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microsoft.com/office/2007/relationships/ui/extensibility" Target="/customUI/customUI14.xml" Id="Rdd7a92cc158440dd"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1" r:id="rId2"/>
    <p:sldMasterId id="2147483723" r:id="rId3"/>
    <p:sldMasterId id="2147483735" r:id="rId4"/>
    <p:sldMasterId id="2147483747" r:id="rId5"/>
    <p:sldMasterId id="2147483759" r:id="rId6"/>
  </p:sldMasterIdLst>
  <p:notesMasterIdLst>
    <p:notesMasterId r:id="rId26"/>
  </p:notesMasterIdLst>
  <p:sldIdLst>
    <p:sldId id="256" r:id="rId7"/>
    <p:sldId id="363" r:id="rId8"/>
    <p:sldId id="364" r:id="rId9"/>
    <p:sldId id="365" r:id="rId10"/>
    <p:sldId id="366" r:id="rId11"/>
    <p:sldId id="367" r:id="rId12"/>
    <p:sldId id="368" r:id="rId13"/>
    <p:sldId id="369" r:id="rId14"/>
    <p:sldId id="358" r:id="rId15"/>
    <p:sldId id="274" r:id="rId16"/>
    <p:sldId id="350" r:id="rId17"/>
    <p:sldId id="351" r:id="rId18"/>
    <p:sldId id="359" r:id="rId19"/>
    <p:sldId id="352" r:id="rId20"/>
    <p:sldId id="356" r:id="rId21"/>
    <p:sldId id="354" r:id="rId22"/>
    <p:sldId id="361" r:id="rId23"/>
    <p:sldId id="338" r:id="rId24"/>
    <p:sldId id="34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i Thinh" initials="TT" lastIdx="1" clrIdx="0">
    <p:extLst>
      <p:ext uri="{19B8F6BF-5375-455C-9EA6-DF929625EA0E}">
        <p15:presenceInfo xmlns:p15="http://schemas.microsoft.com/office/powerpoint/2012/main" userId="Thai Thin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660"/>
  </p:normalViewPr>
  <p:slideViewPr>
    <p:cSldViewPr snapToGrid="0">
      <p:cViewPr varScale="1">
        <p:scale>
          <a:sx n="89" d="100"/>
          <a:sy n="89" d="100"/>
        </p:scale>
        <p:origin x="6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49FF2-898A-4015-8ABD-55E6CCF5CCDC}" type="datetimeFigureOut">
              <a:rPr lang="en-US" smtClean="0"/>
              <a:t>19/07/2022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6860D-9464-4906-83AF-2ACE944E2480}" type="slidenum">
              <a:rPr lang="en-US" smtClean="0"/>
              <a:t>‹#›</a:t>
            </a:fld>
            <a:endParaRPr lang="en-US" dirty="0"/>
          </a:p>
        </p:txBody>
      </p:sp>
    </p:spTree>
    <p:extLst>
      <p:ext uri="{BB962C8B-B14F-4D97-AF65-F5344CB8AC3E}">
        <p14:creationId xmlns:p14="http://schemas.microsoft.com/office/powerpoint/2010/main" val="25737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223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3407356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A91F-0F94-476D-A5FA-57DB2D0444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175C01-39A1-46A5-9B24-031F44A03B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9D1DD0-0ECC-462F-BCC8-A0166D9B8B03}"/>
              </a:ext>
            </a:extLst>
          </p:cNvPr>
          <p:cNvSpPr>
            <a:spLocks noGrp="1"/>
          </p:cNvSpPr>
          <p:nvPr>
            <p:ph type="dt" sz="half" idx="10"/>
          </p:nvPr>
        </p:nvSpPr>
        <p:spPr/>
        <p:txBody>
          <a:bodyPr/>
          <a:lstStyle/>
          <a:p>
            <a:fld id="{762E3ABE-FC70-46F2-B08A-016298303BC1}" type="datetimeFigureOut">
              <a:rPr lang="en-US" smtClean="0"/>
              <a:t>19/07/2022</a:t>
            </a:fld>
            <a:endParaRPr lang="en-US" dirty="0"/>
          </a:p>
        </p:txBody>
      </p:sp>
      <p:sp>
        <p:nvSpPr>
          <p:cNvPr id="5" name="Footer Placeholder 4">
            <a:extLst>
              <a:ext uri="{FF2B5EF4-FFF2-40B4-BE49-F238E27FC236}">
                <a16:creationId xmlns:a16="http://schemas.microsoft.com/office/drawing/2014/main" id="{D1086968-AA5C-4A2A-9B66-50A519FE66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8FC2E5-DDC9-4247-90E7-15A976B21822}"/>
              </a:ext>
            </a:extLst>
          </p:cNvPr>
          <p:cNvSpPr>
            <a:spLocks noGrp="1"/>
          </p:cNvSpPr>
          <p:nvPr>
            <p:ph type="sldNum" sz="quarter" idx="12"/>
          </p:nvPr>
        </p:nvSpPr>
        <p:spPr/>
        <p:txBody>
          <a:bodyPr/>
          <a:lstStyle/>
          <a:p>
            <a:fld id="{8DF41CBC-B397-478E-B9E9-0359CF5A8DD3}" type="slidenum">
              <a:rPr lang="en-US" smtClean="0"/>
              <a:t>‹#›</a:t>
            </a:fld>
            <a:endParaRPr lang="en-US" dirty="0"/>
          </a:p>
        </p:txBody>
      </p:sp>
    </p:spTree>
    <p:extLst>
      <p:ext uri="{BB962C8B-B14F-4D97-AF65-F5344CB8AC3E}">
        <p14:creationId xmlns:p14="http://schemas.microsoft.com/office/powerpoint/2010/main" val="208444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9073-D5C3-469D-BE40-C0CBB65562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85E1BA-C0CB-4E53-A6BF-851999D51A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BCFBF3-1E6E-441A-BFC4-02DF151280CF}"/>
              </a:ext>
            </a:extLst>
          </p:cNvPr>
          <p:cNvSpPr>
            <a:spLocks noGrp="1"/>
          </p:cNvSpPr>
          <p:nvPr>
            <p:ph type="dt" sz="half" idx="10"/>
          </p:nvPr>
        </p:nvSpPr>
        <p:spPr/>
        <p:txBody>
          <a:bodyPr/>
          <a:lstStyle/>
          <a:p>
            <a:fld id="{762E3ABE-FC70-46F2-B08A-016298303BC1}" type="datetimeFigureOut">
              <a:rPr lang="en-US" smtClean="0"/>
              <a:t>19/07/2022</a:t>
            </a:fld>
            <a:endParaRPr lang="en-US" dirty="0"/>
          </a:p>
        </p:txBody>
      </p:sp>
      <p:sp>
        <p:nvSpPr>
          <p:cNvPr id="5" name="Footer Placeholder 4">
            <a:extLst>
              <a:ext uri="{FF2B5EF4-FFF2-40B4-BE49-F238E27FC236}">
                <a16:creationId xmlns:a16="http://schemas.microsoft.com/office/drawing/2014/main" id="{D895D679-DAE1-4E52-9DB0-38563E1920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E6497C-F0C7-4B6B-9A8A-49245A58CA0B}"/>
              </a:ext>
            </a:extLst>
          </p:cNvPr>
          <p:cNvSpPr>
            <a:spLocks noGrp="1"/>
          </p:cNvSpPr>
          <p:nvPr>
            <p:ph type="sldNum" sz="quarter" idx="12"/>
          </p:nvPr>
        </p:nvSpPr>
        <p:spPr/>
        <p:txBody>
          <a:bodyPr/>
          <a:lstStyle/>
          <a:p>
            <a:fld id="{8DF41CBC-B397-478E-B9E9-0359CF5A8DD3}" type="slidenum">
              <a:rPr lang="en-US" smtClean="0"/>
              <a:t>‹#›</a:t>
            </a:fld>
            <a:endParaRPr lang="en-US" dirty="0"/>
          </a:p>
        </p:txBody>
      </p:sp>
    </p:spTree>
    <p:extLst>
      <p:ext uri="{BB962C8B-B14F-4D97-AF65-F5344CB8AC3E}">
        <p14:creationId xmlns:p14="http://schemas.microsoft.com/office/powerpoint/2010/main" val="3830715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9E8C79-1561-4B19-B071-B79507D6A8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A2FC78-B15B-49E4-A571-DBEAC9F36F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9AAB6-A7CD-4CD7-9251-3DBC92F8C222}"/>
              </a:ext>
            </a:extLst>
          </p:cNvPr>
          <p:cNvSpPr>
            <a:spLocks noGrp="1"/>
          </p:cNvSpPr>
          <p:nvPr>
            <p:ph type="dt" sz="half" idx="10"/>
          </p:nvPr>
        </p:nvSpPr>
        <p:spPr/>
        <p:txBody>
          <a:bodyPr/>
          <a:lstStyle/>
          <a:p>
            <a:fld id="{762E3ABE-FC70-46F2-B08A-016298303BC1}" type="datetimeFigureOut">
              <a:rPr lang="en-US" smtClean="0"/>
              <a:t>19/07/2022</a:t>
            </a:fld>
            <a:endParaRPr lang="en-US" dirty="0"/>
          </a:p>
        </p:txBody>
      </p:sp>
      <p:sp>
        <p:nvSpPr>
          <p:cNvPr id="5" name="Footer Placeholder 4">
            <a:extLst>
              <a:ext uri="{FF2B5EF4-FFF2-40B4-BE49-F238E27FC236}">
                <a16:creationId xmlns:a16="http://schemas.microsoft.com/office/drawing/2014/main" id="{9EA6F95B-F5CF-4BC9-A136-2D4C62AE99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E67DA1-B12C-4C2C-A131-F4712A7DCBD2}"/>
              </a:ext>
            </a:extLst>
          </p:cNvPr>
          <p:cNvSpPr>
            <a:spLocks noGrp="1"/>
          </p:cNvSpPr>
          <p:nvPr>
            <p:ph type="sldNum" sz="quarter" idx="12"/>
          </p:nvPr>
        </p:nvSpPr>
        <p:spPr/>
        <p:txBody>
          <a:bodyPr/>
          <a:lstStyle/>
          <a:p>
            <a:fld id="{8DF41CBC-B397-478E-B9E9-0359CF5A8DD3}" type="slidenum">
              <a:rPr lang="en-US" smtClean="0"/>
              <a:t>‹#›</a:t>
            </a:fld>
            <a:endParaRPr lang="en-US" dirty="0"/>
          </a:p>
        </p:txBody>
      </p:sp>
    </p:spTree>
    <p:extLst>
      <p:ext uri="{BB962C8B-B14F-4D97-AF65-F5344CB8AC3E}">
        <p14:creationId xmlns:p14="http://schemas.microsoft.com/office/powerpoint/2010/main" val="3841130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F53AEC0-DDAB-460A-8BD0-A0AEA93B84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ABD10939-F13D-4276-8A64-D976A90C3D3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14AB3F2C-4BF2-4D4E-BCA9-6455FA58EBE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3A2244-6E36-425E-A212-86F4D8CC8B1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96C389FE-B99D-490F-A17C-05B501D1C19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70703ECA-91DD-40A7-8CBE-15568B8E10D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AD2FA6-0C59-4B21-B7AB-44A3D6538FE7}"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8196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8149118-25DF-4423-BC4B-99C74B3D5C6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D268BAC-1B8F-4979-BC1E-8DA803221022}"/>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585F23F2-6DD8-42FD-A3C4-BD513E65308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3A2244-6E36-425E-A212-86F4D8CC8B1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967DD987-E4A9-47FD-A1F6-4E3C92774A8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97303E1E-6555-422B-A112-F7332539131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AD2FA6-0C59-4B21-B7AB-44A3D6538FE7}"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2667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C396A4-8133-4AD7-8E79-9D1F5379245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2EE3EAF0-01BC-4590-823B-9A687D5D405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5D549F96-5B17-4FE3-9867-356A941BD09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3A2244-6E36-425E-A212-86F4D8CC8B1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3738EA2-CC45-45B1-A29F-75AA702D05D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39F750CA-BF3B-49F6-A614-FE3121D64CA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AD2FA6-0C59-4B21-B7AB-44A3D6538FE7}"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94634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3A7FBF2-0E56-4295-9F13-326F2030A81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E9993CC0-7AE4-4113-A252-0C95674F7A4B}"/>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9C8018E5-9576-468C-9E5A-FE8CE0724125}"/>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FC479F2B-1EDB-447B-954A-15D0701BC6F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3A2244-6E36-425E-A212-86F4D8CC8B1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DCE21978-DF10-442D-BEF6-9090B1101D9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B15381F7-0A3C-4DDD-B9C7-0A60F468FE9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AD2FA6-0C59-4B21-B7AB-44A3D6538FE7}"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1712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DDFCFB-A216-4F72-85A0-E303DEBA549A}"/>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026887A4-3C94-4F58-8640-18FCAA52A96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0F8F593-FCCC-44AA-A65B-67E4468B014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30A8C59-C999-4CA5-A3D7-32B683D843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9B03C75-3376-4A14-95A9-E4EF01CDF3A0}"/>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DE1AE61-4C4B-427B-8931-8E81BCC8E1B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3A2244-6E36-425E-A212-86F4D8CC8B1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Chỗ dành sẵn cho Chân trang 7">
            <a:extLst>
              <a:ext uri="{FF2B5EF4-FFF2-40B4-BE49-F238E27FC236}">
                <a16:creationId xmlns:a16="http://schemas.microsoft.com/office/drawing/2014/main" id="{AABF2C67-B26B-4F7F-B4A2-F2E8EC485C9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Chỗ dành sẵn cho Số hiệu Bản chiếu 8">
            <a:extLst>
              <a:ext uri="{FF2B5EF4-FFF2-40B4-BE49-F238E27FC236}">
                <a16:creationId xmlns:a16="http://schemas.microsoft.com/office/drawing/2014/main" id="{A431054C-B884-4A7D-A66D-FA5D56D4E0F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AD2FA6-0C59-4B21-B7AB-44A3D6538FE7}"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7149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6A57CA-D1FA-4BA5-9D16-505C94A675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C37A38F4-BBB8-434A-8D4A-8538228E2DF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3A2244-6E36-425E-A212-86F4D8CC8B1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Chỗ dành sẵn cho Chân trang 3">
            <a:extLst>
              <a:ext uri="{FF2B5EF4-FFF2-40B4-BE49-F238E27FC236}">
                <a16:creationId xmlns:a16="http://schemas.microsoft.com/office/drawing/2014/main" id="{929C4830-ACCC-4A74-A18D-43FD9C5E337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Số hiệu Bản chiếu 4">
            <a:extLst>
              <a:ext uri="{FF2B5EF4-FFF2-40B4-BE49-F238E27FC236}">
                <a16:creationId xmlns:a16="http://schemas.microsoft.com/office/drawing/2014/main" id="{FE5D9F41-4172-4E5D-8FC9-070BD13C7BC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AD2FA6-0C59-4B21-B7AB-44A3D6538FE7}"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1707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E0FFA0C-D605-4DCA-9EB3-44C52EC5BA7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3A2244-6E36-425E-A212-86F4D8CC8B1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Chỗ dành sẵn cho Chân trang 2">
            <a:extLst>
              <a:ext uri="{FF2B5EF4-FFF2-40B4-BE49-F238E27FC236}">
                <a16:creationId xmlns:a16="http://schemas.microsoft.com/office/drawing/2014/main" id="{BAE28AE2-7AB0-42D2-B4D3-AFE729F2982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Chỗ dành sẵn cho Số hiệu Bản chiếu 3">
            <a:extLst>
              <a:ext uri="{FF2B5EF4-FFF2-40B4-BE49-F238E27FC236}">
                <a16:creationId xmlns:a16="http://schemas.microsoft.com/office/drawing/2014/main" id="{427719D2-45CB-4672-A61D-6FA51132E4E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AD2FA6-0C59-4B21-B7AB-44A3D6538FE7}"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8117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B0AED7B-5E9F-468B-B0AB-7B9B554206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D96C7C3E-5E05-4238-B165-15C2F707BE9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ED9FBEF5-18B5-48C7-8641-936ABF34DE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F877742-FD3D-4168-AF60-05516A3571F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3A2244-6E36-425E-A212-86F4D8CC8B1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9DB0C690-1D3F-4F45-9E09-B0900DBE7EE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7F1EB4C5-FF0F-4BAE-92E3-C06A18F5B2E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AD2FA6-0C59-4B21-B7AB-44A3D6538FE7}"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986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0BBD9-732B-4BFF-B2F2-6D440423E2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1BFFC8-4997-42DF-B32F-7ED726EF9E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21FF8-D839-4219-A176-BE8F41DBD2CE}"/>
              </a:ext>
            </a:extLst>
          </p:cNvPr>
          <p:cNvSpPr>
            <a:spLocks noGrp="1"/>
          </p:cNvSpPr>
          <p:nvPr>
            <p:ph type="dt" sz="half" idx="10"/>
          </p:nvPr>
        </p:nvSpPr>
        <p:spPr/>
        <p:txBody>
          <a:bodyPr/>
          <a:lstStyle/>
          <a:p>
            <a:fld id="{762E3ABE-FC70-46F2-B08A-016298303BC1}" type="datetimeFigureOut">
              <a:rPr lang="en-US" smtClean="0"/>
              <a:t>19/07/2022</a:t>
            </a:fld>
            <a:endParaRPr lang="en-US" dirty="0"/>
          </a:p>
        </p:txBody>
      </p:sp>
      <p:sp>
        <p:nvSpPr>
          <p:cNvPr id="5" name="Footer Placeholder 4">
            <a:extLst>
              <a:ext uri="{FF2B5EF4-FFF2-40B4-BE49-F238E27FC236}">
                <a16:creationId xmlns:a16="http://schemas.microsoft.com/office/drawing/2014/main" id="{D17703FD-A3A7-435B-BF0C-E32A3062B6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9A23DD-49FB-4B6D-A854-DC89E57D5A1B}"/>
              </a:ext>
            </a:extLst>
          </p:cNvPr>
          <p:cNvSpPr>
            <a:spLocks noGrp="1"/>
          </p:cNvSpPr>
          <p:nvPr>
            <p:ph type="sldNum" sz="quarter" idx="12"/>
          </p:nvPr>
        </p:nvSpPr>
        <p:spPr/>
        <p:txBody>
          <a:bodyPr/>
          <a:lstStyle/>
          <a:p>
            <a:fld id="{8DF41CBC-B397-478E-B9E9-0359CF5A8DD3}" type="slidenum">
              <a:rPr lang="en-US" smtClean="0"/>
              <a:t>‹#›</a:t>
            </a:fld>
            <a:endParaRPr lang="en-US" dirty="0"/>
          </a:p>
        </p:txBody>
      </p:sp>
    </p:spTree>
    <p:extLst>
      <p:ext uri="{BB962C8B-B14F-4D97-AF65-F5344CB8AC3E}">
        <p14:creationId xmlns:p14="http://schemas.microsoft.com/office/powerpoint/2010/main" val="2227535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676EA33-1CA1-474D-B8ED-B389EF9CB6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4CE8412C-0D20-4877-9881-AC4D1A623C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EE57573D-8057-44A8-8FC0-D246CCBFD7D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5AED46F-0E4F-460D-9DC1-43A3C46D61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3A2244-6E36-425E-A212-86F4D8CC8B1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CD701760-21AC-4769-AEEB-16D94D62193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3470CB80-168B-405B-87F1-A4D509C1D3B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AD2FA6-0C59-4B21-B7AB-44A3D6538FE7}"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8819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5CE31AA-F75A-4FC3-BB44-AB0707ED509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7B17F126-E71B-4118-B57C-D325F3D533A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B1E542D-25FE-42C2-874B-1B55877482E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3A2244-6E36-425E-A212-86F4D8CC8B1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395CD4E1-F49A-45E0-B24F-1C521546406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246BFB52-8F21-4AF4-A415-00EC62CEB32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AD2FA6-0C59-4B21-B7AB-44A3D6538FE7}"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7540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0D58E4-3EB6-4097-8451-164F03054A51}"/>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80A2E4F-3DAC-41D9-81A5-988C6BE7721D}"/>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57E084D-061B-4391-9B8B-B57280E22E4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3A2244-6E36-425E-A212-86F4D8CC8B1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622CC5CC-138D-465D-A81A-DBE38DAA415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2AFBA30C-9BF9-47DE-8D11-30C64AE5129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AD2FA6-0C59-4B21-B7AB-44A3D6538FE7}"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7762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561282-AC57-417C-BD9E-EA94960E797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F68E766-5C3F-4DE1-91A4-ABA72905481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779C0BEA-3114-424A-A627-619EC7C2D4B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34622-C9EE-4D73-B7A3-C04C5BA7E04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3CD48F9D-DA25-4FF7-B321-1841B0EFDBE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F15D8714-51D9-420C-8E32-111C520B71B7}"/>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99861C-7F9C-4817-AE86-A84EF14FAF09}"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3800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D3081DA-BBA8-4F43-BC3D-7F7E6F9BA7D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AA1F317F-2998-4273-89CD-C00FC51E485A}"/>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006EF85-7A6E-4763-B1A0-94693284E50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34622-C9EE-4D73-B7A3-C04C5BA7E04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D4C5EF04-2D5A-448E-AECB-AD5752DBCE39}"/>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55C09602-C4C1-4CB5-B656-DD064FA8C107}"/>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99861C-7F9C-4817-AE86-A84EF14FAF09}"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01544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4553A61-AEFE-4FFE-B74B-9F3FF76A70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5EF833E0-3788-476C-8C5E-D3E0EBF6CEB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7B774E4C-1819-4FB8-BED6-DF4D808DE86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34622-C9EE-4D73-B7A3-C04C5BA7E04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B63DB152-B794-4D9E-996A-961A19F450E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BA8070A0-87FE-4F5B-BB48-E8400E73EC5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99861C-7F9C-4817-AE86-A84EF14FAF09}"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6062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0DD74B7-D203-4D4C-B618-E2CD521ED05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0C732E0-3A34-419B-8EC7-A50B4B8EBEE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FD83338E-E673-45A1-8091-3938F57D7FED}"/>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92D8D422-D0A2-48CF-9E8D-0511BF701C5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34622-C9EE-4D73-B7A3-C04C5BA7E04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DDEF799E-9F23-456E-AF25-A5F85326AE9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667AE996-7907-48FE-A3D5-9590DE6F57C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99861C-7F9C-4817-AE86-A84EF14FAF09}"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24760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A2FD725-2DC6-4188-8274-191062FCE6F6}"/>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5C1F7786-D744-44E1-9098-503D827F69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B208C67-AE23-414C-B89D-FC87370C7DE6}"/>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31B1D9DA-C78D-45A5-8B92-37F6DFB2999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49B49DA-585C-4AEE-B8D2-5CF00F5FB3A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44F74F27-FC99-48C1-9B35-48F97891F8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34622-C9EE-4D73-B7A3-C04C5BA7E04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Chỗ dành sẵn cho Chân trang 7">
            <a:extLst>
              <a:ext uri="{FF2B5EF4-FFF2-40B4-BE49-F238E27FC236}">
                <a16:creationId xmlns:a16="http://schemas.microsoft.com/office/drawing/2014/main" id="{7281C1DD-F8F7-442B-8E99-7B339DA3761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Chỗ dành sẵn cho Số hiệu Bản chiếu 8">
            <a:extLst>
              <a:ext uri="{FF2B5EF4-FFF2-40B4-BE49-F238E27FC236}">
                <a16:creationId xmlns:a16="http://schemas.microsoft.com/office/drawing/2014/main" id="{DA9F336B-BF37-46E6-8DA6-35DCF354EEA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99861C-7F9C-4817-AE86-A84EF14FAF09}"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2141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634EAC-C675-4C58-8008-863D71BF7D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C1C174ED-2529-440E-998C-0561E485EF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34622-C9EE-4D73-B7A3-C04C5BA7E04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Chỗ dành sẵn cho Chân trang 3">
            <a:extLst>
              <a:ext uri="{FF2B5EF4-FFF2-40B4-BE49-F238E27FC236}">
                <a16:creationId xmlns:a16="http://schemas.microsoft.com/office/drawing/2014/main" id="{1597ED3E-4032-4BDB-BE8A-82427A76E49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Số hiệu Bản chiếu 4">
            <a:extLst>
              <a:ext uri="{FF2B5EF4-FFF2-40B4-BE49-F238E27FC236}">
                <a16:creationId xmlns:a16="http://schemas.microsoft.com/office/drawing/2014/main" id="{2987A6B4-FF45-4D72-A60F-B1A5B59AC36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99861C-7F9C-4817-AE86-A84EF14FAF09}"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6078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2712A1B-D9F9-44C0-A4D9-25AA83E6F63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34622-C9EE-4D73-B7A3-C04C5BA7E04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Chỗ dành sẵn cho Chân trang 2">
            <a:extLst>
              <a:ext uri="{FF2B5EF4-FFF2-40B4-BE49-F238E27FC236}">
                <a16:creationId xmlns:a16="http://schemas.microsoft.com/office/drawing/2014/main" id="{554C8200-8DD0-44B8-ABBB-5DED4FA94D9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Chỗ dành sẵn cho Số hiệu Bản chiếu 3">
            <a:extLst>
              <a:ext uri="{FF2B5EF4-FFF2-40B4-BE49-F238E27FC236}">
                <a16:creationId xmlns:a16="http://schemas.microsoft.com/office/drawing/2014/main" id="{D95BDAF1-C12F-41C4-B136-EC252733204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99861C-7F9C-4817-AE86-A84EF14FAF09}"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0593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035C-55AB-49C9-A813-39A71EF407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C924C3-F833-4E03-A8E0-8D6BFD7E5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01693-95CE-4F9C-A89E-C5FD7E047053}"/>
              </a:ext>
            </a:extLst>
          </p:cNvPr>
          <p:cNvSpPr>
            <a:spLocks noGrp="1"/>
          </p:cNvSpPr>
          <p:nvPr>
            <p:ph type="dt" sz="half" idx="10"/>
          </p:nvPr>
        </p:nvSpPr>
        <p:spPr/>
        <p:txBody>
          <a:bodyPr/>
          <a:lstStyle/>
          <a:p>
            <a:fld id="{762E3ABE-FC70-46F2-B08A-016298303BC1}" type="datetimeFigureOut">
              <a:rPr lang="en-US" smtClean="0"/>
              <a:t>19/07/2022</a:t>
            </a:fld>
            <a:endParaRPr lang="en-US" dirty="0"/>
          </a:p>
        </p:txBody>
      </p:sp>
      <p:sp>
        <p:nvSpPr>
          <p:cNvPr id="5" name="Footer Placeholder 4">
            <a:extLst>
              <a:ext uri="{FF2B5EF4-FFF2-40B4-BE49-F238E27FC236}">
                <a16:creationId xmlns:a16="http://schemas.microsoft.com/office/drawing/2014/main" id="{ABF44D09-BC7D-42A3-857B-14F4CEE846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425D90-E944-4D0E-AD2C-E7B1D38EB46C}"/>
              </a:ext>
            </a:extLst>
          </p:cNvPr>
          <p:cNvSpPr>
            <a:spLocks noGrp="1"/>
          </p:cNvSpPr>
          <p:nvPr>
            <p:ph type="sldNum" sz="quarter" idx="12"/>
          </p:nvPr>
        </p:nvSpPr>
        <p:spPr/>
        <p:txBody>
          <a:bodyPr/>
          <a:lstStyle/>
          <a:p>
            <a:fld id="{8DF41CBC-B397-478E-B9E9-0359CF5A8DD3}" type="slidenum">
              <a:rPr lang="en-US" smtClean="0"/>
              <a:t>‹#›</a:t>
            </a:fld>
            <a:endParaRPr lang="en-US" dirty="0"/>
          </a:p>
        </p:txBody>
      </p:sp>
    </p:spTree>
    <p:extLst>
      <p:ext uri="{BB962C8B-B14F-4D97-AF65-F5344CB8AC3E}">
        <p14:creationId xmlns:p14="http://schemas.microsoft.com/office/powerpoint/2010/main" val="3614062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3D9686A-E17B-4F5E-8420-3AE1C5E158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AF3ACC7D-B7A1-49CB-930F-F600BEC0D6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E3D67E9-0BFB-442D-812A-33E80FEA72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15EC586-CE73-4FC7-B2C9-619B8C56475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34622-C9EE-4D73-B7A3-C04C5BA7E04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58BDA4B7-BB3D-42DB-9E95-A2CF2E1E54D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7D67C293-33BF-4785-B71A-9DBD5B7B6A9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99861C-7F9C-4817-AE86-A84EF14FAF09}"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622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AD3EE81-D297-4325-B543-B1CDDDEC8B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4B9BDC40-7C23-4AAE-947A-9B7593F032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1DC022AC-E39F-4908-99CB-85B620588A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972A1AD-E3C8-4EC8-92E2-5691E84AD5F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34622-C9EE-4D73-B7A3-C04C5BA7E04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242096F5-725E-4C95-898C-6ACE5F138D8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55548EA9-A530-461F-A185-956FE652479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99861C-7F9C-4817-AE86-A84EF14FAF09}"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7715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058DC8F-CDE9-4C11-BA95-619F57C82BA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F4712ACD-B80A-4384-B419-4114BA7FEDCC}"/>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EA2EAF9-F3DB-41FD-9197-1D2741DBDC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34622-C9EE-4D73-B7A3-C04C5BA7E04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ABFAC292-F14F-40D9-BDF7-7D1994477C4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98D34781-B503-4A7B-B260-B419C40C6FA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99861C-7F9C-4817-AE86-A84EF14FAF09}"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1532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450965-658F-4656-8124-E784D4223932}"/>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FF2A5C9A-D6FB-4DC8-8568-B5E89770EC5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739A779-584C-4F52-B81E-EB06C5096AD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34622-C9EE-4D73-B7A3-C04C5BA7E04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F60B518-8270-4FA4-A4BF-7BFD8D1843B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C023102D-78F5-441D-950D-88B58ADCA08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99861C-7F9C-4817-AE86-A84EF14FAF09}"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6634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74"/>
        <p:cNvGrpSpPr/>
        <p:nvPr/>
      </p:nvGrpSpPr>
      <p:grpSpPr>
        <a:xfrm>
          <a:off x="0" y="0"/>
          <a:ext cx="0" cy="0"/>
          <a:chOff x="0" y="0"/>
          <a:chExt cx="0" cy="0"/>
        </a:xfrm>
      </p:grpSpPr>
      <p:sp>
        <p:nvSpPr>
          <p:cNvPr id="75" name="Shape 75"/>
          <p:cNvSpPr/>
          <p:nvPr/>
        </p:nvSpPr>
        <p:spPr>
          <a:xfrm rot="-7484905">
            <a:off x="1616510" y="1486041"/>
            <a:ext cx="370383" cy="1327360"/>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
        <p:nvSpPr>
          <p:cNvPr id="76" name="Shape 76"/>
          <p:cNvSpPr/>
          <p:nvPr/>
        </p:nvSpPr>
        <p:spPr>
          <a:xfrm rot="-5563591" flipH="1">
            <a:off x="1499553" y="1076388"/>
            <a:ext cx="604173" cy="1581475"/>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121900" tIns="121900" rIns="121900" bIns="121900" anchor="ctr" anchorCtr="0">
            <a:noAutofit/>
          </a:bodyPr>
          <a:lstStyle/>
          <a:p>
            <a:pPr lvl="0">
              <a:spcBef>
                <a:spcPts val="0"/>
              </a:spcBef>
              <a:buNone/>
            </a:pPr>
            <a:endParaRPr sz="2400"/>
          </a:p>
        </p:txBody>
      </p:sp>
      <p:sp>
        <p:nvSpPr>
          <p:cNvPr id="77" name="Shape 77"/>
          <p:cNvSpPr/>
          <p:nvPr/>
        </p:nvSpPr>
        <p:spPr>
          <a:xfrm rot="3731686" flipH="1">
            <a:off x="10293218" y="4244889"/>
            <a:ext cx="450497" cy="1179215"/>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
        <p:nvSpPr>
          <p:cNvPr id="78" name="Shape 78"/>
          <p:cNvSpPr/>
          <p:nvPr/>
        </p:nvSpPr>
        <p:spPr>
          <a:xfrm rot="3048944">
            <a:off x="10181211" y="3502476"/>
            <a:ext cx="436895" cy="900915"/>
          </a:xfrm>
          <a:custGeom>
            <a:avLst/>
            <a:gdLst/>
            <a:ahLst/>
            <a:cxnLst/>
            <a:rect l="0" t="0" r="0" b="0"/>
            <a:pathLst>
              <a:path w="18378" h="37897" extrusionOk="0">
                <a:moveTo>
                  <a:pt x="4505" y="1"/>
                </a:moveTo>
                <a:lnTo>
                  <a:pt x="4024" y="121"/>
                </a:lnTo>
                <a:lnTo>
                  <a:pt x="3784" y="181"/>
                </a:lnTo>
                <a:lnTo>
                  <a:pt x="3604" y="301"/>
                </a:lnTo>
                <a:lnTo>
                  <a:pt x="3424" y="481"/>
                </a:lnTo>
                <a:lnTo>
                  <a:pt x="3243" y="661"/>
                </a:lnTo>
                <a:lnTo>
                  <a:pt x="3123" y="842"/>
                </a:lnTo>
                <a:lnTo>
                  <a:pt x="3003" y="1082"/>
                </a:lnTo>
                <a:lnTo>
                  <a:pt x="2943" y="1622"/>
                </a:lnTo>
                <a:lnTo>
                  <a:pt x="2883" y="2163"/>
                </a:lnTo>
                <a:lnTo>
                  <a:pt x="2883" y="2763"/>
                </a:lnTo>
                <a:lnTo>
                  <a:pt x="2943" y="3304"/>
                </a:lnTo>
                <a:lnTo>
                  <a:pt x="3063" y="3844"/>
                </a:lnTo>
                <a:lnTo>
                  <a:pt x="3243" y="4325"/>
                </a:lnTo>
                <a:lnTo>
                  <a:pt x="3424" y="4865"/>
                </a:lnTo>
                <a:lnTo>
                  <a:pt x="3664" y="5346"/>
                </a:lnTo>
                <a:lnTo>
                  <a:pt x="4144" y="6247"/>
                </a:lnTo>
                <a:lnTo>
                  <a:pt x="4445" y="6607"/>
                </a:lnTo>
                <a:lnTo>
                  <a:pt x="4745" y="7027"/>
                </a:lnTo>
                <a:lnTo>
                  <a:pt x="5105" y="7268"/>
                </a:lnTo>
                <a:lnTo>
                  <a:pt x="5466" y="7568"/>
                </a:lnTo>
                <a:lnTo>
                  <a:pt x="6246" y="8048"/>
                </a:lnTo>
                <a:lnTo>
                  <a:pt x="6787" y="10210"/>
                </a:lnTo>
                <a:lnTo>
                  <a:pt x="5766" y="9370"/>
                </a:lnTo>
                <a:lnTo>
                  <a:pt x="4685" y="8589"/>
                </a:lnTo>
                <a:lnTo>
                  <a:pt x="3484" y="7568"/>
                </a:lnTo>
                <a:lnTo>
                  <a:pt x="2883" y="7027"/>
                </a:lnTo>
                <a:lnTo>
                  <a:pt x="2283" y="6547"/>
                </a:lnTo>
                <a:lnTo>
                  <a:pt x="1982" y="6367"/>
                </a:lnTo>
                <a:lnTo>
                  <a:pt x="1682" y="6307"/>
                </a:lnTo>
                <a:lnTo>
                  <a:pt x="1442" y="6247"/>
                </a:lnTo>
                <a:lnTo>
                  <a:pt x="1141" y="6307"/>
                </a:lnTo>
                <a:lnTo>
                  <a:pt x="901" y="6427"/>
                </a:lnTo>
                <a:lnTo>
                  <a:pt x="661" y="6607"/>
                </a:lnTo>
                <a:lnTo>
                  <a:pt x="421" y="6787"/>
                </a:lnTo>
                <a:lnTo>
                  <a:pt x="301" y="7027"/>
                </a:lnTo>
                <a:lnTo>
                  <a:pt x="120" y="7328"/>
                </a:lnTo>
                <a:lnTo>
                  <a:pt x="60" y="7568"/>
                </a:lnTo>
                <a:lnTo>
                  <a:pt x="0" y="7868"/>
                </a:lnTo>
                <a:lnTo>
                  <a:pt x="60" y="8168"/>
                </a:lnTo>
                <a:lnTo>
                  <a:pt x="120" y="8469"/>
                </a:lnTo>
                <a:lnTo>
                  <a:pt x="241" y="8709"/>
                </a:lnTo>
                <a:lnTo>
                  <a:pt x="481" y="8949"/>
                </a:lnTo>
                <a:lnTo>
                  <a:pt x="721" y="9189"/>
                </a:lnTo>
                <a:lnTo>
                  <a:pt x="1382" y="9550"/>
                </a:lnTo>
                <a:lnTo>
                  <a:pt x="2042" y="9850"/>
                </a:lnTo>
                <a:lnTo>
                  <a:pt x="3364" y="10511"/>
                </a:lnTo>
                <a:lnTo>
                  <a:pt x="4625" y="11231"/>
                </a:lnTo>
                <a:lnTo>
                  <a:pt x="5946" y="11892"/>
                </a:lnTo>
                <a:lnTo>
                  <a:pt x="6246" y="11952"/>
                </a:lnTo>
                <a:lnTo>
                  <a:pt x="6607" y="11892"/>
                </a:lnTo>
                <a:lnTo>
                  <a:pt x="6847" y="11772"/>
                </a:lnTo>
                <a:lnTo>
                  <a:pt x="7087" y="11592"/>
                </a:lnTo>
                <a:lnTo>
                  <a:pt x="7507" y="13153"/>
                </a:lnTo>
                <a:lnTo>
                  <a:pt x="7808" y="14715"/>
                </a:lnTo>
                <a:lnTo>
                  <a:pt x="7868" y="15075"/>
                </a:lnTo>
                <a:lnTo>
                  <a:pt x="6667" y="14294"/>
                </a:lnTo>
                <a:lnTo>
                  <a:pt x="6066" y="13874"/>
                </a:lnTo>
                <a:lnTo>
                  <a:pt x="5466" y="13513"/>
                </a:lnTo>
                <a:lnTo>
                  <a:pt x="4805" y="13213"/>
                </a:lnTo>
                <a:lnTo>
                  <a:pt x="4144" y="12973"/>
                </a:lnTo>
                <a:lnTo>
                  <a:pt x="3424" y="12733"/>
                </a:lnTo>
                <a:lnTo>
                  <a:pt x="2703" y="12613"/>
                </a:lnTo>
                <a:lnTo>
                  <a:pt x="2403" y="12613"/>
                </a:lnTo>
                <a:lnTo>
                  <a:pt x="2162" y="12673"/>
                </a:lnTo>
                <a:lnTo>
                  <a:pt x="1922" y="12793"/>
                </a:lnTo>
                <a:lnTo>
                  <a:pt x="1742" y="12913"/>
                </a:lnTo>
                <a:lnTo>
                  <a:pt x="1562" y="13093"/>
                </a:lnTo>
                <a:lnTo>
                  <a:pt x="1442" y="13333"/>
                </a:lnTo>
                <a:lnTo>
                  <a:pt x="1382" y="13573"/>
                </a:lnTo>
                <a:lnTo>
                  <a:pt x="1322" y="13814"/>
                </a:lnTo>
                <a:lnTo>
                  <a:pt x="1322" y="14054"/>
                </a:lnTo>
                <a:lnTo>
                  <a:pt x="1322" y="14354"/>
                </a:lnTo>
                <a:lnTo>
                  <a:pt x="1382" y="14594"/>
                </a:lnTo>
                <a:lnTo>
                  <a:pt x="1502" y="14835"/>
                </a:lnTo>
                <a:lnTo>
                  <a:pt x="1682" y="15075"/>
                </a:lnTo>
                <a:lnTo>
                  <a:pt x="1862" y="15255"/>
                </a:lnTo>
                <a:lnTo>
                  <a:pt x="2042" y="15375"/>
                </a:lnTo>
                <a:lnTo>
                  <a:pt x="2343" y="15495"/>
                </a:lnTo>
                <a:lnTo>
                  <a:pt x="3003" y="15675"/>
                </a:lnTo>
                <a:lnTo>
                  <a:pt x="3724" y="15856"/>
                </a:lnTo>
                <a:lnTo>
                  <a:pt x="5105" y="15976"/>
                </a:lnTo>
                <a:lnTo>
                  <a:pt x="6547" y="16156"/>
                </a:lnTo>
                <a:lnTo>
                  <a:pt x="7267" y="16276"/>
                </a:lnTo>
                <a:lnTo>
                  <a:pt x="7928" y="16456"/>
                </a:lnTo>
                <a:lnTo>
                  <a:pt x="8168" y="16456"/>
                </a:lnTo>
                <a:lnTo>
                  <a:pt x="8588" y="19459"/>
                </a:lnTo>
                <a:lnTo>
                  <a:pt x="8949" y="22522"/>
                </a:lnTo>
                <a:lnTo>
                  <a:pt x="8949" y="22642"/>
                </a:lnTo>
                <a:lnTo>
                  <a:pt x="8408" y="22101"/>
                </a:lnTo>
                <a:lnTo>
                  <a:pt x="7748" y="21681"/>
                </a:lnTo>
                <a:lnTo>
                  <a:pt x="7147" y="21201"/>
                </a:lnTo>
                <a:lnTo>
                  <a:pt x="6667" y="20780"/>
                </a:lnTo>
                <a:lnTo>
                  <a:pt x="6186" y="20420"/>
                </a:lnTo>
                <a:lnTo>
                  <a:pt x="5646" y="20000"/>
                </a:lnTo>
                <a:lnTo>
                  <a:pt x="5105" y="19639"/>
                </a:lnTo>
                <a:lnTo>
                  <a:pt x="4445" y="19339"/>
                </a:lnTo>
                <a:lnTo>
                  <a:pt x="3784" y="19099"/>
                </a:lnTo>
                <a:lnTo>
                  <a:pt x="3484" y="19039"/>
                </a:lnTo>
                <a:lnTo>
                  <a:pt x="3123" y="18979"/>
                </a:lnTo>
                <a:lnTo>
                  <a:pt x="2823" y="18979"/>
                </a:lnTo>
                <a:lnTo>
                  <a:pt x="2523" y="19039"/>
                </a:lnTo>
                <a:lnTo>
                  <a:pt x="2222" y="19159"/>
                </a:lnTo>
                <a:lnTo>
                  <a:pt x="1982" y="19339"/>
                </a:lnTo>
                <a:lnTo>
                  <a:pt x="1622" y="19639"/>
                </a:lnTo>
                <a:lnTo>
                  <a:pt x="1382" y="20000"/>
                </a:lnTo>
                <a:lnTo>
                  <a:pt x="1322" y="20180"/>
                </a:lnTo>
                <a:lnTo>
                  <a:pt x="1262" y="20420"/>
                </a:lnTo>
                <a:lnTo>
                  <a:pt x="1262" y="20660"/>
                </a:lnTo>
                <a:lnTo>
                  <a:pt x="1322" y="20840"/>
                </a:lnTo>
                <a:lnTo>
                  <a:pt x="1442" y="21141"/>
                </a:lnTo>
                <a:lnTo>
                  <a:pt x="1562" y="21381"/>
                </a:lnTo>
                <a:lnTo>
                  <a:pt x="1742" y="21621"/>
                </a:lnTo>
                <a:lnTo>
                  <a:pt x="1982" y="21861"/>
                </a:lnTo>
                <a:lnTo>
                  <a:pt x="2463" y="22162"/>
                </a:lnTo>
                <a:lnTo>
                  <a:pt x="3003" y="22462"/>
                </a:lnTo>
                <a:lnTo>
                  <a:pt x="3544" y="22642"/>
                </a:lnTo>
                <a:lnTo>
                  <a:pt x="4204" y="22822"/>
                </a:lnTo>
                <a:lnTo>
                  <a:pt x="5345" y="23062"/>
                </a:lnTo>
                <a:lnTo>
                  <a:pt x="6006" y="23183"/>
                </a:lnTo>
                <a:lnTo>
                  <a:pt x="6607" y="23363"/>
                </a:lnTo>
                <a:lnTo>
                  <a:pt x="7207" y="23603"/>
                </a:lnTo>
                <a:lnTo>
                  <a:pt x="7808" y="23843"/>
                </a:lnTo>
                <a:lnTo>
                  <a:pt x="8468" y="24143"/>
                </a:lnTo>
                <a:lnTo>
                  <a:pt x="8769" y="24264"/>
                </a:lnTo>
                <a:lnTo>
                  <a:pt x="9069" y="24264"/>
                </a:lnTo>
                <a:lnTo>
                  <a:pt x="9129" y="25825"/>
                </a:lnTo>
                <a:lnTo>
                  <a:pt x="9129" y="27447"/>
                </a:lnTo>
                <a:lnTo>
                  <a:pt x="9069" y="30569"/>
                </a:lnTo>
                <a:lnTo>
                  <a:pt x="8408" y="30089"/>
                </a:lnTo>
                <a:lnTo>
                  <a:pt x="7748" y="29609"/>
                </a:lnTo>
                <a:lnTo>
                  <a:pt x="7027" y="29188"/>
                </a:lnTo>
                <a:lnTo>
                  <a:pt x="6366" y="28708"/>
                </a:lnTo>
                <a:lnTo>
                  <a:pt x="5946" y="28407"/>
                </a:lnTo>
                <a:lnTo>
                  <a:pt x="5526" y="28167"/>
                </a:lnTo>
                <a:lnTo>
                  <a:pt x="4565" y="27747"/>
                </a:lnTo>
                <a:lnTo>
                  <a:pt x="3604" y="27386"/>
                </a:lnTo>
                <a:lnTo>
                  <a:pt x="2643" y="27146"/>
                </a:lnTo>
                <a:lnTo>
                  <a:pt x="2222" y="27026"/>
                </a:lnTo>
                <a:lnTo>
                  <a:pt x="1802" y="27086"/>
                </a:lnTo>
                <a:lnTo>
                  <a:pt x="1442" y="27146"/>
                </a:lnTo>
                <a:lnTo>
                  <a:pt x="1141" y="27326"/>
                </a:lnTo>
                <a:lnTo>
                  <a:pt x="901" y="27567"/>
                </a:lnTo>
                <a:lnTo>
                  <a:pt x="721" y="27867"/>
                </a:lnTo>
                <a:lnTo>
                  <a:pt x="601" y="28167"/>
                </a:lnTo>
                <a:lnTo>
                  <a:pt x="481" y="28528"/>
                </a:lnTo>
                <a:lnTo>
                  <a:pt x="481" y="28888"/>
                </a:lnTo>
                <a:lnTo>
                  <a:pt x="481" y="29188"/>
                </a:lnTo>
                <a:lnTo>
                  <a:pt x="601" y="29548"/>
                </a:lnTo>
                <a:lnTo>
                  <a:pt x="781" y="29849"/>
                </a:lnTo>
                <a:lnTo>
                  <a:pt x="1021" y="30149"/>
                </a:lnTo>
                <a:lnTo>
                  <a:pt x="1322" y="30389"/>
                </a:lnTo>
                <a:lnTo>
                  <a:pt x="1682" y="30509"/>
                </a:lnTo>
                <a:lnTo>
                  <a:pt x="2162" y="30630"/>
                </a:lnTo>
                <a:lnTo>
                  <a:pt x="3964" y="30870"/>
                </a:lnTo>
                <a:lnTo>
                  <a:pt x="4865" y="30990"/>
                </a:lnTo>
                <a:lnTo>
                  <a:pt x="5766" y="31050"/>
                </a:lnTo>
                <a:lnTo>
                  <a:pt x="6246" y="31050"/>
                </a:lnTo>
                <a:lnTo>
                  <a:pt x="6667" y="31170"/>
                </a:lnTo>
                <a:lnTo>
                  <a:pt x="7447" y="31530"/>
                </a:lnTo>
                <a:lnTo>
                  <a:pt x="7868" y="31650"/>
                </a:lnTo>
                <a:lnTo>
                  <a:pt x="8228" y="31711"/>
                </a:lnTo>
                <a:lnTo>
                  <a:pt x="9009" y="31831"/>
                </a:lnTo>
                <a:lnTo>
                  <a:pt x="8709" y="37356"/>
                </a:lnTo>
                <a:lnTo>
                  <a:pt x="8709" y="37596"/>
                </a:lnTo>
                <a:lnTo>
                  <a:pt x="8829" y="37716"/>
                </a:lnTo>
                <a:lnTo>
                  <a:pt x="8949" y="37836"/>
                </a:lnTo>
                <a:lnTo>
                  <a:pt x="9129" y="37896"/>
                </a:lnTo>
                <a:lnTo>
                  <a:pt x="9309" y="37896"/>
                </a:lnTo>
                <a:lnTo>
                  <a:pt x="9489" y="37836"/>
                </a:lnTo>
                <a:lnTo>
                  <a:pt x="9609" y="37716"/>
                </a:lnTo>
                <a:lnTo>
                  <a:pt x="9730" y="37536"/>
                </a:lnTo>
                <a:lnTo>
                  <a:pt x="9970" y="36095"/>
                </a:lnTo>
                <a:lnTo>
                  <a:pt x="10210" y="34713"/>
                </a:lnTo>
                <a:lnTo>
                  <a:pt x="10330" y="33272"/>
                </a:lnTo>
                <a:lnTo>
                  <a:pt x="10450" y="31831"/>
                </a:lnTo>
                <a:lnTo>
                  <a:pt x="10690" y="31711"/>
                </a:lnTo>
                <a:lnTo>
                  <a:pt x="11051" y="31410"/>
                </a:lnTo>
                <a:lnTo>
                  <a:pt x="11411" y="31170"/>
                </a:lnTo>
                <a:lnTo>
                  <a:pt x="12252" y="30810"/>
                </a:lnTo>
                <a:lnTo>
                  <a:pt x="13934" y="30089"/>
                </a:lnTo>
                <a:lnTo>
                  <a:pt x="14714" y="29729"/>
                </a:lnTo>
                <a:lnTo>
                  <a:pt x="15495" y="29368"/>
                </a:lnTo>
                <a:lnTo>
                  <a:pt x="16276" y="28948"/>
                </a:lnTo>
                <a:lnTo>
                  <a:pt x="17056" y="28588"/>
                </a:lnTo>
                <a:lnTo>
                  <a:pt x="17537" y="28407"/>
                </a:lnTo>
                <a:lnTo>
                  <a:pt x="17837" y="28107"/>
                </a:lnTo>
                <a:lnTo>
                  <a:pt x="18138" y="27807"/>
                </a:lnTo>
                <a:lnTo>
                  <a:pt x="18258" y="27447"/>
                </a:lnTo>
                <a:lnTo>
                  <a:pt x="18378" y="27086"/>
                </a:lnTo>
                <a:lnTo>
                  <a:pt x="18378" y="26726"/>
                </a:lnTo>
                <a:lnTo>
                  <a:pt x="18378" y="26365"/>
                </a:lnTo>
                <a:lnTo>
                  <a:pt x="18258" y="26005"/>
                </a:lnTo>
                <a:lnTo>
                  <a:pt x="18077" y="25705"/>
                </a:lnTo>
                <a:lnTo>
                  <a:pt x="17837" y="25405"/>
                </a:lnTo>
                <a:lnTo>
                  <a:pt x="17597" y="25164"/>
                </a:lnTo>
                <a:lnTo>
                  <a:pt x="17237" y="24984"/>
                </a:lnTo>
                <a:lnTo>
                  <a:pt x="16876" y="24924"/>
                </a:lnTo>
                <a:lnTo>
                  <a:pt x="16516" y="24864"/>
                </a:lnTo>
                <a:lnTo>
                  <a:pt x="16096" y="24924"/>
                </a:lnTo>
                <a:lnTo>
                  <a:pt x="15615" y="25104"/>
                </a:lnTo>
                <a:lnTo>
                  <a:pt x="14714" y="25585"/>
                </a:lnTo>
                <a:lnTo>
                  <a:pt x="13753" y="26065"/>
                </a:lnTo>
                <a:lnTo>
                  <a:pt x="12913" y="26666"/>
                </a:lnTo>
                <a:lnTo>
                  <a:pt x="12492" y="26966"/>
                </a:lnTo>
                <a:lnTo>
                  <a:pt x="12132" y="27326"/>
                </a:lnTo>
                <a:lnTo>
                  <a:pt x="11651" y="27807"/>
                </a:lnTo>
                <a:lnTo>
                  <a:pt x="11231" y="28347"/>
                </a:lnTo>
                <a:lnTo>
                  <a:pt x="10510" y="29488"/>
                </a:lnTo>
                <a:lnTo>
                  <a:pt x="10510" y="26906"/>
                </a:lnTo>
                <a:lnTo>
                  <a:pt x="10390" y="24324"/>
                </a:lnTo>
                <a:lnTo>
                  <a:pt x="10570" y="24203"/>
                </a:lnTo>
                <a:lnTo>
                  <a:pt x="10751" y="24083"/>
                </a:lnTo>
                <a:lnTo>
                  <a:pt x="11471" y="23183"/>
                </a:lnTo>
                <a:lnTo>
                  <a:pt x="12192" y="22282"/>
                </a:lnTo>
                <a:lnTo>
                  <a:pt x="12612" y="21861"/>
                </a:lnTo>
                <a:lnTo>
                  <a:pt x="13093" y="21441"/>
                </a:lnTo>
                <a:lnTo>
                  <a:pt x="14054" y="20660"/>
                </a:lnTo>
                <a:lnTo>
                  <a:pt x="14955" y="19939"/>
                </a:lnTo>
                <a:lnTo>
                  <a:pt x="15435" y="19519"/>
                </a:lnTo>
                <a:lnTo>
                  <a:pt x="15855" y="19099"/>
                </a:lnTo>
                <a:lnTo>
                  <a:pt x="16216" y="18678"/>
                </a:lnTo>
                <a:lnTo>
                  <a:pt x="16516" y="18198"/>
                </a:lnTo>
                <a:lnTo>
                  <a:pt x="16696" y="17657"/>
                </a:lnTo>
                <a:lnTo>
                  <a:pt x="16696" y="17357"/>
                </a:lnTo>
                <a:lnTo>
                  <a:pt x="16696" y="17057"/>
                </a:lnTo>
                <a:lnTo>
                  <a:pt x="16636" y="16696"/>
                </a:lnTo>
                <a:lnTo>
                  <a:pt x="16516" y="16396"/>
                </a:lnTo>
                <a:lnTo>
                  <a:pt x="16336" y="16096"/>
                </a:lnTo>
                <a:lnTo>
                  <a:pt x="16096" y="15916"/>
                </a:lnTo>
                <a:lnTo>
                  <a:pt x="15855" y="15736"/>
                </a:lnTo>
                <a:lnTo>
                  <a:pt x="15555" y="15615"/>
                </a:lnTo>
                <a:lnTo>
                  <a:pt x="14834" y="15615"/>
                </a:lnTo>
                <a:lnTo>
                  <a:pt x="14534" y="15675"/>
                </a:lnTo>
                <a:lnTo>
                  <a:pt x="14294" y="15796"/>
                </a:lnTo>
                <a:lnTo>
                  <a:pt x="13813" y="16096"/>
                </a:lnTo>
                <a:lnTo>
                  <a:pt x="13393" y="16516"/>
                </a:lnTo>
                <a:lnTo>
                  <a:pt x="13033" y="16937"/>
                </a:lnTo>
                <a:lnTo>
                  <a:pt x="12732" y="17477"/>
                </a:lnTo>
                <a:lnTo>
                  <a:pt x="12492" y="18018"/>
                </a:lnTo>
                <a:lnTo>
                  <a:pt x="12012" y="19039"/>
                </a:lnTo>
                <a:lnTo>
                  <a:pt x="11531" y="20120"/>
                </a:lnTo>
                <a:lnTo>
                  <a:pt x="11291" y="20600"/>
                </a:lnTo>
                <a:lnTo>
                  <a:pt x="10991" y="21081"/>
                </a:lnTo>
                <a:lnTo>
                  <a:pt x="10210" y="22162"/>
                </a:lnTo>
                <a:lnTo>
                  <a:pt x="10210" y="22041"/>
                </a:lnTo>
                <a:lnTo>
                  <a:pt x="9910" y="19699"/>
                </a:lnTo>
                <a:lnTo>
                  <a:pt x="9549" y="17297"/>
                </a:lnTo>
                <a:lnTo>
                  <a:pt x="9850" y="17117"/>
                </a:lnTo>
                <a:lnTo>
                  <a:pt x="10150" y="16817"/>
                </a:lnTo>
                <a:lnTo>
                  <a:pt x="10630" y="16156"/>
                </a:lnTo>
                <a:lnTo>
                  <a:pt x="11111" y="15435"/>
                </a:lnTo>
                <a:lnTo>
                  <a:pt x="11531" y="14775"/>
                </a:lnTo>
                <a:lnTo>
                  <a:pt x="12072" y="13994"/>
                </a:lnTo>
                <a:lnTo>
                  <a:pt x="12732" y="13213"/>
                </a:lnTo>
                <a:lnTo>
                  <a:pt x="13393" y="12492"/>
                </a:lnTo>
                <a:lnTo>
                  <a:pt x="14054" y="11772"/>
                </a:lnTo>
                <a:lnTo>
                  <a:pt x="14294" y="11532"/>
                </a:lnTo>
                <a:lnTo>
                  <a:pt x="14414" y="11291"/>
                </a:lnTo>
                <a:lnTo>
                  <a:pt x="14474" y="10991"/>
                </a:lnTo>
                <a:lnTo>
                  <a:pt x="14534" y="10751"/>
                </a:lnTo>
                <a:lnTo>
                  <a:pt x="14474" y="10451"/>
                </a:lnTo>
                <a:lnTo>
                  <a:pt x="14354" y="10210"/>
                </a:lnTo>
                <a:lnTo>
                  <a:pt x="14234" y="9970"/>
                </a:lnTo>
                <a:lnTo>
                  <a:pt x="14054" y="9790"/>
                </a:lnTo>
                <a:lnTo>
                  <a:pt x="13813" y="9610"/>
                </a:lnTo>
                <a:lnTo>
                  <a:pt x="13573" y="9430"/>
                </a:lnTo>
                <a:lnTo>
                  <a:pt x="13333" y="9370"/>
                </a:lnTo>
                <a:lnTo>
                  <a:pt x="13093" y="9309"/>
                </a:lnTo>
                <a:lnTo>
                  <a:pt x="12792" y="9309"/>
                </a:lnTo>
                <a:lnTo>
                  <a:pt x="12552" y="9370"/>
                </a:lnTo>
                <a:lnTo>
                  <a:pt x="12252" y="9490"/>
                </a:lnTo>
                <a:lnTo>
                  <a:pt x="12012" y="9730"/>
                </a:lnTo>
                <a:lnTo>
                  <a:pt x="11231" y="10571"/>
                </a:lnTo>
                <a:lnTo>
                  <a:pt x="10510" y="11471"/>
                </a:lnTo>
                <a:lnTo>
                  <a:pt x="9850" y="12492"/>
                </a:lnTo>
                <a:lnTo>
                  <a:pt x="9309" y="13513"/>
                </a:lnTo>
                <a:lnTo>
                  <a:pt x="8949" y="14294"/>
                </a:lnTo>
                <a:lnTo>
                  <a:pt x="8288" y="11532"/>
                </a:lnTo>
                <a:lnTo>
                  <a:pt x="8468" y="11471"/>
                </a:lnTo>
                <a:lnTo>
                  <a:pt x="8588" y="11411"/>
                </a:lnTo>
                <a:lnTo>
                  <a:pt x="9489" y="10330"/>
                </a:lnTo>
                <a:lnTo>
                  <a:pt x="9970" y="9790"/>
                </a:lnTo>
                <a:lnTo>
                  <a:pt x="10450" y="9249"/>
                </a:lnTo>
                <a:lnTo>
                  <a:pt x="12552" y="7328"/>
                </a:lnTo>
                <a:lnTo>
                  <a:pt x="13213" y="6607"/>
                </a:lnTo>
                <a:lnTo>
                  <a:pt x="13573" y="6187"/>
                </a:lnTo>
                <a:lnTo>
                  <a:pt x="13873" y="5706"/>
                </a:lnTo>
                <a:lnTo>
                  <a:pt x="14054" y="5226"/>
                </a:lnTo>
                <a:lnTo>
                  <a:pt x="14114" y="4985"/>
                </a:lnTo>
                <a:lnTo>
                  <a:pt x="14114" y="4745"/>
                </a:lnTo>
                <a:lnTo>
                  <a:pt x="14114" y="4505"/>
                </a:lnTo>
                <a:lnTo>
                  <a:pt x="13994" y="4265"/>
                </a:lnTo>
                <a:lnTo>
                  <a:pt x="13873" y="4085"/>
                </a:lnTo>
                <a:lnTo>
                  <a:pt x="13633" y="3904"/>
                </a:lnTo>
                <a:lnTo>
                  <a:pt x="13393" y="3724"/>
                </a:lnTo>
                <a:lnTo>
                  <a:pt x="13093" y="3664"/>
                </a:lnTo>
                <a:lnTo>
                  <a:pt x="12853" y="3604"/>
                </a:lnTo>
                <a:lnTo>
                  <a:pt x="12612" y="3664"/>
                </a:lnTo>
                <a:lnTo>
                  <a:pt x="12312" y="3724"/>
                </a:lnTo>
                <a:lnTo>
                  <a:pt x="12072" y="3844"/>
                </a:lnTo>
                <a:lnTo>
                  <a:pt x="11591" y="4145"/>
                </a:lnTo>
                <a:lnTo>
                  <a:pt x="11111" y="4565"/>
                </a:lnTo>
                <a:lnTo>
                  <a:pt x="10690" y="5045"/>
                </a:lnTo>
                <a:lnTo>
                  <a:pt x="10030" y="5886"/>
                </a:lnTo>
                <a:lnTo>
                  <a:pt x="9309" y="7087"/>
                </a:lnTo>
                <a:lnTo>
                  <a:pt x="8949" y="7748"/>
                </a:lnTo>
                <a:lnTo>
                  <a:pt x="8649" y="8349"/>
                </a:lnTo>
                <a:lnTo>
                  <a:pt x="8288" y="9249"/>
                </a:lnTo>
                <a:lnTo>
                  <a:pt x="7868" y="10090"/>
                </a:lnTo>
                <a:lnTo>
                  <a:pt x="7507" y="9129"/>
                </a:lnTo>
                <a:lnTo>
                  <a:pt x="7147" y="8168"/>
                </a:lnTo>
                <a:lnTo>
                  <a:pt x="7267" y="8108"/>
                </a:lnTo>
                <a:lnTo>
                  <a:pt x="7327" y="7928"/>
                </a:lnTo>
                <a:lnTo>
                  <a:pt x="7327" y="7508"/>
                </a:lnTo>
                <a:lnTo>
                  <a:pt x="7267" y="6967"/>
                </a:lnTo>
                <a:lnTo>
                  <a:pt x="7087" y="6367"/>
                </a:lnTo>
                <a:lnTo>
                  <a:pt x="6667" y="5106"/>
                </a:lnTo>
                <a:lnTo>
                  <a:pt x="6366" y="4205"/>
                </a:lnTo>
                <a:lnTo>
                  <a:pt x="6246" y="3424"/>
                </a:lnTo>
                <a:lnTo>
                  <a:pt x="6186" y="2643"/>
                </a:lnTo>
                <a:lnTo>
                  <a:pt x="6066" y="1862"/>
                </a:lnTo>
                <a:lnTo>
                  <a:pt x="5946" y="1082"/>
                </a:lnTo>
                <a:lnTo>
                  <a:pt x="5886" y="842"/>
                </a:lnTo>
                <a:lnTo>
                  <a:pt x="5766" y="601"/>
                </a:lnTo>
                <a:lnTo>
                  <a:pt x="5586" y="421"/>
                </a:lnTo>
                <a:lnTo>
                  <a:pt x="5405" y="301"/>
                </a:lnTo>
                <a:lnTo>
                  <a:pt x="5225" y="181"/>
                </a:lnTo>
                <a:lnTo>
                  <a:pt x="4985" y="61"/>
                </a:lnTo>
                <a:lnTo>
                  <a:pt x="4505"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79" name="Shape 79"/>
          <p:cNvSpPr/>
          <p:nvPr/>
        </p:nvSpPr>
        <p:spPr>
          <a:xfrm rot="-4571370">
            <a:off x="1338694" y="2278259"/>
            <a:ext cx="600561" cy="1173653"/>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80" name="Shape 80"/>
          <p:cNvSpPr/>
          <p:nvPr/>
        </p:nvSpPr>
        <p:spPr>
          <a:xfrm rot="4552656" flipH="1">
            <a:off x="10308227" y="4603404"/>
            <a:ext cx="744751" cy="1455435"/>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5E9B54"/>
          </a:solidFill>
          <a:ln>
            <a:noFill/>
          </a:ln>
        </p:spPr>
        <p:txBody>
          <a:bodyPr lIns="121900" tIns="121900" rIns="121900" bIns="121900" anchor="ctr" anchorCtr="0">
            <a:noAutofit/>
          </a:bodyPr>
          <a:lstStyle/>
          <a:p>
            <a:pPr lvl="0">
              <a:spcBef>
                <a:spcPts val="0"/>
              </a:spcBef>
              <a:buNone/>
            </a:pPr>
            <a:endParaRPr sz="2400"/>
          </a:p>
        </p:txBody>
      </p:sp>
      <p:sp>
        <p:nvSpPr>
          <p:cNvPr id="81" name="Shape 81"/>
          <p:cNvSpPr/>
          <p:nvPr/>
        </p:nvSpPr>
        <p:spPr>
          <a:xfrm>
            <a:off x="9884053" y="4001068"/>
            <a:ext cx="1780671" cy="470085"/>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82" name="Shape 82"/>
          <p:cNvSpPr/>
          <p:nvPr/>
        </p:nvSpPr>
        <p:spPr>
          <a:xfrm>
            <a:off x="11084233" y="3718053"/>
            <a:ext cx="511720" cy="537431"/>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121900" tIns="121900" rIns="121900" bIns="121900" anchor="ctr" anchorCtr="0">
            <a:noAutofit/>
          </a:bodyPr>
          <a:lstStyle/>
          <a:p>
            <a:pPr lvl="0">
              <a:spcBef>
                <a:spcPts val="0"/>
              </a:spcBef>
              <a:buNone/>
            </a:pPr>
            <a:endParaRPr sz="2400"/>
          </a:p>
        </p:txBody>
      </p:sp>
      <p:sp>
        <p:nvSpPr>
          <p:cNvPr id="83" name="Shape 83"/>
          <p:cNvSpPr/>
          <p:nvPr/>
        </p:nvSpPr>
        <p:spPr>
          <a:xfrm flipH="1">
            <a:off x="556178" y="1229003"/>
            <a:ext cx="1667633" cy="490500"/>
          </a:xfrm>
          <a:custGeom>
            <a:avLst/>
            <a:gdLst/>
            <a:ahLst/>
            <a:cxnLst/>
            <a:rect l="0" t="0" r="0" b="0"/>
            <a:pathLst>
              <a:path w="50029" h="14715" extrusionOk="0">
                <a:moveTo>
                  <a:pt x="42281" y="1"/>
                </a:moveTo>
                <a:lnTo>
                  <a:pt x="41620" y="121"/>
                </a:lnTo>
                <a:lnTo>
                  <a:pt x="40960" y="301"/>
                </a:lnTo>
                <a:lnTo>
                  <a:pt x="39698" y="721"/>
                </a:lnTo>
                <a:lnTo>
                  <a:pt x="36756" y="1742"/>
                </a:lnTo>
                <a:lnTo>
                  <a:pt x="34413" y="2523"/>
                </a:lnTo>
                <a:lnTo>
                  <a:pt x="33272" y="2943"/>
                </a:lnTo>
                <a:lnTo>
                  <a:pt x="32131" y="3424"/>
                </a:lnTo>
                <a:lnTo>
                  <a:pt x="30149" y="3604"/>
                </a:lnTo>
                <a:lnTo>
                  <a:pt x="28227" y="3784"/>
                </a:lnTo>
                <a:lnTo>
                  <a:pt x="26246" y="4024"/>
                </a:lnTo>
                <a:lnTo>
                  <a:pt x="24324" y="4325"/>
                </a:lnTo>
                <a:lnTo>
                  <a:pt x="22702" y="4625"/>
                </a:lnTo>
                <a:lnTo>
                  <a:pt x="21141" y="4925"/>
                </a:lnTo>
                <a:lnTo>
                  <a:pt x="19579" y="5286"/>
                </a:lnTo>
                <a:lnTo>
                  <a:pt x="18018" y="5706"/>
                </a:lnTo>
                <a:lnTo>
                  <a:pt x="16456" y="6126"/>
                </a:lnTo>
                <a:lnTo>
                  <a:pt x="14895" y="6547"/>
                </a:lnTo>
                <a:lnTo>
                  <a:pt x="11832" y="7568"/>
                </a:lnTo>
                <a:lnTo>
                  <a:pt x="10331" y="8168"/>
                </a:lnTo>
                <a:lnTo>
                  <a:pt x="8829" y="8769"/>
                </a:lnTo>
                <a:lnTo>
                  <a:pt x="5826" y="10090"/>
                </a:lnTo>
                <a:lnTo>
                  <a:pt x="4385" y="10751"/>
                </a:lnTo>
                <a:lnTo>
                  <a:pt x="2884" y="11411"/>
                </a:lnTo>
                <a:lnTo>
                  <a:pt x="2163" y="11832"/>
                </a:lnTo>
                <a:lnTo>
                  <a:pt x="1442" y="12252"/>
                </a:lnTo>
                <a:lnTo>
                  <a:pt x="782" y="12733"/>
                </a:lnTo>
                <a:lnTo>
                  <a:pt x="241" y="13273"/>
                </a:lnTo>
                <a:lnTo>
                  <a:pt x="61" y="13513"/>
                </a:lnTo>
                <a:lnTo>
                  <a:pt x="1" y="13754"/>
                </a:lnTo>
                <a:lnTo>
                  <a:pt x="1" y="14054"/>
                </a:lnTo>
                <a:lnTo>
                  <a:pt x="121" y="14294"/>
                </a:lnTo>
                <a:lnTo>
                  <a:pt x="301" y="14474"/>
                </a:lnTo>
                <a:lnTo>
                  <a:pt x="481" y="14594"/>
                </a:lnTo>
                <a:lnTo>
                  <a:pt x="782" y="14715"/>
                </a:lnTo>
                <a:lnTo>
                  <a:pt x="1082" y="14654"/>
                </a:lnTo>
                <a:lnTo>
                  <a:pt x="1742" y="14474"/>
                </a:lnTo>
                <a:lnTo>
                  <a:pt x="2463" y="14174"/>
                </a:lnTo>
                <a:lnTo>
                  <a:pt x="3184" y="13874"/>
                </a:lnTo>
                <a:lnTo>
                  <a:pt x="3844" y="13513"/>
                </a:lnTo>
                <a:lnTo>
                  <a:pt x="5226" y="12733"/>
                </a:lnTo>
                <a:lnTo>
                  <a:pt x="6547" y="12072"/>
                </a:lnTo>
                <a:lnTo>
                  <a:pt x="7988" y="11411"/>
                </a:lnTo>
                <a:lnTo>
                  <a:pt x="9430" y="10751"/>
                </a:lnTo>
                <a:lnTo>
                  <a:pt x="12433" y="9610"/>
                </a:lnTo>
                <a:lnTo>
                  <a:pt x="14294" y="8949"/>
                </a:lnTo>
                <a:lnTo>
                  <a:pt x="14895" y="8889"/>
                </a:lnTo>
                <a:lnTo>
                  <a:pt x="16216" y="8769"/>
                </a:lnTo>
                <a:lnTo>
                  <a:pt x="17597" y="8769"/>
                </a:lnTo>
                <a:lnTo>
                  <a:pt x="18979" y="8889"/>
                </a:lnTo>
                <a:lnTo>
                  <a:pt x="20420" y="9069"/>
                </a:lnTo>
                <a:lnTo>
                  <a:pt x="21801" y="9309"/>
                </a:lnTo>
                <a:lnTo>
                  <a:pt x="23243" y="9670"/>
                </a:lnTo>
                <a:lnTo>
                  <a:pt x="29008" y="10991"/>
                </a:lnTo>
                <a:lnTo>
                  <a:pt x="29308" y="11592"/>
                </a:lnTo>
                <a:lnTo>
                  <a:pt x="29669" y="12192"/>
                </a:lnTo>
                <a:lnTo>
                  <a:pt x="30450" y="13273"/>
                </a:lnTo>
                <a:lnTo>
                  <a:pt x="30810" y="13754"/>
                </a:lnTo>
                <a:lnTo>
                  <a:pt x="31170" y="14174"/>
                </a:lnTo>
                <a:lnTo>
                  <a:pt x="31350" y="14414"/>
                </a:lnTo>
                <a:lnTo>
                  <a:pt x="31591" y="14534"/>
                </a:lnTo>
                <a:lnTo>
                  <a:pt x="31831" y="14654"/>
                </a:lnTo>
                <a:lnTo>
                  <a:pt x="32131" y="14715"/>
                </a:lnTo>
                <a:lnTo>
                  <a:pt x="32311" y="14715"/>
                </a:lnTo>
                <a:lnTo>
                  <a:pt x="32492" y="14594"/>
                </a:lnTo>
                <a:lnTo>
                  <a:pt x="32612" y="14474"/>
                </a:lnTo>
                <a:lnTo>
                  <a:pt x="32672" y="14294"/>
                </a:lnTo>
                <a:lnTo>
                  <a:pt x="32732" y="13994"/>
                </a:lnTo>
                <a:lnTo>
                  <a:pt x="32672" y="13694"/>
                </a:lnTo>
                <a:lnTo>
                  <a:pt x="32612" y="13393"/>
                </a:lnTo>
                <a:lnTo>
                  <a:pt x="32492" y="13153"/>
                </a:lnTo>
                <a:lnTo>
                  <a:pt x="32131" y="12673"/>
                </a:lnTo>
                <a:lnTo>
                  <a:pt x="31771" y="12192"/>
                </a:lnTo>
                <a:lnTo>
                  <a:pt x="31230" y="11471"/>
                </a:lnTo>
                <a:lnTo>
                  <a:pt x="31230" y="11471"/>
                </a:lnTo>
                <a:lnTo>
                  <a:pt x="31951" y="11652"/>
                </a:lnTo>
                <a:lnTo>
                  <a:pt x="32672" y="11832"/>
                </a:lnTo>
                <a:lnTo>
                  <a:pt x="33332" y="11952"/>
                </a:lnTo>
                <a:lnTo>
                  <a:pt x="33693" y="12012"/>
                </a:lnTo>
                <a:lnTo>
                  <a:pt x="34353" y="12012"/>
                </a:lnTo>
                <a:lnTo>
                  <a:pt x="34714" y="11952"/>
                </a:lnTo>
                <a:lnTo>
                  <a:pt x="34834" y="11832"/>
                </a:lnTo>
                <a:lnTo>
                  <a:pt x="34954" y="11772"/>
                </a:lnTo>
                <a:lnTo>
                  <a:pt x="35074" y="11592"/>
                </a:lnTo>
                <a:lnTo>
                  <a:pt x="35134" y="11471"/>
                </a:lnTo>
                <a:lnTo>
                  <a:pt x="35194" y="11291"/>
                </a:lnTo>
                <a:lnTo>
                  <a:pt x="35134" y="11171"/>
                </a:lnTo>
                <a:lnTo>
                  <a:pt x="35074" y="10991"/>
                </a:lnTo>
                <a:lnTo>
                  <a:pt x="34954" y="10871"/>
                </a:lnTo>
                <a:lnTo>
                  <a:pt x="34714" y="10631"/>
                </a:lnTo>
                <a:lnTo>
                  <a:pt x="34413" y="10451"/>
                </a:lnTo>
                <a:lnTo>
                  <a:pt x="34113" y="10330"/>
                </a:lnTo>
                <a:lnTo>
                  <a:pt x="33813" y="10210"/>
                </a:lnTo>
                <a:lnTo>
                  <a:pt x="33152" y="10030"/>
                </a:lnTo>
                <a:lnTo>
                  <a:pt x="32431" y="9910"/>
                </a:lnTo>
                <a:lnTo>
                  <a:pt x="29188" y="9189"/>
                </a:lnTo>
                <a:lnTo>
                  <a:pt x="25945" y="8409"/>
                </a:lnTo>
                <a:lnTo>
                  <a:pt x="22642" y="7748"/>
                </a:lnTo>
                <a:lnTo>
                  <a:pt x="21321" y="7448"/>
                </a:lnTo>
                <a:lnTo>
                  <a:pt x="19940" y="7268"/>
                </a:lnTo>
                <a:lnTo>
                  <a:pt x="22282" y="6667"/>
                </a:lnTo>
                <a:lnTo>
                  <a:pt x="24624" y="6187"/>
                </a:lnTo>
                <a:lnTo>
                  <a:pt x="26186" y="5886"/>
                </a:lnTo>
                <a:lnTo>
                  <a:pt x="27747" y="5646"/>
                </a:lnTo>
                <a:lnTo>
                  <a:pt x="30870" y="5226"/>
                </a:lnTo>
                <a:lnTo>
                  <a:pt x="33993" y="4985"/>
                </a:lnTo>
                <a:lnTo>
                  <a:pt x="37176" y="4805"/>
                </a:lnTo>
                <a:lnTo>
                  <a:pt x="40299" y="4805"/>
                </a:lnTo>
                <a:lnTo>
                  <a:pt x="43482" y="4865"/>
                </a:lnTo>
                <a:lnTo>
                  <a:pt x="46665" y="5045"/>
                </a:lnTo>
                <a:lnTo>
                  <a:pt x="49788" y="5286"/>
                </a:lnTo>
                <a:lnTo>
                  <a:pt x="49908" y="5226"/>
                </a:lnTo>
                <a:lnTo>
                  <a:pt x="49968" y="5226"/>
                </a:lnTo>
                <a:lnTo>
                  <a:pt x="50028" y="5045"/>
                </a:lnTo>
                <a:lnTo>
                  <a:pt x="49968" y="4925"/>
                </a:lnTo>
                <a:lnTo>
                  <a:pt x="49908" y="4865"/>
                </a:lnTo>
                <a:lnTo>
                  <a:pt x="49848" y="4805"/>
                </a:lnTo>
                <a:lnTo>
                  <a:pt x="48046" y="4445"/>
                </a:lnTo>
                <a:lnTo>
                  <a:pt x="46244" y="4085"/>
                </a:lnTo>
                <a:lnTo>
                  <a:pt x="44443" y="3844"/>
                </a:lnTo>
                <a:lnTo>
                  <a:pt x="42581" y="3604"/>
                </a:lnTo>
                <a:lnTo>
                  <a:pt x="40779" y="3424"/>
                </a:lnTo>
                <a:lnTo>
                  <a:pt x="38918" y="3364"/>
                </a:lnTo>
                <a:lnTo>
                  <a:pt x="37056" y="3304"/>
                </a:lnTo>
                <a:lnTo>
                  <a:pt x="35194" y="3304"/>
                </a:lnTo>
                <a:lnTo>
                  <a:pt x="37236" y="2643"/>
                </a:lnTo>
                <a:lnTo>
                  <a:pt x="39939" y="1742"/>
                </a:lnTo>
                <a:lnTo>
                  <a:pt x="41260" y="1322"/>
                </a:lnTo>
                <a:lnTo>
                  <a:pt x="41920" y="1082"/>
                </a:lnTo>
                <a:lnTo>
                  <a:pt x="42461" y="721"/>
                </a:lnTo>
                <a:lnTo>
                  <a:pt x="42581" y="601"/>
                </a:lnTo>
                <a:lnTo>
                  <a:pt x="42641" y="541"/>
                </a:lnTo>
                <a:lnTo>
                  <a:pt x="42641" y="301"/>
                </a:lnTo>
                <a:lnTo>
                  <a:pt x="42581" y="181"/>
                </a:lnTo>
                <a:lnTo>
                  <a:pt x="42521" y="121"/>
                </a:lnTo>
                <a:lnTo>
                  <a:pt x="42401" y="61"/>
                </a:lnTo>
                <a:lnTo>
                  <a:pt x="42281"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84" name="Shape 84"/>
          <p:cNvSpPr/>
          <p:nvPr/>
        </p:nvSpPr>
        <p:spPr>
          <a:xfrm rot="956724">
            <a:off x="1123479" y="742394"/>
            <a:ext cx="710821" cy="701247"/>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121900" tIns="121900" rIns="121900" bIns="121900" anchor="ctr" anchorCtr="0">
            <a:noAutofit/>
          </a:bodyPr>
          <a:lstStyle/>
          <a:p>
            <a:pPr lvl="0">
              <a:spcBef>
                <a:spcPts val="0"/>
              </a:spcBef>
              <a:buNone/>
            </a:pPr>
            <a:endParaRPr sz="2400"/>
          </a:p>
        </p:txBody>
      </p:sp>
      <p:sp>
        <p:nvSpPr>
          <p:cNvPr id="85" name="Shape 85"/>
          <p:cNvSpPr/>
          <p:nvPr/>
        </p:nvSpPr>
        <p:spPr>
          <a:xfrm>
            <a:off x="1979634" y="308485"/>
            <a:ext cx="435101" cy="432497"/>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121900" tIns="121900" rIns="121900" bIns="121900" anchor="ctr" anchorCtr="0">
            <a:noAutofit/>
          </a:bodyPr>
          <a:lstStyle/>
          <a:p>
            <a:pPr lvl="0" rtl="0">
              <a:spcBef>
                <a:spcPts val="0"/>
              </a:spcBef>
              <a:buNone/>
            </a:pPr>
            <a:endParaRPr sz="2400"/>
          </a:p>
        </p:txBody>
      </p:sp>
      <p:sp>
        <p:nvSpPr>
          <p:cNvPr id="86" name="Shape 86"/>
          <p:cNvSpPr/>
          <p:nvPr/>
        </p:nvSpPr>
        <p:spPr>
          <a:xfrm>
            <a:off x="444386" y="2114845"/>
            <a:ext cx="372433" cy="362903"/>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87" name="Shape 87"/>
          <p:cNvSpPr/>
          <p:nvPr/>
        </p:nvSpPr>
        <p:spPr>
          <a:xfrm rot="2077429">
            <a:off x="11427775" y="5400820"/>
            <a:ext cx="465347" cy="453437"/>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88" name="Shape 88"/>
          <p:cNvSpPr/>
          <p:nvPr/>
        </p:nvSpPr>
        <p:spPr>
          <a:xfrm>
            <a:off x="10720700" y="2924115"/>
            <a:ext cx="424331" cy="44152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89" name="Shape 89"/>
          <p:cNvSpPr/>
          <p:nvPr/>
        </p:nvSpPr>
        <p:spPr>
          <a:xfrm>
            <a:off x="2026652" y="1164815"/>
            <a:ext cx="8138799" cy="4528399"/>
          </a:xfrm>
          <a:prstGeom prst="rect">
            <a:avLst/>
          </a:prstGeom>
          <a:solidFill>
            <a:srgbClr val="FFFFFF"/>
          </a:solidFill>
          <a:ln w="76200" cap="flat" cmpd="sng">
            <a:solidFill>
              <a:srgbClr val="CE2F1C"/>
            </a:solidFill>
            <a:prstDash val="solid"/>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90" name="Shape 90"/>
          <p:cNvSpPr/>
          <p:nvPr/>
        </p:nvSpPr>
        <p:spPr>
          <a:xfrm>
            <a:off x="2179775" y="1326015"/>
            <a:ext cx="7832399" cy="4205999"/>
          </a:xfrm>
          <a:prstGeom prst="rect">
            <a:avLst/>
          </a:prstGeom>
          <a:solidFill>
            <a:srgbClr val="FFFFFF"/>
          </a:solidFill>
          <a:ln w="9525" cap="flat" cmpd="sng">
            <a:solidFill>
              <a:srgbClr val="79C6CC"/>
            </a:solidFill>
            <a:prstDash val="dot"/>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91" name="Shape 91"/>
          <p:cNvSpPr txBox="1">
            <a:spLocks noGrp="1"/>
          </p:cNvSpPr>
          <p:nvPr>
            <p:ph type="title"/>
          </p:nvPr>
        </p:nvSpPr>
        <p:spPr>
          <a:xfrm>
            <a:off x="2378600" y="1422400"/>
            <a:ext cx="7434800" cy="637600"/>
          </a:xfrm>
          <a:prstGeom prst="rect">
            <a:avLst/>
          </a:prstGeom>
        </p:spPr>
        <p:txBody>
          <a:bodyPr lIns="91425" tIns="91425" rIns="91425" bIns="91425" anchor="t" anchorCtr="0"/>
          <a:lstStyle>
            <a:lvl1pPr lvl="0">
              <a:spcBef>
                <a:spcPts val="0"/>
              </a:spcBef>
              <a:defRPr i="1"/>
            </a:lvl1pPr>
            <a:lvl2pPr lvl="1">
              <a:spcBef>
                <a:spcPts val="0"/>
              </a:spcBef>
              <a:defRPr i="1"/>
            </a:lvl2pPr>
            <a:lvl3pPr lvl="2">
              <a:spcBef>
                <a:spcPts val="0"/>
              </a:spcBef>
              <a:defRPr i="1"/>
            </a:lvl3pPr>
            <a:lvl4pPr lvl="3">
              <a:spcBef>
                <a:spcPts val="0"/>
              </a:spcBef>
              <a:defRPr i="1"/>
            </a:lvl4pPr>
            <a:lvl5pPr lvl="4">
              <a:spcBef>
                <a:spcPts val="0"/>
              </a:spcBef>
              <a:defRPr i="1"/>
            </a:lvl5pPr>
            <a:lvl6pPr lvl="5">
              <a:spcBef>
                <a:spcPts val="0"/>
              </a:spcBef>
              <a:defRPr i="1"/>
            </a:lvl6pPr>
            <a:lvl7pPr lvl="6">
              <a:spcBef>
                <a:spcPts val="0"/>
              </a:spcBef>
              <a:defRPr i="1"/>
            </a:lvl7pPr>
            <a:lvl8pPr lvl="7">
              <a:spcBef>
                <a:spcPts val="0"/>
              </a:spcBef>
              <a:defRPr i="1"/>
            </a:lvl8pPr>
            <a:lvl9pPr lvl="8">
              <a:spcBef>
                <a:spcPts val="0"/>
              </a:spcBef>
              <a:defRPr i="1"/>
            </a:lvl9pPr>
          </a:lstStyle>
          <a:p>
            <a:endParaRPr/>
          </a:p>
        </p:txBody>
      </p:sp>
      <p:sp>
        <p:nvSpPr>
          <p:cNvPr id="92" name="Shape 92"/>
          <p:cNvSpPr txBox="1">
            <a:spLocks noGrp="1"/>
          </p:cNvSpPr>
          <p:nvPr>
            <p:ph type="body" idx="1"/>
          </p:nvPr>
        </p:nvSpPr>
        <p:spPr>
          <a:xfrm>
            <a:off x="2477052" y="1911900"/>
            <a:ext cx="7237999" cy="3192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1621900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9BA0EDD-FC77-499D-A5CF-24D0268C577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A7EFCC88-F349-475A-894F-75CC4EC0EF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CF780193-AD39-4C0A-AA86-EA1C285D51E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83A1F6-1FE9-4990-B012-18F8CD185A8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809673B1-F880-4939-B4DC-CB18B0277A99}"/>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F8E287B1-7E0E-42A4-969D-5A258DC7DDD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5F2892-AA8C-4399-BB32-0B3A69700456}"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0468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BBF67F-3291-4B23-A16E-90D37AA2BB5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0AF0E28-CC2F-462A-94A7-244DA6476715}"/>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6CFB516-644A-4165-9CEA-4B7265353DE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83A1F6-1FE9-4990-B012-18F8CD185A8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C45F628B-539B-40CF-B751-E371B0A67BA9}"/>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1FACC2F4-B55E-450D-8EDD-6F5B99711F7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5F2892-AA8C-4399-BB32-0B3A69700456}"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14538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AEB9145-0E56-47B6-92EA-EF9D05C5DE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8E9477E3-4004-40D9-A791-9927026F68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340D97B3-17E5-425B-993F-656A8D67B01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83A1F6-1FE9-4990-B012-18F8CD185A8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3FD63D5E-8306-4E5D-B3C7-2CFC361D0A3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FEE622A9-52D5-4B99-BF48-5238DD36F80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5F2892-AA8C-4399-BB32-0B3A69700456}"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6810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B70E901-6D2D-4730-AE7F-199102DF9F5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5023EEA-7C43-48F0-90B4-466A27A5226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93FECF61-A8A9-4E6C-A4B0-6B4D9EB2886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1A2F77C-8D07-4CD2-8D30-11B39A49C46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83A1F6-1FE9-4990-B012-18F8CD185A8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D216A148-6467-404D-8D6E-643CD85D092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A4054C06-91F4-4640-8DD0-214A08B515E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5F2892-AA8C-4399-BB32-0B3A69700456}"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3464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22CA02F-70D5-4084-BBF7-59B03FABAAE1}"/>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A4570560-669A-483D-A56D-56777083AED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5B0F997-4085-454E-9449-79C20341543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60B0EC1-688A-46F9-85F5-4DE115D0F5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508EA17-E7BD-4128-B3F8-2DDDE314AD9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CF3610DF-72A4-46C2-9A30-40FEBE032B8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83A1F6-1FE9-4990-B012-18F8CD185A8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Chỗ dành sẵn cho Chân trang 7">
            <a:extLst>
              <a:ext uri="{FF2B5EF4-FFF2-40B4-BE49-F238E27FC236}">
                <a16:creationId xmlns:a16="http://schemas.microsoft.com/office/drawing/2014/main" id="{DD888E88-E0C9-4CC9-9C52-1081F3C3655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Chỗ dành sẵn cho Số hiệu Bản chiếu 8">
            <a:extLst>
              <a:ext uri="{FF2B5EF4-FFF2-40B4-BE49-F238E27FC236}">
                <a16:creationId xmlns:a16="http://schemas.microsoft.com/office/drawing/2014/main" id="{F6D86BE4-D07F-42B3-BF50-BD5123EF27F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5F2892-AA8C-4399-BB32-0B3A69700456}"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9361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4CC1-24A8-4606-BCDA-A340406851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32EAF6-9501-4829-96C4-1E0F1133E5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8DC315-F871-4884-AC51-E57E3B3E8C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0437F-49EB-4636-B880-6FED314FEA6B}"/>
              </a:ext>
            </a:extLst>
          </p:cNvPr>
          <p:cNvSpPr>
            <a:spLocks noGrp="1"/>
          </p:cNvSpPr>
          <p:nvPr>
            <p:ph type="dt" sz="half" idx="10"/>
          </p:nvPr>
        </p:nvSpPr>
        <p:spPr/>
        <p:txBody>
          <a:bodyPr/>
          <a:lstStyle/>
          <a:p>
            <a:fld id="{762E3ABE-FC70-46F2-B08A-016298303BC1}" type="datetimeFigureOut">
              <a:rPr lang="en-US" smtClean="0"/>
              <a:t>19/07/2022</a:t>
            </a:fld>
            <a:endParaRPr lang="en-US" dirty="0"/>
          </a:p>
        </p:txBody>
      </p:sp>
      <p:sp>
        <p:nvSpPr>
          <p:cNvPr id="6" name="Footer Placeholder 5">
            <a:extLst>
              <a:ext uri="{FF2B5EF4-FFF2-40B4-BE49-F238E27FC236}">
                <a16:creationId xmlns:a16="http://schemas.microsoft.com/office/drawing/2014/main" id="{B901E6D4-FA7F-4A27-A348-FC90958E22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E9E076-0939-4854-902A-CCE9875C4259}"/>
              </a:ext>
            </a:extLst>
          </p:cNvPr>
          <p:cNvSpPr>
            <a:spLocks noGrp="1"/>
          </p:cNvSpPr>
          <p:nvPr>
            <p:ph type="sldNum" sz="quarter" idx="12"/>
          </p:nvPr>
        </p:nvSpPr>
        <p:spPr/>
        <p:txBody>
          <a:bodyPr/>
          <a:lstStyle/>
          <a:p>
            <a:fld id="{8DF41CBC-B397-478E-B9E9-0359CF5A8DD3}" type="slidenum">
              <a:rPr lang="en-US" smtClean="0"/>
              <a:t>‹#›</a:t>
            </a:fld>
            <a:endParaRPr lang="en-US" dirty="0"/>
          </a:p>
        </p:txBody>
      </p:sp>
    </p:spTree>
    <p:extLst>
      <p:ext uri="{BB962C8B-B14F-4D97-AF65-F5344CB8AC3E}">
        <p14:creationId xmlns:p14="http://schemas.microsoft.com/office/powerpoint/2010/main" val="5290821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BC31D2-AA1B-48A6-AD5C-ABC511801DC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61AA370-87FC-4909-A5DF-67A27A9F2BB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83A1F6-1FE9-4990-B012-18F8CD185A8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Chỗ dành sẵn cho Chân trang 3">
            <a:extLst>
              <a:ext uri="{FF2B5EF4-FFF2-40B4-BE49-F238E27FC236}">
                <a16:creationId xmlns:a16="http://schemas.microsoft.com/office/drawing/2014/main" id="{C3754FE7-818A-4919-9358-DA52F1CD885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Số hiệu Bản chiếu 4">
            <a:extLst>
              <a:ext uri="{FF2B5EF4-FFF2-40B4-BE49-F238E27FC236}">
                <a16:creationId xmlns:a16="http://schemas.microsoft.com/office/drawing/2014/main" id="{C697764F-E4D1-4062-9489-FE6CD0BEE4A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5F2892-AA8C-4399-BB32-0B3A69700456}"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23011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D102869-D0FE-4441-B0F3-7D59185B083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83A1F6-1FE9-4990-B012-18F8CD185A8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Chỗ dành sẵn cho Chân trang 2">
            <a:extLst>
              <a:ext uri="{FF2B5EF4-FFF2-40B4-BE49-F238E27FC236}">
                <a16:creationId xmlns:a16="http://schemas.microsoft.com/office/drawing/2014/main" id="{7970F543-0439-4D7A-8542-C6230DA3BCC9}"/>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Chỗ dành sẵn cho Số hiệu Bản chiếu 3">
            <a:extLst>
              <a:ext uri="{FF2B5EF4-FFF2-40B4-BE49-F238E27FC236}">
                <a16:creationId xmlns:a16="http://schemas.microsoft.com/office/drawing/2014/main" id="{9917263A-9D95-4D91-A962-900FB68A944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5F2892-AA8C-4399-BB32-0B3A69700456}"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209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9C46F7-77B7-4182-995C-BC45615546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9F537E44-EC00-4A0F-97BC-FEBE5C5F59F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26B50A6-6A00-4618-8229-8839813F08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4CD451A-991A-4CA7-9D7D-087B79FE81D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83A1F6-1FE9-4990-B012-18F8CD185A8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E4714668-2574-4243-AF77-45A9C0EFCCE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9067EDE5-89DF-4C6A-91DE-CF547F05676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5F2892-AA8C-4399-BB32-0B3A69700456}"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06573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66FEB41-F80B-4DFD-9667-62AA78EFA5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8717BE32-0D1F-41BE-A62F-999517ADD3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9BB9F595-BAE5-47B8-9B8A-94109329BD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57B9BA6-478C-4191-AEA2-402D09D4FC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83A1F6-1FE9-4990-B012-18F8CD185A8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A77709D8-26A8-4A0B-BF1A-3152E67E133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E907A3FE-B290-46C6-BB53-0D63DAA8E5F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5F2892-AA8C-4399-BB32-0B3A69700456}"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02679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0D030D-8E43-4AAB-801F-A9A32487097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75ECE4B-B966-49A7-91FC-2B429E0C7353}"/>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D87CE76-AB6E-45E6-B0B9-2133D873E63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83A1F6-1FE9-4990-B012-18F8CD185A8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4E227BD6-F4F8-4C72-9E66-64C116C81FD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9F854D57-3649-41D8-8C6C-E6BA50FC6FF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5F2892-AA8C-4399-BB32-0B3A69700456}"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42538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6C83D8F-369C-45CC-A05C-6C42CBFA4809}"/>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001B45A0-1A26-42F3-8512-1474DBE3D7B1}"/>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05919A8-B0B8-4AC8-9C1A-06EB9C2859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83A1F6-1FE9-4990-B012-18F8CD185A8F}"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FFF7F0DF-E179-4702-B1E0-270BD0C819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BA191C18-B44A-49BD-B77F-1DA10E7B013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5F2892-AA8C-4399-BB32-0B3A69700456}"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12022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5E562B0-D0E3-430C-A6BE-14A2270AE17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EBE7895C-D6B1-407A-AD3F-6444AAC3434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C0F32C2-1068-4265-B737-A727A8A72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8203FD-017D-43F8-91E6-ED3A46890138}"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907C21BA-66BA-4A13-840B-DC0498B3572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F962978C-1506-4B43-8B44-CA54A90CFDC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498A02-8321-496D-BAD3-72F38BCE06BE}"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179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44DC0E7-83CB-4011-BE26-DE71940FCA7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FC27629D-FD11-49BC-98E9-D8924FD82503}"/>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7EF2945-3142-4DEC-9877-8676FE81720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8203FD-017D-43F8-91E6-ED3A46890138}"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E5B7A0F4-012F-48CF-86C6-A39171DD118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99D4B327-F156-4D41-8FFE-C522ED36B5A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498A02-8321-496D-BAD3-72F38BCE06BE}"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9601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B4BBE8-CE88-4DC7-A95B-5A33D6B2CE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6CCEE31D-0484-47A2-A35B-803751193C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81A1C41-1E3A-44E1-8CB2-DF072BB5750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8203FD-017D-43F8-91E6-ED3A46890138}"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C01F47FE-4A89-4294-AF28-5DD75CF2955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24B7D9BE-8B5C-4AD6-97F2-77B6E375C2A7}"/>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498A02-8321-496D-BAD3-72F38BCE06BE}"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702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033BA2F-4814-49CF-B948-C0206FBE546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C8C3350-CF8B-4EA0-868D-F836E6554E4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13D3E08-C75A-4E0E-8514-4FC30923879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94DECC0F-8086-4CF4-9914-3EFB83E558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8203FD-017D-43F8-91E6-ED3A46890138}"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83A8F1D7-AAED-4379-A1C2-BE148A26F51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2721A88A-3D70-48A6-8708-C70FBA9B04F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498A02-8321-496D-BAD3-72F38BCE06BE}"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999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58C76-51DE-484E-8CF4-71C66F030E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40CDF-D491-402D-B6E1-87D5F2700E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DF71C0-586A-491E-96B1-10BEADA2D3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CDB58B-83E0-45F0-BBD3-545B87D952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270E19-6DE1-4AEE-BD9E-F28CB40C12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A06CB-8045-425B-8315-92175641911C}"/>
              </a:ext>
            </a:extLst>
          </p:cNvPr>
          <p:cNvSpPr>
            <a:spLocks noGrp="1"/>
          </p:cNvSpPr>
          <p:nvPr>
            <p:ph type="dt" sz="half" idx="10"/>
          </p:nvPr>
        </p:nvSpPr>
        <p:spPr/>
        <p:txBody>
          <a:bodyPr/>
          <a:lstStyle/>
          <a:p>
            <a:fld id="{762E3ABE-FC70-46F2-B08A-016298303BC1}" type="datetimeFigureOut">
              <a:rPr lang="en-US" smtClean="0"/>
              <a:t>19/07/2022</a:t>
            </a:fld>
            <a:endParaRPr lang="en-US" dirty="0"/>
          </a:p>
        </p:txBody>
      </p:sp>
      <p:sp>
        <p:nvSpPr>
          <p:cNvPr id="8" name="Footer Placeholder 7">
            <a:extLst>
              <a:ext uri="{FF2B5EF4-FFF2-40B4-BE49-F238E27FC236}">
                <a16:creationId xmlns:a16="http://schemas.microsoft.com/office/drawing/2014/main" id="{57744699-330C-47B7-A197-20E7C83C8AC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43768D5-7DEA-449D-92C5-F7658F47185F}"/>
              </a:ext>
            </a:extLst>
          </p:cNvPr>
          <p:cNvSpPr>
            <a:spLocks noGrp="1"/>
          </p:cNvSpPr>
          <p:nvPr>
            <p:ph type="sldNum" sz="quarter" idx="12"/>
          </p:nvPr>
        </p:nvSpPr>
        <p:spPr/>
        <p:txBody>
          <a:bodyPr/>
          <a:lstStyle/>
          <a:p>
            <a:fld id="{8DF41CBC-B397-478E-B9E9-0359CF5A8DD3}" type="slidenum">
              <a:rPr lang="en-US" smtClean="0"/>
              <a:t>‹#›</a:t>
            </a:fld>
            <a:endParaRPr lang="en-US" dirty="0"/>
          </a:p>
        </p:txBody>
      </p:sp>
    </p:spTree>
    <p:extLst>
      <p:ext uri="{BB962C8B-B14F-4D97-AF65-F5344CB8AC3E}">
        <p14:creationId xmlns:p14="http://schemas.microsoft.com/office/powerpoint/2010/main" val="27111950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8188CEC-7324-430B-BD08-B9DB30FE5EE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EB3779D8-2E68-4F2E-9954-F88D6F08D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D350C42-94FE-40AF-94B0-BD80364468FB}"/>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628A3EBE-5ADA-40C0-8007-DB8FF2BBE5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6E2A4AA4-A86F-4F50-AD21-5E825FE2BB74}"/>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24BEDE39-29A6-4409-AE46-349EFE916CE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8203FD-017D-43F8-91E6-ED3A46890138}"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Chỗ dành sẵn cho Chân trang 7">
            <a:extLst>
              <a:ext uri="{FF2B5EF4-FFF2-40B4-BE49-F238E27FC236}">
                <a16:creationId xmlns:a16="http://schemas.microsoft.com/office/drawing/2014/main" id="{1A8FC6AD-2486-45BD-917A-60F7E6577ED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Chỗ dành sẵn cho Số hiệu Bản chiếu 8">
            <a:extLst>
              <a:ext uri="{FF2B5EF4-FFF2-40B4-BE49-F238E27FC236}">
                <a16:creationId xmlns:a16="http://schemas.microsoft.com/office/drawing/2014/main" id="{69E78504-84D7-47EB-8812-694A7E9D147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498A02-8321-496D-BAD3-72F38BCE06BE}"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92265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CC3426-280D-40DC-BF24-93EDBB09D4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2FB41AE-508D-4B30-82E9-446C9BC0293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8203FD-017D-43F8-91E6-ED3A46890138}"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Chỗ dành sẵn cho Chân trang 3">
            <a:extLst>
              <a:ext uri="{FF2B5EF4-FFF2-40B4-BE49-F238E27FC236}">
                <a16:creationId xmlns:a16="http://schemas.microsoft.com/office/drawing/2014/main" id="{517E94C2-64A7-4E68-BC4F-BB58C63602C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Số hiệu Bản chiếu 4">
            <a:extLst>
              <a:ext uri="{FF2B5EF4-FFF2-40B4-BE49-F238E27FC236}">
                <a16:creationId xmlns:a16="http://schemas.microsoft.com/office/drawing/2014/main" id="{8CA3C68D-881E-4ED7-AF1C-52253FD53FB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498A02-8321-496D-BAD3-72F38BCE06BE}"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682579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3FBB3A52-1F9A-495D-947C-05A20790517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8203FD-017D-43F8-91E6-ED3A46890138}"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Chỗ dành sẵn cho Chân trang 2">
            <a:extLst>
              <a:ext uri="{FF2B5EF4-FFF2-40B4-BE49-F238E27FC236}">
                <a16:creationId xmlns:a16="http://schemas.microsoft.com/office/drawing/2014/main" id="{47C37D79-CB4F-4173-8BB6-4FFE5716692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Chỗ dành sẵn cho Số hiệu Bản chiếu 3">
            <a:extLst>
              <a:ext uri="{FF2B5EF4-FFF2-40B4-BE49-F238E27FC236}">
                <a16:creationId xmlns:a16="http://schemas.microsoft.com/office/drawing/2014/main" id="{A65FA9B2-7FF8-4B13-9556-1DEB2B2EA21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498A02-8321-496D-BAD3-72F38BCE06BE}"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67016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511EF5-D9FD-4ECE-BF96-FF8D480F14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0C7A513C-BCDD-43BB-9EAB-03A02D8077C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44A46D48-410D-4E1F-BC8E-70049D5970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D451872-06FB-4F3E-A745-E91774CA495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8203FD-017D-43F8-91E6-ED3A46890138}"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4234DCE8-91B0-45D2-B187-AB5B6B23F23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EA5976F0-B0B2-4498-84DB-B616AAEB9A4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498A02-8321-496D-BAD3-72F38BCE06BE}"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892070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A08652-294E-4962-8968-8576A1AB11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EA0AED0-0AF0-4E28-AFEF-5DEBD1D895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7738783-1EEB-49F1-9EF5-EF990FC7DD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34773BA-B624-44A6-A0E8-EFD4185BAC1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8203FD-017D-43F8-91E6-ED3A46890138}"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EA1A379B-C051-4AAE-BF28-72E915EE4FB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EC73A105-A494-4539-83B7-8EA8DC6BF5E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498A02-8321-496D-BAD3-72F38BCE06BE}"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17020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3BA7881-0EA2-40DE-9917-E28E413CF4D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B0E1B092-63AA-421E-8137-86E9F126D40F}"/>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6D6138F-AA7A-4E7F-B225-FECDD35F69A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8203FD-017D-43F8-91E6-ED3A46890138}"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3D7260B0-40F9-495A-8FA9-312B02402C2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C6AFF596-ECB5-4C4B-9942-7C87B46903A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498A02-8321-496D-BAD3-72F38BCE06BE}"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308658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0E2D838-5C35-4573-835B-65619F0B8A83}"/>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DA4B903-F43D-4DC8-8B49-B87973237828}"/>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406336D-E75D-4334-ADB3-3EF8678092E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8203FD-017D-43F8-91E6-ED3A46890138}"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E89CD070-4F4F-4993-A838-46D35C06200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90D828D0-5EB6-47F9-AF17-9898A173036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498A02-8321-496D-BAD3-72F38BCE06BE}"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08409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4C7D27-8BED-4A44-9D31-3099A81D7C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EBCB996B-AFBD-4DAA-9E89-A57A1F13C82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364DA5E-1E79-44EC-936D-7835F8FDF25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C2DB91-1779-4CC7-821D-E0280402090B}"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25E7467-913F-4E98-8003-2C379819325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AC379CA0-1590-40B0-947F-B224F1470C5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CF48BF-5EF8-443F-B672-D45FC1B77E1D}"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83651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7F97FE3-329B-4194-B91D-3F2EBB793CD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A08ACC9-8780-419C-9992-A8BA18A3942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6253C64-9926-48A4-B377-E5AE9FE39E8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C2DB91-1779-4CC7-821D-E0280402090B}"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2FD16094-9032-4A05-9F95-A65675BE2CE0}"/>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F6E8496E-48CD-46D6-AE5B-3704C96BBC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CF48BF-5EF8-443F-B672-D45FC1B77E1D}"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56372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0E926A4-D1A8-4CCC-847B-96874D0476E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17086593-BDC1-411A-AB64-34AE5736887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BCC0EDD0-FC89-4E98-BA55-BFCAEA562F4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C2DB91-1779-4CC7-821D-E0280402090B}"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3A756D09-C1FA-45F2-8AA8-0BD4685176D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3CB140EA-510F-4C49-B387-5669AD9AFE2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CF48BF-5EF8-443F-B672-D45FC1B77E1D}"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820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0CF9-1C92-4ABA-B26C-942942F6F0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0B6BCF-AC2F-419C-806F-65F29E2A3512}"/>
              </a:ext>
            </a:extLst>
          </p:cNvPr>
          <p:cNvSpPr>
            <a:spLocks noGrp="1"/>
          </p:cNvSpPr>
          <p:nvPr>
            <p:ph type="dt" sz="half" idx="10"/>
          </p:nvPr>
        </p:nvSpPr>
        <p:spPr/>
        <p:txBody>
          <a:bodyPr/>
          <a:lstStyle/>
          <a:p>
            <a:fld id="{762E3ABE-FC70-46F2-B08A-016298303BC1}" type="datetimeFigureOut">
              <a:rPr lang="en-US" smtClean="0"/>
              <a:t>19/07/2022</a:t>
            </a:fld>
            <a:endParaRPr lang="en-US" dirty="0"/>
          </a:p>
        </p:txBody>
      </p:sp>
      <p:sp>
        <p:nvSpPr>
          <p:cNvPr id="4" name="Footer Placeholder 3">
            <a:extLst>
              <a:ext uri="{FF2B5EF4-FFF2-40B4-BE49-F238E27FC236}">
                <a16:creationId xmlns:a16="http://schemas.microsoft.com/office/drawing/2014/main" id="{CADF7213-57BB-4DA6-8303-BC39D7AC071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F011D6C-164A-44F2-AB58-40993ED9091C}"/>
              </a:ext>
            </a:extLst>
          </p:cNvPr>
          <p:cNvSpPr>
            <a:spLocks noGrp="1"/>
          </p:cNvSpPr>
          <p:nvPr>
            <p:ph type="sldNum" sz="quarter" idx="12"/>
          </p:nvPr>
        </p:nvSpPr>
        <p:spPr/>
        <p:txBody>
          <a:bodyPr/>
          <a:lstStyle/>
          <a:p>
            <a:fld id="{8DF41CBC-B397-478E-B9E9-0359CF5A8DD3}" type="slidenum">
              <a:rPr lang="en-US" smtClean="0"/>
              <a:t>‹#›</a:t>
            </a:fld>
            <a:endParaRPr lang="en-US" dirty="0"/>
          </a:p>
        </p:txBody>
      </p:sp>
    </p:spTree>
    <p:extLst>
      <p:ext uri="{BB962C8B-B14F-4D97-AF65-F5344CB8AC3E}">
        <p14:creationId xmlns:p14="http://schemas.microsoft.com/office/powerpoint/2010/main" val="38980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91DAC1-2772-4493-B10B-B8FAF65C817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B99B01A0-F13D-4A59-B04D-586BD2CDFFA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0879A96-B4DA-4655-92D7-11509792F0F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A7BB0C42-1444-4656-B0F7-855EB863A14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C2DB91-1779-4CC7-821D-E0280402090B}"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B6128D7F-994C-4DF7-A840-948C6A6C517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0FE4102A-B277-4E43-AA89-A83FA773496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CF48BF-5EF8-443F-B672-D45FC1B77E1D}"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66551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34A999-A168-4559-A962-D4A117E67D14}"/>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292FA241-D6AA-440D-BB9D-F9C250A3C41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F86EA79F-E5C7-475F-932A-86E4341300A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96D4F30-C7BE-4CDB-9A27-7DBB48BE3C3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7A68DCAC-383D-4852-8963-26CB5E8A11D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333386B9-11EB-4A1D-ADCB-3BD416BF8F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C2DB91-1779-4CC7-821D-E0280402090B}"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Chỗ dành sẵn cho Chân trang 7">
            <a:extLst>
              <a:ext uri="{FF2B5EF4-FFF2-40B4-BE49-F238E27FC236}">
                <a16:creationId xmlns:a16="http://schemas.microsoft.com/office/drawing/2014/main" id="{93DF633E-2F21-48A4-818C-1EC1B16F1139}"/>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Chỗ dành sẵn cho Số hiệu Bản chiếu 8">
            <a:extLst>
              <a:ext uri="{FF2B5EF4-FFF2-40B4-BE49-F238E27FC236}">
                <a16:creationId xmlns:a16="http://schemas.microsoft.com/office/drawing/2014/main" id="{ADE73FAB-716F-4687-A61D-6C8993F7F6E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CF48BF-5EF8-443F-B672-D45FC1B77E1D}"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002886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7746823-3DDA-45AB-B9CD-999FFBE7D81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599DB440-FA3E-4C80-80AD-BA244E2DAB0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C2DB91-1779-4CC7-821D-E0280402090B}"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Chỗ dành sẵn cho Chân trang 3">
            <a:extLst>
              <a:ext uri="{FF2B5EF4-FFF2-40B4-BE49-F238E27FC236}">
                <a16:creationId xmlns:a16="http://schemas.microsoft.com/office/drawing/2014/main" id="{86535943-0839-4111-BA94-682401CA302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Số hiệu Bản chiếu 4">
            <a:extLst>
              <a:ext uri="{FF2B5EF4-FFF2-40B4-BE49-F238E27FC236}">
                <a16:creationId xmlns:a16="http://schemas.microsoft.com/office/drawing/2014/main" id="{634E0A2D-078F-47AA-BE1A-610DDC6048E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CF48BF-5EF8-443F-B672-D45FC1B77E1D}"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3386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0430A6E-3DE6-4541-8B46-233B4FAC267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C2DB91-1779-4CC7-821D-E0280402090B}"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Chỗ dành sẵn cho Chân trang 2">
            <a:extLst>
              <a:ext uri="{FF2B5EF4-FFF2-40B4-BE49-F238E27FC236}">
                <a16:creationId xmlns:a16="http://schemas.microsoft.com/office/drawing/2014/main" id="{EDCCA399-09B5-4694-BD07-283C7DED3DC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Chỗ dành sẵn cho Số hiệu Bản chiếu 3">
            <a:extLst>
              <a:ext uri="{FF2B5EF4-FFF2-40B4-BE49-F238E27FC236}">
                <a16:creationId xmlns:a16="http://schemas.microsoft.com/office/drawing/2014/main" id="{3F4FF8B0-FC16-4912-A25B-57329C9ECD7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CF48BF-5EF8-443F-B672-D45FC1B77E1D}"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59471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661AE2B-2CEF-47DE-A6A4-56036D54C5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835BA026-B9F5-4FD5-A0DC-9422E97B132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614BBAB-4AE1-4799-B6FD-D0E25D0D713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7E59D51-B56F-4349-AC3E-4EF2F486051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C2DB91-1779-4CC7-821D-E0280402090B}"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599ABAFC-AFB7-40FD-940F-78FC61198D7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9D6B48C4-BDBF-48FB-9450-24FCFAF2A8F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CF48BF-5EF8-443F-B672-D45FC1B77E1D}"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43735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E8BDBDC-0FEB-4C67-B602-8A9790A766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A97932F6-F380-45C8-A305-94971A913B6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D020F40D-3181-4654-BF02-E98EAE6F09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90D282F-2FF5-4169-BF89-9053BD58729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C2DB91-1779-4CC7-821D-E0280402090B}"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CA4D21B6-1C19-482E-A5F3-84378476149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AB36ADA0-21A3-4F78-818B-7EA8675ED58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CF48BF-5EF8-443F-B672-D45FC1B77E1D}"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42265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5992F84-4837-4A1F-A9C0-86C0DD7F6ED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2666F529-6CE2-4B6E-9F78-AEAECC1E74BE}"/>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980BD98C-4A23-4D18-A479-7AB31B03F63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C2DB91-1779-4CC7-821D-E0280402090B}"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8788006A-41DB-47CD-9F4A-4F63BF4101F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ECC88BF3-DFF1-45AE-A745-B9D16CDB7AE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CF48BF-5EF8-443F-B672-D45FC1B77E1D}"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64391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86482DC-584C-4F84-8C37-74A1F01E30B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A71CBB60-6465-4869-B2CA-5A8C0F233292}"/>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D64DD05-0D13-4C3F-AB7D-00C4092B258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C2DB91-1779-4CC7-821D-E0280402090B}"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19/07/2022</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89528D6F-4778-4C7D-91A0-AB70AD8B9D8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3B03EF72-78B8-4AB6-8A0B-2F78E9E3AB2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CF48BF-5EF8-443F-B672-D45FC1B77E1D}"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7079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5E5CFA-9774-4C7E-A259-4B9DF6A6D55B}"/>
              </a:ext>
            </a:extLst>
          </p:cNvPr>
          <p:cNvSpPr>
            <a:spLocks noGrp="1"/>
          </p:cNvSpPr>
          <p:nvPr>
            <p:ph type="dt" sz="half" idx="10"/>
          </p:nvPr>
        </p:nvSpPr>
        <p:spPr/>
        <p:txBody>
          <a:bodyPr/>
          <a:lstStyle/>
          <a:p>
            <a:fld id="{762E3ABE-FC70-46F2-B08A-016298303BC1}" type="datetimeFigureOut">
              <a:rPr lang="en-US" smtClean="0"/>
              <a:t>19/07/2022</a:t>
            </a:fld>
            <a:endParaRPr lang="en-US" dirty="0"/>
          </a:p>
        </p:txBody>
      </p:sp>
      <p:sp>
        <p:nvSpPr>
          <p:cNvPr id="3" name="Footer Placeholder 2">
            <a:extLst>
              <a:ext uri="{FF2B5EF4-FFF2-40B4-BE49-F238E27FC236}">
                <a16:creationId xmlns:a16="http://schemas.microsoft.com/office/drawing/2014/main" id="{CB5B2B21-D525-4A18-8177-72246C15D41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8D114E5-3B79-48EB-BD06-CD868A0D0181}"/>
              </a:ext>
            </a:extLst>
          </p:cNvPr>
          <p:cNvSpPr>
            <a:spLocks noGrp="1"/>
          </p:cNvSpPr>
          <p:nvPr>
            <p:ph type="sldNum" sz="quarter" idx="12"/>
          </p:nvPr>
        </p:nvSpPr>
        <p:spPr/>
        <p:txBody>
          <a:bodyPr/>
          <a:lstStyle/>
          <a:p>
            <a:fld id="{8DF41CBC-B397-478E-B9E9-0359CF5A8DD3}" type="slidenum">
              <a:rPr lang="en-US" smtClean="0"/>
              <a:t>‹#›</a:t>
            </a:fld>
            <a:endParaRPr lang="en-US" dirty="0"/>
          </a:p>
        </p:txBody>
      </p:sp>
    </p:spTree>
    <p:extLst>
      <p:ext uri="{BB962C8B-B14F-4D97-AF65-F5344CB8AC3E}">
        <p14:creationId xmlns:p14="http://schemas.microsoft.com/office/powerpoint/2010/main" val="312995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919CE-5F2C-4EDC-908A-3EF2372FD6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3F4C8D-DF18-4650-8AD8-9F64E0A912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C2880D-1F81-4EBA-B58D-F18DC4E21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1F03F0-3F7B-4F66-BCAD-09B436E75AE2}"/>
              </a:ext>
            </a:extLst>
          </p:cNvPr>
          <p:cNvSpPr>
            <a:spLocks noGrp="1"/>
          </p:cNvSpPr>
          <p:nvPr>
            <p:ph type="dt" sz="half" idx="10"/>
          </p:nvPr>
        </p:nvSpPr>
        <p:spPr/>
        <p:txBody>
          <a:bodyPr/>
          <a:lstStyle/>
          <a:p>
            <a:fld id="{762E3ABE-FC70-46F2-B08A-016298303BC1}" type="datetimeFigureOut">
              <a:rPr lang="en-US" smtClean="0"/>
              <a:t>19/07/2022</a:t>
            </a:fld>
            <a:endParaRPr lang="en-US" dirty="0"/>
          </a:p>
        </p:txBody>
      </p:sp>
      <p:sp>
        <p:nvSpPr>
          <p:cNvPr id="6" name="Footer Placeholder 5">
            <a:extLst>
              <a:ext uri="{FF2B5EF4-FFF2-40B4-BE49-F238E27FC236}">
                <a16:creationId xmlns:a16="http://schemas.microsoft.com/office/drawing/2014/main" id="{5E72284E-C3C0-4F9C-870F-EDD385D24B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EA4A35-8370-40E3-941A-B06E4B21BE4B}"/>
              </a:ext>
            </a:extLst>
          </p:cNvPr>
          <p:cNvSpPr>
            <a:spLocks noGrp="1"/>
          </p:cNvSpPr>
          <p:nvPr>
            <p:ph type="sldNum" sz="quarter" idx="12"/>
          </p:nvPr>
        </p:nvSpPr>
        <p:spPr/>
        <p:txBody>
          <a:bodyPr/>
          <a:lstStyle/>
          <a:p>
            <a:fld id="{8DF41CBC-B397-478E-B9E9-0359CF5A8DD3}" type="slidenum">
              <a:rPr lang="en-US" smtClean="0"/>
              <a:t>‹#›</a:t>
            </a:fld>
            <a:endParaRPr lang="en-US" dirty="0"/>
          </a:p>
        </p:txBody>
      </p:sp>
    </p:spTree>
    <p:extLst>
      <p:ext uri="{BB962C8B-B14F-4D97-AF65-F5344CB8AC3E}">
        <p14:creationId xmlns:p14="http://schemas.microsoft.com/office/powerpoint/2010/main" val="295073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3DCE3-77BC-44C5-94D3-A0BECC1C25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AFD28F-AB88-4A5A-89A4-AA8F4CA7F7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58A530F-F314-4E10-8F70-595EE77E3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D6FF8D-D36A-4D3E-8B63-6A515A6768C6}"/>
              </a:ext>
            </a:extLst>
          </p:cNvPr>
          <p:cNvSpPr>
            <a:spLocks noGrp="1"/>
          </p:cNvSpPr>
          <p:nvPr>
            <p:ph type="dt" sz="half" idx="10"/>
          </p:nvPr>
        </p:nvSpPr>
        <p:spPr/>
        <p:txBody>
          <a:bodyPr/>
          <a:lstStyle/>
          <a:p>
            <a:fld id="{762E3ABE-FC70-46F2-B08A-016298303BC1}" type="datetimeFigureOut">
              <a:rPr lang="en-US" smtClean="0"/>
              <a:t>19/07/2022</a:t>
            </a:fld>
            <a:endParaRPr lang="en-US" dirty="0"/>
          </a:p>
        </p:txBody>
      </p:sp>
      <p:sp>
        <p:nvSpPr>
          <p:cNvPr id="6" name="Footer Placeholder 5">
            <a:extLst>
              <a:ext uri="{FF2B5EF4-FFF2-40B4-BE49-F238E27FC236}">
                <a16:creationId xmlns:a16="http://schemas.microsoft.com/office/drawing/2014/main" id="{8387460D-E802-48AA-A18F-9DCC7B59B5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2E29AC-3A83-4FCD-956A-C0EA31122777}"/>
              </a:ext>
            </a:extLst>
          </p:cNvPr>
          <p:cNvSpPr>
            <a:spLocks noGrp="1"/>
          </p:cNvSpPr>
          <p:nvPr>
            <p:ph type="sldNum" sz="quarter" idx="12"/>
          </p:nvPr>
        </p:nvSpPr>
        <p:spPr/>
        <p:txBody>
          <a:bodyPr/>
          <a:lstStyle/>
          <a:p>
            <a:fld id="{8DF41CBC-B397-478E-B9E9-0359CF5A8DD3}" type="slidenum">
              <a:rPr lang="en-US" smtClean="0"/>
              <a:t>‹#›</a:t>
            </a:fld>
            <a:endParaRPr lang="en-US" dirty="0"/>
          </a:p>
        </p:txBody>
      </p:sp>
    </p:spTree>
    <p:extLst>
      <p:ext uri="{BB962C8B-B14F-4D97-AF65-F5344CB8AC3E}">
        <p14:creationId xmlns:p14="http://schemas.microsoft.com/office/powerpoint/2010/main" val="25175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6.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0061-5AAC-4DD2-A2C3-EEC58E1981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E2517D-A195-422D-87DA-D30041320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1E0B1-31D7-4968-8D1E-2F88E051EC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E3ABE-FC70-46F2-B08A-016298303BC1}" type="datetimeFigureOut">
              <a:rPr lang="en-US" smtClean="0"/>
              <a:t>19/07/2022</a:t>
            </a:fld>
            <a:endParaRPr lang="en-US" dirty="0"/>
          </a:p>
        </p:txBody>
      </p:sp>
      <p:sp>
        <p:nvSpPr>
          <p:cNvPr id="5" name="Footer Placeholder 4">
            <a:extLst>
              <a:ext uri="{FF2B5EF4-FFF2-40B4-BE49-F238E27FC236}">
                <a16:creationId xmlns:a16="http://schemas.microsoft.com/office/drawing/2014/main" id="{93518596-4326-4F59-93D6-DB6EA03FD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2DEFDB3-F15F-4C8E-9E39-47A10E4D04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41CBC-B397-478E-B9E9-0359CF5A8DD3}" type="slidenum">
              <a:rPr lang="en-US" smtClean="0"/>
              <a:t>‹#›</a:t>
            </a:fld>
            <a:endParaRPr lang="en-US" dirty="0"/>
          </a:p>
        </p:txBody>
      </p:sp>
    </p:spTree>
    <p:extLst>
      <p:ext uri="{BB962C8B-B14F-4D97-AF65-F5344CB8AC3E}">
        <p14:creationId xmlns:p14="http://schemas.microsoft.com/office/powerpoint/2010/main" val="3617727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F494B6D6-FAA0-4DC7-9511-8CB301D2995B}"/>
              </a:ext>
            </a:extLst>
          </p:cNvPr>
          <p:cNvSpPr/>
          <p:nvPr userDrawn="1"/>
        </p:nvSpPr>
        <p:spPr>
          <a:xfrm>
            <a:off x="4190266" y="5653977"/>
            <a:ext cx="389722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Times New Roman" panose="02020603050405020304" pitchFamily="18" charset="0"/>
                <a:ea typeface="+mn-ea"/>
                <a:cs typeface="Times New Roman" panose="02020603050405020304" pitchFamily="18" charset="0"/>
              </a:rPr>
              <a:t>VẬN DỤNG</a:t>
            </a:r>
          </a:p>
        </p:txBody>
      </p:sp>
      <p:pic>
        <p:nvPicPr>
          <p:cNvPr id="8" name="Picture 4" descr="5 tuyệt chiêu luyện nói tiếng Anh cho học sinh tiểu học">
            <a:extLst>
              <a:ext uri="{FF2B5EF4-FFF2-40B4-BE49-F238E27FC236}">
                <a16:creationId xmlns:a16="http://schemas.microsoft.com/office/drawing/2014/main" id="{B56C9370-43D5-4B64-A3F2-0C3F1697D59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5978" y="0"/>
            <a:ext cx="10740044" cy="562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430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Bộ trò chơi khởi động phá băng - BTN HTTL An Trung">
            <a:extLst>
              <a:ext uri="{FF2B5EF4-FFF2-40B4-BE49-F238E27FC236}">
                <a16:creationId xmlns:a16="http://schemas.microsoft.com/office/drawing/2014/main" id="{3E074F03-8A28-4389-89A9-C890C273BB14}"/>
              </a:ext>
            </a:extLst>
          </p:cNvPr>
          <p:cNvPicPr>
            <a:picLocks noChangeAspect="1" noChangeArrowheads="1"/>
          </p:cNvPicPr>
          <p:nvPr userDrawn="1"/>
        </p:nvPicPr>
        <p:blipFill>
          <a:blip r:embed="rId14">
            <a:clrChange>
              <a:clrFrom>
                <a:srgbClr val="FEFBEA"/>
              </a:clrFrom>
              <a:clrTo>
                <a:srgbClr val="FEFBEA">
                  <a:alpha val="0"/>
                </a:srgbClr>
              </a:clrTo>
            </a:clrChange>
            <a:extLst>
              <a:ext uri="{28A0092B-C50C-407E-A947-70E740481C1C}">
                <a14:useLocalDpi xmlns:a14="http://schemas.microsoft.com/office/drawing/2010/main" val="0"/>
              </a:ext>
            </a:extLst>
          </a:blip>
          <a:srcRect/>
          <a:stretch>
            <a:fillRect/>
          </a:stretch>
        </p:blipFill>
        <p:spPr bwMode="auto">
          <a:xfrm>
            <a:off x="1806632" y="0"/>
            <a:ext cx="8578735" cy="58144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D64B406D-93A5-474C-A80C-F82A5489A53C}"/>
              </a:ext>
            </a:extLst>
          </p:cNvPr>
          <p:cNvSpPr/>
          <p:nvPr userDrawn="1"/>
        </p:nvSpPr>
        <p:spPr>
          <a:xfrm>
            <a:off x="4245637" y="5657671"/>
            <a:ext cx="4006225"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MỞ ĐẦU</a:t>
            </a:r>
          </a:p>
        </p:txBody>
      </p:sp>
    </p:spTree>
    <p:extLst>
      <p:ext uri="{BB962C8B-B14F-4D97-AF65-F5344CB8AC3E}">
        <p14:creationId xmlns:p14="http://schemas.microsoft.com/office/powerpoint/2010/main" val="271555630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4DF4AE69-609A-4640-9847-A4D1362C344D}"/>
              </a:ext>
            </a:extLst>
          </p:cNvPr>
          <p:cNvSpPr/>
          <p:nvPr userDrawn="1"/>
        </p:nvSpPr>
        <p:spPr>
          <a:xfrm>
            <a:off x="3439507" y="3121299"/>
            <a:ext cx="4878260"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22225">
                  <a:solidFill>
                    <a:srgbClr val="ED7D31"/>
                  </a:solidFill>
                  <a:prstDash val="solid"/>
                </a:ln>
                <a:solidFill>
                  <a:prstClr val="white"/>
                </a:solidFill>
                <a:effectLst/>
                <a:uLnTx/>
                <a:uFillTx/>
                <a:latin typeface="Times New Roman" panose="02020603050405020304" pitchFamily="18" charset="0"/>
                <a:ea typeface="+mn-ea"/>
                <a:cs typeface="Times New Roman" panose="02020603050405020304" pitchFamily="18" charset="0"/>
              </a:rPr>
              <a:t>NỘI DUNG</a:t>
            </a:r>
          </a:p>
        </p:txBody>
      </p:sp>
    </p:spTree>
    <p:extLst>
      <p:ext uri="{BB962C8B-B14F-4D97-AF65-F5344CB8AC3E}">
        <p14:creationId xmlns:p14="http://schemas.microsoft.com/office/powerpoint/2010/main" val="86935154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D533A062-C49C-4433-A712-37282C8CE60E}"/>
              </a:ext>
            </a:extLst>
          </p:cNvPr>
          <p:cNvSpPr/>
          <p:nvPr userDrawn="1"/>
        </p:nvSpPr>
        <p:spPr>
          <a:xfrm>
            <a:off x="4018988" y="5311833"/>
            <a:ext cx="415402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Times New Roman" panose="02020603050405020304" pitchFamily="18" charset="0"/>
                <a:ea typeface="+mn-ea"/>
                <a:cs typeface="Times New Roman" panose="02020603050405020304" pitchFamily="18" charset="0"/>
              </a:rPr>
              <a:t>LUYỆN TẬP</a:t>
            </a:r>
          </a:p>
        </p:txBody>
      </p:sp>
      <p:pic>
        <p:nvPicPr>
          <p:cNvPr id="8" name="Picture 2" descr="Cậu Bé Và Cô Gái đọc Những Cuốn Sách-vector Misc-miễn Phí Vector Miễn Phí  Tải Về">
            <a:extLst>
              <a:ext uri="{FF2B5EF4-FFF2-40B4-BE49-F238E27FC236}">
                <a16:creationId xmlns:a16="http://schemas.microsoft.com/office/drawing/2014/main" id="{80A00CC9-2EB7-43CD-8613-989D4D29E9DD}"/>
              </a:ext>
            </a:extLst>
          </p:cNvPr>
          <p:cNvPicPr>
            <a:picLocks noChangeAspect="1" noChangeArrowheads="1"/>
          </p:cNvPicPr>
          <p:nvPr userDrawn="1"/>
        </p:nvPicPr>
        <p:blipFill rotWithShape="1">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t="9853" b="8932"/>
          <a:stretch/>
        </p:blipFill>
        <p:spPr bwMode="auto">
          <a:xfrm>
            <a:off x="2169851" y="0"/>
            <a:ext cx="7852297" cy="531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19099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ECAE7CEE-5916-4C8D-8AF1-A7B855CC1B0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377" y="2424"/>
            <a:ext cx="12165936" cy="6819900"/>
          </a:xfrm>
          <a:prstGeom prst="rect">
            <a:avLst/>
          </a:prstGeom>
        </p:spPr>
      </p:pic>
    </p:spTree>
    <p:extLst>
      <p:ext uri="{BB962C8B-B14F-4D97-AF65-F5344CB8AC3E}">
        <p14:creationId xmlns:p14="http://schemas.microsoft.com/office/powerpoint/2010/main" val="101962980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74.png"/><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3.xml"/><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oleObject" Target="../embeddings/oleObject3.bin"/><Relationship Id="rId3" Type="http://schemas.openxmlformats.org/officeDocument/2006/relationships/audio" Target="../media/audio3.wav"/><Relationship Id="rId7" Type="http://schemas.openxmlformats.org/officeDocument/2006/relationships/image" Target="../media/image16.png"/><Relationship Id="rId12" Type="http://schemas.openxmlformats.org/officeDocument/2006/relationships/image" Target="../media/image13.wmf"/><Relationship Id="rId2" Type="http://schemas.openxmlformats.org/officeDocument/2006/relationships/audio" Target="../media/audio2.wav"/><Relationship Id="rId16" Type="http://schemas.openxmlformats.org/officeDocument/2006/relationships/image" Target="../media/image15.wmf"/><Relationship Id="rId1" Type="http://schemas.openxmlformats.org/officeDocument/2006/relationships/slideLayout" Target="../slideLayouts/slideLayout24.xml"/><Relationship Id="rId11" Type="http://schemas.openxmlformats.org/officeDocument/2006/relationships/oleObject" Target="../embeddings/oleObject2.bin"/><Relationship Id="rId5" Type="http://schemas.openxmlformats.org/officeDocument/2006/relationships/image" Target="../media/image9.gif"/><Relationship Id="rId15" Type="http://schemas.openxmlformats.org/officeDocument/2006/relationships/oleObject" Target="../embeddings/oleObject4.bin"/><Relationship Id="rId10" Type="http://schemas.openxmlformats.org/officeDocument/2006/relationships/image" Target="../media/image12.wmf"/><Relationship Id="rId4" Type="http://schemas.openxmlformats.org/officeDocument/2006/relationships/image" Target="../media/image11.gif"/><Relationship Id="rId9" Type="http://schemas.openxmlformats.org/officeDocument/2006/relationships/oleObject" Target="../embeddings/oleObject1.bin"/><Relationship Id="rId14" Type="http://schemas.openxmlformats.org/officeDocument/2006/relationships/image" Target="../media/image14.wmf"/></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audio" Target="../media/audio3.wav"/><Relationship Id="rId7" Type="http://schemas.openxmlformats.org/officeDocument/2006/relationships/image" Target="../media/image10.gif"/><Relationship Id="rId12" Type="http://schemas.openxmlformats.org/officeDocument/2006/relationships/image" Target="../media/image200.png"/><Relationship Id="rId2" Type="http://schemas.openxmlformats.org/officeDocument/2006/relationships/audio" Target="../media/audio2.wav"/><Relationship Id="rId1" Type="http://schemas.openxmlformats.org/officeDocument/2006/relationships/slideLayout" Target="../slideLayouts/slideLayout24.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9.gif"/><Relationship Id="rId10" Type="http://schemas.openxmlformats.org/officeDocument/2006/relationships/image" Target="../media/image23.png"/><Relationship Id="rId4" Type="http://schemas.openxmlformats.org/officeDocument/2006/relationships/image" Target="../media/image11.gif"/><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3.wav"/><Relationship Id="rId7" Type="http://schemas.openxmlformats.org/officeDocument/2006/relationships/image" Target="../media/image210.png"/><Relationship Id="rId2" Type="http://schemas.openxmlformats.org/officeDocument/2006/relationships/audio" Target="../media/audio2.wav"/><Relationship Id="rId1" Type="http://schemas.openxmlformats.org/officeDocument/2006/relationships/slideLayout" Target="../slideLayouts/slideLayout24.xml"/><Relationship Id="rId6" Type="http://schemas.openxmlformats.org/officeDocument/2006/relationships/image" Target="../media/image10.gif"/><Relationship Id="rId11" Type="http://schemas.openxmlformats.org/officeDocument/2006/relationships/image" Target="../media/image24.png"/><Relationship Id="rId5" Type="http://schemas.openxmlformats.org/officeDocument/2006/relationships/image" Target="../media/image9.gif"/><Relationship Id="rId10" Type="http://schemas.openxmlformats.org/officeDocument/2006/relationships/image" Target="../media/image29.png"/><Relationship Id="rId4" Type="http://schemas.openxmlformats.org/officeDocument/2006/relationships/image" Target="../media/image11.gif"/><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13" Type="http://schemas.openxmlformats.org/officeDocument/2006/relationships/image" Target="../media/image16.wmf"/><Relationship Id="rId3" Type="http://schemas.openxmlformats.org/officeDocument/2006/relationships/audio" Target="../media/audio2.wav"/><Relationship Id="rId7" Type="http://schemas.openxmlformats.org/officeDocument/2006/relationships/image" Target="../media/image10.gif"/><Relationship Id="rId12" Type="http://schemas.openxmlformats.org/officeDocument/2006/relationships/oleObject" Target="../embeddings/oleObject5.bin"/><Relationship Id="rId17" Type="http://schemas.openxmlformats.org/officeDocument/2006/relationships/image" Target="../media/image18.wmf"/><Relationship Id="rId2" Type="http://schemas.openxmlformats.org/officeDocument/2006/relationships/notesSlide" Target="../notesSlides/notesSlide1.xml"/><Relationship Id="rId16" Type="http://schemas.openxmlformats.org/officeDocument/2006/relationships/oleObject" Target="../embeddings/oleObject7.bin"/><Relationship Id="rId1" Type="http://schemas.openxmlformats.org/officeDocument/2006/relationships/slideLayout" Target="../slideLayouts/slideLayout24.xml"/><Relationship Id="rId6" Type="http://schemas.openxmlformats.org/officeDocument/2006/relationships/image" Target="../media/image9.gif"/><Relationship Id="rId11" Type="http://schemas.openxmlformats.org/officeDocument/2006/relationships/image" Target="../media/image25.png"/><Relationship Id="rId5" Type="http://schemas.openxmlformats.org/officeDocument/2006/relationships/image" Target="../media/image11.gif"/><Relationship Id="rId15" Type="http://schemas.openxmlformats.org/officeDocument/2006/relationships/image" Target="../media/image17.wmf"/><Relationship Id="rId10" Type="http://schemas.openxmlformats.org/officeDocument/2006/relationships/image" Target="../media/image32.png"/><Relationship Id="rId4" Type="http://schemas.openxmlformats.org/officeDocument/2006/relationships/audio" Target="../media/audio3.wav"/><Relationship Id="rId9" Type="http://schemas.openxmlformats.org/officeDocument/2006/relationships/image" Target="../media/image26.png"/><Relationship Id="rId1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9.wmf"/><Relationship Id="rId3" Type="http://schemas.openxmlformats.org/officeDocument/2006/relationships/audio" Target="../media/audio3.wav"/><Relationship Id="rId12" Type="http://schemas.openxmlformats.org/officeDocument/2006/relationships/oleObject" Target="../embeddings/oleObject8.bin"/><Relationship Id="rId2" Type="http://schemas.openxmlformats.org/officeDocument/2006/relationships/audio" Target="../media/audio2.wav"/><Relationship Id="rId1" Type="http://schemas.openxmlformats.org/officeDocument/2006/relationships/slideLayout" Target="../slideLayouts/slideLayout24.xml"/><Relationship Id="rId6" Type="http://schemas.openxmlformats.org/officeDocument/2006/relationships/image" Target="../media/image10.gif"/><Relationship Id="rId11" Type="http://schemas.openxmlformats.org/officeDocument/2006/relationships/image" Target="../media/image36.png"/><Relationship Id="rId5" Type="http://schemas.openxmlformats.org/officeDocument/2006/relationships/image" Target="../media/image9.gif"/><Relationship Id="rId15" Type="http://schemas.openxmlformats.org/officeDocument/2006/relationships/image" Target="../media/image20.wmf"/><Relationship Id="rId4" Type="http://schemas.openxmlformats.org/officeDocument/2006/relationships/image" Target="../media/image11.gif"/><Relationship Id="rId9" Type="http://schemas.openxmlformats.org/officeDocument/2006/relationships/image" Target="../media/image35.png"/><Relationship Id="rId1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1A6D37-25EA-4256-9DB1-80EA6FA04951}"/>
              </a:ext>
            </a:extLst>
          </p:cNvPr>
          <p:cNvSpPr txBox="1"/>
          <p:nvPr/>
        </p:nvSpPr>
        <p:spPr>
          <a:xfrm>
            <a:off x="2481033" y="911092"/>
            <a:ext cx="7543800" cy="7543800"/>
          </a:xfrm>
          <a:prstGeom prst="rect">
            <a:avLst/>
          </a:prstGeom>
          <a:noFill/>
        </p:spPr>
        <p:txBody>
          <a:bodyPr wrap="square" rtlCol="0">
            <a:prstTxWarp prst="textArchUpPour">
              <a:avLst/>
            </a:prstTxWarp>
            <a:spAutoFit/>
          </a:bodyPr>
          <a:lstStyle/>
          <a:p>
            <a:r>
              <a:rPr lang="vi-VN" sz="40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BÀI</a:t>
            </a:r>
            <a:r>
              <a:rPr lang="en-US" sz="40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3</a:t>
            </a:r>
            <a:r>
              <a:rPr lang="vi-VN" sz="40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LUỸ THỪA VỚI SỐ MŨ TỰ NHIÊN CỦA MỘT SỐ HỮU TỈ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150248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886" y="208300"/>
            <a:ext cx="11168743" cy="523220"/>
          </a:xfrm>
          <a:prstGeom prst="rect">
            <a:avLst/>
          </a:prstGeom>
          <a:noFill/>
        </p:spPr>
        <p:txBody>
          <a:bodyPr wrap="square" rtlCol="0">
            <a:spAutoFit/>
          </a:bodyPr>
          <a:lstStyle/>
          <a:p>
            <a:r>
              <a:rPr lang="vi-VN" sz="2800" b="1" dirty="0">
                <a:solidFill>
                  <a:srgbClr val="FF0000"/>
                </a:solidFill>
                <a:latin typeface="+mj-lt"/>
              </a:rPr>
              <a:t>2. Tích và thương của hai lũy thừa cùng cơ số.</a:t>
            </a:r>
            <a:endParaRPr lang="en-US" sz="2800" dirty="0">
              <a:solidFill>
                <a:srgbClr val="FF0000"/>
              </a:solidFill>
              <a:latin typeface="+mj-lt"/>
            </a:endParaRPr>
          </a:p>
        </p:txBody>
      </p:sp>
      <p:sp>
        <p:nvSpPr>
          <p:cNvPr id="3" name="TextBox 2"/>
          <p:cNvSpPr txBox="1"/>
          <p:nvPr/>
        </p:nvSpPr>
        <p:spPr>
          <a:xfrm>
            <a:off x="391886" y="1078454"/>
            <a:ext cx="11064240" cy="461665"/>
          </a:xfrm>
          <a:prstGeom prst="rect">
            <a:avLst/>
          </a:prstGeom>
          <a:noFill/>
        </p:spPr>
        <p:txBody>
          <a:bodyPr wrap="square" rtlCol="0">
            <a:spAutoFit/>
          </a:bodyPr>
          <a:lstStyle/>
          <a:p>
            <a:r>
              <a:rPr lang="vi-VN" sz="2400" b="1" i="1" dirty="0">
                <a:solidFill>
                  <a:srgbClr val="0070C0"/>
                </a:solidFill>
                <a:latin typeface="+mj-lt"/>
              </a:rPr>
              <a:t>* Cách tính tích và thương hai lũy thừa cùng cơ số.</a:t>
            </a:r>
            <a:endParaRPr lang="en-US" sz="2400" dirty="0">
              <a:solidFill>
                <a:srgbClr val="0070C0"/>
              </a:solidFill>
              <a:latin typeface="+mj-lt"/>
            </a:endParaRPr>
          </a:p>
        </p:txBody>
      </p:sp>
      <mc:AlternateContent xmlns:mc="http://schemas.openxmlformats.org/markup-compatibility/2006">
        <mc:Choice xmlns:a14="http://schemas.microsoft.com/office/drawing/2010/main" Requires="a14">
          <p:sp>
            <p:nvSpPr>
              <p:cNvPr id="4" name="Rectangle 3"/>
              <p:cNvSpPr/>
              <p:nvPr/>
            </p:nvSpPr>
            <p:spPr>
              <a:xfrm>
                <a:off x="618307" y="1682993"/>
                <a:ext cx="10942322" cy="1692771"/>
              </a:xfrm>
              <a:prstGeom prst="rect">
                <a:avLst/>
              </a:prstGeom>
            </p:spPr>
            <p:txBody>
              <a:bodyPr wrap="square">
                <a:spAutoFit/>
              </a:bodyPr>
              <a:lstStyle/>
              <a:p>
                <a:pPr>
                  <a:spcBef>
                    <a:spcPts val="1200"/>
                  </a:spcBef>
                  <a:spcAft>
                    <a:spcPts val="0"/>
                  </a:spcAft>
                </a:pPr>
                <a:r>
                  <a:rPr lang="en-US" sz="28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a)Ta </a:t>
                </a:r>
                <a:r>
                  <a:rPr lang="en-US" sz="28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i="1" kern="0" dirty="0">
                  <a:solidFill>
                    <a:schemeClr val="tx1"/>
                  </a:solidFill>
                  <a:latin typeface="Cambria Math" panose="02040503050406030204" pitchFamily="18" charset="0"/>
                  <a:ea typeface="Times New Roman" panose="02020603050405020304" pitchFamily="18" charset="0"/>
                  <a:cs typeface="Times New Roman" panose="02020603050405020304" pitchFamily="18" charset="0"/>
                </a:endParaRPr>
              </a:p>
              <a:p>
                <a:pPr>
                  <a:spcBef>
                    <a:spcPts val="1200"/>
                  </a:spcBef>
                  <a:spcAft>
                    <a:spcPts val="0"/>
                  </a:spcAft>
                </a:pPr>
                <a14:m>
                  <m:oMath xmlns:m="http://schemas.openxmlformats.org/officeDocument/2006/math">
                    <m:sSup>
                      <m:sSupPr>
                        <m:ctrlPr>
                          <a:rPr lang="en-US" sz="280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80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e>
                        </m:d>
                      </m:e>
                      <m:sup>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80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e>
                        </m:d>
                      </m:e>
                      <m:sup>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en-US" sz="2800" b="0" i="1" kern="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80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e>
                    </m:d>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80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e>
                    </m:d>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80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e>
                    </m:d>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80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e>
                    </m:d>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80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e>
                    </m:d>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80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e>
                    </m:d>
                    <m:r>
                      <a:rPr lang="en-US" sz="2800" b="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i="1" kern="0">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800" i="1" kern="0">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kern="0">
                                <a:latin typeface="Cambria Math" panose="02040503050406030204" pitchFamily="18" charset="0"/>
                                <a:ea typeface="Times New Roman" panose="02020603050405020304" pitchFamily="18" charset="0"/>
                                <a:cs typeface="Times New Roman" panose="02020603050405020304" pitchFamily="18" charset="0"/>
                              </a:rPr>
                              <m:t>−</m:t>
                            </m:r>
                            <m:r>
                              <a:rPr lang="en-US" sz="2800" kern="0">
                                <a:latin typeface="Cambria Math" panose="02040503050406030204" pitchFamily="18" charset="0"/>
                                <a:ea typeface="Times New Roman" panose="02020603050405020304" pitchFamily="18" charset="0"/>
                                <a:cs typeface="Times New Roman" panose="02020603050405020304" pitchFamily="18" charset="0"/>
                              </a:rPr>
                              <m:t>3</m:t>
                            </m:r>
                          </m:e>
                        </m:d>
                      </m:e>
                      <m:sup>
                        <m:r>
                          <a:rPr lang="en-US" sz="2800" kern="0">
                            <a:latin typeface="Cambria Math" panose="02040503050406030204" pitchFamily="18" charset="0"/>
                            <a:ea typeface="Times New Roman" panose="02020603050405020304" pitchFamily="18" charset="0"/>
                            <a:cs typeface="Times New Roman" panose="02020603050405020304" pitchFamily="18" charset="0"/>
                          </a:rPr>
                          <m:t>6</m:t>
                        </m:r>
                      </m:sup>
                    </m:sSup>
                  </m:oMath>
                </a14:m>
                <a:r>
                  <a:rPr lang="en-US" sz="2800" kern="0" dirty="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a:t>=</a:t>
                </a:r>
                <a14:m>
                  <m:oMath xmlns:m="http://schemas.openxmlformats.org/officeDocument/2006/math">
                    <m:sSup>
                      <m:sSupPr>
                        <m:ctrlPr>
                          <a:rPr lang="en-US" sz="280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80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e>
                        </m:d>
                      </m:e>
                      <m:sup>
                        <m:r>
                          <a:rPr lang="en-US" sz="2800" b="0" i="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800" b="0" i="0" kern="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sup>
                    </m:sSup>
                  </m:oMath>
                </a14:m>
                <a:endParaRPr lang="en-US" sz="2800" kern="0" dirty="0">
                  <a:solidFill>
                    <a:schemeClr val="tx1"/>
                  </a:solidFill>
                  <a:latin typeface="Cambria Math" panose="02040503050406030204" pitchFamily="18" charset="0"/>
                  <a:ea typeface="Times New Roman" panose="02020603050405020304" pitchFamily="18" charset="0"/>
                  <a:cs typeface="Times New Roman" panose="02020603050405020304" pitchFamily="18" charset="0"/>
                </a:endParaRPr>
              </a:p>
              <a:p>
                <a:pPr>
                  <a:spcBef>
                    <a:spcPts val="1200"/>
                  </a:spcBef>
                  <a:spcAft>
                    <a:spcPts val="0"/>
                  </a:spcAft>
                </a:pPr>
                <a:r>
                  <a:rPr lang="en-US" sz="28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Vậy </a:t>
                </a:r>
                <a14:m>
                  <m:oMath xmlns:m="http://schemas.openxmlformats.org/officeDocument/2006/math">
                    <m:sSup>
                      <m:sSupPr>
                        <m:ctrlPr>
                          <a:rPr lang="en-US" sz="280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80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e>
                        </m:d>
                      </m:e>
                      <m:sup>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80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e>
                        </m:d>
                      </m:e>
                      <m:sup>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en-US" sz="2800" b="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80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e>
                        </m:d>
                      </m:e>
                      <m:sup>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800" b="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0"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sup>
                    </m:sSup>
                  </m:oMath>
                </a14:m>
                <a:endParaRPr lang="en-US" sz="2800"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618307" y="1682993"/>
                <a:ext cx="10942322" cy="1692771"/>
              </a:xfrm>
              <a:prstGeom prst="rect">
                <a:avLst/>
              </a:prstGeom>
              <a:blipFill>
                <a:blip r:embed="rId2"/>
                <a:stretch>
                  <a:fillRect l="-1114" t="-3597" b="-89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18306" y="3849484"/>
                <a:ext cx="10289179" cy="1922449"/>
              </a:xfrm>
              <a:prstGeom prst="rect">
                <a:avLst/>
              </a:prstGeom>
            </p:spPr>
            <p:txBody>
              <a:bodyPr wrap="square">
                <a:spAutoFit/>
              </a:bodyPr>
              <a:lstStyle/>
              <a:p>
                <a:pPr>
                  <a:spcBef>
                    <a:spcPts val="1200"/>
                  </a:spcBef>
                  <a:spcAft>
                    <a:spcPts val="0"/>
                  </a:spcAft>
                </a:pPr>
                <a:r>
                  <a:rPr lang="en-US" sz="28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b)Ta </a:t>
                </a:r>
                <a:r>
                  <a:rPr lang="en-US" sz="28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i="1" kern="0" dirty="0">
                  <a:solidFill>
                    <a:schemeClr val="tx1"/>
                  </a:solidFill>
                  <a:latin typeface="Cambria Math" panose="02040503050406030204" pitchFamily="18" charset="0"/>
                  <a:ea typeface="Times New Roman" panose="02020603050405020304" pitchFamily="18" charset="0"/>
                  <a:cs typeface="Times New Roman" panose="02020603050405020304" pitchFamily="18" charset="0"/>
                </a:endParaRPr>
              </a:p>
              <a:p>
                <a:pPr>
                  <a:spcBef>
                    <a:spcPts val="1200"/>
                  </a:spcBef>
                  <a:spcAft>
                    <a:spcPts val="0"/>
                  </a:spcAft>
                </a:pPr>
                <a14:m>
                  <m:oMathPara xmlns:m="http://schemas.openxmlformats.org/officeDocument/2006/math">
                    <m:oMathParaPr>
                      <m:jc m:val="left"/>
                    </m:oMathParaPr>
                    <m:oMath xmlns:m="http://schemas.openxmlformats.org/officeDocument/2006/math">
                      <m:sSup>
                        <m:sSupPr>
                          <m:ctrlPr>
                            <a:rPr lang="en-US" sz="2800" i="1" kern="0" smtClean="0">
                              <a:solidFill>
                                <a:schemeClr val="tx1"/>
                              </a:solidFill>
                              <a:latin typeface="Cambria Math" panose="02040503050406030204" pitchFamily="18" charset="0"/>
                              <a:cs typeface="Times New Roman" panose="02020603050405020304" pitchFamily="18" charset="0"/>
                            </a:rPr>
                          </m:ctrlPr>
                        </m:sSupPr>
                        <m:e>
                          <m:d>
                            <m:dPr>
                              <m:ctrlPr>
                                <a:rPr lang="en-US" sz="2800" i="1" kern="0">
                                  <a:solidFill>
                                    <a:schemeClr val="tx1"/>
                                  </a:solidFill>
                                  <a:latin typeface="Cambria Math" panose="02040503050406030204" pitchFamily="18" charset="0"/>
                                  <a:cs typeface="Times New Roman" panose="02020603050405020304" pitchFamily="18" charset="0"/>
                                </a:rPr>
                              </m:ctrlPr>
                            </m:dPr>
                            <m:e>
                              <m:r>
                                <a:rPr lang="en-US" sz="2800" b="0" i="1" kern="0">
                                  <a:solidFill>
                                    <a:schemeClr val="tx1"/>
                                  </a:solidFill>
                                  <a:latin typeface="Cambria Math" panose="02040503050406030204" pitchFamily="18" charset="0"/>
                                  <a:cs typeface="Times New Roman" panose="02020603050405020304" pitchFamily="18" charset="0"/>
                                </a:rPr>
                                <m:t>0,6</m:t>
                              </m:r>
                            </m:e>
                          </m:d>
                        </m:e>
                        <m:sup>
                          <m:r>
                            <a:rPr lang="en-US" sz="2800" b="0" i="1" kern="0" smtClean="0">
                              <a:solidFill>
                                <a:schemeClr val="tx1"/>
                              </a:solidFill>
                              <a:latin typeface="Cambria Math" panose="02040503050406030204" pitchFamily="18" charset="0"/>
                              <a:cs typeface="Times New Roman" panose="02020603050405020304" pitchFamily="18" charset="0"/>
                            </a:rPr>
                            <m:t>3</m:t>
                          </m:r>
                        </m:sup>
                      </m:sSup>
                      <m:r>
                        <a:rPr lang="en-US" sz="2800" b="0" i="1" kern="0" smtClean="0">
                          <a:solidFill>
                            <a:schemeClr val="tx1"/>
                          </a:solidFill>
                          <a:latin typeface="Cambria Math" panose="02040503050406030204" pitchFamily="18" charset="0"/>
                          <a:cs typeface="Times New Roman" panose="02020603050405020304" pitchFamily="18" charset="0"/>
                        </a:rPr>
                        <m:t>:</m:t>
                      </m:r>
                      <m:sSup>
                        <m:sSupPr>
                          <m:ctrlPr>
                            <a:rPr lang="en-US" sz="2800" i="1" kern="0">
                              <a:solidFill>
                                <a:schemeClr val="tx1"/>
                              </a:solidFill>
                              <a:latin typeface="Cambria Math" panose="02040503050406030204" pitchFamily="18" charset="0"/>
                              <a:cs typeface="Times New Roman" panose="02020603050405020304" pitchFamily="18" charset="0"/>
                            </a:rPr>
                          </m:ctrlPr>
                        </m:sSupPr>
                        <m:e>
                          <m:d>
                            <m:dPr>
                              <m:ctrlPr>
                                <a:rPr lang="en-US" sz="2800" i="1" kern="0">
                                  <a:solidFill>
                                    <a:schemeClr val="tx1"/>
                                  </a:solidFill>
                                  <a:latin typeface="Cambria Math" panose="02040503050406030204" pitchFamily="18" charset="0"/>
                                  <a:cs typeface="Times New Roman" panose="02020603050405020304" pitchFamily="18" charset="0"/>
                                </a:rPr>
                              </m:ctrlPr>
                            </m:dPr>
                            <m:e>
                              <m:r>
                                <a:rPr lang="en-US" sz="2800" b="0" i="1" kern="0">
                                  <a:solidFill>
                                    <a:schemeClr val="tx1"/>
                                  </a:solidFill>
                                  <a:latin typeface="Cambria Math" panose="02040503050406030204" pitchFamily="18" charset="0"/>
                                  <a:cs typeface="Times New Roman" panose="02020603050405020304" pitchFamily="18" charset="0"/>
                                </a:rPr>
                                <m:t>0,6</m:t>
                              </m:r>
                            </m:e>
                          </m:d>
                        </m:e>
                        <m:sup>
                          <m:r>
                            <a:rPr lang="en-US" sz="2800" b="0" i="1" kern="0" smtClean="0">
                              <a:solidFill>
                                <a:schemeClr val="tx1"/>
                              </a:solidFill>
                              <a:latin typeface="Cambria Math" panose="02040503050406030204" pitchFamily="18" charset="0"/>
                              <a:cs typeface="Times New Roman" panose="02020603050405020304" pitchFamily="18" charset="0"/>
                            </a:rPr>
                            <m:t>2</m:t>
                          </m:r>
                        </m:sup>
                      </m:sSup>
                      <m:r>
                        <a:rPr lang="en-US" sz="2800" b="0" i="1" kern="0" smtClean="0">
                          <a:solidFill>
                            <a:schemeClr val="tx1"/>
                          </a:solidFill>
                          <a:latin typeface="Cambria Math" panose="02040503050406030204" pitchFamily="18" charset="0"/>
                          <a:cs typeface="Times New Roman" panose="02020603050405020304" pitchFamily="18" charset="0"/>
                        </a:rPr>
                        <m:t>=</m:t>
                      </m:r>
                      <m:f>
                        <m:fPr>
                          <m:ctrlPr>
                            <a:rPr lang="en-US" sz="2800" i="1" kern="0" smtClean="0">
                              <a:solidFill>
                                <a:schemeClr val="tx1"/>
                              </a:solidFill>
                              <a:latin typeface="Cambria Math" panose="02040503050406030204" pitchFamily="18" charset="0"/>
                              <a:cs typeface="Times New Roman" panose="02020603050405020304" pitchFamily="18" charset="0"/>
                            </a:rPr>
                          </m:ctrlPr>
                        </m:fPr>
                        <m:num>
                          <m:sSup>
                            <m:sSupPr>
                              <m:ctrlPr>
                                <a:rPr lang="en-US" sz="2800" i="1" kern="0">
                                  <a:solidFill>
                                    <a:schemeClr val="tx1"/>
                                  </a:solidFill>
                                  <a:latin typeface="Cambria Math" panose="02040503050406030204" pitchFamily="18" charset="0"/>
                                  <a:cs typeface="Times New Roman" panose="02020603050405020304" pitchFamily="18" charset="0"/>
                                </a:rPr>
                              </m:ctrlPr>
                            </m:sSupPr>
                            <m:e>
                              <m:d>
                                <m:dPr>
                                  <m:ctrlPr>
                                    <a:rPr lang="en-US" sz="2800" i="1" kern="0">
                                      <a:solidFill>
                                        <a:schemeClr val="tx1"/>
                                      </a:solidFill>
                                      <a:latin typeface="Cambria Math" panose="02040503050406030204" pitchFamily="18" charset="0"/>
                                      <a:cs typeface="Times New Roman" panose="02020603050405020304" pitchFamily="18" charset="0"/>
                                    </a:rPr>
                                  </m:ctrlPr>
                                </m:dPr>
                                <m:e>
                                  <m:r>
                                    <a:rPr lang="en-US" sz="2800" b="0" i="1" kern="0">
                                      <a:solidFill>
                                        <a:schemeClr val="tx1"/>
                                      </a:solidFill>
                                      <a:latin typeface="Cambria Math" panose="02040503050406030204" pitchFamily="18" charset="0"/>
                                      <a:cs typeface="Times New Roman" panose="02020603050405020304" pitchFamily="18" charset="0"/>
                                    </a:rPr>
                                    <m:t>0,6</m:t>
                                  </m:r>
                                </m:e>
                              </m:d>
                            </m:e>
                            <m:sup>
                              <m:r>
                                <a:rPr lang="en-US" sz="2800" b="0" i="1" kern="0">
                                  <a:solidFill>
                                    <a:schemeClr val="tx1"/>
                                  </a:solidFill>
                                  <a:latin typeface="Cambria Math" panose="02040503050406030204" pitchFamily="18" charset="0"/>
                                  <a:cs typeface="Times New Roman" panose="02020603050405020304" pitchFamily="18" charset="0"/>
                                </a:rPr>
                                <m:t>3</m:t>
                              </m:r>
                            </m:sup>
                          </m:sSup>
                        </m:num>
                        <m:den>
                          <m:sSup>
                            <m:sSupPr>
                              <m:ctrlPr>
                                <a:rPr lang="en-US" sz="2800" i="1" kern="0">
                                  <a:solidFill>
                                    <a:schemeClr val="tx1"/>
                                  </a:solidFill>
                                  <a:latin typeface="Cambria Math" panose="02040503050406030204" pitchFamily="18" charset="0"/>
                                  <a:cs typeface="Times New Roman" panose="02020603050405020304" pitchFamily="18" charset="0"/>
                                </a:rPr>
                              </m:ctrlPr>
                            </m:sSupPr>
                            <m:e>
                              <m:d>
                                <m:dPr>
                                  <m:ctrlPr>
                                    <a:rPr lang="en-US" sz="2800" i="1" kern="0">
                                      <a:solidFill>
                                        <a:schemeClr val="tx1"/>
                                      </a:solidFill>
                                      <a:latin typeface="Cambria Math" panose="02040503050406030204" pitchFamily="18" charset="0"/>
                                      <a:cs typeface="Times New Roman" panose="02020603050405020304" pitchFamily="18" charset="0"/>
                                    </a:rPr>
                                  </m:ctrlPr>
                                </m:dPr>
                                <m:e>
                                  <m:r>
                                    <a:rPr lang="en-US" sz="2800" b="0" i="1" kern="0">
                                      <a:solidFill>
                                        <a:schemeClr val="tx1"/>
                                      </a:solidFill>
                                      <a:latin typeface="Cambria Math" panose="02040503050406030204" pitchFamily="18" charset="0"/>
                                      <a:cs typeface="Times New Roman" panose="02020603050405020304" pitchFamily="18" charset="0"/>
                                    </a:rPr>
                                    <m:t>0,6</m:t>
                                  </m:r>
                                </m:e>
                              </m:d>
                            </m:e>
                            <m:sup>
                              <m:r>
                                <a:rPr lang="en-US" sz="2800" b="0" i="1" kern="0" smtClean="0">
                                  <a:solidFill>
                                    <a:schemeClr val="tx1"/>
                                  </a:solidFill>
                                  <a:latin typeface="Cambria Math" panose="02040503050406030204" pitchFamily="18" charset="0"/>
                                  <a:cs typeface="Times New Roman" panose="02020603050405020304" pitchFamily="18" charset="0"/>
                                </a:rPr>
                                <m:t>2</m:t>
                              </m:r>
                            </m:sup>
                          </m:sSup>
                        </m:den>
                      </m:f>
                      <m:r>
                        <a:rPr lang="en-US" sz="2800" b="0" i="1" kern="0" smtClean="0">
                          <a:solidFill>
                            <a:schemeClr val="tx1"/>
                          </a:solidFill>
                          <a:latin typeface="Cambria Math" panose="02040503050406030204" pitchFamily="18" charset="0"/>
                          <a:cs typeface="Times New Roman" panose="02020603050405020304" pitchFamily="18" charset="0"/>
                        </a:rPr>
                        <m:t>=</m:t>
                      </m:r>
                      <m:f>
                        <m:fPr>
                          <m:ctrlPr>
                            <a:rPr lang="en-US" sz="2800" i="1" kern="0" smtClean="0">
                              <a:solidFill>
                                <a:schemeClr val="tx1"/>
                              </a:solidFill>
                              <a:latin typeface="Cambria Math" panose="02040503050406030204" pitchFamily="18" charset="0"/>
                              <a:cs typeface="Times New Roman" panose="02020603050405020304" pitchFamily="18" charset="0"/>
                            </a:rPr>
                          </m:ctrlPr>
                        </m:fPr>
                        <m:num>
                          <m:r>
                            <a:rPr lang="en-US" sz="2800" b="0" i="1" kern="0" smtClean="0">
                              <a:solidFill>
                                <a:schemeClr val="tx1"/>
                              </a:solidFill>
                              <a:latin typeface="Cambria Math" panose="02040503050406030204" pitchFamily="18" charset="0"/>
                              <a:cs typeface="Times New Roman" panose="02020603050405020304" pitchFamily="18" charset="0"/>
                            </a:rPr>
                            <m:t>0,6.0,6.0,6</m:t>
                          </m:r>
                        </m:num>
                        <m:den>
                          <m:r>
                            <a:rPr lang="en-US" sz="2800" b="0" i="1" kern="0" smtClean="0">
                              <a:solidFill>
                                <a:schemeClr val="tx1"/>
                              </a:solidFill>
                              <a:latin typeface="Cambria Math" panose="02040503050406030204" pitchFamily="18" charset="0"/>
                              <a:cs typeface="Times New Roman" panose="02020603050405020304" pitchFamily="18" charset="0"/>
                            </a:rPr>
                            <m:t>0,6.0,6</m:t>
                          </m:r>
                        </m:den>
                      </m:f>
                      <m:r>
                        <a:rPr lang="en-US" sz="2800" b="0" i="1" kern="0" smtClean="0">
                          <a:solidFill>
                            <a:schemeClr val="tx1"/>
                          </a:solidFill>
                          <a:latin typeface="Cambria Math" panose="02040503050406030204" pitchFamily="18" charset="0"/>
                          <a:cs typeface="Times New Roman" panose="02020603050405020304" pitchFamily="18" charset="0"/>
                        </a:rPr>
                        <m:t>=0,6</m:t>
                      </m:r>
                      <m:sSup>
                        <m:sSupPr>
                          <m:ctrlPr>
                            <a:rPr lang="en-US" sz="2800" i="1" kern="0">
                              <a:latin typeface="Cambria Math" panose="02040503050406030204" pitchFamily="18" charset="0"/>
                              <a:cs typeface="Times New Roman" panose="02020603050405020304" pitchFamily="18" charset="0"/>
                            </a:rPr>
                          </m:ctrlPr>
                        </m:sSupPr>
                        <m:e>
                          <m:r>
                            <a:rPr lang="en-US" sz="2800" b="0" i="1" kern="0" smtClean="0">
                              <a:latin typeface="Cambria Math" panose="02040503050406030204" pitchFamily="18" charset="0"/>
                              <a:cs typeface="Times New Roman" panose="02020603050405020304" pitchFamily="18" charset="0"/>
                            </a:rPr>
                            <m:t>=</m:t>
                          </m:r>
                          <m:d>
                            <m:dPr>
                              <m:ctrlPr>
                                <a:rPr lang="en-US" sz="2800" i="1" kern="0">
                                  <a:latin typeface="Cambria Math" panose="02040503050406030204" pitchFamily="18" charset="0"/>
                                  <a:cs typeface="Times New Roman" panose="02020603050405020304" pitchFamily="18" charset="0"/>
                                </a:rPr>
                              </m:ctrlPr>
                            </m:dPr>
                            <m:e>
                              <m:r>
                                <a:rPr lang="en-US" sz="2800" i="1" kern="0">
                                  <a:latin typeface="Cambria Math" panose="02040503050406030204" pitchFamily="18" charset="0"/>
                                  <a:cs typeface="Times New Roman" panose="02020603050405020304" pitchFamily="18" charset="0"/>
                                </a:rPr>
                                <m:t>0,6</m:t>
                              </m:r>
                            </m:e>
                          </m:d>
                        </m:e>
                        <m:sup>
                          <m:r>
                            <a:rPr lang="en-US" sz="2800" b="0" i="1" kern="0" smtClean="0">
                              <a:latin typeface="Cambria Math" panose="02040503050406030204" pitchFamily="18" charset="0"/>
                              <a:cs typeface="Times New Roman" panose="02020603050405020304" pitchFamily="18" charset="0"/>
                            </a:rPr>
                            <m:t>1</m:t>
                          </m:r>
                        </m:sup>
                      </m:sSup>
                      <m:sSup>
                        <m:sSupPr>
                          <m:ctrlPr>
                            <a:rPr lang="en-US" sz="2800" i="1" kern="0">
                              <a:latin typeface="Cambria Math" panose="02040503050406030204" pitchFamily="18" charset="0"/>
                              <a:cs typeface="Times New Roman" panose="02020603050405020304" pitchFamily="18" charset="0"/>
                            </a:rPr>
                          </m:ctrlPr>
                        </m:sSupPr>
                        <m:e>
                          <m:r>
                            <a:rPr lang="en-US" sz="2800" i="1" kern="0">
                              <a:latin typeface="Cambria Math" panose="02040503050406030204" pitchFamily="18" charset="0"/>
                              <a:cs typeface="Times New Roman" panose="02020603050405020304" pitchFamily="18" charset="0"/>
                            </a:rPr>
                            <m:t>=</m:t>
                          </m:r>
                          <m:d>
                            <m:dPr>
                              <m:ctrlPr>
                                <a:rPr lang="en-US" sz="2800" i="1" kern="0">
                                  <a:latin typeface="Cambria Math" panose="02040503050406030204" pitchFamily="18" charset="0"/>
                                  <a:cs typeface="Times New Roman" panose="02020603050405020304" pitchFamily="18" charset="0"/>
                                </a:rPr>
                              </m:ctrlPr>
                            </m:dPr>
                            <m:e>
                              <m:r>
                                <a:rPr lang="en-US" sz="2800" i="1" kern="0">
                                  <a:latin typeface="Cambria Math" panose="02040503050406030204" pitchFamily="18" charset="0"/>
                                  <a:cs typeface="Times New Roman" panose="02020603050405020304" pitchFamily="18" charset="0"/>
                                </a:rPr>
                                <m:t>0,6</m:t>
                              </m:r>
                            </m:e>
                          </m:d>
                        </m:e>
                        <m:sup>
                          <m:r>
                            <a:rPr lang="en-US" sz="2800" b="0" i="1" kern="0" smtClean="0">
                              <a:latin typeface="Cambria Math" panose="02040503050406030204" pitchFamily="18" charset="0"/>
                              <a:cs typeface="Times New Roman" panose="02020603050405020304" pitchFamily="18" charset="0"/>
                            </a:rPr>
                            <m:t>3−2</m:t>
                          </m:r>
                        </m:sup>
                      </m:sSup>
                    </m:oMath>
                  </m:oMathPara>
                </a14:m>
                <a:endParaRPr lang="en-US" sz="2800" i="1" kern="0" dirty="0">
                  <a:solidFill>
                    <a:schemeClr val="tx1"/>
                  </a:solidFill>
                  <a:latin typeface="Cambria Math" panose="02040503050406030204" pitchFamily="18" charset="0"/>
                  <a:cs typeface="Times New Roman" panose="02020603050405020304" pitchFamily="18" charset="0"/>
                </a:endParaRPr>
              </a:p>
              <a:p>
                <a:pPr>
                  <a:spcBef>
                    <a:spcPts val="1200"/>
                  </a:spcBef>
                  <a:spcAft>
                    <a:spcPts val="0"/>
                  </a:spcAft>
                </a:pPr>
                <a14:m>
                  <m:oMathPara xmlns:m="http://schemas.openxmlformats.org/officeDocument/2006/math">
                    <m:oMathParaPr>
                      <m:jc m:val="left"/>
                    </m:oMathParaPr>
                    <m:oMath xmlns:m="http://schemas.openxmlformats.org/officeDocument/2006/math">
                      <m:m>
                        <m:mPr>
                          <m:plcHide m:val="on"/>
                          <m:mcs>
                            <m:mc>
                              <m:mcPr>
                                <m:count m:val="1"/>
                                <m:mcJc m:val="center"/>
                              </m:mcPr>
                            </m:mc>
                          </m:mcs>
                          <m:ctrlPr>
                            <a:rPr lang="en-US" sz="280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mPr>
                        <m:mr>
                          <m:e/>
                        </m:mr>
                        <m:mr>
                          <m:e/>
                        </m:mr>
                      </m:m>
                      <m:sSup>
                        <m:sSupPr>
                          <m:ctrlPr>
                            <a:rPr lang="en-US" sz="2800" i="1" kern="0">
                              <a:solidFill>
                                <a:schemeClr val="tx1"/>
                              </a:solidFill>
                              <a:latin typeface="Cambria Math" panose="02040503050406030204" pitchFamily="18" charset="0"/>
                              <a:cs typeface="Times New Roman" panose="02020603050405020304" pitchFamily="18" charset="0"/>
                            </a:rPr>
                          </m:ctrlPr>
                        </m:sSupPr>
                        <m:e>
                          <m:r>
                            <a:rPr lang="en-US" sz="2800" b="0" i="1" kern="0" smtClean="0">
                              <a:solidFill>
                                <a:schemeClr val="tx1"/>
                              </a:solidFill>
                              <a:latin typeface="Cambria Math" panose="02040503050406030204" pitchFamily="18" charset="0"/>
                              <a:cs typeface="Times New Roman" panose="02020603050405020304" pitchFamily="18" charset="0"/>
                            </a:rPr>
                            <m:t>𝑉</m:t>
                          </m:r>
                          <m:r>
                            <a:rPr lang="en-US" sz="2800" b="0" i="1" kern="0" smtClean="0">
                              <a:solidFill>
                                <a:schemeClr val="tx1"/>
                              </a:solidFill>
                              <a:latin typeface="Cambria Math" panose="02040503050406030204" pitchFamily="18" charset="0"/>
                              <a:cs typeface="Times New Roman" panose="02020603050405020304" pitchFamily="18" charset="0"/>
                            </a:rPr>
                            <m:t>ậ</m:t>
                          </m:r>
                          <m:r>
                            <a:rPr lang="en-US" sz="2800" b="0" i="1" kern="0" smtClean="0">
                              <a:solidFill>
                                <a:schemeClr val="tx1"/>
                              </a:solidFill>
                              <a:latin typeface="Cambria Math" panose="02040503050406030204" pitchFamily="18" charset="0"/>
                              <a:cs typeface="Times New Roman" panose="02020603050405020304" pitchFamily="18" charset="0"/>
                            </a:rPr>
                            <m:t>𝑦</m:t>
                          </m:r>
                          <m:r>
                            <a:rPr lang="en-US" sz="2800" b="0" i="1" kern="0" smtClean="0">
                              <a:solidFill>
                                <a:schemeClr val="tx1"/>
                              </a:solidFill>
                              <a:latin typeface="Cambria Math" panose="02040503050406030204" pitchFamily="18" charset="0"/>
                              <a:cs typeface="Times New Roman" panose="02020603050405020304" pitchFamily="18" charset="0"/>
                            </a:rPr>
                            <m:t> </m:t>
                          </m:r>
                          <m:d>
                            <m:dPr>
                              <m:ctrlPr>
                                <a:rPr lang="en-US" sz="2800" i="1" kern="0">
                                  <a:solidFill>
                                    <a:schemeClr val="tx1"/>
                                  </a:solidFill>
                                  <a:latin typeface="Cambria Math" panose="02040503050406030204" pitchFamily="18" charset="0"/>
                                  <a:cs typeface="Times New Roman" panose="02020603050405020304" pitchFamily="18" charset="0"/>
                                </a:rPr>
                              </m:ctrlPr>
                            </m:dPr>
                            <m:e>
                              <m:r>
                                <a:rPr lang="en-US" sz="2800" b="0" i="1" kern="0">
                                  <a:solidFill>
                                    <a:schemeClr val="tx1"/>
                                  </a:solidFill>
                                  <a:latin typeface="Cambria Math" panose="02040503050406030204" pitchFamily="18" charset="0"/>
                                  <a:cs typeface="Times New Roman" panose="02020603050405020304" pitchFamily="18" charset="0"/>
                                </a:rPr>
                                <m:t>0,6</m:t>
                              </m:r>
                            </m:e>
                          </m:d>
                        </m:e>
                        <m:sup>
                          <m:r>
                            <a:rPr lang="en-US" sz="2800" b="0" i="1" kern="0">
                              <a:solidFill>
                                <a:schemeClr val="tx1"/>
                              </a:solidFill>
                              <a:latin typeface="Cambria Math" panose="02040503050406030204" pitchFamily="18" charset="0"/>
                              <a:cs typeface="Times New Roman" panose="02020603050405020304" pitchFamily="18" charset="0"/>
                            </a:rPr>
                            <m:t>3</m:t>
                          </m:r>
                        </m:sup>
                      </m:sSup>
                      <m:r>
                        <a:rPr lang="en-US" sz="2800" b="0" i="1" kern="0">
                          <a:solidFill>
                            <a:schemeClr val="tx1"/>
                          </a:solidFill>
                          <a:latin typeface="Cambria Math" panose="02040503050406030204" pitchFamily="18" charset="0"/>
                          <a:cs typeface="Times New Roman" panose="02020603050405020304" pitchFamily="18" charset="0"/>
                        </a:rPr>
                        <m:t>:</m:t>
                      </m:r>
                      <m:sSup>
                        <m:sSupPr>
                          <m:ctrlPr>
                            <a:rPr lang="en-US" sz="2800" i="1" kern="0">
                              <a:solidFill>
                                <a:schemeClr val="tx1"/>
                              </a:solidFill>
                              <a:latin typeface="Cambria Math" panose="02040503050406030204" pitchFamily="18" charset="0"/>
                              <a:cs typeface="Times New Roman" panose="02020603050405020304" pitchFamily="18" charset="0"/>
                            </a:rPr>
                          </m:ctrlPr>
                        </m:sSupPr>
                        <m:e>
                          <m:d>
                            <m:dPr>
                              <m:ctrlPr>
                                <a:rPr lang="en-US" sz="2800" i="1" kern="0">
                                  <a:solidFill>
                                    <a:schemeClr val="tx1"/>
                                  </a:solidFill>
                                  <a:latin typeface="Cambria Math" panose="02040503050406030204" pitchFamily="18" charset="0"/>
                                  <a:cs typeface="Times New Roman" panose="02020603050405020304" pitchFamily="18" charset="0"/>
                                </a:rPr>
                              </m:ctrlPr>
                            </m:dPr>
                            <m:e>
                              <m:r>
                                <a:rPr lang="en-US" sz="2800" b="0" i="1" kern="0">
                                  <a:solidFill>
                                    <a:schemeClr val="tx1"/>
                                  </a:solidFill>
                                  <a:latin typeface="Cambria Math" panose="02040503050406030204" pitchFamily="18" charset="0"/>
                                  <a:cs typeface="Times New Roman" panose="02020603050405020304" pitchFamily="18" charset="0"/>
                                </a:rPr>
                                <m:t>0,6</m:t>
                              </m:r>
                            </m:e>
                          </m:d>
                        </m:e>
                        <m:sup>
                          <m:r>
                            <a:rPr lang="en-US" sz="2800" b="0" i="1" kern="0">
                              <a:solidFill>
                                <a:schemeClr val="tx1"/>
                              </a:solidFill>
                              <a:latin typeface="Cambria Math" panose="02040503050406030204" pitchFamily="18" charset="0"/>
                              <a:cs typeface="Times New Roman" panose="02020603050405020304" pitchFamily="18" charset="0"/>
                            </a:rPr>
                            <m:t>2</m:t>
                          </m:r>
                        </m:sup>
                      </m:sSup>
                      <m:r>
                        <a:rPr lang="en-US" sz="2800" b="0" i="1" kern="0">
                          <a:solidFill>
                            <a:schemeClr val="tx1"/>
                          </a:solidFill>
                          <a:latin typeface="Cambria Math" panose="02040503050406030204" pitchFamily="18" charset="0"/>
                          <a:cs typeface="Times New Roman" panose="02020603050405020304" pitchFamily="18" charset="0"/>
                        </a:rPr>
                        <m:t>=</m:t>
                      </m:r>
                      <m:sSup>
                        <m:sSupPr>
                          <m:ctrlPr>
                            <a:rPr lang="en-US" sz="2800" i="1" kern="0">
                              <a:solidFill>
                                <a:schemeClr val="tx1"/>
                              </a:solidFill>
                              <a:latin typeface="Cambria Math" panose="02040503050406030204" pitchFamily="18" charset="0"/>
                              <a:cs typeface="Times New Roman" panose="02020603050405020304" pitchFamily="18" charset="0"/>
                            </a:rPr>
                          </m:ctrlPr>
                        </m:sSupPr>
                        <m:e>
                          <m:d>
                            <m:dPr>
                              <m:ctrlPr>
                                <a:rPr lang="en-US" sz="2800" i="1" kern="0">
                                  <a:solidFill>
                                    <a:schemeClr val="tx1"/>
                                  </a:solidFill>
                                  <a:latin typeface="Cambria Math" panose="02040503050406030204" pitchFamily="18" charset="0"/>
                                  <a:cs typeface="Times New Roman" panose="02020603050405020304" pitchFamily="18" charset="0"/>
                                </a:rPr>
                              </m:ctrlPr>
                            </m:dPr>
                            <m:e>
                              <m:r>
                                <a:rPr lang="en-US" sz="2800" b="0" i="1" kern="0">
                                  <a:solidFill>
                                    <a:schemeClr val="tx1"/>
                                  </a:solidFill>
                                  <a:latin typeface="Cambria Math" panose="02040503050406030204" pitchFamily="18" charset="0"/>
                                  <a:cs typeface="Times New Roman" panose="02020603050405020304" pitchFamily="18" charset="0"/>
                                </a:rPr>
                                <m:t>0,6</m:t>
                              </m:r>
                            </m:e>
                          </m:d>
                        </m:e>
                        <m:sup>
                          <m:r>
                            <a:rPr lang="en-US" sz="2800" b="0" i="1" kern="0">
                              <a:solidFill>
                                <a:schemeClr val="tx1"/>
                              </a:solidFill>
                              <a:latin typeface="Cambria Math" panose="02040503050406030204" pitchFamily="18" charset="0"/>
                              <a:cs typeface="Times New Roman" panose="02020603050405020304" pitchFamily="18" charset="0"/>
                            </a:rPr>
                            <m:t>3</m:t>
                          </m:r>
                          <m:r>
                            <a:rPr lang="en-US" sz="2800" b="0" i="1" kern="0" smtClean="0">
                              <a:solidFill>
                                <a:schemeClr val="tx1"/>
                              </a:solidFill>
                              <a:latin typeface="Cambria Math" panose="02040503050406030204" pitchFamily="18" charset="0"/>
                              <a:cs typeface="Times New Roman" panose="02020603050405020304" pitchFamily="18" charset="0"/>
                            </a:rPr>
                            <m:t>−2</m:t>
                          </m:r>
                        </m:sup>
                      </m:sSup>
                    </m:oMath>
                  </m:oMathPara>
                </a14:m>
                <a:endParaRPr lang="en-US" sz="2800" b="0" kern="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18306" y="3849484"/>
                <a:ext cx="10289179" cy="1922449"/>
              </a:xfrm>
              <a:prstGeom prst="rect">
                <a:avLst/>
              </a:prstGeom>
              <a:blipFill>
                <a:blip r:embed="rId3"/>
                <a:stretch>
                  <a:fillRect l="-1185" t="-3165"/>
                </a:stretch>
              </a:blipFill>
            </p:spPr>
            <p:txBody>
              <a:bodyPr/>
              <a:lstStyle/>
              <a:p>
                <a:r>
                  <a:rPr lang="en-US">
                    <a:noFill/>
                  </a:rPr>
                  <a:t> </a:t>
                </a:r>
              </a:p>
            </p:txBody>
          </p:sp>
        </mc:Fallback>
      </mc:AlternateContent>
    </p:spTree>
    <p:extLst>
      <p:ext uri="{BB962C8B-B14F-4D97-AF65-F5344CB8AC3E}">
        <p14:creationId xmlns:p14="http://schemas.microsoft.com/office/powerpoint/2010/main" val="375903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down)">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down)">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wipe(down)">
                                      <p:cBhvr>
                                        <p:cTn id="42" dur="500"/>
                                        <p:tgtEl>
                                          <p:spTgt spid="1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xEl>
                                              <p:pRg st="2" end="2"/>
                                            </p:txEl>
                                          </p:spTgt>
                                        </p:tgtEl>
                                        <p:attrNameLst>
                                          <p:attrName>style.visibility</p:attrName>
                                        </p:attrNameLst>
                                      </p:cBhvr>
                                      <p:to>
                                        <p:strVal val="visible"/>
                                      </p:to>
                                    </p:set>
                                    <p:animEffect transition="in" filter="wipe(down)">
                                      <p:cBhvr>
                                        <p:cTn id="4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6754" y="261255"/>
            <a:ext cx="11939452" cy="429768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339635" y="862147"/>
                <a:ext cx="11560628" cy="2677656"/>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Quy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tắc</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i="1" dirty="0">
                    <a:solidFill>
                      <a:schemeClr val="bg1"/>
                    </a:solidFill>
                    <a:latin typeface="Times New Roman" panose="02020603050405020304" pitchFamily="18" charset="0"/>
                    <a:cs typeface="Times New Roman" panose="02020603050405020304" pitchFamily="18" charset="0"/>
                  </a:rPr>
                  <a:t>Khi </a:t>
                </a:r>
                <a:r>
                  <a:rPr lang="en-US" sz="2800" i="1" dirty="0" err="1">
                    <a:solidFill>
                      <a:schemeClr val="bg1"/>
                    </a:solidFill>
                    <a:latin typeface="Times New Roman" panose="02020603050405020304" pitchFamily="18" charset="0"/>
                    <a:cs typeface="Times New Roman" panose="02020603050405020304" pitchFamily="18" charset="0"/>
                  </a:rPr>
                  <a:t>nhân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hai</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lũy</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thừa</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cùng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cơ</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số</a:t>
                </a:r>
                <a:r>
                  <a:rPr lang="en-US" sz="2800" i="1" dirty="0">
                    <a:solidFill>
                      <a:schemeClr val="bg1"/>
                    </a:solidFill>
                    <a:latin typeface="Times New Roman" panose="02020603050405020304" pitchFamily="18" charset="0"/>
                    <a:cs typeface="Times New Roman" panose="02020603050405020304" pitchFamily="18" charset="0"/>
                  </a:rPr>
                  <a:t>, ta </a:t>
                </a:r>
                <a:r>
                  <a:rPr lang="en-US" sz="2800" i="1" dirty="0" err="1">
                    <a:solidFill>
                      <a:schemeClr val="bg1"/>
                    </a:solidFill>
                    <a:latin typeface="Times New Roman" panose="02020603050405020304" pitchFamily="18" charset="0"/>
                    <a:cs typeface="Times New Roman" panose="02020603050405020304" pitchFamily="18" charset="0"/>
                  </a:rPr>
                  <a:t>giữ</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nguyên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cơ</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số</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và</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cộng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hai</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số</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mũ</a:t>
                </a:r>
                <a:endParaRPr lang="en-US" sz="2800" i="1" dirty="0">
                  <a:solidFill>
                    <a:schemeClr val="bg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𝑥</m:t>
                          </m:r>
                        </m:e>
                        <m:sup>
                          <m:r>
                            <a:rPr lang="en-US" sz="2800" i="1">
                              <a:solidFill>
                                <a:schemeClr val="bg1"/>
                              </a:solidFill>
                              <a:latin typeface="Cambria Math" panose="02040503050406030204" pitchFamily="18" charset="0"/>
                            </a:rPr>
                            <m:t>𝑚</m:t>
                          </m:r>
                        </m:sup>
                      </m:sSup>
                      <m:r>
                        <a:rPr lang="en-US" sz="2800" i="1">
                          <a:solidFill>
                            <a:schemeClr val="bg1"/>
                          </a:solidFill>
                          <a:latin typeface="Cambria Math" panose="02040503050406030204" pitchFamily="18" charset="0"/>
                        </a:rPr>
                        <m:t>.</m:t>
                      </m:r>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𝑥</m:t>
                          </m:r>
                        </m:e>
                        <m:sup>
                          <m:r>
                            <a:rPr lang="en-US" sz="2800" i="1">
                              <a:solidFill>
                                <a:schemeClr val="bg1"/>
                              </a:solidFill>
                              <a:latin typeface="Cambria Math" panose="02040503050406030204" pitchFamily="18" charset="0"/>
                            </a:rPr>
                            <m:t>𝑛</m:t>
                          </m:r>
                        </m:sup>
                      </m:sSup>
                      <m:r>
                        <a:rPr lang="en-US" sz="2800" i="1">
                          <a:solidFill>
                            <a:schemeClr val="bg1"/>
                          </a:solidFill>
                          <a:latin typeface="Cambria Math" panose="02040503050406030204" pitchFamily="18" charset="0"/>
                        </a:rPr>
                        <m:t>=</m:t>
                      </m:r>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𝑥</m:t>
                          </m:r>
                        </m:e>
                        <m:sup>
                          <m:r>
                            <a:rPr lang="en-US" sz="2800" i="1">
                              <a:solidFill>
                                <a:schemeClr val="bg1"/>
                              </a:solidFill>
                              <a:latin typeface="Cambria Math" panose="02040503050406030204" pitchFamily="18" charset="0"/>
                            </a:rPr>
                            <m:t>𝑚</m:t>
                          </m:r>
                          <m:r>
                            <a:rPr lang="en-US" sz="2800" i="1">
                              <a:solidFill>
                                <a:schemeClr val="bg1"/>
                              </a:solidFill>
                              <a:latin typeface="Cambria Math" panose="02040503050406030204" pitchFamily="18" charset="0"/>
                            </a:rPr>
                            <m:t>+</m:t>
                          </m:r>
                          <m:r>
                            <a:rPr lang="en-US" sz="2800" i="1">
                              <a:solidFill>
                                <a:schemeClr val="bg1"/>
                              </a:solidFill>
                              <a:latin typeface="Cambria Math" panose="02040503050406030204" pitchFamily="18" charset="0"/>
                            </a:rPr>
                            <m:t>𝑛</m:t>
                          </m:r>
                        </m:sup>
                      </m:sSup>
                    </m:oMath>
                  </m:oMathPara>
                </a14:m>
                <a:endParaRPr lang="en-US" sz="2800" i="1" dirty="0">
                  <a:solidFill>
                    <a:schemeClr val="bg1"/>
                  </a:solidFill>
                  <a:latin typeface="Times New Roman" panose="02020603050405020304" pitchFamily="18" charset="0"/>
                  <a:cs typeface="Times New Roman" panose="02020603050405020304" pitchFamily="18" charset="0"/>
                </a:endParaRPr>
              </a:p>
              <a:p>
                <a:r>
                  <a:rPr lang="vi-VN" sz="2800" i="1" dirty="0">
                    <a:solidFill>
                      <a:schemeClr val="bg1"/>
                    </a:solidFill>
                    <a:latin typeface="Times New Roman" panose="02020603050405020304" pitchFamily="18" charset="0"/>
                    <a:cs typeface="Times New Roman" panose="02020603050405020304" pitchFamily="18" charset="0"/>
                  </a:rPr>
                  <a:t>Khi chia hai lũy thừa cùng cơ số khác 0, ta giữ nguyên cơ số và lấy số mũ của lũy thừa bị chia trừ số mũ của lũy thừa chia</a:t>
                </a:r>
                <a:endParaRPr lang="en-US" sz="2800" i="1" dirty="0">
                  <a:solidFill>
                    <a:schemeClr val="bg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𝑥</m:t>
                          </m:r>
                        </m:e>
                        <m:sup>
                          <m:r>
                            <a:rPr lang="en-US" sz="2800" i="1">
                              <a:solidFill>
                                <a:schemeClr val="bg1"/>
                              </a:solidFill>
                              <a:latin typeface="Cambria Math" panose="02040503050406030204" pitchFamily="18" charset="0"/>
                            </a:rPr>
                            <m:t>𝑚</m:t>
                          </m:r>
                        </m:sup>
                      </m:sSup>
                      <m:r>
                        <a:rPr lang="en-US" sz="2800" i="1">
                          <a:solidFill>
                            <a:schemeClr val="bg1"/>
                          </a:solidFill>
                          <a:latin typeface="Cambria Math" panose="02040503050406030204" pitchFamily="18" charset="0"/>
                        </a:rPr>
                        <m:t>:</m:t>
                      </m:r>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𝑥</m:t>
                          </m:r>
                        </m:e>
                        <m:sup>
                          <m:r>
                            <a:rPr lang="en-US" sz="2800" i="1">
                              <a:solidFill>
                                <a:schemeClr val="bg1"/>
                              </a:solidFill>
                              <a:latin typeface="Cambria Math" panose="02040503050406030204" pitchFamily="18" charset="0"/>
                            </a:rPr>
                            <m:t>𝑛</m:t>
                          </m:r>
                        </m:sup>
                      </m:sSup>
                      <m:r>
                        <a:rPr lang="en-US" sz="2800" i="1">
                          <a:solidFill>
                            <a:schemeClr val="bg1"/>
                          </a:solidFill>
                          <a:latin typeface="Cambria Math" panose="02040503050406030204" pitchFamily="18" charset="0"/>
                        </a:rPr>
                        <m:t>=</m:t>
                      </m:r>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𝑥</m:t>
                          </m:r>
                        </m:e>
                        <m:sup>
                          <m:r>
                            <a:rPr lang="en-US" sz="2800" i="1">
                              <a:solidFill>
                                <a:schemeClr val="bg1"/>
                              </a:solidFill>
                              <a:latin typeface="Cambria Math" panose="02040503050406030204" pitchFamily="18" charset="0"/>
                            </a:rPr>
                            <m:t>𝑚</m:t>
                          </m:r>
                          <m:r>
                            <a:rPr lang="en-US" sz="2800" i="1">
                              <a:solidFill>
                                <a:schemeClr val="bg1"/>
                              </a:solidFill>
                              <a:latin typeface="Cambria Math" panose="02040503050406030204" pitchFamily="18" charset="0"/>
                            </a:rPr>
                            <m:t>−</m:t>
                          </m:r>
                          <m:r>
                            <a:rPr lang="en-US" sz="2800" i="1">
                              <a:solidFill>
                                <a:schemeClr val="bg1"/>
                              </a:solidFill>
                              <a:latin typeface="Cambria Math" panose="02040503050406030204" pitchFamily="18" charset="0"/>
                            </a:rPr>
                            <m:t>𝑛</m:t>
                          </m:r>
                        </m:sup>
                      </m:sSup>
                      <m:r>
                        <a:rPr lang="en-US" sz="2800" i="1">
                          <a:solidFill>
                            <a:schemeClr val="bg1"/>
                          </a:solidFill>
                          <a:latin typeface="Cambria Math" panose="02040503050406030204" pitchFamily="18" charset="0"/>
                        </a:rPr>
                        <m:t>  </m:t>
                      </m:r>
                      <m:d>
                        <m:dPr>
                          <m:ctrlPr>
                            <a:rPr lang="en-US" sz="2800" i="1">
                              <a:solidFill>
                                <a:schemeClr val="bg1"/>
                              </a:solidFill>
                              <a:latin typeface="Cambria Math" panose="02040503050406030204" pitchFamily="18" charset="0"/>
                            </a:rPr>
                          </m:ctrlPr>
                        </m:dPr>
                        <m:e>
                          <m:r>
                            <a:rPr lang="en-US" sz="2800" i="1">
                              <a:solidFill>
                                <a:schemeClr val="bg1"/>
                              </a:solidFill>
                              <a:latin typeface="Cambria Math" panose="02040503050406030204" pitchFamily="18" charset="0"/>
                            </a:rPr>
                            <m:t>𝑥</m:t>
                          </m:r>
                          <m:r>
                            <a:rPr lang="en-US" sz="2800" i="1">
                              <a:solidFill>
                                <a:schemeClr val="bg1"/>
                              </a:solidFill>
                              <a:latin typeface="Cambria Math" panose="02040503050406030204" pitchFamily="18" charset="0"/>
                            </a:rPr>
                            <m:t>≠0; </m:t>
                          </m:r>
                          <m:r>
                            <a:rPr lang="en-US" sz="2800" i="1">
                              <a:solidFill>
                                <a:schemeClr val="bg1"/>
                              </a:solidFill>
                              <a:latin typeface="Cambria Math" panose="02040503050406030204" pitchFamily="18" charset="0"/>
                            </a:rPr>
                            <m:t>𝑚</m:t>
                          </m:r>
                          <m:r>
                            <a:rPr lang="en-US" sz="2800" i="1">
                              <a:solidFill>
                                <a:schemeClr val="bg1"/>
                              </a:solidFill>
                              <a:latin typeface="Cambria Math" panose="02040503050406030204" pitchFamily="18" charset="0"/>
                            </a:rPr>
                            <m:t>≥</m:t>
                          </m:r>
                          <m:r>
                            <a:rPr lang="en-US" sz="2800" i="1">
                              <a:solidFill>
                                <a:schemeClr val="bg1"/>
                              </a:solidFill>
                              <a:latin typeface="Cambria Math" panose="02040503050406030204" pitchFamily="18" charset="0"/>
                            </a:rPr>
                            <m:t>𝑛</m:t>
                          </m:r>
                        </m:e>
                      </m:d>
                    </m:oMath>
                  </m:oMathPara>
                </a14:m>
                <a:endParaRPr lang="en-US" sz="2800" i="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39635" y="862147"/>
                <a:ext cx="11560628" cy="2677656"/>
              </a:xfrm>
              <a:prstGeom prst="rect">
                <a:avLst/>
              </a:prstGeom>
              <a:blipFill>
                <a:blip r:embed="rId2"/>
                <a:stretch>
                  <a:fillRect l="-1108" t="-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09451" y="4689566"/>
                <a:ext cx="10946675" cy="2024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Ví </a:t>
                </a:r>
                <a:r>
                  <a:rPr lang="en-US" sz="2800" dirty="0" err="1">
                    <a:solidFill>
                      <a:schemeClr val="tx1"/>
                    </a:solidFill>
                    <a:latin typeface="Times New Roman" panose="02020603050405020304" pitchFamily="18" charset="0"/>
                    <a:cs typeface="Times New Roman" panose="02020603050405020304" pitchFamily="18" charset="0"/>
                  </a:rPr>
                  <a:t>dụ</a:t>
                </a:r>
                <a:r>
                  <a:rPr lang="en-US" sz="2800" dirty="0">
                    <a:solidFill>
                      <a:schemeClr val="tx1"/>
                    </a:solidFill>
                    <a:latin typeface="Times New Roman" panose="02020603050405020304" pitchFamily="18" charset="0"/>
                    <a:cs typeface="Times New Roman" panose="02020603050405020304" pitchFamily="18" charset="0"/>
                  </a:rPr>
                  <a:t> 3:</a:t>
                </a:r>
              </a:p>
              <a:p>
                <a:pPr/>
                <a14:m>
                  <m:oMathPara xmlns:m="http://schemas.openxmlformats.org/officeDocument/2006/math">
                    <m:oMathParaPr>
                      <m:jc m:val="left"/>
                    </m:oMathParaPr>
                    <m:oMath xmlns:m="http://schemas.openxmlformats.org/officeDocument/2006/math">
                      <m:r>
                        <a:rPr lang="en-US" sz="2800" b="0" i="1" smtClean="0">
                          <a:solidFill>
                            <a:schemeClr val="tx1"/>
                          </a:solidFill>
                          <a:latin typeface="Cambria Math" panose="02040503050406030204" pitchFamily="18" charset="0"/>
                          <a:cs typeface="Times New Roman" panose="02020603050405020304" pitchFamily="18" charset="0"/>
                        </a:rPr>
                        <m:t>𝑎</m:t>
                      </m:r>
                      <m:r>
                        <a:rPr lang="en-US" sz="2800" b="0" i="1" smtClean="0">
                          <a:solidFill>
                            <a:schemeClr val="tx1"/>
                          </a:solidFill>
                          <a:latin typeface="Cambria Math" panose="02040503050406030204" pitchFamily="18" charset="0"/>
                          <a:cs typeface="Times New Roman" panose="02020603050405020304" pitchFamily="18" charset="0"/>
                        </a:rPr>
                        <m:t>)</m:t>
                      </m:r>
                      <m:sSup>
                        <m:sSupPr>
                          <m:ctrlPr>
                            <a:rPr lang="en-US" sz="2800" i="1">
                              <a:solidFill>
                                <a:schemeClr val="tx1"/>
                              </a:solidFill>
                              <a:latin typeface="Cambria Math" panose="02040503050406030204" pitchFamily="18" charset="0"/>
                            </a:rPr>
                          </m:ctrlPr>
                        </m:sSupPr>
                        <m:e>
                          <m:d>
                            <m:dPr>
                              <m:ctrlPr>
                                <a:rPr lang="en-US" sz="2800" i="1">
                                  <a:solidFill>
                                    <a:schemeClr val="tx1"/>
                                  </a:solidFill>
                                  <a:latin typeface="Cambria Math" panose="02040503050406030204" pitchFamily="18" charset="0"/>
                                </a:rPr>
                              </m:ctrlPr>
                            </m:dPr>
                            <m:e>
                              <m:f>
                                <m:fPr>
                                  <m:ctrlPr>
                                    <a:rPr lang="en-US" sz="2800" i="1">
                                      <a:solidFill>
                                        <a:schemeClr val="tx1"/>
                                      </a:solidFill>
                                      <a:latin typeface="Cambria Math" panose="02040503050406030204" pitchFamily="18" charset="0"/>
                                    </a:rPr>
                                  </m:ctrlPr>
                                </m:fPr>
                                <m:num>
                                  <m:r>
                                    <a:rPr lang="en-US" sz="2800">
                                      <a:solidFill>
                                        <a:schemeClr val="tx1"/>
                                      </a:solidFill>
                                      <a:latin typeface="Cambria Math" panose="02040503050406030204" pitchFamily="18" charset="0"/>
                                    </a:rPr>
                                    <m:t>2</m:t>
                                  </m:r>
                                </m:num>
                                <m:den>
                                  <m:r>
                                    <a:rPr lang="en-US" sz="2800">
                                      <a:solidFill>
                                        <a:schemeClr val="tx1"/>
                                      </a:solidFill>
                                      <a:latin typeface="Cambria Math" panose="02040503050406030204" pitchFamily="18" charset="0"/>
                                    </a:rPr>
                                    <m:t>3</m:t>
                                  </m:r>
                                </m:den>
                              </m:f>
                            </m:e>
                          </m:d>
                        </m:e>
                        <m:sup>
                          <m:r>
                            <a:rPr lang="en-US" sz="2800">
                              <a:solidFill>
                                <a:schemeClr val="tx1"/>
                              </a:solidFill>
                              <a:latin typeface="Cambria Math" panose="02040503050406030204" pitchFamily="18" charset="0"/>
                            </a:rPr>
                            <m:t>5</m:t>
                          </m:r>
                        </m:sup>
                      </m:sSup>
                      <m:r>
                        <a:rPr lang="en-US" sz="2800">
                          <a:solidFill>
                            <a:schemeClr val="tx1"/>
                          </a:solidFill>
                          <a:latin typeface="Cambria Math" panose="02040503050406030204" pitchFamily="18" charset="0"/>
                        </a:rPr>
                        <m:t>.</m:t>
                      </m:r>
                      <m:sSup>
                        <m:sSupPr>
                          <m:ctrlPr>
                            <a:rPr lang="en-US" sz="2800" i="1">
                              <a:solidFill>
                                <a:schemeClr val="tx1"/>
                              </a:solidFill>
                              <a:latin typeface="Cambria Math" panose="02040503050406030204" pitchFamily="18" charset="0"/>
                            </a:rPr>
                          </m:ctrlPr>
                        </m:sSupPr>
                        <m:e>
                          <m:d>
                            <m:dPr>
                              <m:ctrlPr>
                                <a:rPr lang="en-US" sz="2800" i="1">
                                  <a:solidFill>
                                    <a:schemeClr val="tx1"/>
                                  </a:solidFill>
                                  <a:latin typeface="Cambria Math" panose="02040503050406030204" pitchFamily="18" charset="0"/>
                                </a:rPr>
                              </m:ctrlPr>
                            </m:dPr>
                            <m:e>
                              <m:f>
                                <m:fPr>
                                  <m:ctrlPr>
                                    <a:rPr lang="en-US" sz="2800" i="1">
                                      <a:solidFill>
                                        <a:schemeClr val="tx1"/>
                                      </a:solidFill>
                                      <a:latin typeface="Cambria Math" panose="02040503050406030204" pitchFamily="18" charset="0"/>
                                    </a:rPr>
                                  </m:ctrlPr>
                                </m:fPr>
                                <m:num>
                                  <m:r>
                                    <a:rPr lang="en-US" sz="2800">
                                      <a:solidFill>
                                        <a:schemeClr val="tx1"/>
                                      </a:solidFill>
                                      <a:latin typeface="Cambria Math" panose="02040503050406030204" pitchFamily="18" charset="0"/>
                                    </a:rPr>
                                    <m:t>2</m:t>
                                  </m:r>
                                </m:num>
                                <m:den>
                                  <m:r>
                                    <a:rPr lang="en-US" sz="2800">
                                      <a:solidFill>
                                        <a:schemeClr val="tx1"/>
                                      </a:solidFill>
                                      <a:latin typeface="Cambria Math" panose="02040503050406030204" pitchFamily="18" charset="0"/>
                                    </a:rPr>
                                    <m:t>3</m:t>
                                  </m:r>
                                </m:den>
                              </m:f>
                            </m:e>
                          </m:d>
                        </m:e>
                        <m:sup>
                          <m:r>
                            <a:rPr lang="en-US" sz="2800">
                              <a:solidFill>
                                <a:schemeClr val="tx1"/>
                              </a:solidFill>
                              <a:latin typeface="Cambria Math" panose="02040503050406030204" pitchFamily="18" charset="0"/>
                            </a:rPr>
                            <m:t>3</m:t>
                          </m:r>
                        </m:sup>
                      </m:sSup>
                      <m:r>
                        <a:rPr lang="en-US" sz="2800" i="1">
                          <a:solidFill>
                            <a:schemeClr val="tx1"/>
                          </a:solidFill>
                          <a:latin typeface="Cambria Math" panose="02040503050406030204" pitchFamily="18" charset="0"/>
                        </a:rPr>
                        <m:t>=</m:t>
                      </m:r>
                      <m:sSup>
                        <m:sSupPr>
                          <m:ctrlPr>
                            <a:rPr lang="en-US" sz="2800" i="1">
                              <a:solidFill>
                                <a:schemeClr val="tx1"/>
                              </a:solidFill>
                              <a:latin typeface="Cambria Math" panose="02040503050406030204" pitchFamily="18" charset="0"/>
                            </a:rPr>
                          </m:ctrlPr>
                        </m:sSupPr>
                        <m:e>
                          <m:d>
                            <m:dPr>
                              <m:ctrlPr>
                                <a:rPr lang="en-US" sz="2800" i="1">
                                  <a:solidFill>
                                    <a:schemeClr val="tx1"/>
                                  </a:solidFill>
                                  <a:latin typeface="Cambria Math" panose="02040503050406030204" pitchFamily="18" charset="0"/>
                                </a:rPr>
                              </m:ctrlPr>
                            </m:dPr>
                            <m:e>
                              <m:f>
                                <m:fPr>
                                  <m:ctrlPr>
                                    <a:rPr lang="en-US" sz="2800" i="1">
                                      <a:solidFill>
                                        <a:schemeClr val="tx1"/>
                                      </a:solidFill>
                                      <a:latin typeface="Cambria Math" panose="02040503050406030204" pitchFamily="18" charset="0"/>
                                    </a:rPr>
                                  </m:ctrlPr>
                                </m:fPr>
                                <m:num>
                                  <m:r>
                                    <a:rPr lang="en-US" sz="2800">
                                      <a:solidFill>
                                        <a:schemeClr val="tx1"/>
                                      </a:solidFill>
                                      <a:latin typeface="Cambria Math" panose="02040503050406030204" pitchFamily="18" charset="0"/>
                                    </a:rPr>
                                    <m:t>2</m:t>
                                  </m:r>
                                </m:num>
                                <m:den>
                                  <m:r>
                                    <a:rPr lang="en-US" sz="2800">
                                      <a:solidFill>
                                        <a:schemeClr val="tx1"/>
                                      </a:solidFill>
                                      <a:latin typeface="Cambria Math" panose="02040503050406030204" pitchFamily="18" charset="0"/>
                                    </a:rPr>
                                    <m:t>3</m:t>
                                  </m:r>
                                </m:den>
                              </m:f>
                            </m:e>
                          </m:d>
                        </m:e>
                        <m:sup>
                          <m:r>
                            <a:rPr lang="en-US" sz="2800">
                              <a:solidFill>
                                <a:schemeClr val="tx1"/>
                              </a:solidFill>
                              <a:latin typeface="Cambria Math" panose="02040503050406030204" pitchFamily="18" charset="0"/>
                            </a:rPr>
                            <m:t>5</m:t>
                          </m:r>
                          <m:r>
                            <a:rPr lang="en-US" sz="2800" i="1">
                              <a:solidFill>
                                <a:schemeClr val="tx1"/>
                              </a:solidFill>
                              <a:latin typeface="Cambria Math" panose="02040503050406030204" pitchFamily="18" charset="0"/>
                            </a:rPr>
                            <m:t>+</m:t>
                          </m:r>
                          <m:r>
                            <a:rPr lang="en-US" sz="2800">
                              <a:solidFill>
                                <a:schemeClr val="tx1"/>
                              </a:solidFill>
                              <a:latin typeface="Cambria Math" panose="02040503050406030204" pitchFamily="18" charset="0"/>
                            </a:rPr>
                            <m:t>3</m:t>
                          </m:r>
                        </m:sup>
                      </m:sSup>
                      <m:r>
                        <a:rPr lang="en-US" sz="2800" i="1">
                          <a:solidFill>
                            <a:schemeClr val="tx1"/>
                          </a:solidFill>
                          <a:latin typeface="Cambria Math" panose="02040503050406030204" pitchFamily="18" charset="0"/>
                        </a:rPr>
                        <m:t>=</m:t>
                      </m:r>
                      <m:sSup>
                        <m:sSupPr>
                          <m:ctrlPr>
                            <a:rPr lang="en-US" sz="2800" i="1">
                              <a:solidFill>
                                <a:schemeClr val="tx1"/>
                              </a:solidFill>
                              <a:latin typeface="Cambria Math" panose="02040503050406030204" pitchFamily="18" charset="0"/>
                            </a:rPr>
                          </m:ctrlPr>
                        </m:sSupPr>
                        <m:e>
                          <m:d>
                            <m:dPr>
                              <m:ctrlPr>
                                <a:rPr lang="en-US" sz="2800" i="1">
                                  <a:solidFill>
                                    <a:schemeClr val="tx1"/>
                                  </a:solidFill>
                                  <a:latin typeface="Cambria Math" panose="02040503050406030204" pitchFamily="18" charset="0"/>
                                </a:rPr>
                              </m:ctrlPr>
                            </m:dPr>
                            <m:e>
                              <m:f>
                                <m:fPr>
                                  <m:ctrlPr>
                                    <a:rPr lang="en-US" sz="2800" i="1">
                                      <a:solidFill>
                                        <a:schemeClr val="tx1"/>
                                      </a:solidFill>
                                      <a:latin typeface="Cambria Math" panose="02040503050406030204" pitchFamily="18" charset="0"/>
                                    </a:rPr>
                                  </m:ctrlPr>
                                </m:fPr>
                                <m:num>
                                  <m:r>
                                    <a:rPr lang="en-US" sz="2800">
                                      <a:solidFill>
                                        <a:schemeClr val="tx1"/>
                                      </a:solidFill>
                                      <a:latin typeface="Cambria Math" panose="02040503050406030204" pitchFamily="18" charset="0"/>
                                    </a:rPr>
                                    <m:t>2</m:t>
                                  </m:r>
                                </m:num>
                                <m:den>
                                  <m:r>
                                    <a:rPr lang="en-US" sz="2800">
                                      <a:solidFill>
                                        <a:schemeClr val="tx1"/>
                                      </a:solidFill>
                                      <a:latin typeface="Cambria Math" panose="02040503050406030204" pitchFamily="18" charset="0"/>
                                    </a:rPr>
                                    <m:t>3</m:t>
                                  </m:r>
                                </m:den>
                              </m:f>
                            </m:e>
                          </m:d>
                        </m:e>
                        <m:sup>
                          <m:r>
                            <a:rPr lang="en-US" sz="2800">
                              <a:solidFill>
                                <a:schemeClr val="tx1"/>
                              </a:solidFill>
                              <a:latin typeface="Cambria Math" panose="02040503050406030204" pitchFamily="18" charset="0"/>
                            </a:rPr>
                            <m:t>8</m:t>
                          </m:r>
                        </m:sup>
                      </m:sSup>
                    </m:oMath>
                  </m:oMathPara>
                </a14:m>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 </a:t>
                </a:r>
                <a:r>
                  <a:rPr lang="fr-FR" sz="2800" dirty="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sSup>
                      <m:sSupPr>
                        <m:ctrlPr>
                          <a:rPr lang="en-US" sz="2800" i="1">
                            <a:solidFill>
                              <a:schemeClr val="tx1"/>
                            </a:solidFill>
                            <a:latin typeface="Cambria Math" panose="02040503050406030204" pitchFamily="18" charset="0"/>
                          </a:rPr>
                        </m:ctrlPr>
                      </m:sSupPr>
                      <m:e>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m:t>
                            </m:r>
                            <m:r>
                              <a:rPr lang="en-US" sz="2800">
                                <a:solidFill>
                                  <a:schemeClr val="tx1"/>
                                </a:solidFill>
                                <a:latin typeface="Cambria Math" panose="02040503050406030204" pitchFamily="18" charset="0"/>
                              </a:rPr>
                              <m:t>5</m:t>
                            </m:r>
                          </m:e>
                        </m:d>
                      </m:e>
                      <m:sup>
                        <m:r>
                          <a:rPr lang="en-US" sz="2800">
                            <a:solidFill>
                              <a:schemeClr val="tx1"/>
                            </a:solidFill>
                            <a:latin typeface="Cambria Math" panose="02040503050406030204" pitchFamily="18" charset="0"/>
                          </a:rPr>
                          <m:t>5</m:t>
                        </m:r>
                      </m:sup>
                    </m:sSup>
                    <m:r>
                      <a:rPr lang="en-US" sz="2800">
                        <a:solidFill>
                          <a:schemeClr val="tx1"/>
                        </a:solidFill>
                        <a:latin typeface="Cambria Math" panose="02040503050406030204" pitchFamily="18" charset="0"/>
                      </a:rPr>
                      <m:t>:</m:t>
                    </m:r>
                    <m:sSup>
                      <m:sSupPr>
                        <m:ctrlPr>
                          <a:rPr lang="en-US" sz="2800" i="1">
                            <a:solidFill>
                              <a:schemeClr val="tx1"/>
                            </a:solidFill>
                            <a:latin typeface="Cambria Math" panose="02040503050406030204" pitchFamily="18" charset="0"/>
                          </a:rPr>
                        </m:ctrlPr>
                      </m:sSupPr>
                      <m:e>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m:t>
                            </m:r>
                            <m:r>
                              <a:rPr lang="en-US" sz="2800">
                                <a:solidFill>
                                  <a:schemeClr val="tx1"/>
                                </a:solidFill>
                                <a:latin typeface="Cambria Math" panose="02040503050406030204" pitchFamily="18" charset="0"/>
                              </a:rPr>
                              <m:t>5</m:t>
                            </m:r>
                          </m:e>
                        </m:d>
                      </m:e>
                      <m:sup>
                        <m:r>
                          <a:rPr lang="en-US" sz="2800">
                            <a:solidFill>
                              <a:schemeClr val="tx1"/>
                            </a:solidFill>
                            <a:latin typeface="Cambria Math" panose="02040503050406030204" pitchFamily="18" charset="0"/>
                          </a:rPr>
                          <m:t>5</m:t>
                        </m:r>
                      </m:sup>
                    </m:sSup>
                    <m:r>
                      <a:rPr lang="en-US" sz="2800" i="1">
                        <a:solidFill>
                          <a:schemeClr val="tx1"/>
                        </a:solidFill>
                        <a:latin typeface="Cambria Math" panose="02040503050406030204" pitchFamily="18" charset="0"/>
                      </a:rPr>
                      <m:t>=</m:t>
                    </m:r>
                    <m:sSup>
                      <m:sSupPr>
                        <m:ctrlPr>
                          <a:rPr lang="en-US" sz="2800" i="1">
                            <a:solidFill>
                              <a:schemeClr val="tx1"/>
                            </a:solidFill>
                            <a:latin typeface="Cambria Math" panose="02040503050406030204" pitchFamily="18" charset="0"/>
                          </a:rPr>
                        </m:ctrlPr>
                      </m:sSupPr>
                      <m:e>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m:t>
                            </m:r>
                            <m:r>
                              <a:rPr lang="en-US" sz="2800">
                                <a:solidFill>
                                  <a:schemeClr val="tx1"/>
                                </a:solidFill>
                                <a:latin typeface="Cambria Math" panose="02040503050406030204" pitchFamily="18" charset="0"/>
                              </a:rPr>
                              <m:t>5</m:t>
                            </m:r>
                          </m:e>
                        </m:d>
                      </m:e>
                      <m:sup>
                        <m:r>
                          <a:rPr lang="en-US" sz="2800">
                            <a:solidFill>
                              <a:schemeClr val="tx1"/>
                            </a:solidFill>
                            <a:latin typeface="Cambria Math" panose="02040503050406030204" pitchFamily="18" charset="0"/>
                          </a:rPr>
                          <m:t>5</m:t>
                        </m:r>
                        <m:r>
                          <a:rPr lang="en-US" sz="2800" i="1">
                            <a:solidFill>
                              <a:schemeClr val="tx1"/>
                            </a:solidFill>
                            <a:latin typeface="Cambria Math" panose="02040503050406030204" pitchFamily="18" charset="0"/>
                          </a:rPr>
                          <m:t>−</m:t>
                        </m:r>
                        <m:r>
                          <a:rPr lang="en-US" sz="2800">
                            <a:solidFill>
                              <a:schemeClr val="tx1"/>
                            </a:solidFill>
                            <a:latin typeface="Cambria Math" panose="02040503050406030204" pitchFamily="18" charset="0"/>
                          </a:rPr>
                          <m:t>5</m:t>
                        </m:r>
                      </m:sup>
                    </m:sSup>
                    <m:r>
                      <a:rPr lang="en-US" sz="2800" i="1">
                        <a:solidFill>
                          <a:schemeClr val="tx1"/>
                        </a:solidFill>
                        <a:latin typeface="Cambria Math" panose="02040503050406030204" pitchFamily="18" charset="0"/>
                      </a:rPr>
                      <m:t>=</m:t>
                    </m:r>
                    <m:sSup>
                      <m:sSupPr>
                        <m:ctrlPr>
                          <a:rPr lang="en-US" sz="2800" i="1">
                            <a:solidFill>
                              <a:schemeClr val="tx1"/>
                            </a:solidFill>
                            <a:latin typeface="Cambria Math" panose="02040503050406030204" pitchFamily="18" charset="0"/>
                          </a:rPr>
                        </m:ctrlPr>
                      </m:sSupPr>
                      <m:e>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m:t>
                            </m:r>
                            <m:r>
                              <a:rPr lang="en-US" sz="2800">
                                <a:solidFill>
                                  <a:schemeClr val="tx1"/>
                                </a:solidFill>
                                <a:latin typeface="Cambria Math" panose="02040503050406030204" pitchFamily="18" charset="0"/>
                              </a:rPr>
                              <m:t>5</m:t>
                            </m:r>
                          </m:e>
                        </m:d>
                      </m:e>
                      <m:sup>
                        <m:r>
                          <a:rPr lang="en-US" sz="2800">
                            <a:solidFill>
                              <a:schemeClr val="tx1"/>
                            </a:solidFill>
                            <a:latin typeface="Cambria Math" panose="02040503050406030204" pitchFamily="18" charset="0"/>
                          </a:rPr>
                          <m:t>0</m:t>
                        </m:r>
                      </m:sup>
                    </m:sSup>
                    <m:r>
                      <a:rPr lang="en-US" sz="2800" i="1">
                        <a:solidFill>
                          <a:schemeClr val="tx1"/>
                        </a:solidFill>
                        <a:latin typeface="Cambria Math" panose="02040503050406030204" pitchFamily="18" charset="0"/>
                      </a:rPr>
                      <m:t>=</m:t>
                    </m:r>
                    <m:r>
                      <a:rPr lang="en-US" sz="2800">
                        <a:solidFill>
                          <a:schemeClr val="tx1"/>
                        </a:solidFill>
                        <a:latin typeface="Cambria Math" panose="02040503050406030204" pitchFamily="18" charset="0"/>
                      </a:rPr>
                      <m:t>1</m:t>
                    </m:r>
                  </m:oMath>
                </a14:m>
                <a:endParaRPr 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09451" y="4689566"/>
                <a:ext cx="10946675" cy="2024743"/>
              </a:xfrm>
              <a:prstGeom prst="rect">
                <a:avLst/>
              </a:prstGeom>
              <a:blipFill>
                <a:blip r:embed="rId4"/>
                <a:stretch>
                  <a:fillRect l="-1170" t="-2410" b="-783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482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down)">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down)">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94063" y="653143"/>
                <a:ext cx="10931434" cy="4885501"/>
              </a:xfrm>
            </p:spPr>
            <p:txBody>
              <a:bodyPr>
                <a:normAutofit/>
              </a:bodyPr>
              <a:lstStyle/>
              <a:p>
                <a:pPr marL="0" indent="0">
                  <a:buNone/>
                </a:pPr>
                <a:r>
                  <a:rPr lang="vi-VN" b="1" dirty="0">
                    <a:solidFill>
                      <a:srgbClr val="FF0000"/>
                    </a:solidFill>
                    <a:latin typeface="Times New Roman" panose="02020603050405020304" pitchFamily="18" charset="0"/>
                    <a:cs typeface="Times New Roman" panose="02020603050405020304" pitchFamily="18" charset="0"/>
                  </a:rPr>
                  <a:t>3. </a:t>
                </a:r>
                <a:r>
                  <a:rPr lang="en-US" b="1" dirty="0" err="1">
                    <a:solidFill>
                      <a:srgbClr val="FF0000"/>
                    </a:solidFill>
                    <a:latin typeface="Times New Roman" panose="02020603050405020304" pitchFamily="18" charset="0"/>
                    <a:cs typeface="Times New Roman" panose="02020603050405020304" pitchFamily="18" charset="0"/>
                  </a:rPr>
                  <a:t>Lũy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thừa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của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lũy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thừa</a:t>
                </a:r>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HĐ 5:</a:t>
                </a:r>
                <a:r>
                  <a:rPr lang="en-US" dirty="0">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Viết </a:t>
                </a:r>
                <a:r>
                  <a:rPr lang="en-US" dirty="0" err="1">
                    <a:solidFill>
                      <a:srgbClr val="0070C0"/>
                    </a:solidFill>
                    <a:latin typeface="Times New Roman" panose="02020603050405020304" pitchFamily="18" charset="0"/>
                    <a:cs typeface="Times New Roman" panose="02020603050405020304" pitchFamily="18" charset="0"/>
                  </a:rPr>
                  <a:t>số</a:t>
                </a:r>
                <a:r>
                  <a:rPr lang="en-US"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i="1">
                            <a:solidFill>
                              <a:srgbClr val="0070C0"/>
                            </a:solidFill>
                            <a:latin typeface="Cambria Math" panose="02040503050406030204" pitchFamily="18" charset="0"/>
                          </a:rPr>
                        </m:ctrlPr>
                      </m:sSupPr>
                      <m:e>
                        <m:d>
                          <m:dPr>
                            <m:ctrlPr>
                              <a:rPr lang="en-US" i="1">
                                <a:solidFill>
                                  <a:srgbClr val="0070C0"/>
                                </a:solidFill>
                                <a:latin typeface="Cambria Math" panose="02040503050406030204" pitchFamily="18" charset="0"/>
                              </a:rPr>
                            </m:ctrlPr>
                          </m:dPr>
                          <m:e>
                            <m:sSup>
                              <m:sSupPr>
                                <m:ctrlPr>
                                  <a:rPr lang="en-US" i="1">
                                    <a:solidFill>
                                      <a:srgbClr val="0070C0"/>
                                    </a:solidFill>
                                    <a:latin typeface="Cambria Math" panose="02040503050406030204" pitchFamily="18" charset="0"/>
                                  </a:rPr>
                                </m:ctrlPr>
                              </m:sSupPr>
                              <m:e>
                                <m:r>
                                  <a:rPr lang="en-US">
                                    <a:solidFill>
                                      <a:srgbClr val="0070C0"/>
                                    </a:solidFill>
                                    <a:latin typeface="Cambria Math" panose="02040503050406030204" pitchFamily="18" charset="0"/>
                                  </a:rPr>
                                  <m:t>2</m:t>
                                </m:r>
                              </m:e>
                              <m:sup>
                                <m:r>
                                  <a:rPr lang="en-US">
                                    <a:solidFill>
                                      <a:srgbClr val="0070C0"/>
                                    </a:solidFill>
                                    <a:latin typeface="Cambria Math" panose="02040503050406030204" pitchFamily="18" charset="0"/>
                                  </a:rPr>
                                  <m:t>2</m:t>
                                </m:r>
                              </m:sup>
                            </m:sSup>
                          </m:e>
                        </m:d>
                      </m:e>
                      <m:sup>
                        <m:r>
                          <a:rPr lang="en-US">
                            <a:solidFill>
                              <a:srgbClr val="0070C0"/>
                            </a:solidFill>
                            <a:latin typeface="Cambria Math" panose="02040503050406030204" pitchFamily="18" charset="0"/>
                          </a:rPr>
                          <m:t>3</m:t>
                        </m:r>
                      </m:sup>
                    </m:sSup>
                  </m:oMath>
                </a14:m>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dưới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dạng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lũy</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thừa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của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cơ</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số</a:t>
                </a:r>
                <a:r>
                  <a:rPr lang="en-US" dirty="0">
                    <a:solidFill>
                      <a:srgbClr val="0070C0"/>
                    </a:solidFill>
                    <a:latin typeface="Times New Roman" panose="02020603050405020304" pitchFamily="18" charset="0"/>
                    <a:cs typeface="Times New Roman" panose="02020603050405020304" pitchFamily="18" charset="0"/>
                  </a:rPr>
                  <a:t> 2 </a:t>
                </a:r>
                <a:r>
                  <a:rPr lang="en-US" dirty="0" err="1">
                    <a:solidFill>
                      <a:srgbClr val="0070C0"/>
                    </a:solidFill>
                    <a:latin typeface="Times New Roman" panose="02020603050405020304" pitchFamily="18" charset="0"/>
                    <a:cs typeface="Times New Roman" panose="02020603050405020304" pitchFamily="18" charset="0"/>
                  </a:rPr>
                  <a:t>và</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số</a:t>
                </a:r>
                <a:r>
                  <a:rPr lang="en-US"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i="1">
                            <a:solidFill>
                              <a:srgbClr val="0070C0"/>
                            </a:solidFill>
                            <a:latin typeface="Cambria Math" panose="02040503050406030204" pitchFamily="18" charset="0"/>
                          </a:rPr>
                        </m:ctrlPr>
                      </m:sSupPr>
                      <m:e>
                        <m:d>
                          <m:dPr>
                            <m:begChr m:val="["/>
                            <m:endChr m:val="]"/>
                            <m:ctrlPr>
                              <a:rPr lang="en-US" i="1">
                                <a:solidFill>
                                  <a:srgbClr val="0070C0"/>
                                </a:solidFill>
                                <a:latin typeface="Cambria Math" panose="02040503050406030204" pitchFamily="18" charset="0"/>
                              </a:rPr>
                            </m:ctrlPr>
                          </m:dPr>
                          <m:e>
                            <m:sSup>
                              <m:sSupPr>
                                <m:ctrlPr>
                                  <a:rPr lang="en-US" i="1">
                                    <a:solidFill>
                                      <a:srgbClr val="0070C0"/>
                                    </a:solidFill>
                                    <a:latin typeface="Cambria Math" panose="02040503050406030204" pitchFamily="18" charset="0"/>
                                  </a:rPr>
                                </m:ctrlPr>
                              </m:sSupPr>
                              <m:e>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m:t>
                                    </m:r>
                                    <m:r>
                                      <a:rPr lang="en-US">
                                        <a:solidFill>
                                          <a:srgbClr val="0070C0"/>
                                        </a:solidFill>
                                        <a:latin typeface="Cambria Math" panose="02040503050406030204" pitchFamily="18" charset="0"/>
                                      </a:rPr>
                                      <m:t>3</m:t>
                                    </m:r>
                                  </m:e>
                                </m:d>
                              </m:e>
                              <m:sup>
                                <m:r>
                                  <a:rPr lang="en-US">
                                    <a:solidFill>
                                      <a:srgbClr val="0070C0"/>
                                    </a:solidFill>
                                    <a:latin typeface="Cambria Math" panose="02040503050406030204" pitchFamily="18" charset="0"/>
                                  </a:rPr>
                                  <m:t>2</m:t>
                                </m:r>
                              </m:sup>
                            </m:sSup>
                          </m:e>
                        </m:d>
                      </m:e>
                      <m:sup>
                        <m:r>
                          <a:rPr lang="en-US">
                            <a:solidFill>
                              <a:srgbClr val="0070C0"/>
                            </a:solidFill>
                            <a:latin typeface="Cambria Math" panose="02040503050406030204" pitchFamily="18" charset="0"/>
                          </a:rPr>
                          <m:t>3</m:t>
                        </m:r>
                      </m:sup>
                    </m:sSup>
                  </m:oMath>
                </a14:m>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dưới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dạng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lũy</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thừa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của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cơ</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số</a:t>
                </a:r>
                <a:r>
                  <a:rPr lang="en-US"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r>
                      <a:rPr lang="en-US" i="1">
                        <a:solidFill>
                          <a:srgbClr val="0070C0"/>
                        </a:solidFill>
                        <a:latin typeface="Cambria Math" panose="02040503050406030204" pitchFamily="18" charset="0"/>
                      </a:rPr>
                      <m:t>−</m:t>
                    </m:r>
                    <m:r>
                      <a:rPr lang="en-US">
                        <a:solidFill>
                          <a:srgbClr val="0070C0"/>
                        </a:solidFill>
                        <a:latin typeface="Cambria Math" panose="02040503050406030204" pitchFamily="18" charset="0"/>
                      </a:rPr>
                      <m:t>3</m:t>
                    </m:r>
                  </m:oMath>
                </a14:m>
                <a:r>
                  <a:rPr lang="en-US" dirty="0">
                    <a:solidFill>
                      <a:srgbClr val="0070C0"/>
                    </a:solidFill>
                    <a:latin typeface="Times New Roman" panose="02020603050405020304" pitchFamily="18" charset="0"/>
                    <a:cs typeface="Times New Roman" panose="02020603050405020304" pitchFamily="18" charset="0"/>
                  </a:rPr>
                  <a:t>.</a:t>
                </a:r>
              </a:p>
              <a:p>
                <a:pPr marL="0" indent="0">
                  <a:buNone/>
                </a:pPr>
                <a:r>
                  <a:rPr lang="en-US" b="1" dirty="0" err="1">
                    <a:solidFill>
                      <a:srgbClr val="C00000"/>
                    </a:solidFill>
                    <a:latin typeface="Times New Roman" panose="02020603050405020304" pitchFamily="18" charset="0"/>
                    <a:cs typeface="Times New Roman" panose="02020603050405020304" pitchFamily="18" charset="0"/>
                  </a:rPr>
                  <a:t>Hướng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dẫn</a:t>
                </a:r>
                <a:endParaRPr lang="en-US" dirty="0">
                  <a:solidFill>
                    <a:srgbClr val="C00000"/>
                  </a:solidFill>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Ta </a:t>
                </a:r>
                <a:r>
                  <a:rPr lang="fr-FR" dirty="0" err="1">
                    <a:latin typeface="Times New Roman" panose="02020603050405020304" pitchFamily="18" charset="0"/>
                    <a:cs typeface="Times New Roman" panose="02020603050405020304" pitchFamily="18" charset="0"/>
                  </a:rPr>
                  <a:t>có</a:t>
                </a:r>
                <a:r>
                  <a:rPr lang="fr-F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a:latin typeface="Cambria Math" panose="02040503050406030204" pitchFamily="18" charset="0"/>
                                  </a:rPr>
                                  <m:t>2</m:t>
                                </m:r>
                              </m:e>
                              <m:sup>
                                <m:r>
                                  <a:rPr lang="en-US">
                                    <a:latin typeface="Cambria Math" panose="02040503050406030204" pitchFamily="18" charset="0"/>
                                  </a:rPr>
                                  <m:t>2</m:t>
                                </m:r>
                              </m:sup>
                            </m:sSup>
                          </m:e>
                        </m:d>
                      </m:e>
                      <m:sup>
                        <m:r>
                          <a:rPr lang="en-US">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2</m:t>
                        </m:r>
                      </m:e>
                      <m:sup>
                        <m:r>
                          <a:rPr lang="en-US">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2</m:t>
                        </m:r>
                      </m:e>
                      <m:sup>
                        <m:r>
                          <a:rPr lang="en-US">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2</m:t>
                        </m:r>
                      </m:e>
                      <m:sup>
                        <m:r>
                          <a:rPr lang="en-US">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2</m:t>
                        </m:r>
                      </m:e>
                      <m:sup>
                        <m:r>
                          <a:rPr lang="en-US">
                            <a:latin typeface="Cambria Math" panose="02040503050406030204" pitchFamily="18" charset="0"/>
                          </a:rPr>
                          <m:t>2</m:t>
                        </m:r>
                        <m:r>
                          <a:rPr lang="en-US" i="1">
                            <a:latin typeface="Cambria Math" panose="02040503050406030204" pitchFamily="18" charset="0"/>
                          </a:rPr>
                          <m:t> + </m:t>
                        </m:r>
                        <m:r>
                          <a:rPr lang="en-US">
                            <a:latin typeface="Cambria Math" panose="02040503050406030204" pitchFamily="18" charset="0"/>
                          </a:rPr>
                          <m:t>2</m:t>
                        </m:r>
                        <m:r>
                          <a:rPr lang="en-US" i="1">
                            <a:latin typeface="Cambria Math" panose="02040503050406030204" pitchFamily="18" charset="0"/>
                          </a:rPr>
                          <m:t> + </m:t>
                        </m:r>
                        <m:r>
                          <a:rPr lang="en-US">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2</m:t>
                        </m:r>
                      </m:e>
                      <m:sup>
                        <m:r>
                          <a:rPr lang="en-US">
                            <a:latin typeface="Cambria Math" panose="02040503050406030204" pitchFamily="18" charset="0"/>
                          </a:rPr>
                          <m:t>6</m:t>
                        </m:r>
                      </m:sup>
                    </m:sSup>
                  </m:oMath>
                </a14:m>
                <a:r>
                  <a:rPr lang="en-US"/>
                  <a:t>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2</m:t>
                        </m:r>
                      </m:e>
                      <m:sup>
                        <m:r>
                          <a:rPr lang="en-US">
                            <a:latin typeface="Cambria Math" panose="02040503050406030204" pitchFamily="18" charset="0"/>
                          </a:rPr>
                          <m:t>2.3</m:t>
                        </m:r>
                      </m:sup>
                    </m:sSup>
                  </m:oMath>
                </a14:m>
                <a:r>
                  <a:rPr lang="en-US" dirty="0"/>
                  <a:t> </a:t>
                </a:r>
              </a:p>
              <a:p>
                <a:pPr marL="0" indent="0">
                  <a:buNone/>
                </a:pPr>
                <a14:m>
                  <m:oMath xmlns:m="http://schemas.openxmlformats.org/officeDocument/2006/math">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m:t>
                                    </m:r>
                                    <m:r>
                                      <a:rPr lang="en-US">
                                        <a:latin typeface="Cambria Math" panose="02040503050406030204" pitchFamily="18" charset="0"/>
                                      </a:rPr>
                                      <m:t>3</m:t>
                                    </m:r>
                                  </m:e>
                                </m:d>
                              </m:e>
                              <m:sup>
                                <m:r>
                                  <a:rPr lang="en-US">
                                    <a:latin typeface="Cambria Math" panose="02040503050406030204" pitchFamily="18" charset="0"/>
                                  </a:rPr>
                                  <m:t>2</m:t>
                                </m:r>
                              </m:sup>
                            </m:sSup>
                          </m:e>
                        </m:d>
                      </m:e>
                      <m:sup>
                        <m:r>
                          <a:rPr lang="en-US">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m:t>
                            </m:r>
                            <m:r>
                              <a:rPr lang="en-US">
                                <a:latin typeface="Cambria Math" panose="02040503050406030204" pitchFamily="18" charset="0"/>
                              </a:rPr>
                              <m:t>3</m:t>
                            </m:r>
                          </m:e>
                        </m:d>
                      </m:e>
                      <m:sup>
                        <m:r>
                          <a:rPr lang="en-US">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m:t>
                            </m:r>
                            <m:r>
                              <a:rPr lang="en-US">
                                <a:latin typeface="Cambria Math" panose="02040503050406030204" pitchFamily="18" charset="0"/>
                              </a:rPr>
                              <m:t>3</m:t>
                            </m:r>
                          </m:e>
                        </m:d>
                      </m:e>
                      <m:sup>
                        <m:r>
                          <a:rPr lang="en-US">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m:t>
                            </m:r>
                            <m:r>
                              <a:rPr lang="en-US">
                                <a:latin typeface="Cambria Math" panose="02040503050406030204" pitchFamily="18" charset="0"/>
                              </a:rPr>
                              <m:t>3</m:t>
                            </m:r>
                          </m:e>
                        </m:d>
                      </m:e>
                      <m:sup>
                        <m:r>
                          <a:rPr lang="en-US">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m:t>
                            </m:r>
                            <m:r>
                              <a:rPr lang="en-US">
                                <a:latin typeface="Cambria Math" panose="02040503050406030204" pitchFamily="18" charset="0"/>
                              </a:rPr>
                              <m:t>3</m:t>
                            </m:r>
                          </m:e>
                        </m:d>
                      </m:e>
                      <m:sup>
                        <m:r>
                          <a:rPr lang="en-US">
                            <a:latin typeface="Cambria Math" panose="02040503050406030204" pitchFamily="18" charset="0"/>
                          </a:rPr>
                          <m:t>2</m:t>
                        </m:r>
                        <m:r>
                          <a:rPr lang="en-US" i="1">
                            <a:latin typeface="Cambria Math" panose="02040503050406030204" pitchFamily="18" charset="0"/>
                          </a:rPr>
                          <m:t> + </m:t>
                        </m:r>
                        <m:r>
                          <a:rPr lang="en-US">
                            <a:latin typeface="Cambria Math" panose="02040503050406030204" pitchFamily="18" charset="0"/>
                          </a:rPr>
                          <m:t>2</m:t>
                        </m:r>
                        <m:r>
                          <a:rPr lang="en-US" i="1">
                            <a:latin typeface="Cambria Math" panose="02040503050406030204" pitchFamily="18" charset="0"/>
                          </a:rPr>
                          <m:t> + </m:t>
                        </m:r>
                        <m:r>
                          <a:rPr lang="en-US">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m:t>
                            </m:r>
                            <m:r>
                              <a:rPr lang="en-US">
                                <a:latin typeface="Cambria Math" panose="02040503050406030204" pitchFamily="18" charset="0"/>
                              </a:rPr>
                              <m:t>3</m:t>
                            </m:r>
                          </m:e>
                        </m:d>
                      </m:e>
                      <m:sup>
                        <m:r>
                          <a:rPr lang="en-US">
                            <a:latin typeface="Cambria Math" panose="02040503050406030204" pitchFamily="18" charset="0"/>
                          </a:rPr>
                          <m:t>6</m:t>
                        </m:r>
                      </m:sup>
                    </m:sSup>
                  </m:oMath>
                </a14:m>
                <a:r>
                  <a:rPr lang="en-US"/>
                  <a:t>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m:t>
                            </m:r>
                            <m:r>
                              <a:rPr lang="en-US">
                                <a:latin typeface="Cambria Math" panose="02040503050406030204" pitchFamily="18" charset="0"/>
                              </a:rPr>
                              <m:t>3</m:t>
                            </m:r>
                          </m:e>
                        </m:d>
                      </m:e>
                      <m:sup>
                        <m:r>
                          <a:rPr lang="en-US">
                            <a:latin typeface="Cambria Math" panose="02040503050406030204" pitchFamily="18" charset="0"/>
                          </a:rPr>
                          <m:t>2.3</m:t>
                        </m:r>
                      </m:sup>
                    </m:sSup>
                  </m:oMath>
                </a14:m>
                <a:endParaRPr lang="en-US" i="1" dirty="0">
                  <a:latin typeface="Cambria Math" panose="02040503050406030204" pitchFamily="18" charset="0"/>
                </a:endParaRPr>
              </a:p>
              <a:p>
                <a:pPr marL="0" indent="0">
                  <a:buNone/>
                </a:pPr>
                <a:endParaRPr lang="en-US" dirty="0">
                  <a:latin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94063" y="653143"/>
                <a:ext cx="10931434" cy="4885501"/>
              </a:xfrm>
              <a:blipFill>
                <a:blip r:embed="rId2"/>
                <a:stretch>
                  <a:fillRect l="-1171" t="-21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94063" y="4389593"/>
                <a:ext cx="11465428" cy="2017167"/>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a:p>
                <a:pPr algn="ctr"/>
                <a14:m>
                  <m:oMath xmlns:m="http://schemas.openxmlformats.org/officeDocument/2006/math">
                    <m:sSup>
                      <m:sSupPr>
                        <m:ctrlPr>
                          <a:rPr lang="en-US" sz="2800" i="1">
                            <a:latin typeface="Cambria Math" panose="02040503050406030204" pitchFamily="18" charset="0"/>
                            <a:cs typeface="Times New Roman" panose="02020603050405020304" pitchFamily="18" charset="0"/>
                          </a:rPr>
                        </m:ctrlPr>
                      </m:sSupPr>
                      <m:e>
                        <m:sSup>
                          <m:sSupPr>
                            <m:ctrlPr>
                              <a:rPr lang="en-US" sz="2800" i="1">
                                <a:latin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𝑥</m:t>
                            </m:r>
                          </m:e>
                          <m:sup>
                            <m:r>
                              <a:rPr lang="en-US" sz="2800" i="1">
                                <a:latin typeface="Cambria Math" panose="02040503050406030204" pitchFamily="18" charset="0"/>
                                <a:cs typeface="Times New Roman" panose="02020603050405020304" pitchFamily="18" charset="0"/>
                              </a:rPr>
                              <m:t>𝑚</m:t>
                            </m:r>
                          </m:sup>
                        </m:sSup>
                        <m:r>
                          <a:rPr lang="en-US" sz="2800" i="1">
                            <a:latin typeface="Cambria Math" panose="02040503050406030204" pitchFamily="18" charset="0"/>
                            <a:cs typeface="Times New Roman" panose="02020603050405020304" pitchFamily="18" charset="0"/>
                          </a:rPr>
                          <m:t>)</m:t>
                        </m:r>
                      </m:e>
                      <m:sup>
                        <m:r>
                          <a:rPr lang="en-US" sz="2800" i="1">
                            <a:latin typeface="Cambria Math" panose="02040503050406030204" pitchFamily="18" charset="0"/>
                            <a:cs typeface="Times New Roman" panose="02020603050405020304" pitchFamily="18" charset="0"/>
                          </a:rPr>
                          <m:t>𝑛</m:t>
                        </m:r>
                      </m:sup>
                    </m:sSup>
                  </m:oMath>
                </a14:m>
                <a:r>
                  <a:rPr lang="en-US" sz="28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800" i="1" dirty="0" smtClean="0">
                            <a:latin typeface="Cambria Math" panose="02040503050406030204" pitchFamily="18" charset="0"/>
                            <a:cs typeface="Times New Roman" panose="02020603050405020304" pitchFamily="18" charset="0"/>
                          </a:rPr>
                        </m:ctrlPr>
                      </m:sSupPr>
                      <m:e>
                        <m:r>
                          <a:rPr lang="en-US" sz="2800" b="0" i="1" dirty="0" smtClean="0">
                            <a:latin typeface="Cambria Math" panose="02040503050406030204" pitchFamily="18" charset="0"/>
                            <a:cs typeface="Times New Roman" panose="02020603050405020304" pitchFamily="18" charset="0"/>
                          </a:rPr>
                          <m:t>𝑥</m:t>
                        </m:r>
                      </m:e>
                      <m:sup>
                        <m:r>
                          <a:rPr lang="en-US" sz="2800" b="0" i="1" dirty="0" smtClean="0">
                            <a:latin typeface="Cambria Math" panose="02040503050406030204" pitchFamily="18" charset="0"/>
                            <a:cs typeface="Times New Roman" panose="02020603050405020304" pitchFamily="18" charset="0"/>
                          </a:rPr>
                          <m:t>𝑚</m:t>
                        </m:r>
                        <m:r>
                          <a:rPr lang="en-US" sz="2800" b="0" i="1" dirty="0" smtClean="0">
                            <a:latin typeface="Cambria Math" panose="02040503050406030204" pitchFamily="18" charset="0"/>
                            <a:cs typeface="Times New Roman" panose="02020603050405020304" pitchFamily="18" charset="0"/>
                          </a:rPr>
                          <m:t>.</m:t>
                        </m:r>
                        <m:r>
                          <a:rPr lang="en-US" sz="2800" b="0" i="1" dirty="0" smtClean="0">
                            <a:latin typeface="Cambria Math" panose="02040503050406030204" pitchFamily="18" charset="0"/>
                            <a:cs typeface="Times New Roman" panose="02020603050405020304" pitchFamily="18" charset="0"/>
                          </a:rPr>
                          <m:t>𝑛</m:t>
                        </m:r>
                      </m:sup>
                    </m:sSup>
                    <m:r>
                      <a:rPr lang="en-US" sz="2800" b="0" i="1" dirty="0" smtClean="0">
                        <a:latin typeface="Cambria Math" panose="02040503050406030204" pitchFamily="18" charset="0"/>
                        <a:cs typeface="Times New Roman" panose="02020603050405020304" pitchFamily="18" charset="0"/>
                      </a:rPr>
                      <m:t>     </m:t>
                    </m:r>
                    <m:d>
                      <m:dPr>
                        <m:ctrlPr>
                          <a:rPr lang="en-US" sz="2800" i="1" dirty="0" smtClean="0">
                            <a:latin typeface="Cambria Math" panose="02040503050406030204" pitchFamily="18" charset="0"/>
                            <a:cs typeface="Times New Roman" panose="02020603050405020304" pitchFamily="18" charset="0"/>
                          </a:rPr>
                        </m:ctrlPr>
                      </m:dPr>
                      <m:e>
                        <m:r>
                          <a:rPr lang="en-US" sz="2800" b="0" i="1" dirty="0" smtClean="0">
                            <a:latin typeface="Cambria Math" panose="02040503050406030204" pitchFamily="18" charset="0"/>
                            <a:cs typeface="Times New Roman" panose="02020603050405020304" pitchFamily="18" charset="0"/>
                          </a:rPr>
                          <m:t>𝑥</m:t>
                        </m:r>
                        <m:r>
                          <a:rPr lang="en-US" sz="2800" b="0" i="1" dirty="0" smtClean="0">
                            <a:latin typeface="Cambria Math" panose="02040503050406030204" pitchFamily="18" charset="0"/>
                            <a:ea typeface="Cambria Math" panose="02040503050406030204" pitchFamily="18" charset="0"/>
                            <a:cs typeface="Times New Roman" panose="02020603050405020304" pitchFamily="18" charset="0"/>
                          </a:rPr>
                          <m:t>≠0</m:t>
                        </m:r>
                      </m:e>
                    </m:d>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94063" y="4389593"/>
                <a:ext cx="11465428" cy="2017167"/>
              </a:xfrm>
              <a:prstGeom prst="rect">
                <a:avLst/>
              </a:prstGeom>
              <a:blipFill>
                <a:blip r:embed="rId3"/>
                <a:stretch>
                  <a:fillRect/>
                </a:stretch>
              </a:blipFill>
            </p:spPr>
            <p:txBody>
              <a:bodyPr/>
              <a:lstStyle/>
              <a:p>
                <a:r>
                  <a:rPr lang="en-US">
                    <a:noFill/>
                  </a:rPr>
                  <a:t> </a:t>
                </a:r>
              </a:p>
            </p:txBody>
          </p:sp>
        </mc:Fallback>
      </mc:AlternateContent>
      <p:sp>
        <p:nvSpPr>
          <p:cNvPr id="14" name="Rectangle 20"/>
          <p:cNvSpPr>
            <a:spLocks noChangeArrowheads="1"/>
          </p:cNvSpPr>
          <p:nvPr/>
        </p:nvSpPr>
        <p:spPr bwMode="auto">
          <a:xfrm>
            <a:off x="394063" y="4389593"/>
            <a:ext cx="111091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fr-FR" altLang="en-US" sz="2800" b="1" i="1"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Quy</a:t>
            </a:r>
            <a:r>
              <a:rPr kumimoji="0" lang="fr-FR" altLang="en-US" sz="2800" b="1" i="1"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fr-FR" altLang="en-US" sz="2800" b="1" i="1"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tắc</a:t>
            </a:r>
            <a:r>
              <a:rPr kumimoji="0" lang="fr-FR" altLang="en-US" sz="2800" b="1" i="1"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 </a:t>
            </a:r>
            <a:endParaRPr kumimoji="0" lang="en-US" altLang="en-US" sz="28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lũy</a:t>
            </a: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lũy</a:t>
            </a: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mũ</a:t>
            </a:r>
            <a:r>
              <a:rPr kumimoji="0" lang="en-US" altLang="en-US" sz="28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1816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wipe(down)">
                                      <p:cBhvr>
                                        <p:cTn id="37" dur="500"/>
                                        <p:tgtEl>
                                          <p:spTgt spid="14">
                                            <p:txEl>
                                              <p:pRg st="0" end="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14">
                                            <p:txEl>
                                              <p:pRg st="1" end="1"/>
                                            </p:txEl>
                                          </p:spTgt>
                                        </p:tgtEl>
                                        <p:attrNameLst>
                                          <p:attrName>style.visibility</p:attrName>
                                        </p:attrNameLst>
                                      </p:cBhvr>
                                      <p:to>
                                        <p:strVal val="visible"/>
                                      </p:to>
                                    </p:set>
                                    <p:animEffect transition="in" filter="wipe(down)">
                                      <p:cBhvr>
                                        <p:cTn id="40" dur="500"/>
                                        <p:tgtEl>
                                          <p:spTgt spid="1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animEffect transition="in" filter="barn(inVertical)">
                                      <p:cBhvr>
                                        <p:cTn id="45" dur="500"/>
                                        <p:tgtEl>
                                          <p:spTgt spid="9">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9">
                                            <p:bg/>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310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28749" y="192768"/>
                <a:ext cx="10515600" cy="3882843"/>
              </a:xfrm>
            </p:spPr>
            <p:txBody>
              <a:bodyPr>
                <a:noAutofit/>
              </a:bodyPr>
              <a:lstStyle/>
              <a:p>
                <a:pPr marL="0" indent="0">
                  <a:buNone/>
                </a:pPr>
                <a:r>
                  <a:rPr lang="vi-VN" b="1" u="sng" dirty="0">
                    <a:solidFill>
                      <a:srgbClr val="FF0000"/>
                    </a:solidFill>
                    <a:latin typeface="+mj-lt"/>
                  </a:rPr>
                  <a:t>Luyện tập 3 :</a:t>
                </a:r>
                <a:endParaRPr lang="en-US" b="1" u="sng" dirty="0">
                  <a:solidFill>
                    <a:srgbClr val="FF0000"/>
                  </a:solidFill>
                  <a:latin typeface="+mj-lt"/>
                </a:endParaRPr>
              </a:p>
              <a:p>
                <a:pPr marL="0" indent="0">
                  <a:buNone/>
                </a:pPr>
                <a:r>
                  <a:rPr lang="en-US" dirty="0">
                    <a:latin typeface="Times New Roman" panose="02020603050405020304" pitchFamily="18" charset="0"/>
                    <a:cs typeface="Times New Roman" panose="02020603050405020304" pitchFamily="18" charset="0"/>
                  </a:rPr>
                  <a:t>a)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m:t>
                    </m:r>
                    <m:r>
                      <a:rPr lang="en-US">
                        <a:latin typeface="Cambria Math" panose="02040503050406030204" pitchFamily="18" charset="0"/>
                      </a:rPr>
                      <m:t>2</m:t>
                    </m:r>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3</m:t>
                        </m:r>
                      </m:sup>
                    </m:sSup>
                    <m:r>
                      <a:rPr lang="en-US">
                        <a:latin typeface="Cambria Math" panose="02040503050406030204" pitchFamily="18" charset="0"/>
                      </a:rPr>
                      <m:t>:(</m:t>
                    </m:r>
                    <m:r>
                      <a:rPr lang="en-US" i="1">
                        <a:latin typeface="Cambria Math" panose="02040503050406030204" pitchFamily="18" charset="0"/>
                      </a:rPr>
                      <m:t>−</m:t>
                    </m:r>
                    <m:r>
                      <a:rPr lang="en-US">
                        <a:latin typeface="Cambria Math" panose="02040503050406030204" pitchFamily="18" charset="0"/>
                      </a:rPr>
                      <m:t>2</m:t>
                    </m:r>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4</m:t>
                        </m:r>
                      </m:sup>
                    </m:sSup>
                  </m:oMath>
                </a14:m>
                <a:r>
                  <a:rPr lang="en-US" dirty="0">
                    <a:latin typeface="+mj-lt"/>
                  </a:rPr>
                  <a:t>                                   </a:t>
                </a:r>
                <a:r>
                  <a:rPr lang="en-US" dirty="0">
                    <a:latin typeface="Times New Roman" panose="02020603050405020304" pitchFamily="18" charset="0"/>
                    <a:cs typeface="Times New Roman" panose="02020603050405020304" pitchFamily="18" charset="0"/>
                  </a:rPr>
                  <a:t>b) </a:t>
                </a:r>
                <a14:m>
                  <m:oMath xmlns:m="http://schemas.openxmlformats.org/officeDocument/2006/math">
                    <m:r>
                      <a:rPr lang="en-US">
                        <a:latin typeface="Cambria Math" panose="02040503050406030204" pitchFamily="18" charset="0"/>
                      </a:rPr>
                      <m:t>0,2</m:t>
                    </m:r>
                    <m:sSup>
                      <m:sSupPr>
                        <m:ctrlPr>
                          <a:rPr lang="en-US" i="1">
                            <a:latin typeface="Cambria Math" panose="02040503050406030204" pitchFamily="18" charset="0"/>
                          </a:rPr>
                        </m:ctrlPr>
                      </m:sSupPr>
                      <m:e>
                        <m:r>
                          <a:rPr lang="en-US">
                            <a:latin typeface="Cambria Math" panose="02040503050406030204" pitchFamily="18" charset="0"/>
                          </a:rPr>
                          <m:t>5</m:t>
                        </m:r>
                      </m:e>
                      <m:sup>
                        <m:r>
                          <a:rPr lang="en-US">
                            <a:latin typeface="Cambria Math" panose="02040503050406030204" pitchFamily="18" charset="0"/>
                          </a:rPr>
                          <m:t>7</m:t>
                        </m:r>
                      </m:sup>
                    </m:sSup>
                    <m:r>
                      <a:rPr lang="en-US" i="1">
                        <a:latin typeface="Cambria Math" panose="02040503050406030204" pitchFamily="18" charset="0"/>
                      </a:rPr>
                      <m:t>−</m:t>
                    </m:r>
                    <m:r>
                      <a:rPr lang="en-US">
                        <a:latin typeface="Cambria Math" panose="02040503050406030204" pitchFamily="18" charset="0"/>
                      </a:rPr>
                      <m:t>0,2</m:t>
                    </m:r>
                    <m:sSup>
                      <m:sSupPr>
                        <m:ctrlPr>
                          <a:rPr lang="en-US" i="1">
                            <a:latin typeface="Cambria Math" panose="02040503050406030204" pitchFamily="18" charset="0"/>
                          </a:rPr>
                        </m:ctrlPr>
                      </m:sSupPr>
                      <m:e>
                        <m:r>
                          <a:rPr lang="en-US">
                            <a:latin typeface="Cambria Math" panose="02040503050406030204" pitchFamily="18" charset="0"/>
                          </a:rPr>
                          <m:t>5</m:t>
                        </m:r>
                      </m:e>
                      <m:sup>
                        <m:r>
                          <a:rPr lang="en-US">
                            <a:latin typeface="Cambria Math" panose="02040503050406030204" pitchFamily="18" charset="0"/>
                          </a:rPr>
                          <m:t>3</m:t>
                        </m:r>
                      </m:sup>
                    </m:sSup>
                  </m:oMath>
                </a14:m>
                <a:endParaRPr lang="en-US" i="1" dirty="0">
                  <a:latin typeface="Cambria Math" panose="02040503050406030204" pitchFamily="18" charset="0"/>
                </a:endParaRPr>
              </a:p>
              <a:p>
                <a:pPr marL="0" indent="0">
                  <a:buNone/>
                </a:pPr>
                <a14:m>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m:t>
                    </m:r>
                    <m:r>
                      <a:rPr lang="en-US">
                        <a:latin typeface="Cambria Math" panose="02040503050406030204" pitchFamily="18" charset="0"/>
                      </a:rPr>
                      <m:t>2</m:t>
                    </m:r>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3</m:t>
                        </m:r>
                        <m:r>
                          <a:rPr lang="en-US" i="1">
                            <a:latin typeface="Cambria Math" panose="02040503050406030204" pitchFamily="18" charset="0"/>
                          </a:rPr>
                          <m:t>+</m:t>
                        </m:r>
                        <m:r>
                          <a:rPr lang="en-US">
                            <a:latin typeface="Cambria Math" panose="02040503050406030204" pitchFamily="18" charset="0"/>
                          </a:rPr>
                          <m:t>4</m:t>
                        </m:r>
                      </m:sup>
                    </m:sSup>
                    <m:r>
                      <a:rPr lang="en-US" i="1">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m:t>
                    </m:r>
                    <m:r>
                      <a:rPr lang="en-US">
                        <a:latin typeface="Cambria Math" panose="02040503050406030204" pitchFamily="18" charset="0"/>
                      </a:rPr>
                      <m:t>2</m:t>
                    </m:r>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7</m:t>
                        </m:r>
                      </m:sup>
                    </m:sSup>
                  </m:oMath>
                </a14:m>
                <a:r>
                  <a:rPr lang="en-US" dirty="0">
                    <a:latin typeface="+mj-lt"/>
                  </a:rPr>
                  <a:t>                      </a:t>
                </a:r>
                <a14:m>
                  <m:oMath xmlns:m="http://schemas.openxmlformats.org/officeDocument/2006/math">
                    <m:r>
                      <a:rPr lang="en-US" i="1">
                        <a:latin typeface="Cambria Math" panose="02040503050406030204" pitchFamily="18" charset="0"/>
                      </a:rPr>
                      <m:t>=</m:t>
                    </m:r>
                    <m:r>
                      <a:rPr lang="en-US">
                        <a:latin typeface="Cambria Math" panose="02040503050406030204" pitchFamily="18" charset="0"/>
                      </a:rPr>
                      <m:t>0,2</m:t>
                    </m:r>
                    <m:sSup>
                      <m:sSupPr>
                        <m:ctrlPr>
                          <a:rPr lang="en-US" i="1">
                            <a:latin typeface="Cambria Math" panose="02040503050406030204" pitchFamily="18" charset="0"/>
                          </a:rPr>
                        </m:ctrlPr>
                      </m:sSupPr>
                      <m:e>
                        <m:r>
                          <a:rPr lang="en-US">
                            <a:latin typeface="Cambria Math" panose="02040503050406030204" pitchFamily="18" charset="0"/>
                          </a:rPr>
                          <m:t>5</m:t>
                        </m:r>
                      </m:e>
                      <m:sup>
                        <m:r>
                          <a:rPr lang="en-US">
                            <a:latin typeface="Cambria Math" panose="02040503050406030204" pitchFamily="18" charset="0"/>
                          </a:rPr>
                          <m:t>7</m:t>
                        </m:r>
                        <m:r>
                          <a:rPr lang="en-US" i="1">
                            <a:latin typeface="Cambria Math" panose="02040503050406030204" pitchFamily="18" charset="0"/>
                          </a:rPr>
                          <m:t>−</m:t>
                        </m:r>
                        <m:r>
                          <a:rPr lang="en-US">
                            <a:latin typeface="Cambria Math" panose="02040503050406030204" pitchFamily="18" charset="0"/>
                          </a:rPr>
                          <m:t>3</m:t>
                        </m:r>
                      </m:sup>
                    </m:sSup>
                    <m:r>
                      <a:rPr lang="en-US" i="1">
                        <a:latin typeface="Cambria Math" panose="02040503050406030204" pitchFamily="18" charset="0"/>
                      </a:rPr>
                      <m:t>=</m:t>
                    </m:r>
                    <m:r>
                      <a:rPr lang="en-US">
                        <a:latin typeface="Cambria Math" panose="02040503050406030204" pitchFamily="18" charset="0"/>
                      </a:rPr>
                      <m:t>0,2</m:t>
                    </m:r>
                    <m:sSup>
                      <m:sSupPr>
                        <m:ctrlPr>
                          <a:rPr lang="en-US" i="1">
                            <a:latin typeface="Cambria Math" panose="02040503050406030204" pitchFamily="18" charset="0"/>
                          </a:rPr>
                        </m:ctrlPr>
                      </m:sSupPr>
                      <m:e>
                        <m:r>
                          <a:rPr lang="en-US">
                            <a:latin typeface="Cambria Math" panose="02040503050406030204" pitchFamily="18" charset="0"/>
                          </a:rPr>
                          <m:t>5</m:t>
                        </m:r>
                      </m:e>
                      <m:sup>
                        <m:r>
                          <a:rPr lang="en-US">
                            <a:latin typeface="Cambria Math" panose="02040503050406030204" pitchFamily="18" charset="0"/>
                          </a:rPr>
                          <m:t>4</m:t>
                        </m:r>
                      </m:sup>
                    </m:sSup>
                  </m:oMath>
                </a14:m>
                <a:endParaRPr lang="en-US" dirty="0">
                  <a:latin typeface="Times New Roman" panose="02020603050405020304" pitchFamily="18" charset="0"/>
                  <a:cs typeface="Times New Roman" panose="02020603050405020304" pitchFamily="18" charset="0"/>
                </a:endParaRPr>
              </a:p>
              <a:p>
                <a:pPr marL="0" indent="0">
                  <a:buNone/>
                </a:pPr>
                <a:r>
                  <a:rPr lang="en-US" b="1" u="sng" dirty="0" err="1">
                    <a:solidFill>
                      <a:srgbClr val="0070C0"/>
                    </a:solidFill>
                    <a:latin typeface="Times New Roman" panose="02020603050405020304" pitchFamily="18" charset="0"/>
                    <a:cs typeface="Times New Roman" panose="02020603050405020304" pitchFamily="18" charset="0"/>
                  </a:rPr>
                  <a:t>Bài</a:t>
                </a:r>
                <a:r>
                  <a:rPr lang="en-US" b="1" u="sng" dirty="0">
                    <a:solidFill>
                      <a:srgbClr val="0070C0"/>
                    </a:solidFill>
                    <a:latin typeface="Times New Roman" panose="02020603050405020304" pitchFamily="18" charset="0"/>
                    <a:cs typeface="Times New Roman" panose="02020603050405020304" pitchFamily="18" charset="0"/>
                  </a:rPr>
                  <a:t> </a:t>
                </a:r>
                <a:r>
                  <a:rPr lang="en-US" b="1" u="sng" dirty="0" err="1">
                    <a:solidFill>
                      <a:srgbClr val="0070C0"/>
                    </a:solidFill>
                    <a:latin typeface="Times New Roman" panose="02020603050405020304" pitchFamily="18" charset="0"/>
                    <a:cs typeface="Times New Roman" panose="02020603050405020304" pitchFamily="18" charset="0"/>
                  </a:rPr>
                  <a:t>tập</a:t>
                </a:r>
                <a:r>
                  <a:rPr lang="en-US" b="1" u="sng" dirty="0">
                    <a:solidFill>
                      <a:srgbClr val="0070C0"/>
                    </a:solidFill>
                    <a:latin typeface="Times New Roman" panose="02020603050405020304" pitchFamily="18" charset="0"/>
                    <a:cs typeface="Times New Roman" panose="02020603050405020304" pitchFamily="18" charset="0"/>
                  </a:rPr>
                  <a:t> </a:t>
                </a:r>
                <a:r>
                  <a:rPr lang="en-US" b="1" u="sng" dirty="0" err="1">
                    <a:solidFill>
                      <a:srgbClr val="0070C0"/>
                    </a:solidFill>
                    <a:latin typeface="Times New Roman" panose="02020603050405020304" pitchFamily="18" charset="0"/>
                    <a:cs typeface="Times New Roman" panose="02020603050405020304" pitchFamily="18" charset="0"/>
                  </a:rPr>
                  <a:t>thêm</a:t>
                </a:r>
                <a:endParaRPr lang="en-US" dirty="0">
                  <a:solidFill>
                    <a:srgbClr val="0070C0"/>
                  </a:solidFill>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3</m:t>
                                </m:r>
                              </m:num>
                              <m:den>
                                <m:r>
                                  <a:rPr lang="en-US">
                                    <a:latin typeface="Cambria Math" panose="02040503050406030204" pitchFamily="18" charset="0"/>
                                  </a:rPr>
                                  <m:t>5</m:t>
                                </m:r>
                              </m:den>
                            </m:f>
                          </m:e>
                        </m:d>
                      </m:e>
                      <m:sup>
                        <m:r>
                          <a:rPr lang="en-US">
                            <a:latin typeface="Cambria Math" panose="02040503050406030204" pitchFamily="18" charset="0"/>
                          </a:rPr>
                          <m:t>3</m:t>
                        </m:r>
                      </m:sup>
                    </m:sSup>
                    <m:r>
                      <a:rPr lang="en-US">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3</m:t>
                                </m:r>
                              </m:num>
                              <m:den>
                                <m:r>
                                  <a:rPr lang="en-US">
                                    <a:latin typeface="Cambria Math" panose="02040503050406030204" pitchFamily="18" charset="0"/>
                                  </a:rPr>
                                  <m:t>5</m:t>
                                </m:r>
                              </m:den>
                            </m:f>
                          </m:e>
                        </m:d>
                      </m:e>
                      <m:sup>
                        <m:r>
                          <a:rPr lang="en-US">
                            <a:latin typeface="Cambria Math" panose="02040503050406030204" pitchFamily="18" charset="0"/>
                          </a:rPr>
                          <m:t>2</m:t>
                        </m:r>
                      </m:sup>
                    </m:sSup>
                  </m:oMath>
                </a14:m>
                <a:r>
                  <a:rPr lang="en-US" i="1" dirty="0">
                    <a:latin typeface="Cambria Math" panose="02040503050406030204" pitchFamily="18" charset="0"/>
                  </a:rPr>
                  <a:t>                                           </a:t>
                </a:r>
                <a:r>
                  <a:rPr lang="en-US" dirty="0">
                    <a:latin typeface="Times New Roman" panose="02020603050405020304" pitchFamily="18" charset="0"/>
                    <a:cs typeface="Times New Roman" panose="02020603050405020304" pitchFamily="18" charset="0"/>
                  </a:rPr>
                  <a:t>b)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m:t>
                            </m:r>
                            <m:r>
                              <a:rPr lang="en-US">
                                <a:latin typeface="Cambria Math" panose="02040503050406030204" pitchFamily="18" charset="0"/>
                              </a:rPr>
                              <m:t>3,4</m:t>
                            </m:r>
                          </m:e>
                        </m:d>
                      </m:e>
                      <m:sup>
                        <m:r>
                          <a:rPr lang="en-US">
                            <a:latin typeface="Cambria Math" panose="02040503050406030204" pitchFamily="18" charset="0"/>
                          </a:rPr>
                          <m:t>6</m:t>
                        </m:r>
                      </m:sup>
                    </m:sSup>
                    <m:r>
                      <a:rPr lang="en-US" smtClean="0">
                        <a:latin typeface="Cambria Math" panose="02040503050406030204" pitchFamily="18" charset="0"/>
                      </a:rPr>
                      <m:t>:</m:t>
                    </m:r>
                    <m:sSup>
                      <m:sSupPr>
                        <m:ctrlPr>
                          <a:rPr lang="en-US" i="1" smtClean="0">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m:t>
                            </m:r>
                            <m:r>
                              <a:rPr lang="en-US">
                                <a:latin typeface="Cambria Math" panose="02040503050406030204" pitchFamily="18" charset="0"/>
                              </a:rPr>
                              <m:t>3,4</m:t>
                            </m:r>
                          </m:e>
                        </m:d>
                      </m:e>
                      <m:sup>
                        <m:r>
                          <a:rPr lang="en-US">
                            <a:latin typeface="Cambria Math" panose="02040503050406030204" pitchFamily="18" charset="0"/>
                          </a:rPr>
                          <m:t>6</m:t>
                        </m:r>
                      </m:sup>
                    </m:sSup>
                  </m:oMath>
                </a14:m>
                <a:endParaRPr lang="en-US" i="1" dirty="0">
                  <a:latin typeface="Cambria Math" panose="02040503050406030204" pitchFamily="18" charset="0"/>
                </a:endParaRPr>
              </a:p>
              <a:p>
                <a:pPr marL="0" indent="0">
                  <a:buNone/>
                </a:pP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3</m:t>
                                </m:r>
                              </m:num>
                              <m:den>
                                <m:r>
                                  <a:rPr lang="en-US">
                                    <a:latin typeface="Cambria Math" panose="02040503050406030204" pitchFamily="18" charset="0"/>
                                  </a:rPr>
                                  <m:t>5</m:t>
                                </m:r>
                              </m:den>
                            </m:f>
                          </m:e>
                        </m:d>
                      </m:e>
                      <m:sup>
                        <m:r>
                          <a:rPr lang="en-US">
                            <a:latin typeface="Cambria Math" panose="02040503050406030204" pitchFamily="18" charset="0"/>
                          </a:rPr>
                          <m:t>3</m:t>
                        </m:r>
                        <m:r>
                          <a:rPr lang="en-US" i="1">
                            <a:latin typeface="Cambria Math" panose="02040503050406030204" pitchFamily="18" charset="0"/>
                          </a:rPr>
                          <m:t>+</m:t>
                        </m:r>
                        <m:r>
                          <a:rPr lang="en-US">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3</m:t>
                                </m:r>
                              </m:num>
                              <m:den>
                                <m:r>
                                  <a:rPr lang="en-US">
                                    <a:latin typeface="Cambria Math" panose="02040503050406030204" pitchFamily="18" charset="0"/>
                                  </a:rPr>
                                  <m:t>5</m:t>
                                </m:r>
                              </m:den>
                            </m:f>
                          </m:e>
                        </m:d>
                      </m:e>
                      <m:sup>
                        <m:r>
                          <a:rPr lang="en-US">
                            <a:latin typeface="Cambria Math" panose="02040503050406030204" pitchFamily="18" charset="0"/>
                          </a:rPr>
                          <m:t>5</m:t>
                        </m:r>
                      </m:sup>
                    </m:sSup>
                    <m:r>
                      <a:rPr lang="en-US" b="0" i="0" smtClean="0">
                        <a:latin typeface="Cambria Math" panose="02040503050406030204" pitchFamily="18" charset="0"/>
                      </a:rPr>
                      <m:t>                                </m:t>
                    </m:r>
                    <m:r>
                      <a:rPr lang="vi-VN" b="0" i="1" smtClean="0">
                        <a:latin typeface="Cambria Math" panose="02040503050406030204" pitchFamily="18" charset="0"/>
                      </a:rPr>
                      <m:t>  </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m:t>
                            </m:r>
                            <m:r>
                              <a:rPr lang="en-US">
                                <a:latin typeface="Cambria Math" panose="02040503050406030204" pitchFamily="18" charset="0"/>
                              </a:rPr>
                              <m:t>3,4</m:t>
                            </m:r>
                          </m:e>
                        </m:d>
                      </m:e>
                      <m:sup>
                        <m:r>
                          <a:rPr lang="en-US">
                            <a:latin typeface="Cambria Math" panose="02040503050406030204" pitchFamily="18" charset="0"/>
                          </a:rPr>
                          <m:t>6</m:t>
                        </m:r>
                        <m:r>
                          <a:rPr lang="en-US" i="1">
                            <a:latin typeface="Cambria Math" panose="02040503050406030204" pitchFamily="18" charset="0"/>
                          </a:rPr>
                          <m:t>−</m:t>
                        </m:r>
                        <m:r>
                          <a:rPr lang="en-US">
                            <a:latin typeface="Cambria Math" panose="02040503050406030204" pitchFamily="18" charset="0"/>
                          </a:rPr>
                          <m:t>6</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m:t>
                            </m:r>
                            <m:r>
                              <a:rPr lang="en-US">
                                <a:latin typeface="Cambria Math" panose="02040503050406030204" pitchFamily="18" charset="0"/>
                              </a:rPr>
                              <m:t>3,4</m:t>
                            </m:r>
                          </m:e>
                        </m:d>
                      </m:e>
                      <m:sup>
                        <m:r>
                          <a:rPr lang="en-US">
                            <a:latin typeface="Cambria Math" panose="02040503050406030204" pitchFamily="18" charset="0"/>
                          </a:rPr>
                          <m:t>0</m:t>
                        </m:r>
                      </m:sup>
                    </m:sSup>
                    <m:r>
                      <a:rPr lang="en-US" i="1">
                        <a:latin typeface="Cambria Math" panose="02040503050406030204" pitchFamily="18" charset="0"/>
                      </a:rPr>
                      <m:t>=</m:t>
                    </m:r>
                    <m:r>
                      <a:rPr lang="en-US">
                        <a:latin typeface="Cambria Math" panose="02040503050406030204" pitchFamily="18" charset="0"/>
                      </a:rPr>
                      <m:t>1</m:t>
                    </m:r>
                  </m:oMath>
                </a14:m>
                <a:r>
                  <a:rPr lang="vi-VN"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28749" y="192768"/>
                <a:ext cx="10515600" cy="3882843"/>
              </a:xfrm>
              <a:blipFill>
                <a:blip r:embed="rId2"/>
                <a:stretch>
                  <a:fillRect l="-1217" t="-29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770707" y="4637314"/>
                <a:ext cx="7406640" cy="1538883"/>
              </a:xfrm>
              <a:prstGeom prst="rect">
                <a:avLst/>
              </a:prstGeom>
            </p:spPr>
            <p:txBody>
              <a:bodyPr wrap="square">
                <a:spAutoFit/>
              </a:bodyPr>
              <a:lstStyle/>
              <a:p>
                <a:pPr algn="just">
                  <a:spcBef>
                    <a:spcPts val="300"/>
                  </a:spcBef>
                  <a:spcAft>
                    <a:spcPts val="300"/>
                  </a:spcAft>
                </a:pPr>
                <a:r>
                  <a:rPr lang="fr-FR"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Ví </a:t>
                </a:r>
                <a:r>
                  <a:rPr lang="fr-FR"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fr-FR"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fr-FR"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sSup>
                      <m:sSupPr>
                        <m:ctrlPr>
                          <a:rPr lang="en-US" sz="2800" i="1">
                            <a:latin typeface="Cambria Math" panose="02040503050406030204" pitchFamily="18" charset="0"/>
                            <a:ea typeface="Times New Roman" panose="02020603050405020304" pitchFamily="18" charset="0"/>
                          </a:rPr>
                        </m:ctrlPr>
                      </m:sSupPr>
                      <m:e>
                        <m:d>
                          <m:dPr>
                            <m:begChr m:val="["/>
                            <m:endChr m:val="]"/>
                            <m:ctrlPr>
                              <a:rPr lang="en-US" sz="2800" i="1">
                                <a:latin typeface="Cambria Math" panose="02040503050406030204" pitchFamily="18" charset="0"/>
                                <a:ea typeface="Times New Roman" panose="02020603050405020304" pitchFamily="18" charset="0"/>
                              </a:rPr>
                            </m:ctrlPr>
                          </m:dPr>
                          <m:e>
                            <m:sSup>
                              <m:sSupPr>
                                <m:ctrlPr>
                                  <a:rPr lang="en-US" sz="2800" i="1">
                                    <a:latin typeface="Cambria Math" panose="02040503050406030204" pitchFamily="18" charset="0"/>
                                    <a:ea typeface="Times New Roman" panose="02020603050405020304" pitchFamily="18" charset="0"/>
                                  </a:rPr>
                                </m:ctrlPr>
                              </m:sSupPr>
                              <m:e>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m:t>
                                    </m:r>
                                    <m:r>
                                      <a:rPr lang="en-US" sz="2800">
                                        <a:latin typeface="Cambria Math" panose="02040503050406030204" pitchFamily="18" charset="0"/>
                                        <a:ea typeface="Times New Roman" panose="02020603050405020304" pitchFamily="18" charset="0"/>
                                      </a:rPr>
                                      <m:t>5</m:t>
                                    </m:r>
                                  </m:e>
                                </m:d>
                              </m:e>
                              <m:sup>
                                <m:r>
                                  <a:rPr lang="en-US" sz="2800">
                                    <a:latin typeface="Cambria Math" panose="02040503050406030204" pitchFamily="18" charset="0"/>
                                    <a:ea typeface="Times New Roman" panose="02020603050405020304" pitchFamily="18" charset="0"/>
                                  </a:rPr>
                                  <m:t>3</m:t>
                                </m:r>
                              </m:sup>
                            </m:sSup>
                          </m:e>
                        </m:d>
                      </m:e>
                      <m:sup>
                        <m:r>
                          <a:rPr lang="en-US" sz="2800">
                            <a:latin typeface="Cambria Math" panose="02040503050406030204" pitchFamily="18" charset="0"/>
                            <a:ea typeface="Times New Roman" panose="02020603050405020304" pitchFamily="18" charset="0"/>
                          </a:rPr>
                          <m:t>7</m:t>
                        </m:r>
                      </m:sup>
                    </m:sSup>
                  </m:oMath>
                </a14:m>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dẫn</a:t>
                </a:r>
                <a:endPar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fr-FR" sz="2800" dirty="0">
                    <a:latin typeface="Times New Roman" panose="02020603050405020304" pitchFamily="18" charset="0"/>
                    <a:ea typeface="Times New Roman" panose="02020603050405020304" pitchFamily="18" charset="0"/>
                    <a:cs typeface="Times New Roman" panose="02020603050405020304" pitchFamily="18" charset="0"/>
                  </a:rPr>
                  <a:t>Ta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có</a:t>
                </a:r>
                <a14:m>
                  <m:oMath xmlns:m="http://schemas.openxmlformats.org/officeDocument/2006/math">
                    <m:r>
                      <a:rPr lang="vi-VN" sz="2800" b="0" i="0" smtClean="0">
                        <a:latin typeface="Cambria Math" panose="02040503050406030204" pitchFamily="18" charset="0"/>
                        <a:ea typeface="Times New Roman" panose="02020603050405020304" pitchFamily="18" charset="0"/>
                      </a:rPr>
                      <m:t> </m:t>
                    </m:r>
                    <m:sSup>
                      <m:sSupPr>
                        <m:ctrlPr>
                          <a:rPr lang="en-US" sz="2800" i="1">
                            <a:latin typeface="Cambria Math" panose="02040503050406030204" pitchFamily="18" charset="0"/>
                            <a:ea typeface="Times New Roman" panose="02020603050405020304" pitchFamily="18" charset="0"/>
                          </a:rPr>
                        </m:ctrlPr>
                      </m:sSupPr>
                      <m:e>
                        <m:d>
                          <m:dPr>
                            <m:begChr m:val="["/>
                            <m:endChr m:val="]"/>
                            <m:ctrlPr>
                              <a:rPr lang="en-US" sz="2800" i="1">
                                <a:latin typeface="Cambria Math" panose="02040503050406030204" pitchFamily="18" charset="0"/>
                                <a:ea typeface="Times New Roman" panose="02020603050405020304" pitchFamily="18" charset="0"/>
                              </a:rPr>
                            </m:ctrlPr>
                          </m:dPr>
                          <m:e>
                            <m:sSup>
                              <m:sSupPr>
                                <m:ctrlPr>
                                  <a:rPr lang="en-US" sz="2800" i="1">
                                    <a:latin typeface="Cambria Math" panose="02040503050406030204" pitchFamily="18" charset="0"/>
                                    <a:ea typeface="Times New Roman" panose="02020603050405020304" pitchFamily="18" charset="0"/>
                                  </a:rPr>
                                </m:ctrlPr>
                              </m:sSupPr>
                              <m:e>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m:t>
                                    </m:r>
                                    <m:r>
                                      <a:rPr lang="en-US" sz="2800">
                                        <a:latin typeface="Cambria Math" panose="02040503050406030204" pitchFamily="18" charset="0"/>
                                        <a:ea typeface="Times New Roman" panose="02020603050405020304" pitchFamily="18" charset="0"/>
                                      </a:rPr>
                                      <m:t>5</m:t>
                                    </m:r>
                                  </m:e>
                                </m:d>
                              </m:e>
                              <m:sup>
                                <m:r>
                                  <a:rPr lang="en-US" sz="2800">
                                    <a:latin typeface="Cambria Math" panose="02040503050406030204" pitchFamily="18" charset="0"/>
                                    <a:ea typeface="Times New Roman" panose="02020603050405020304" pitchFamily="18" charset="0"/>
                                  </a:rPr>
                                  <m:t>3</m:t>
                                </m:r>
                              </m:sup>
                            </m:sSup>
                          </m:e>
                        </m:d>
                      </m:e>
                      <m:sup>
                        <m:r>
                          <a:rPr lang="en-US" sz="2800">
                            <a:latin typeface="Cambria Math" panose="02040503050406030204" pitchFamily="18" charset="0"/>
                            <a:ea typeface="Times New Roman" panose="02020603050405020304" pitchFamily="18" charset="0"/>
                          </a:rPr>
                          <m:t>7</m:t>
                        </m:r>
                      </m:sup>
                    </m:sSup>
                    <m:r>
                      <a:rPr lang="en-US" sz="2800" i="1">
                        <a:latin typeface="Cambria Math" panose="02040503050406030204" pitchFamily="18" charset="0"/>
                        <a:ea typeface="Times New Roman" panose="02020603050405020304" pitchFamily="18" charset="0"/>
                      </a:rPr>
                      <m:t>=</m:t>
                    </m:r>
                    <m:sSup>
                      <m:sSupPr>
                        <m:ctrlPr>
                          <a:rPr lang="en-US" sz="2800" i="1">
                            <a:latin typeface="Cambria Math" panose="02040503050406030204" pitchFamily="18" charset="0"/>
                            <a:ea typeface="Times New Roman" panose="02020603050405020304" pitchFamily="18" charset="0"/>
                          </a:rPr>
                        </m:ctrlPr>
                      </m:sSupPr>
                      <m:e>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m:t>
                            </m:r>
                            <m:r>
                              <a:rPr lang="en-US" sz="2800">
                                <a:latin typeface="Cambria Math" panose="02040503050406030204" pitchFamily="18" charset="0"/>
                                <a:ea typeface="Times New Roman" panose="02020603050405020304" pitchFamily="18" charset="0"/>
                              </a:rPr>
                              <m:t>5</m:t>
                            </m:r>
                          </m:e>
                        </m:d>
                      </m:e>
                      <m:sup>
                        <m:r>
                          <a:rPr lang="en-US" sz="2800">
                            <a:latin typeface="Cambria Math" panose="02040503050406030204" pitchFamily="18" charset="0"/>
                            <a:ea typeface="Times New Roman" panose="02020603050405020304" pitchFamily="18" charset="0"/>
                          </a:rPr>
                          <m:t>3.7</m:t>
                        </m:r>
                      </m:sup>
                    </m:sSup>
                    <m:r>
                      <a:rPr lang="en-US" sz="2800" i="1">
                        <a:latin typeface="Cambria Math" panose="02040503050406030204" pitchFamily="18" charset="0"/>
                        <a:ea typeface="Times New Roman" panose="02020603050405020304" pitchFamily="18" charset="0"/>
                      </a:rPr>
                      <m:t>=</m:t>
                    </m:r>
                    <m:sSup>
                      <m:sSupPr>
                        <m:ctrlPr>
                          <a:rPr lang="en-US" sz="2800" i="1">
                            <a:latin typeface="Cambria Math" panose="02040503050406030204" pitchFamily="18" charset="0"/>
                            <a:ea typeface="Times New Roman" panose="02020603050405020304" pitchFamily="18" charset="0"/>
                          </a:rPr>
                        </m:ctrlPr>
                      </m:sSupPr>
                      <m:e>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m:t>
                            </m:r>
                            <m:r>
                              <a:rPr lang="en-US" sz="2800">
                                <a:latin typeface="Cambria Math" panose="02040503050406030204" pitchFamily="18" charset="0"/>
                                <a:ea typeface="Times New Roman" panose="02020603050405020304" pitchFamily="18" charset="0"/>
                              </a:rPr>
                              <m:t>5</m:t>
                            </m:r>
                          </m:e>
                        </m:d>
                      </m:e>
                      <m:sup>
                        <m:r>
                          <a:rPr lang="en-US" sz="2800">
                            <a:latin typeface="Cambria Math" panose="02040503050406030204" pitchFamily="18" charset="0"/>
                            <a:ea typeface="Times New Roman" panose="02020603050405020304" pitchFamily="18" charset="0"/>
                          </a:rPr>
                          <m:t>21</m:t>
                        </m:r>
                      </m:sup>
                    </m:sSup>
                  </m:oMath>
                </a14:m>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770707" y="4637314"/>
                <a:ext cx="7406640" cy="1538883"/>
              </a:xfrm>
              <a:prstGeom prst="rect">
                <a:avLst/>
              </a:prstGeom>
              <a:blipFill>
                <a:blip r:embed="rId3"/>
                <a:stretch>
                  <a:fillRect l="-1646" t="-4365" b="-10317"/>
                </a:stretch>
              </a:blipFill>
            </p:spPr>
            <p:txBody>
              <a:bodyPr/>
              <a:lstStyle/>
              <a:p>
                <a:r>
                  <a:rPr lang="en-US">
                    <a:noFill/>
                  </a:rPr>
                  <a:t> </a:t>
                </a:r>
              </a:p>
            </p:txBody>
          </p:sp>
        </mc:Fallback>
      </mc:AlternateContent>
    </p:spTree>
    <p:extLst>
      <p:ext uri="{BB962C8B-B14F-4D97-AF65-F5344CB8AC3E}">
        <p14:creationId xmlns:p14="http://schemas.microsoft.com/office/powerpoint/2010/main" val="158613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down)">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down)">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down)">
                                      <p:cBhvr>
                                        <p:cTn id="4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855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91886" y="52251"/>
                <a:ext cx="10515600" cy="1998617"/>
              </a:xfrm>
            </p:spPr>
            <p:txBody>
              <a:bodyPr>
                <a:noAutofit/>
              </a:bodyPr>
              <a:lstStyle/>
              <a:p>
                <a:r>
                  <a:rPr lang="vi-VN" sz="2800" b="1" dirty="0">
                    <a:solidFill>
                      <a:srgbClr val="002060"/>
                    </a:solidFill>
                    <a:latin typeface="Times New Roman" panose="02020603050405020304" pitchFamily="18" charset="0"/>
                    <a:cs typeface="Times New Roman" panose="02020603050405020304" pitchFamily="18" charset="0"/>
                  </a:rPr>
                  <a:t>Bài tập</a:t>
                </a:r>
                <a:r>
                  <a:rPr lang="vi-VN" sz="2800" dirty="0">
                    <a:solidFill>
                      <a:srgbClr val="002060"/>
                    </a:solidFill>
                    <a:latin typeface="Times New Roman" panose="02020603050405020304" pitchFamily="18" charset="0"/>
                    <a:cs typeface="Times New Roman" panose="02020603050405020304" pitchFamily="18" charset="0"/>
                  </a:rPr>
                  <a:t>: Khối lượng Trái Đất bằng </a:t>
                </a:r>
                <a14:m>
                  <m:oMath xmlns:m="http://schemas.openxmlformats.org/officeDocument/2006/math">
                    <m:r>
                      <a:rPr lang="en-US" sz="2800">
                        <a:solidFill>
                          <a:srgbClr val="002060"/>
                        </a:solidFill>
                        <a:latin typeface="Cambria Math" panose="02040503050406030204" pitchFamily="18" charset="0"/>
                      </a:rPr>
                      <m:t>6.1</m:t>
                    </m:r>
                    <m:sSup>
                      <m:sSupPr>
                        <m:ctrlPr>
                          <a:rPr lang="en-US" sz="2800" i="1">
                            <a:solidFill>
                              <a:srgbClr val="002060"/>
                            </a:solidFill>
                            <a:latin typeface="Cambria Math" panose="02040503050406030204" pitchFamily="18" charset="0"/>
                          </a:rPr>
                        </m:ctrlPr>
                      </m:sSupPr>
                      <m:e>
                        <m:r>
                          <a:rPr lang="en-US" sz="2800">
                            <a:solidFill>
                              <a:srgbClr val="002060"/>
                            </a:solidFill>
                            <a:latin typeface="Cambria Math" panose="02040503050406030204" pitchFamily="18" charset="0"/>
                          </a:rPr>
                          <m:t>0</m:t>
                        </m:r>
                      </m:e>
                      <m:sup>
                        <m:r>
                          <a:rPr lang="en-US" sz="2800">
                            <a:solidFill>
                              <a:srgbClr val="002060"/>
                            </a:solidFill>
                            <a:latin typeface="Cambria Math" panose="02040503050406030204" pitchFamily="18" charset="0"/>
                          </a:rPr>
                          <m:t>21</m:t>
                        </m:r>
                      </m:sup>
                    </m:sSup>
                  </m:oMath>
                </a14:m>
                <a:r>
                  <a:rPr lang="vi-VN" sz="2800" dirty="0">
                    <a:solidFill>
                      <a:srgbClr val="002060"/>
                    </a:solidFill>
                    <a:latin typeface="Times New Roman" panose="02020603050405020304" pitchFamily="18" charset="0"/>
                    <a:cs typeface="Times New Roman" panose="02020603050405020304" pitchFamily="18" charset="0"/>
                  </a:rPr>
                  <a:t> tấn, khối lượng Mặt Trời bằng</a:t>
                </a:r>
                <a:r>
                  <a:rPr lang="en-US" sz="2800"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2800">
                        <a:solidFill>
                          <a:srgbClr val="002060"/>
                        </a:solidFill>
                        <a:latin typeface="Cambria Math" panose="02040503050406030204" pitchFamily="18" charset="0"/>
                      </a:rPr>
                      <m:t>198.1</m:t>
                    </m:r>
                    <m:sSup>
                      <m:sSupPr>
                        <m:ctrlPr>
                          <a:rPr lang="en-US" sz="2800" i="1">
                            <a:solidFill>
                              <a:srgbClr val="002060"/>
                            </a:solidFill>
                            <a:latin typeface="Cambria Math" panose="02040503050406030204" pitchFamily="18" charset="0"/>
                          </a:rPr>
                        </m:ctrlPr>
                      </m:sSupPr>
                      <m:e>
                        <m:r>
                          <a:rPr lang="en-US" sz="2800">
                            <a:solidFill>
                              <a:srgbClr val="002060"/>
                            </a:solidFill>
                            <a:latin typeface="Cambria Math" panose="02040503050406030204" pitchFamily="18" charset="0"/>
                          </a:rPr>
                          <m:t>0</m:t>
                        </m:r>
                      </m:e>
                      <m:sup>
                        <m:r>
                          <a:rPr lang="en-US" sz="2800">
                            <a:solidFill>
                              <a:srgbClr val="002060"/>
                            </a:solidFill>
                            <a:latin typeface="Cambria Math" panose="02040503050406030204" pitchFamily="18" charset="0"/>
                          </a:rPr>
                          <m:t>25</m:t>
                        </m:r>
                      </m:sup>
                    </m:sSup>
                  </m:oMath>
                </a14:m>
                <a:r>
                  <a:rPr lang="vi-VN" sz="2800" dirty="0">
                    <a:solidFill>
                      <a:srgbClr val="002060"/>
                    </a:solidFill>
                    <a:latin typeface="Times New Roman" panose="02020603050405020304" pitchFamily="18" charset="0"/>
                    <a:cs typeface="Times New Roman" panose="02020603050405020304" pitchFamily="18" charset="0"/>
                  </a:rPr>
                  <a:t> tấn. Khối lượng Mặt Trời gấp bao nhiêu lần khối lượng Trái Đất?</a:t>
                </a:r>
                <a:br>
                  <a:rPr lang="en-US" sz="2800" dirty="0">
                    <a:solidFill>
                      <a:srgbClr val="002060"/>
                    </a:solidFill>
                    <a:latin typeface="Times New Roman" panose="02020603050405020304" pitchFamily="18" charset="0"/>
                    <a:cs typeface="Times New Roman" panose="02020603050405020304" pitchFamily="18" charset="0"/>
                  </a:rPr>
                </a:br>
                <a:endParaRPr lang="en-US" sz="2800"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91886" y="52251"/>
                <a:ext cx="10515600" cy="1998617"/>
              </a:xfrm>
              <a:blipFill>
                <a:blip r:embed="rId2"/>
                <a:stretch>
                  <a:fillRect l="-11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1"/>
              <p:cNvSpPr txBox="1">
                <a:spLocks/>
              </p:cNvSpPr>
              <p:nvPr/>
            </p:nvSpPr>
            <p:spPr>
              <a:xfrm>
                <a:off x="594360" y="3865970"/>
                <a:ext cx="10515600" cy="2992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FF0000"/>
                    </a:solidFill>
                    <a:latin typeface="Times New Roman" panose="02020603050405020304" pitchFamily="18" charset="0"/>
                    <a:cs typeface="Times New Roman" panose="02020603050405020304" pitchFamily="18" charset="0"/>
                  </a:rPr>
                  <a:t>Lời </a:t>
                </a:r>
                <a:r>
                  <a:rPr lang="en-US" sz="2800" b="1" dirty="0" err="1">
                    <a:solidFill>
                      <a:srgbClr val="FF0000"/>
                    </a:solidFill>
                    <a:latin typeface="Times New Roman" panose="02020603050405020304" pitchFamily="18" charset="0"/>
                    <a:cs typeface="Times New Roman" panose="02020603050405020304" pitchFamily="18" charset="0"/>
                  </a:rPr>
                  <a:t>giải</a:t>
                </a:r>
                <a:br>
                  <a:rPr lang="en-US" sz="2800" b="1" dirty="0">
                    <a:solidFill>
                      <a:srgbClr val="FF0000"/>
                    </a:solidFill>
                    <a:latin typeface="Times New Roman" panose="02020603050405020304" pitchFamily="18" charset="0"/>
                    <a:cs typeface="Times New Roman" panose="02020603050405020304" pitchFamily="18" charset="0"/>
                  </a:rPr>
                </a:br>
                <a:r>
                  <a:rPr lang="vi-VN" sz="2800" dirty="0">
                    <a:solidFill>
                      <a:schemeClr val="tx1"/>
                    </a:solidFill>
                    <a:cs typeface="Times New Roman" panose="02020603050405020304" pitchFamily="18" charset="0"/>
                  </a:rPr>
                  <a:t>Khối lượng Mặt Trời gấp số lần khối lượng Trái Đất là:</a:t>
                </a:r>
                <a:br>
                  <a:rPr lang="en-US" sz="2800" dirty="0">
                    <a:solidFill>
                      <a:schemeClr val="tx1"/>
                    </a:solidFill>
                    <a:latin typeface="Times New Roman" panose="02020603050405020304" pitchFamily="18" charset="0"/>
                    <a:cs typeface="Times New Roman" panose="02020603050405020304" pitchFamily="18" charset="0"/>
                  </a:rPr>
                </a:br>
                <a14:m>
                  <m:oMath xmlns:m="http://schemas.openxmlformats.org/officeDocument/2006/math">
                    <m:d>
                      <m:dPr>
                        <m:ctrlPr>
                          <a:rPr lang="en-US" sz="2800" i="1">
                            <a:solidFill>
                              <a:schemeClr val="tx1"/>
                            </a:solidFill>
                            <a:latin typeface="Cambria Math" panose="02040503050406030204" pitchFamily="18" charset="0"/>
                          </a:rPr>
                        </m:ctrlPr>
                      </m:dPr>
                      <m:e>
                        <m:r>
                          <a:rPr lang="en-US" sz="2800">
                            <a:solidFill>
                              <a:schemeClr val="tx1"/>
                            </a:solidFill>
                            <a:latin typeface="Cambria Math" panose="02040503050406030204" pitchFamily="18" charset="0"/>
                          </a:rPr>
                          <m:t>198.1</m:t>
                        </m:r>
                        <m:sSup>
                          <m:sSupPr>
                            <m:ctrlPr>
                              <a:rPr lang="en-US" sz="2800" i="1">
                                <a:solidFill>
                                  <a:schemeClr val="tx1"/>
                                </a:solidFill>
                                <a:latin typeface="Cambria Math" panose="02040503050406030204" pitchFamily="18" charset="0"/>
                              </a:rPr>
                            </m:ctrlPr>
                          </m:sSupPr>
                          <m:e>
                            <m:r>
                              <a:rPr lang="en-US" sz="2800">
                                <a:solidFill>
                                  <a:schemeClr val="tx1"/>
                                </a:solidFill>
                                <a:latin typeface="Cambria Math" panose="02040503050406030204" pitchFamily="18" charset="0"/>
                              </a:rPr>
                              <m:t>0</m:t>
                            </m:r>
                          </m:e>
                          <m:sup>
                            <m:r>
                              <a:rPr lang="en-US" sz="2800">
                                <a:solidFill>
                                  <a:schemeClr val="tx1"/>
                                </a:solidFill>
                                <a:latin typeface="Cambria Math" panose="02040503050406030204" pitchFamily="18" charset="0"/>
                              </a:rPr>
                              <m:t>25</m:t>
                            </m:r>
                          </m:sup>
                        </m:sSup>
                      </m:e>
                    </m:d>
                    <m:r>
                      <a:rPr lang="en-US" sz="2800">
                        <a:solidFill>
                          <a:schemeClr val="tx1"/>
                        </a:solidFill>
                        <a:latin typeface="Cambria Math" panose="02040503050406030204" pitchFamily="18" charset="0"/>
                      </a:rPr>
                      <m:t>:</m:t>
                    </m:r>
                    <m:d>
                      <m:dPr>
                        <m:ctrlPr>
                          <a:rPr lang="en-US" sz="2800" i="1">
                            <a:solidFill>
                              <a:schemeClr val="tx1"/>
                            </a:solidFill>
                            <a:latin typeface="Cambria Math" panose="02040503050406030204" pitchFamily="18" charset="0"/>
                          </a:rPr>
                        </m:ctrlPr>
                      </m:dPr>
                      <m:e>
                        <m:r>
                          <a:rPr lang="en-US" sz="2800">
                            <a:solidFill>
                              <a:schemeClr val="tx1"/>
                            </a:solidFill>
                            <a:latin typeface="Cambria Math" panose="02040503050406030204" pitchFamily="18" charset="0"/>
                          </a:rPr>
                          <m:t>6.1</m:t>
                        </m:r>
                        <m:sSup>
                          <m:sSupPr>
                            <m:ctrlPr>
                              <a:rPr lang="en-US" sz="2800" i="1">
                                <a:solidFill>
                                  <a:schemeClr val="tx1"/>
                                </a:solidFill>
                                <a:latin typeface="Cambria Math" panose="02040503050406030204" pitchFamily="18" charset="0"/>
                              </a:rPr>
                            </m:ctrlPr>
                          </m:sSupPr>
                          <m:e>
                            <m:r>
                              <a:rPr lang="en-US" sz="2800">
                                <a:solidFill>
                                  <a:schemeClr val="tx1"/>
                                </a:solidFill>
                                <a:latin typeface="Cambria Math" panose="02040503050406030204" pitchFamily="18" charset="0"/>
                              </a:rPr>
                              <m:t>0</m:t>
                            </m:r>
                          </m:e>
                          <m:sup>
                            <m:r>
                              <a:rPr lang="en-US" sz="2800">
                                <a:solidFill>
                                  <a:schemeClr val="tx1"/>
                                </a:solidFill>
                                <a:latin typeface="Cambria Math" panose="02040503050406030204" pitchFamily="18" charset="0"/>
                              </a:rPr>
                              <m:t>21</m:t>
                            </m:r>
                          </m:sup>
                        </m:sSup>
                      </m:e>
                    </m:d>
                    <m:r>
                      <a:rPr lang="en-US" sz="2800" i="1">
                        <a:solidFill>
                          <a:schemeClr val="tx1"/>
                        </a:solidFill>
                        <a:latin typeface="Cambria Math" panose="02040503050406030204" pitchFamily="18" charset="0"/>
                      </a:rPr>
                      <m:t>=</m:t>
                    </m:r>
                    <m:r>
                      <a:rPr lang="en-US" sz="2800">
                        <a:solidFill>
                          <a:schemeClr val="tx1"/>
                        </a:solidFill>
                        <a:latin typeface="Cambria Math" panose="02040503050406030204" pitchFamily="18" charset="0"/>
                      </a:rPr>
                      <m:t>33.1</m:t>
                    </m:r>
                    <m:sSup>
                      <m:sSupPr>
                        <m:ctrlPr>
                          <a:rPr lang="en-US" sz="2800" i="1">
                            <a:solidFill>
                              <a:schemeClr val="tx1"/>
                            </a:solidFill>
                            <a:latin typeface="Cambria Math" panose="02040503050406030204" pitchFamily="18" charset="0"/>
                          </a:rPr>
                        </m:ctrlPr>
                      </m:sSupPr>
                      <m:e>
                        <m:r>
                          <a:rPr lang="en-US" sz="2800">
                            <a:solidFill>
                              <a:schemeClr val="tx1"/>
                            </a:solidFill>
                            <a:latin typeface="Cambria Math" panose="02040503050406030204" pitchFamily="18" charset="0"/>
                          </a:rPr>
                          <m:t>0</m:t>
                        </m:r>
                      </m:e>
                      <m:sup>
                        <m:r>
                          <a:rPr lang="en-US" sz="2800">
                            <a:solidFill>
                              <a:schemeClr val="tx1"/>
                            </a:solidFill>
                            <a:latin typeface="Cambria Math" panose="02040503050406030204" pitchFamily="18" charset="0"/>
                          </a:rPr>
                          <m:t>4</m:t>
                        </m:r>
                      </m:sup>
                    </m:sSup>
                    <m:r>
                      <a:rPr lang="en-US" sz="2800" i="1">
                        <a:solidFill>
                          <a:schemeClr val="tx1"/>
                        </a:solidFill>
                        <a:latin typeface="Cambria Math" panose="02040503050406030204" pitchFamily="18" charset="0"/>
                      </a:rPr>
                      <m:t>=</m:t>
                    </m:r>
                    <m:r>
                      <a:rPr lang="en-US" sz="2800">
                        <a:solidFill>
                          <a:schemeClr val="tx1"/>
                        </a:solidFill>
                        <a:latin typeface="Cambria Math" panose="02040503050406030204" pitchFamily="18" charset="0"/>
                      </a:rPr>
                      <m:t>330000</m:t>
                    </m:r>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lần</a:t>
                </a:r>
                <a:r>
                  <a:rPr lang="en-US" sz="2800" dirty="0">
                    <a:solidFill>
                      <a:schemeClr val="tx1"/>
                    </a:solidFill>
                    <a:latin typeface="Times New Roman" panose="02020603050405020304" pitchFamily="18" charset="0"/>
                    <a:cs typeface="Times New Roman" panose="02020603050405020304" pitchFamily="18" charset="0"/>
                  </a:rPr>
                  <a:t>).</a:t>
                </a:r>
                <a:br>
                  <a:rPr lang="en-US" sz="2800" dirty="0">
                    <a:solidFill>
                      <a:schemeClr val="tx1"/>
                    </a:solidFill>
                    <a:latin typeface="Times New Roman" panose="02020603050405020304" pitchFamily="18" charset="0"/>
                    <a:cs typeface="Times New Roman" panose="02020603050405020304" pitchFamily="18" charset="0"/>
                  </a:rPr>
                </a:br>
                <a:br>
                  <a:rPr lang="en-US" sz="2800" dirty="0">
                    <a:solidFill>
                      <a:schemeClr val="tx1"/>
                    </a:solidFill>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mc:Choice>
        <mc:Fallback xmlns="">
          <p:sp>
            <p:nvSpPr>
              <p:cNvPr id="3" name="Title 1"/>
              <p:cNvSpPr txBox="1">
                <a:spLocks noRot="1" noChangeAspect="1" noMove="1" noResize="1" noEditPoints="1" noAdjustHandles="1" noChangeArrowheads="1" noChangeShapeType="1" noTextEdit="1"/>
              </p:cNvSpPr>
              <p:nvPr/>
            </p:nvSpPr>
            <p:spPr>
              <a:xfrm>
                <a:off x="594360" y="3865970"/>
                <a:ext cx="10515600" cy="2992030"/>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5852160" y="1554480"/>
            <a:ext cx="5055326" cy="2351314"/>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92533" y="1149531"/>
            <a:ext cx="6087290" cy="2808515"/>
          </a:xfrm>
          <a:prstGeom prst="rect">
            <a:avLst/>
          </a:prstGeom>
        </p:spPr>
      </p:pic>
    </p:spTree>
    <p:extLst>
      <p:ext uri="{BB962C8B-B14F-4D97-AF65-F5344CB8AC3E}">
        <p14:creationId xmlns:p14="http://schemas.microsoft.com/office/powerpoint/2010/main" val="170616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82AB88CB-A699-4959-96D0-43D8FFA5A597}"/>
              </a:ext>
            </a:extLst>
          </p:cNvPr>
          <p:cNvSpPr/>
          <p:nvPr/>
        </p:nvSpPr>
        <p:spPr>
          <a:xfrm>
            <a:off x="2294320" y="2187569"/>
            <a:ext cx="760336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72C4"/>
                  </a:solidFill>
                  <a:prstDash val="solid"/>
                </a:ln>
                <a:solidFill>
                  <a:srgbClr val="C00000"/>
                </a:solidFill>
                <a:effectLst>
                  <a:outerShdw dist="38100" dir="2640000" algn="bl" rotWithShape="0">
                    <a:srgbClr val="4472C4"/>
                  </a:outerShdw>
                </a:effectLst>
                <a:uLnTx/>
                <a:uFillTx/>
                <a:latin typeface="Times New Roman" panose="02020603050405020304" pitchFamily="18" charset="0"/>
                <a:ea typeface="+mn-ea"/>
                <a:cs typeface="Times New Roman" panose="02020603050405020304" pitchFamily="18" charset="0"/>
              </a:rPr>
              <a:t>CỦNG CỐ KIẾN THỨC</a:t>
            </a:r>
          </a:p>
        </p:txBody>
      </p:sp>
      <mc:AlternateContent xmlns:mc="http://schemas.openxmlformats.org/markup-compatibility/2006" xmlns:a14="http://schemas.microsoft.com/office/drawing/2010/main">
        <mc:Choice Requires="a14">
          <p:sp>
            <p:nvSpPr>
              <p:cNvPr id="12" name="TextBox 11"/>
              <p:cNvSpPr txBox="1"/>
              <p:nvPr/>
            </p:nvSpPr>
            <p:spPr>
              <a:xfrm>
                <a:off x="156754" y="5473338"/>
                <a:ext cx="11220995"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3.</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Lũy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thừa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lũy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thừa</a:t>
                </a:r>
                <a:r>
                  <a:rPr lang="en-US" sz="2800"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800" i="1">
                            <a:solidFill>
                              <a:srgbClr val="0070C0"/>
                            </a:solidFill>
                            <a:latin typeface="Cambria Math" panose="02040503050406030204" pitchFamily="18" charset="0"/>
                          </a:rPr>
                        </m:ctrlPr>
                      </m:sSupPr>
                      <m:e>
                        <m:d>
                          <m:dPr>
                            <m:ctrlPr>
                              <a:rPr lang="en-US" sz="2800" i="1">
                                <a:solidFill>
                                  <a:srgbClr val="0070C0"/>
                                </a:solidFill>
                                <a:latin typeface="Cambria Math" panose="02040503050406030204" pitchFamily="18" charset="0"/>
                              </a:rPr>
                            </m:ctrlPr>
                          </m:dPr>
                          <m:e>
                            <m:sSup>
                              <m:sSupPr>
                                <m:ctrlPr>
                                  <a:rPr lang="en-US" sz="2800" i="1">
                                    <a:solidFill>
                                      <a:srgbClr val="0070C0"/>
                                    </a:solidFill>
                                    <a:latin typeface="Cambria Math" panose="02040503050406030204" pitchFamily="18" charset="0"/>
                                  </a:rPr>
                                </m:ctrlPr>
                              </m:sSupPr>
                              <m:e>
                                <m:r>
                                  <a:rPr lang="en-US" sz="2800" i="1">
                                    <a:solidFill>
                                      <a:srgbClr val="0070C0"/>
                                    </a:solidFill>
                                    <a:latin typeface="Cambria Math" panose="02040503050406030204" pitchFamily="18" charset="0"/>
                                  </a:rPr>
                                  <m:t>𝑥</m:t>
                                </m:r>
                              </m:e>
                              <m:sup>
                                <m:r>
                                  <a:rPr lang="en-US" sz="2800" i="1">
                                    <a:solidFill>
                                      <a:srgbClr val="0070C0"/>
                                    </a:solidFill>
                                    <a:latin typeface="Cambria Math" panose="02040503050406030204" pitchFamily="18" charset="0"/>
                                  </a:rPr>
                                  <m:t>𝑚</m:t>
                                </m:r>
                              </m:sup>
                            </m:sSup>
                          </m:e>
                        </m:d>
                      </m:e>
                      <m:sup>
                        <m:r>
                          <a:rPr lang="en-US" sz="2800" i="1">
                            <a:solidFill>
                              <a:srgbClr val="0070C0"/>
                            </a:solidFill>
                            <a:latin typeface="Cambria Math" panose="02040503050406030204" pitchFamily="18" charset="0"/>
                          </a:rPr>
                          <m:t>𝑛</m:t>
                        </m:r>
                      </m:sup>
                    </m:sSup>
                    <m:r>
                      <a:rPr lang="en-US" sz="2800" i="1">
                        <a:solidFill>
                          <a:srgbClr val="0070C0"/>
                        </a:solidFill>
                        <a:latin typeface="Cambria Math" panose="02040503050406030204" pitchFamily="18" charset="0"/>
                      </a:rPr>
                      <m:t>=</m:t>
                    </m:r>
                    <m:sSup>
                      <m:sSupPr>
                        <m:ctrlPr>
                          <a:rPr lang="en-US" sz="2800" i="1">
                            <a:solidFill>
                              <a:srgbClr val="0070C0"/>
                            </a:solidFill>
                            <a:latin typeface="Cambria Math" panose="02040503050406030204" pitchFamily="18" charset="0"/>
                          </a:rPr>
                        </m:ctrlPr>
                      </m:sSupPr>
                      <m:e>
                        <m:r>
                          <a:rPr lang="en-US" sz="2800" i="1">
                            <a:solidFill>
                              <a:srgbClr val="0070C0"/>
                            </a:solidFill>
                            <a:latin typeface="Cambria Math" panose="02040503050406030204" pitchFamily="18" charset="0"/>
                          </a:rPr>
                          <m:t>𝑥</m:t>
                        </m:r>
                      </m:e>
                      <m:sup>
                        <m:r>
                          <a:rPr lang="en-US" sz="2800" i="1">
                            <a:solidFill>
                              <a:srgbClr val="0070C0"/>
                            </a:solidFill>
                            <a:latin typeface="Cambria Math" panose="02040503050406030204" pitchFamily="18" charset="0"/>
                          </a:rPr>
                          <m:t>𝑚</m:t>
                        </m:r>
                        <m:r>
                          <a:rPr lang="en-US" sz="2800">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𝑛</m:t>
                        </m:r>
                      </m:sup>
                    </m:sSup>
                  </m:oMath>
                </a14:m>
                <a:endParaRPr lang="en-US" sz="28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56754" y="5473338"/>
                <a:ext cx="11220995" cy="523220"/>
              </a:xfrm>
              <a:prstGeom prst="rect">
                <a:avLst/>
              </a:prstGeom>
              <a:blipFill>
                <a:blip r:embed="rId2"/>
                <a:stretch>
                  <a:fillRect l="-1141" t="-1279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3289273114"/>
                  </p:ext>
                </p:extLst>
              </p:nvPr>
            </p:nvGraphicFramePr>
            <p:xfrm>
              <a:off x="156754" y="3110899"/>
              <a:ext cx="12035246" cy="3284220"/>
            </p:xfrm>
            <a:graphic>
              <a:graphicData uri="http://schemas.openxmlformats.org/drawingml/2006/table">
                <a:tbl>
                  <a:tblPr firstRow="1" firstCol="1" bandRow="1">
                    <a:tableStyleId>{5C22544A-7EE6-4342-B048-85BDC9FD1C3A}</a:tableStyleId>
                  </a:tblPr>
                  <a:tblGrid>
                    <a:gridCol w="12035246">
                      <a:extLst>
                        <a:ext uri="{9D8B030D-6E8A-4147-A177-3AD203B41FA5}">
                          <a16:colId xmlns:a16="http://schemas.microsoft.com/office/drawing/2014/main" val="413246196"/>
                        </a:ext>
                      </a:extLst>
                    </a:gridCol>
                  </a:tblGrid>
                  <a:tr h="2257935">
                    <a:tc>
                      <a:txBody>
                        <a:bodyPr/>
                        <a:lstStyle/>
                        <a:p>
                          <a:pPr algn="ctr">
                            <a:spcBef>
                              <a:spcPts val="300"/>
                            </a:spcBef>
                            <a:spcAft>
                              <a:spcPts val="300"/>
                            </a:spcAft>
                          </a:pPr>
                          <a:r>
                            <a:rPr lang="vi-VN" sz="2800" dirty="0">
                              <a:solidFill>
                                <a:srgbClr val="C00000"/>
                              </a:solidFill>
                              <a:effectLst/>
                              <a:latin typeface="+mj-lt"/>
                            </a:rPr>
                            <a:t>KIẾN THỨC CẦN NHỚ</a:t>
                          </a:r>
                          <a:endParaRPr lang="en-US" sz="1200" dirty="0">
                            <a:solidFill>
                              <a:srgbClr val="C00000"/>
                            </a:solidFill>
                            <a:effectLst/>
                            <a:latin typeface="+mj-lt"/>
                          </a:endParaRPr>
                        </a:p>
                        <a:p>
                          <a:pPr>
                            <a:spcBef>
                              <a:spcPts val="300"/>
                            </a:spcBef>
                            <a:spcAft>
                              <a:spcPts val="300"/>
                            </a:spcAft>
                          </a:pPr>
                          <a:r>
                            <a:rPr lang="vi-VN" sz="2800" dirty="0">
                              <a:effectLst/>
                              <a:latin typeface="+mj-lt"/>
                            </a:rPr>
                            <a:t>1. Tích của hai lũy thừa cùng cơ số</a:t>
                          </a:r>
                          <a:endParaRPr lang="en-US" sz="1200" dirty="0">
                            <a:effectLst/>
                            <a:latin typeface="+mj-lt"/>
                          </a:endParaRPr>
                        </a:p>
                        <a:p>
                          <a:pPr algn="ctr">
                            <a:spcAft>
                              <a:spcPts val="0"/>
                            </a:spcAft>
                          </a:pPr>
                          <a14:m>
                            <m:oMathPara xmlns:m="http://schemas.openxmlformats.org/officeDocument/2006/math">
                              <m:oMathParaPr>
                                <m:jc m:val="centerGroup"/>
                              </m:oMathParaPr>
                              <m:oMath xmlns:m="http://schemas.openxmlformats.org/officeDocument/2006/math">
                                <m:sSup>
                                  <m:sSupPr>
                                    <m:ctrlPr>
                                      <a:rPr lang="en-US" sz="2800" i="1">
                                        <a:effectLst/>
                                        <a:latin typeface="Cambria Math" panose="02040503050406030204" pitchFamily="18" charset="0"/>
                                      </a:rPr>
                                    </m:ctrlPr>
                                  </m:sSupPr>
                                  <m:e>
                                    <m:r>
                                      <a:rPr lang="en-US" sz="2800">
                                        <a:effectLst/>
                                        <a:latin typeface="Cambria Math" panose="02040503050406030204" pitchFamily="18" charset="0"/>
                                      </a:rPr>
                                      <m:t>𝑥</m:t>
                                    </m:r>
                                  </m:e>
                                  <m:sup>
                                    <m:r>
                                      <a:rPr lang="en-US" sz="2800">
                                        <a:effectLst/>
                                        <a:latin typeface="Cambria Math" panose="02040503050406030204" pitchFamily="18" charset="0"/>
                                      </a:rPr>
                                      <m:t>𝑚</m:t>
                                    </m:r>
                                  </m:sup>
                                </m:sSup>
                                <m:r>
                                  <a:rPr lang="en-US" sz="2800">
                                    <a:effectLst/>
                                    <a:latin typeface="Cambria Math" panose="02040503050406030204" pitchFamily="18" charset="0"/>
                                  </a:rPr>
                                  <m:t>.</m:t>
                                </m:r>
                                <m:sSup>
                                  <m:sSupPr>
                                    <m:ctrlPr>
                                      <a:rPr lang="en-US" sz="2800" i="1">
                                        <a:effectLst/>
                                        <a:latin typeface="Cambria Math" panose="02040503050406030204" pitchFamily="18" charset="0"/>
                                      </a:rPr>
                                    </m:ctrlPr>
                                  </m:sSupPr>
                                  <m:e>
                                    <m:r>
                                      <a:rPr lang="en-US" sz="2800">
                                        <a:effectLst/>
                                        <a:latin typeface="Cambria Math" panose="02040503050406030204" pitchFamily="18" charset="0"/>
                                      </a:rPr>
                                      <m:t>𝑥</m:t>
                                    </m:r>
                                  </m:e>
                                  <m:sup>
                                    <m:r>
                                      <a:rPr lang="en-US" sz="2800">
                                        <a:effectLst/>
                                        <a:latin typeface="Cambria Math" panose="02040503050406030204" pitchFamily="18" charset="0"/>
                                      </a:rPr>
                                      <m:t>𝑛</m:t>
                                    </m:r>
                                  </m:sup>
                                </m:sSup>
                                <m:r>
                                  <a:rPr lang="en-US" sz="2800">
                                    <a:effectLst/>
                                    <a:latin typeface="Cambria Math" panose="02040503050406030204" pitchFamily="18" charset="0"/>
                                  </a:rPr>
                                  <m:t>=</m:t>
                                </m:r>
                                <m:sSup>
                                  <m:sSupPr>
                                    <m:ctrlPr>
                                      <a:rPr lang="en-US" sz="2800" i="1">
                                        <a:effectLst/>
                                        <a:latin typeface="Cambria Math" panose="02040503050406030204" pitchFamily="18" charset="0"/>
                                      </a:rPr>
                                    </m:ctrlPr>
                                  </m:sSupPr>
                                  <m:e>
                                    <m:r>
                                      <a:rPr lang="en-US" sz="2800">
                                        <a:effectLst/>
                                        <a:latin typeface="Cambria Math" panose="02040503050406030204" pitchFamily="18" charset="0"/>
                                      </a:rPr>
                                      <m:t>𝑥</m:t>
                                    </m:r>
                                  </m:e>
                                  <m:sup>
                                    <m:r>
                                      <a:rPr lang="en-US" sz="2800">
                                        <a:effectLst/>
                                        <a:latin typeface="Cambria Math" panose="02040503050406030204" pitchFamily="18" charset="0"/>
                                      </a:rPr>
                                      <m:t>𝑚</m:t>
                                    </m:r>
                                    <m:r>
                                      <a:rPr lang="en-US" sz="2800">
                                        <a:effectLst/>
                                        <a:latin typeface="Cambria Math" panose="02040503050406030204" pitchFamily="18" charset="0"/>
                                      </a:rPr>
                                      <m:t>+</m:t>
                                    </m:r>
                                    <m:r>
                                      <a:rPr lang="en-US" sz="2800">
                                        <a:effectLst/>
                                        <a:latin typeface="Cambria Math" panose="02040503050406030204" pitchFamily="18" charset="0"/>
                                      </a:rPr>
                                      <m:t>𝑛</m:t>
                                    </m:r>
                                  </m:sup>
                                </m:sSup>
                              </m:oMath>
                            </m:oMathPara>
                          </a14:m>
                          <a:endParaRPr lang="en-US" sz="1200" dirty="0">
                            <a:effectLst/>
                            <a:latin typeface="+mj-lt"/>
                          </a:endParaRPr>
                        </a:p>
                        <a:p>
                          <a:pPr>
                            <a:spcAft>
                              <a:spcPts val="0"/>
                            </a:spcAft>
                          </a:pPr>
                          <a:r>
                            <a:rPr lang="vi-VN" sz="2800" kern="1200" dirty="0">
                              <a:effectLst/>
                              <a:latin typeface="+mj-lt"/>
                            </a:rPr>
                            <a:t>2. Thương của hai lũy thừa cùng cơ số</a:t>
                          </a:r>
                          <a:endParaRPr lang="en-US" sz="2800" kern="1200" dirty="0">
                            <a:effectLst/>
                            <a:latin typeface="+mj-lt"/>
                          </a:endParaRPr>
                        </a:p>
                        <a:p>
                          <a:pPr>
                            <a:spcAft>
                              <a:spcPts val="0"/>
                            </a:spcAft>
                          </a:pPr>
                          <a14:m>
                            <m:oMathPara xmlns:m="http://schemas.openxmlformats.org/officeDocument/2006/math">
                              <m:oMathParaPr>
                                <m:jc m:val="centerGroup"/>
                              </m:oMathParaPr>
                              <m:oMath xmlns:m="http://schemas.openxmlformats.org/officeDocument/2006/math">
                                <m:sSup>
                                  <m:sSupPr>
                                    <m:ctrlPr>
                                      <a:rPr lang="en-US" sz="2800" i="1" smtClean="0">
                                        <a:effectLst/>
                                        <a:latin typeface="Cambria Math" panose="02040503050406030204" pitchFamily="18" charset="0"/>
                                      </a:rPr>
                                    </m:ctrlPr>
                                  </m:sSupPr>
                                  <m:e>
                                    <m:r>
                                      <a:rPr lang="en-US" sz="2800">
                                        <a:effectLst/>
                                        <a:latin typeface="Cambria Math" panose="02040503050406030204" pitchFamily="18" charset="0"/>
                                      </a:rPr>
                                      <m:t>𝑥</m:t>
                                    </m:r>
                                  </m:e>
                                  <m:sup>
                                    <m:r>
                                      <a:rPr lang="en-US" sz="2800">
                                        <a:effectLst/>
                                        <a:latin typeface="Cambria Math" panose="02040503050406030204" pitchFamily="18" charset="0"/>
                                      </a:rPr>
                                      <m:t>𝑚</m:t>
                                    </m:r>
                                  </m:sup>
                                </m:sSup>
                                <m:r>
                                  <a:rPr lang="en-US" sz="2800">
                                    <a:effectLst/>
                                    <a:latin typeface="Cambria Math" panose="02040503050406030204" pitchFamily="18" charset="0"/>
                                  </a:rPr>
                                  <m:t>:</m:t>
                                </m:r>
                                <m:sSup>
                                  <m:sSupPr>
                                    <m:ctrlPr>
                                      <a:rPr lang="en-US" sz="2800" i="1">
                                        <a:effectLst/>
                                        <a:latin typeface="Cambria Math" panose="02040503050406030204" pitchFamily="18" charset="0"/>
                                      </a:rPr>
                                    </m:ctrlPr>
                                  </m:sSupPr>
                                  <m:e>
                                    <m:r>
                                      <a:rPr lang="en-US" sz="2800">
                                        <a:effectLst/>
                                        <a:latin typeface="Cambria Math" panose="02040503050406030204" pitchFamily="18" charset="0"/>
                                      </a:rPr>
                                      <m:t>𝑥</m:t>
                                    </m:r>
                                  </m:e>
                                  <m:sup>
                                    <m:r>
                                      <a:rPr lang="en-US" sz="2800">
                                        <a:effectLst/>
                                        <a:latin typeface="Cambria Math" panose="02040503050406030204" pitchFamily="18" charset="0"/>
                                      </a:rPr>
                                      <m:t>𝑛</m:t>
                                    </m:r>
                                  </m:sup>
                                </m:sSup>
                                <m:r>
                                  <a:rPr lang="en-US" sz="2800">
                                    <a:effectLst/>
                                    <a:latin typeface="Cambria Math" panose="02040503050406030204" pitchFamily="18" charset="0"/>
                                  </a:rPr>
                                  <m:t>=</m:t>
                                </m:r>
                                <m:sSup>
                                  <m:sSupPr>
                                    <m:ctrlPr>
                                      <a:rPr lang="en-US" sz="2800" i="1">
                                        <a:effectLst/>
                                        <a:latin typeface="Cambria Math" panose="02040503050406030204" pitchFamily="18" charset="0"/>
                                      </a:rPr>
                                    </m:ctrlPr>
                                  </m:sSupPr>
                                  <m:e>
                                    <m:r>
                                      <a:rPr lang="en-US" sz="2800">
                                        <a:effectLst/>
                                        <a:latin typeface="Cambria Math" panose="02040503050406030204" pitchFamily="18" charset="0"/>
                                      </a:rPr>
                                      <m:t>𝑥</m:t>
                                    </m:r>
                                  </m:e>
                                  <m:sup>
                                    <m:r>
                                      <a:rPr lang="en-US" sz="2800">
                                        <a:effectLst/>
                                        <a:latin typeface="Cambria Math" panose="02040503050406030204" pitchFamily="18" charset="0"/>
                                      </a:rPr>
                                      <m:t>𝑚</m:t>
                                    </m:r>
                                    <m:r>
                                      <a:rPr lang="en-US" sz="2800">
                                        <a:effectLst/>
                                        <a:latin typeface="Cambria Math" panose="02040503050406030204" pitchFamily="18" charset="0"/>
                                      </a:rPr>
                                      <m:t>−</m:t>
                                    </m:r>
                                    <m:r>
                                      <a:rPr lang="en-US" sz="2800">
                                        <a:effectLst/>
                                        <a:latin typeface="Cambria Math" panose="02040503050406030204" pitchFamily="18" charset="0"/>
                                      </a:rPr>
                                      <m:t>𝑛</m:t>
                                    </m:r>
                                  </m:sup>
                                </m:sSup>
                                <m:r>
                                  <a:rPr lang="vi-VN" sz="2800">
                                    <a:effectLst/>
                                    <a:latin typeface="Cambria Math" panose="02040503050406030204" pitchFamily="18" charset="0"/>
                                  </a:rPr>
                                  <m:t>  </m:t>
                                </m:r>
                                <m:d>
                                  <m:dPr>
                                    <m:ctrlPr>
                                      <a:rPr lang="en-US" sz="2800" i="1">
                                        <a:effectLst/>
                                        <a:latin typeface="Cambria Math" panose="02040503050406030204" pitchFamily="18" charset="0"/>
                                      </a:rPr>
                                    </m:ctrlPr>
                                  </m:dPr>
                                  <m:e>
                                    <m:r>
                                      <a:rPr lang="en-US" sz="2800">
                                        <a:effectLst/>
                                        <a:latin typeface="Cambria Math" panose="02040503050406030204" pitchFamily="18" charset="0"/>
                                      </a:rPr>
                                      <m:t>𝑥</m:t>
                                    </m:r>
                                    <m:r>
                                      <a:rPr lang="en-US" sz="2800">
                                        <a:effectLst/>
                                        <a:latin typeface="Cambria Math" panose="02040503050406030204" pitchFamily="18" charset="0"/>
                                      </a:rPr>
                                      <m:t>≠0; </m:t>
                                    </m:r>
                                    <m:r>
                                      <a:rPr lang="en-US" sz="2800">
                                        <a:effectLst/>
                                        <a:latin typeface="Cambria Math" panose="02040503050406030204" pitchFamily="18" charset="0"/>
                                      </a:rPr>
                                      <m:t>𝑚</m:t>
                                    </m:r>
                                    <m:r>
                                      <a:rPr lang="en-US" sz="2800">
                                        <a:effectLst/>
                                        <a:latin typeface="Cambria Math" panose="02040503050406030204" pitchFamily="18" charset="0"/>
                                      </a:rPr>
                                      <m:t>≥</m:t>
                                    </m:r>
                                    <m:r>
                                      <a:rPr lang="en-US" sz="2800">
                                        <a:effectLst/>
                                        <a:latin typeface="Cambria Math" panose="02040503050406030204" pitchFamily="18" charset="0"/>
                                      </a:rPr>
                                      <m:t>𝑛</m:t>
                                    </m:r>
                                  </m:e>
                                </m:d>
                              </m:oMath>
                            </m:oMathPara>
                          </a14:m>
                          <a:endParaRPr lang="en-US" sz="2800" kern="1200" dirty="0">
                            <a:solidFill>
                              <a:schemeClr val="bg1"/>
                            </a:solidFill>
                            <a:effectLst/>
                            <a:latin typeface="Times New Roman" panose="02020603050405020304" pitchFamily="18" charset="0"/>
                            <a:cs typeface="Times New Roman" panose="02020603050405020304" pitchFamily="18" charset="0"/>
                          </a:endParaRPr>
                        </a:p>
                        <a:p>
                          <a:pPr>
                            <a:spcAft>
                              <a:spcPts val="0"/>
                            </a:spcAft>
                          </a:pPr>
                          <a:r>
                            <a:rPr lang="en-US" sz="2800" b="1" dirty="0">
                              <a:solidFill>
                                <a:schemeClr val="bg1"/>
                              </a:solidFill>
                              <a:latin typeface="Times New Roman" panose="02020603050405020304" pitchFamily="18" charset="0"/>
                              <a:cs typeface="Times New Roman" panose="02020603050405020304" pitchFamily="18" charset="0"/>
                            </a:rPr>
                            <a:t>3.</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Lũy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thừa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lũy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thừa</a:t>
                          </a:r>
                          <a:endParaRPr lang="en-US" sz="2800" dirty="0">
                            <a:solidFill>
                              <a:schemeClr val="bg1"/>
                            </a:solidFill>
                            <a:latin typeface="Times New Roman" panose="02020603050405020304" pitchFamily="18" charset="0"/>
                            <a:cs typeface="Times New Roman" panose="02020603050405020304" pitchFamily="18" charset="0"/>
                          </a:endParaRPr>
                        </a:p>
                        <a:p>
                          <a:pPr algn="ctr">
                            <a:spcAft>
                              <a:spcPts val="0"/>
                            </a:spcAft>
                          </a:pPr>
                          <a:r>
                            <a:rPr lang="en-US" sz="28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800" i="1">
                                      <a:solidFill>
                                        <a:schemeClr val="bg1"/>
                                      </a:solidFill>
                                      <a:latin typeface="Cambria Math" panose="02040503050406030204" pitchFamily="18" charset="0"/>
                                    </a:rPr>
                                  </m:ctrlPr>
                                </m:sSupPr>
                                <m:e>
                                  <m:d>
                                    <m:dPr>
                                      <m:ctrlPr>
                                        <a:rPr lang="en-US" sz="2800" i="1">
                                          <a:solidFill>
                                            <a:schemeClr val="bg1"/>
                                          </a:solidFill>
                                          <a:latin typeface="Cambria Math" panose="02040503050406030204" pitchFamily="18" charset="0"/>
                                        </a:rPr>
                                      </m:ctrlPr>
                                    </m:dPr>
                                    <m:e>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𝑥</m:t>
                                          </m:r>
                                        </m:e>
                                        <m:sup>
                                          <m:r>
                                            <a:rPr lang="en-US" sz="2800" i="1">
                                              <a:solidFill>
                                                <a:schemeClr val="bg1"/>
                                              </a:solidFill>
                                              <a:latin typeface="Cambria Math" panose="02040503050406030204" pitchFamily="18" charset="0"/>
                                            </a:rPr>
                                            <m:t>𝑚</m:t>
                                          </m:r>
                                        </m:sup>
                                      </m:sSup>
                                    </m:e>
                                  </m:d>
                                </m:e>
                                <m:sup>
                                  <m:r>
                                    <a:rPr lang="en-US" sz="2800" i="1">
                                      <a:solidFill>
                                        <a:schemeClr val="bg1"/>
                                      </a:solidFill>
                                      <a:latin typeface="Cambria Math" panose="02040503050406030204" pitchFamily="18" charset="0"/>
                                    </a:rPr>
                                    <m:t>𝑛</m:t>
                                  </m:r>
                                </m:sup>
                              </m:sSup>
                              <m:r>
                                <a:rPr lang="en-US" sz="2800" i="1">
                                  <a:solidFill>
                                    <a:schemeClr val="bg1"/>
                                  </a:solidFill>
                                  <a:latin typeface="Cambria Math" panose="02040503050406030204" pitchFamily="18" charset="0"/>
                                </a:rPr>
                                <m:t>=</m:t>
                              </m:r>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𝑥</m:t>
                                  </m:r>
                                </m:e>
                                <m:sup>
                                  <m:r>
                                    <a:rPr lang="en-US" sz="2800" i="1">
                                      <a:solidFill>
                                        <a:schemeClr val="bg1"/>
                                      </a:solidFill>
                                      <a:latin typeface="Cambria Math" panose="02040503050406030204" pitchFamily="18" charset="0"/>
                                    </a:rPr>
                                    <m:t>𝑚</m:t>
                                  </m:r>
                                  <m:r>
                                    <a:rPr lang="en-US" sz="2800">
                                      <a:solidFill>
                                        <a:schemeClr val="bg1"/>
                                      </a:solidFill>
                                      <a:latin typeface="Cambria Math" panose="02040503050406030204" pitchFamily="18" charset="0"/>
                                    </a:rPr>
                                    <m:t>.</m:t>
                                  </m:r>
                                  <m:r>
                                    <a:rPr lang="en-US" sz="2800" i="1">
                                      <a:solidFill>
                                        <a:schemeClr val="bg1"/>
                                      </a:solidFill>
                                      <a:latin typeface="Cambria Math" panose="02040503050406030204" pitchFamily="18" charset="0"/>
                                    </a:rPr>
                                    <m:t>𝑛</m:t>
                                  </m:r>
                                </m:sup>
                              </m:sSup>
                            </m:oMath>
                          </a14:m>
                          <a:r>
                            <a:rPr lang="en-US" sz="2800" dirty="0">
                              <a:effectLst/>
                              <a:latin typeface="Times New Roman" panose="02020603050405020304" pitchFamily="18" charset="0"/>
                              <a:cs typeface="Times New Roman" panose="02020603050405020304" pitchFamily="18" charset="0"/>
                            </a:rPr>
                            <a:t>  </a:t>
                          </a:r>
                          <a14:m>
                            <m:oMath xmlns:m="http://schemas.openxmlformats.org/officeDocument/2006/math">
                              <m:d>
                                <m:dPr>
                                  <m:ctrlPr>
                                    <a:rPr lang="en-US" sz="2800" i="1" dirty="0" smtClean="0">
                                      <a:latin typeface="Cambria Math" panose="02040503050406030204" pitchFamily="18" charset="0"/>
                                      <a:cs typeface="Times New Roman" panose="02020603050405020304" pitchFamily="18" charset="0"/>
                                    </a:rPr>
                                  </m:ctrlPr>
                                </m:dPr>
                                <m:e>
                                  <m:r>
                                    <a:rPr lang="en-US" sz="2800" b="0" i="1" dirty="0" smtClean="0">
                                      <a:latin typeface="Cambria Math" panose="02040503050406030204" pitchFamily="18" charset="0"/>
                                      <a:cs typeface="Times New Roman" panose="02020603050405020304" pitchFamily="18" charset="0"/>
                                    </a:rPr>
                                    <m:t>𝑥</m:t>
                                  </m:r>
                                  <m:r>
                                    <a:rPr lang="en-US" sz="2800" b="0" i="1" dirty="0" smtClean="0">
                                      <a:latin typeface="Cambria Math" panose="02040503050406030204" pitchFamily="18" charset="0"/>
                                      <a:ea typeface="Cambria Math" panose="02040503050406030204" pitchFamily="18" charset="0"/>
                                      <a:cs typeface="Times New Roman" panose="02020603050405020304" pitchFamily="18" charset="0"/>
                                    </a:rPr>
                                    <m:t>≠0</m:t>
                                  </m:r>
                                </m:e>
                              </m:d>
                            </m:oMath>
                          </a14:m>
                          <a:endParaRPr lang="en-US" sz="2800" dirty="0">
                            <a:effectLst/>
                            <a:latin typeface="Times New Roman" panose="02020603050405020304" pitchFamily="18" charset="0"/>
                            <a:cs typeface="Times New Roman" panose="02020603050405020304" pitchFamily="18" charset="0"/>
                          </a:endParaRPr>
                        </a:p>
                        <a:p>
                          <a:pPr algn="ctr">
                            <a:spcAft>
                              <a:spcPts val="0"/>
                            </a:spcAft>
                          </a:pPr>
                          <a:endParaRPr lang="en-US" sz="12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74347121"/>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3289273114"/>
                  </p:ext>
                </p:extLst>
              </p:nvPr>
            </p:nvGraphicFramePr>
            <p:xfrm>
              <a:off x="156754" y="3110899"/>
              <a:ext cx="12035246" cy="3284220"/>
            </p:xfrm>
            <a:graphic>
              <a:graphicData uri="http://schemas.openxmlformats.org/drawingml/2006/table">
                <a:tbl>
                  <a:tblPr firstRow="1" firstCol="1" bandRow="1">
                    <a:tableStyleId>{5C22544A-7EE6-4342-B048-85BDC9FD1C3A}</a:tableStyleId>
                  </a:tblPr>
                  <a:tblGrid>
                    <a:gridCol w="12035246">
                      <a:extLst>
                        <a:ext uri="{9D8B030D-6E8A-4147-A177-3AD203B41FA5}">
                          <a16:colId xmlns:a16="http://schemas.microsoft.com/office/drawing/2014/main" val="413246196"/>
                        </a:ext>
                      </a:extLst>
                    </a:gridCol>
                  </a:tblGrid>
                  <a:tr h="3284220">
                    <a:tc>
                      <a:txBody>
                        <a:bodyPr/>
                        <a:lstStyle/>
                        <a:p>
                          <a:endParaRPr lang="en-US"/>
                        </a:p>
                      </a:txBody>
                      <a:tcPr marL="68580" marR="68580" marT="0" marB="0">
                        <a:blipFill>
                          <a:blip r:embed="rId3"/>
                          <a:stretch>
                            <a:fillRect l="-51" t="-3519" r="-253" b="-741"/>
                          </a:stretch>
                        </a:blipFill>
                      </a:tcPr>
                    </a:tc>
                    <a:extLst>
                      <a:ext uri="{0D108BD9-81ED-4DB2-BD59-A6C34878D82A}">
                        <a16:rowId xmlns:a16="http://schemas.microsoft.com/office/drawing/2014/main" val="3674347121"/>
                      </a:ext>
                    </a:extLst>
                  </a:tr>
                </a:tbl>
              </a:graphicData>
            </a:graphic>
          </p:graphicFrame>
        </mc:Fallback>
      </mc:AlternateContent>
    </p:spTree>
    <p:extLst>
      <p:ext uri="{BB962C8B-B14F-4D97-AF65-F5344CB8AC3E}">
        <p14:creationId xmlns:p14="http://schemas.microsoft.com/office/powerpoint/2010/main" val="169583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F4DD0D-A3BD-460F-A78E-521208D9C406}"/>
              </a:ext>
            </a:extLst>
          </p:cNvPr>
          <p:cNvSpPr txBox="1"/>
          <p:nvPr/>
        </p:nvSpPr>
        <p:spPr>
          <a:xfrm>
            <a:off x="2917646" y="172193"/>
            <a:ext cx="6356708" cy="707886"/>
          </a:xfrm>
          <a:prstGeom prst="rect">
            <a:avLst/>
          </a:prstGeom>
          <a:noFill/>
        </p:spPr>
        <p:txBody>
          <a:bodyPr wrap="square" rtlCol="0">
            <a:spAutoFit/>
          </a:bodyPr>
          <a:lstStyle/>
          <a:p>
            <a:pPr algn="ctr"/>
            <a:r>
              <a:rPr lang="en-US" sz="4000" b="1" dirty="0">
                <a:solidFill>
                  <a:srgbClr val="FF0000"/>
                </a:solidFill>
                <a:latin typeface="Times New Roman" pitchFamily="18" charset="0"/>
                <a:cs typeface="Times New Roman" pitchFamily="18" charset="0"/>
              </a:rPr>
              <a:t>HƯỚNG DẪN VỀ NHÀ</a:t>
            </a:r>
          </a:p>
        </p:txBody>
      </p:sp>
      <p:sp>
        <p:nvSpPr>
          <p:cNvPr id="3" name="Rectangle 2"/>
          <p:cNvSpPr/>
          <p:nvPr/>
        </p:nvSpPr>
        <p:spPr>
          <a:xfrm>
            <a:off x="788125" y="1177195"/>
            <a:ext cx="9740538" cy="2477601"/>
          </a:xfrm>
          <a:prstGeom prst="rect">
            <a:avLst/>
          </a:prstGeom>
        </p:spPr>
        <p:txBody>
          <a:bodyPr wrap="square">
            <a:spAutoFit/>
          </a:bodyPr>
          <a:lstStyle/>
          <a:p>
            <a:pPr algn="just">
              <a:spcBef>
                <a:spcPts val="300"/>
              </a:spcBef>
              <a:spcAft>
                <a:spcPts val="300"/>
              </a:spcAft>
            </a:pPr>
            <a:r>
              <a:rPr lang="vi-VN" sz="2800" b="1" dirty="0">
                <a:latin typeface="Times New Roman" panose="02020603050405020304" pitchFamily="18" charset="0"/>
                <a:ea typeface="Times New Roman" panose="02020603050405020304" pitchFamily="18" charset="0"/>
              </a:rPr>
              <a:t>Hướng dẫn tự học ở nhà </a:t>
            </a:r>
            <a:r>
              <a:rPr lang="vi-VN" sz="2800" dirty="0">
                <a:latin typeface="Times New Roman" panose="02020603050405020304" pitchFamily="18" charset="0"/>
                <a:ea typeface="Times New Roman" panose="02020603050405020304" pitchFamily="18" charset="0"/>
              </a:rPr>
              <a:t>(3 phút)</a:t>
            </a:r>
            <a:endParaRPr lang="en-US" sz="2800" dirty="0">
              <a:latin typeface="Times New Roman" panose="02020603050405020304" pitchFamily="18" charset="0"/>
              <a:ea typeface="Times New Roman" panose="02020603050405020304" pitchFamily="18" charset="0"/>
            </a:endParaRPr>
          </a:p>
          <a:p>
            <a:pPr algn="just">
              <a:spcBef>
                <a:spcPts val="300"/>
              </a:spcBef>
              <a:spcAft>
                <a:spcPts val="300"/>
              </a:spcAft>
            </a:pPr>
            <a:r>
              <a:rPr lang="vi-VN" sz="2800" dirty="0">
                <a:latin typeface="Times New Roman" panose="02020603050405020304" pitchFamily="18" charset="0"/>
                <a:ea typeface="Times New Roman" panose="02020603050405020304" pitchFamily="18" charset="0"/>
              </a:rPr>
              <a:t>- Xem lại toàn bộ kiến thức, các bài tập đã chữa trong tiết học để nắm vững cách làm bài.</a:t>
            </a:r>
            <a:endParaRPr lang="en-US" sz="2800" dirty="0">
              <a:latin typeface="Times New Roman" panose="02020603050405020304" pitchFamily="18" charset="0"/>
              <a:ea typeface="Times New Roman" panose="02020603050405020304" pitchFamily="18" charset="0"/>
            </a:endParaRPr>
          </a:p>
          <a:p>
            <a:pPr algn="just">
              <a:spcBef>
                <a:spcPts val="300"/>
              </a:spcBef>
              <a:spcAft>
                <a:spcPts val="300"/>
              </a:spcAft>
            </a:pPr>
            <a:r>
              <a:rPr lang="vi-VN" sz="2800" dirty="0">
                <a:latin typeface="Times New Roman" panose="02020603050405020304" pitchFamily="18" charset="0"/>
                <a:ea typeface="Times New Roman" panose="02020603050405020304" pitchFamily="18" charset="0"/>
              </a:rPr>
              <a:t>- Làm bài 1.20; 1.24 sgk_18, 19 sgk.</a:t>
            </a:r>
            <a:endParaRPr lang="en-US" sz="2800" dirty="0">
              <a:latin typeface="Times New Roman" panose="02020603050405020304" pitchFamily="18" charset="0"/>
              <a:ea typeface="Times New Roman" panose="02020603050405020304" pitchFamily="18" charset="0"/>
            </a:endParaRPr>
          </a:p>
          <a:p>
            <a:pPr algn="just">
              <a:spcBef>
                <a:spcPts val="300"/>
              </a:spcBef>
              <a:spcAft>
                <a:spcPts val="300"/>
              </a:spcAft>
            </a:pPr>
            <a:r>
              <a:rPr lang="vi-VN" sz="2800" dirty="0">
                <a:latin typeface="Times New Roman" panose="02020603050405020304" pitchFamily="18" charset="0"/>
                <a:ea typeface="Times New Roman" panose="02020603050405020304" pitchFamily="18" charset="0"/>
              </a:rPr>
              <a:t>- Chuẩn bị tiết tiếp theo:  </a:t>
            </a:r>
            <a:r>
              <a:rPr lang="vi-VN" sz="2800" b="1" dirty="0">
                <a:latin typeface="Times New Roman" panose="02020603050405020304" pitchFamily="18" charset="0"/>
                <a:ea typeface="Times New Roman" panose="02020603050405020304" pitchFamily="18" charset="0"/>
              </a:rPr>
              <a:t>Lũy thừa của lũy thừa.</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121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92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CE1F2-F29A-49A4-9CEC-3CCB66E8330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5B7A6E6-FAC0-4932-ADC8-985878E43E52}"/>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B523DA4D-19FF-416F-A711-00CD7CC04866}"/>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7DF1284-1ECF-444C-A46F-F91943ED2C80}"/>
              </a:ext>
            </a:extLst>
          </p:cNvPr>
          <p:cNvSpPr txBox="1"/>
          <p:nvPr/>
        </p:nvSpPr>
        <p:spPr>
          <a:xfrm>
            <a:off x="3853794" y="2549500"/>
            <a:ext cx="4918841" cy="9130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5333" b="1" dirty="0">
                <a:solidFill>
                  <a:srgbClr val="00990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4004898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8A28A4-4681-4BA9-86E8-2C3B0F385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2730" y="883919"/>
            <a:ext cx="2857500" cy="2857500"/>
          </a:xfrm>
          <a:prstGeom prst="rect">
            <a:avLst/>
          </a:prstGeom>
        </p:spPr>
      </p:pic>
      <p:sp>
        <p:nvSpPr>
          <p:cNvPr id="8" name="Hexagon 7">
            <a:extLst>
              <a:ext uri="{FF2B5EF4-FFF2-40B4-BE49-F238E27FC236}">
                <a16:creationId xmlns:a16="http://schemas.microsoft.com/office/drawing/2014/main" id="{D19A5806-7592-478F-A44B-3D1C8234DB7B}"/>
              </a:ext>
            </a:extLst>
          </p:cNvPr>
          <p:cNvSpPr/>
          <p:nvPr/>
        </p:nvSpPr>
        <p:spPr>
          <a:xfrm>
            <a:off x="315849" y="1379220"/>
            <a:ext cx="2740155"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6600" b="1">
                <a:ln w="6600">
                  <a:solidFill>
                    <a:srgbClr val="ED7D31"/>
                  </a:solidFill>
                  <a:prstDash val="solid"/>
                </a:ln>
                <a:solidFill>
                  <a:srgbClr val="FFFFFF"/>
                </a:solidFill>
                <a:effectLst>
                  <a:outerShdw dist="38100" dir="2700000" algn="tl" rotWithShape="0">
                    <a:srgbClr val="ED7D31"/>
                  </a:outerShdw>
                </a:effectLst>
                <a:latin typeface="Calibri" panose="020F0502020204030204"/>
              </a:rPr>
              <a:t>Ong</a:t>
            </a:r>
            <a:endParaRPr lang="en-US" sz="6600">
              <a:solidFill>
                <a:prstClr val="white"/>
              </a:solidFill>
              <a:latin typeface="Calibri" panose="020F0502020204030204"/>
            </a:endParaRPr>
          </a:p>
        </p:txBody>
      </p:sp>
      <p:sp>
        <p:nvSpPr>
          <p:cNvPr id="9" name="Hexagon 8">
            <a:extLst>
              <a:ext uri="{FF2B5EF4-FFF2-40B4-BE49-F238E27FC236}">
                <a16:creationId xmlns:a16="http://schemas.microsoft.com/office/drawing/2014/main" id="{ECB32C92-7DDE-4979-AB3A-808B65CBF3F1}"/>
              </a:ext>
            </a:extLst>
          </p:cNvPr>
          <p:cNvSpPr/>
          <p:nvPr/>
        </p:nvSpPr>
        <p:spPr>
          <a:xfrm>
            <a:off x="2471927" y="198120"/>
            <a:ext cx="2740155"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6600" b="1">
                <a:ln w="6600">
                  <a:solidFill>
                    <a:srgbClr val="ED7D31"/>
                  </a:solidFill>
                  <a:prstDash val="solid"/>
                </a:ln>
                <a:solidFill>
                  <a:srgbClr val="FFFFFF"/>
                </a:solidFill>
                <a:effectLst>
                  <a:outerShdw dist="38100" dir="2700000" algn="tl" rotWithShape="0">
                    <a:srgbClr val="ED7D31"/>
                  </a:outerShdw>
                </a:effectLst>
                <a:latin typeface="Calibri" panose="020F0502020204030204"/>
              </a:rPr>
              <a:t>non</a:t>
            </a:r>
            <a:endParaRPr lang="en-US" sz="6600">
              <a:solidFill>
                <a:prstClr val="white"/>
              </a:solidFill>
              <a:latin typeface="Calibri" panose="020F0502020204030204"/>
            </a:endParaRPr>
          </a:p>
        </p:txBody>
      </p:sp>
      <p:sp>
        <p:nvSpPr>
          <p:cNvPr id="10" name="Hexagon 9">
            <a:extLst>
              <a:ext uri="{FF2B5EF4-FFF2-40B4-BE49-F238E27FC236}">
                <a16:creationId xmlns:a16="http://schemas.microsoft.com/office/drawing/2014/main" id="{CABDF488-8BEB-4D77-A429-CFB91F278DD1}"/>
              </a:ext>
            </a:extLst>
          </p:cNvPr>
          <p:cNvSpPr/>
          <p:nvPr/>
        </p:nvSpPr>
        <p:spPr>
          <a:xfrm>
            <a:off x="6784081" y="2560320"/>
            <a:ext cx="2740155"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6600" b="1">
                <a:ln w="6600">
                  <a:solidFill>
                    <a:srgbClr val="ED7D31"/>
                  </a:solidFill>
                  <a:prstDash val="solid"/>
                </a:ln>
                <a:solidFill>
                  <a:srgbClr val="FFFFFF"/>
                </a:solidFill>
                <a:effectLst>
                  <a:outerShdw dist="38100" dir="2700000" algn="tl" rotWithShape="0">
                    <a:srgbClr val="ED7D31"/>
                  </a:outerShdw>
                </a:effectLst>
                <a:latin typeface="Calibri" panose="020F0502020204030204"/>
              </a:rPr>
              <a:t>việc</a:t>
            </a:r>
          </a:p>
        </p:txBody>
      </p:sp>
      <p:sp>
        <p:nvSpPr>
          <p:cNvPr id="13" name="Hexagon 12">
            <a:extLst>
              <a:ext uri="{FF2B5EF4-FFF2-40B4-BE49-F238E27FC236}">
                <a16:creationId xmlns:a16="http://schemas.microsoft.com/office/drawing/2014/main" id="{199C24C2-6B91-4322-BDB4-819FF0CB9BE4}"/>
              </a:ext>
            </a:extLst>
          </p:cNvPr>
          <p:cNvSpPr/>
          <p:nvPr/>
        </p:nvSpPr>
        <p:spPr>
          <a:xfrm>
            <a:off x="4628004" y="1379220"/>
            <a:ext cx="2740155"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6600" b="1">
                <a:ln w="6600">
                  <a:solidFill>
                    <a:srgbClr val="ED7D31"/>
                  </a:solidFill>
                  <a:prstDash val="solid"/>
                </a:ln>
                <a:solidFill>
                  <a:srgbClr val="FFFFFF"/>
                </a:solidFill>
                <a:effectLst>
                  <a:outerShdw dist="38100" dir="2700000" algn="tl" rotWithShape="0">
                    <a:srgbClr val="ED7D31"/>
                  </a:outerShdw>
                </a:effectLst>
                <a:latin typeface="Calibri" panose="020F0502020204030204"/>
              </a:rPr>
              <a:t>học</a:t>
            </a:r>
            <a:endParaRPr lang="en-US" sz="6600">
              <a:solidFill>
                <a:prstClr val="white"/>
              </a:solidFill>
              <a:latin typeface="Calibri" panose="020F0502020204030204"/>
            </a:endParaRPr>
          </a:p>
        </p:txBody>
      </p:sp>
      <p:pic>
        <p:nvPicPr>
          <p:cNvPr id="15" name="Picture 14">
            <a:extLst>
              <a:ext uri="{FF2B5EF4-FFF2-40B4-BE49-F238E27FC236}">
                <a16:creationId xmlns:a16="http://schemas.microsoft.com/office/drawing/2014/main" id="{D27D7D99-9E1A-47C2-9A0E-04166401D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954" y="3436624"/>
            <a:ext cx="2650039" cy="2661817"/>
          </a:xfrm>
          <a:prstGeom prst="rect">
            <a:avLst/>
          </a:prstGeom>
        </p:spPr>
      </p:pic>
      <p:sp>
        <p:nvSpPr>
          <p:cNvPr id="18" name="Rectangle 17">
            <a:extLst>
              <a:ext uri="{FF2B5EF4-FFF2-40B4-BE49-F238E27FC236}">
                <a16:creationId xmlns:a16="http://schemas.microsoft.com/office/drawing/2014/main" id="{EEA834E6-709B-490E-901D-06776B901B01}"/>
              </a:ext>
            </a:extLst>
          </p:cNvPr>
          <p:cNvSpPr/>
          <p:nvPr/>
        </p:nvSpPr>
        <p:spPr>
          <a:xfrm>
            <a:off x="4753962" y="5417818"/>
            <a:ext cx="4283865" cy="1015663"/>
          </a:xfrm>
          <a:prstGeom prst="rect">
            <a:avLst/>
          </a:prstGeom>
        </p:spPr>
        <p:txBody>
          <a:bodyPr wrap="none">
            <a:spAutoFit/>
          </a:bodyPr>
          <a:lstStyle/>
          <a:p>
            <a:pPr defTabSz="914377"/>
            <a:r>
              <a:rPr lang="en-US" sz="6000" dirty="0">
                <a:solidFill>
                  <a:prstClr val="black"/>
                </a:solidFill>
                <a:latin typeface="Calibri" panose="020F0502020204030204"/>
              </a:rPr>
              <a:t>The little bee</a:t>
            </a:r>
          </a:p>
        </p:txBody>
      </p:sp>
    </p:spTree>
    <p:extLst>
      <p:ext uri="{BB962C8B-B14F-4D97-AF65-F5344CB8AC3E}">
        <p14:creationId xmlns:p14="http://schemas.microsoft.com/office/powerpoint/2010/main" val="143140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udio.wav"/>
                                        </p:tgtEl>
                                      </p:cMediaNode>
                                    </p:audio>
                                  </p:subTnLst>
                                </p:cTn>
                              </p:par>
                            </p:childTnLst>
                          </p:cTn>
                        </p:par>
                        <p:par>
                          <p:cTn id="9" fill="hold">
                            <p:stCondLst>
                              <p:cond delay="500"/>
                            </p:stCondLst>
                            <p:childTnLst>
                              <p:par>
                                <p:cTn id="10" presetID="2" presetClass="entr" presetSubtype="1" ac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10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10000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1" presetClass="emph" presetSubtype="0" repeatCount="indefinite" fill="hold" grpId="1" nodeType="afterEffect">
                                  <p:stCondLst>
                                    <p:cond delay="0"/>
                                  </p:stCondLst>
                                  <p:childTnLst>
                                    <p:animClr clrSpc="hsl" dir="cw">
                                      <p:cBhvr override="childStyle">
                                        <p:cTn id="26" dur="1000" fill="hold"/>
                                        <p:tgtEl>
                                          <p:spTgt spid="8"/>
                                        </p:tgtEl>
                                        <p:attrNameLst>
                                          <p:attrName>style.color</p:attrName>
                                        </p:attrNameLst>
                                      </p:cBhvr>
                                      <p:by>
                                        <p:hsl h="7200000" s="0" l="0"/>
                                      </p:by>
                                    </p:animClr>
                                    <p:animClr clrSpc="hsl" dir="cw">
                                      <p:cBhvr>
                                        <p:cTn id="27" dur="1000" fill="hold"/>
                                        <p:tgtEl>
                                          <p:spTgt spid="8"/>
                                        </p:tgtEl>
                                        <p:attrNameLst>
                                          <p:attrName>fillcolor</p:attrName>
                                        </p:attrNameLst>
                                      </p:cBhvr>
                                      <p:by>
                                        <p:hsl h="7200000" s="0" l="0"/>
                                      </p:by>
                                    </p:animClr>
                                    <p:animClr clrSpc="hsl" dir="cw">
                                      <p:cBhvr>
                                        <p:cTn id="28" dur="1000" fill="hold"/>
                                        <p:tgtEl>
                                          <p:spTgt spid="8"/>
                                        </p:tgtEl>
                                        <p:attrNameLst>
                                          <p:attrName>stroke.color</p:attrName>
                                        </p:attrNameLst>
                                      </p:cBhvr>
                                      <p:by>
                                        <p:hsl h="7200000" s="0" l="0"/>
                                      </p:by>
                                    </p:animClr>
                                    <p:set>
                                      <p:cBhvr>
                                        <p:cTn id="29" dur="1000" fill="hold"/>
                                        <p:tgtEl>
                                          <p:spTgt spid="8"/>
                                        </p:tgtEl>
                                        <p:attrNameLst>
                                          <p:attrName>fill.type</p:attrName>
                                        </p:attrNameLst>
                                      </p:cBhvr>
                                      <p:to>
                                        <p:strVal val="solid"/>
                                      </p:to>
                                    </p:set>
                                  </p:childTnLst>
                                </p:cTn>
                              </p:par>
                              <p:par>
                                <p:cTn id="30" presetID="21" presetClass="emph" presetSubtype="0" repeatCount="indefinite" fill="hold" grpId="1" nodeType="withEffect">
                                  <p:stCondLst>
                                    <p:cond delay="0"/>
                                  </p:stCondLst>
                                  <p:childTnLst>
                                    <p:animClr clrSpc="hsl" dir="cw">
                                      <p:cBhvr override="childStyle">
                                        <p:cTn id="31" dur="500" fill="hold"/>
                                        <p:tgtEl>
                                          <p:spTgt spid="9"/>
                                        </p:tgtEl>
                                        <p:attrNameLst>
                                          <p:attrName>style.color</p:attrName>
                                        </p:attrNameLst>
                                      </p:cBhvr>
                                      <p:by>
                                        <p:hsl h="7200000" s="0" l="0"/>
                                      </p:by>
                                    </p:animClr>
                                    <p:animClr clrSpc="hsl" dir="cw">
                                      <p:cBhvr>
                                        <p:cTn id="32" dur="500" fill="hold"/>
                                        <p:tgtEl>
                                          <p:spTgt spid="9"/>
                                        </p:tgtEl>
                                        <p:attrNameLst>
                                          <p:attrName>fillcolor</p:attrName>
                                        </p:attrNameLst>
                                      </p:cBhvr>
                                      <p:by>
                                        <p:hsl h="7200000" s="0" l="0"/>
                                      </p:by>
                                    </p:animClr>
                                    <p:animClr clrSpc="hsl" dir="cw">
                                      <p:cBhvr>
                                        <p:cTn id="33" dur="500" fill="hold"/>
                                        <p:tgtEl>
                                          <p:spTgt spid="9"/>
                                        </p:tgtEl>
                                        <p:attrNameLst>
                                          <p:attrName>stroke.color</p:attrName>
                                        </p:attrNameLst>
                                      </p:cBhvr>
                                      <p:by>
                                        <p:hsl h="7200000" s="0" l="0"/>
                                      </p:by>
                                    </p:animClr>
                                    <p:set>
                                      <p:cBhvr>
                                        <p:cTn id="34" dur="500" fill="hold"/>
                                        <p:tgtEl>
                                          <p:spTgt spid="9"/>
                                        </p:tgtEl>
                                        <p:attrNameLst>
                                          <p:attrName>fill.type</p:attrName>
                                        </p:attrNameLst>
                                      </p:cBhvr>
                                      <p:to>
                                        <p:strVal val="solid"/>
                                      </p:to>
                                    </p:set>
                                  </p:childTnLst>
                                </p:cTn>
                              </p:par>
                              <p:par>
                                <p:cTn id="35" presetID="21" presetClass="emph" presetSubtype="0" repeatCount="indefinite" fill="hold" grpId="1" nodeType="withEffect">
                                  <p:stCondLst>
                                    <p:cond delay="0"/>
                                  </p:stCondLst>
                                  <p:childTnLst>
                                    <p:animClr clrSpc="hsl" dir="cw">
                                      <p:cBhvr override="childStyle">
                                        <p:cTn id="36" dur="750" fill="hold"/>
                                        <p:tgtEl>
                                          <p:spTgt spid="13"/>
                                        </p:tgtEl>
                                        <p:attrNameLst>
                                          <p:attrName>style.color</p:attrName>
                                        </p:attrNameLst>
                                      </p:cBhvr>
                                      <p:by>
                                        <p:hsl h="7200000" s="0" l="0"/>
                                      </p:by>
                                    </p:animClr>
                                    <p:animClr clrSpc="hsl" dir="cw">
                                      <p:cBhvr>
                                        <p:cTn id="37" dur="750" fill="hold"/>
                                        <p:tgtEl>
                                          <p:spTgt spid="13"/>
                                        </p:tgtEl>
                                        <p:attrNameLst>
                                          <p:attrName>fillcolor</p:attrName>
                                        </p:attrNameLst>
                                      </p:cBhvr>
                                      <p:by>
                                        <p:hsl h="7200000" s="0" l="0"/>
                                      </p:by>
                                    </p:animClr>
                                    <p:animClr clrSpc="hsl" dir="cw">
                                      <p:cBhvr>
                                        <p:cTn id="38" dur="750" fill="hold"/>
                                        <p:tgtEl>
                                          <p:spTgt spid="13"/>
                                        </p:tgtEl>
                                        <p:attrNameLst>
                                          <p:attrName>stroke.color</p:attrName>
                                        </p:attrNameLst>
                                      </p:cBhvr>
                                      <p:by>
                                        <p:hsl h="7200000" s="0" l="0"/>
                                      </p:by>
                                    </p:animClr>
                                    <p:set>
                                      <p:cBhvr>
                                        <p:cTn id="39" dur="750" fill="hold"/>
                                        <p:tgtEl>
                                          <p:spTgt spid="13"/>
                                        </p:tgtEl>
                                        <p:attrNameLst>
                                          <p:attrName>fill.type</p:attrName>
                                        </p:attrNameLst>
                                      </p:cBhvr>
                                      <p:to>
                                        <p:strVal val="solid"/>
                                      </p:to>
                                    </p:set>
                                  </p:childTnLst>
                                </p:cTn>
                              </p:par>
                              <p:par>
                                <p:cTn id="40" presetID="21" presetClass="emph" presetSubtype="0" repeatCount="indefinite" fill="hold" grpId="1" nodeType="withEffect">
                                  <p:stCondLst>
                                    <p:cond delay="0"/>
                                  </p:stCondLst>
                                  <p:childTnLst>
                                    <p:animClr clrSpc="hsl" dir="cw">
                                      <p:cBhvr override="childStyle">
                                        <p:cTn id="41" dur="250" fill="hold"/>
                                        <p:tgtEl>
                                          <p:spTgt spid="10"/>
                                        </p:tgtEl>
                                        <p:attrNameLst>
                                          <p:attrName>style.color</p:attrName>
                                        </p:attrNameLst>
                                      </p:cBhvr>
                                      <p:by>
                                        <p:hsl h="7200000" s="0" l="0"/>
                                      </p:by>
                                    </p:animClr>
                                    <p:animClr clrSpc="hsl" dir="cw">
                                      <p:cBhvr>
                                        <p:cTn id="42" dur="250" fill="hold"/>
                                        <p:tgtEl>
                                          <p:spTgt spid="10"/>
                                        </p:tgtEl>
                                        <p:attrNameLst>
                                          <p:attrName>fillcolor</p:attrName>
                                        </p:attrNameLst>
                                      </p:cBhvr>
                                      <p:by>
                                        <p:hsl h="7200000" s="0" l="0"/>
                                      </p:by>
                                    </p:animClr>
                                    <p:animClr clrSpc="hsl" dir="cw">
                                      <p:cBhvr>
                                        <p:cTn id="43" dur="250" fill="hold"/>
                                        <p:tgtEl>
                                          <p:spTgt spid="10"/>
                                        </p:tgtEl>
                                        <p:attrNameLst>
                                          <p:attrName>stroke.color</p:attrName>
                                        </p:attrNameLst>
                                      </p:cBhvr>
                                      <p:by>
                                        <p:hsl h="7200000" s="0" l="0"/>
                                      </p:by>
                                    </p:animClr>
                                    <p:set>
                                      <p:cBhvr>
                                        <p:cTn id="44" dur="250" fill="hold"/>
                                        <p:tgtEl>
                                          <p:spTgt spid="10"/>
                                        </p:tgtEl>
                                        <p:attrNameLst>
                                          <p:attrName>fill.type</p:attrName>
                                        </p:attrNameLst>
                                      </p:cBhvr>
                                      <p:to>
                                        <p:strVal val="solid"/>
                                      </p:to>
                                    </p:set>
                                  </p:childTnLst>
                                </p:cTn>
                              </p:par>
                              <p:par>
                                <p:cTn id="45" presetID="2" presetClass="entr" presetSubtype="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0-#ppt_w/2"/>
                                          </p:val>
                                        </p:tav>
                                        <p:tav tm="100000">
                                          <p:val>
                                            <p:strVal val="#ppt_x"/>
                                          </p:val>
                                        </p:tav>
                                      </p:tavLst>
                                    </p:anim>
                                    <p:anim calcmode="lin" valueType="num">
                                      <p:cBhvr additive="base">
                                        <p:cTn id="48" dur="1000" fill="hold"/>
                                        <p:tgtEl>
                                          <p:spTgt spid="15"/>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P spid="13" grpId="1"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45032" y="1961570"/>
            <a:ext cx="1440035" cy="1440035"/>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7530" y="1"/>
            <a:ext cx="2857500" cy="2857500"/>
          </a:xfrm>
          <a:prstGeom prst="rect">
            <a:avLst/>
          </a:prstGeom>
        </p:spPr>
      </p:pic>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7" y="484146"/>
                <a:ext cx="7840345" cy="1607820"/>
              </a:xfrm>
              <a:prstGeom prst="wedgeRoundRectCallout">
                <a:avLst>
                  <a:gd name="adj1" fmla="val 62786"/>
                  <a:gd name="adj2" fmla="val 8254"/>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1.Kết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endParaRPr lang="en-US" sz="2800" b="1" dirty="0">
                  <a:solidFill>
                    <a:srgbClr val="FF0000"/>
                  </a:solidFill>
                  <a:latin typeface="Times New Roman" panose="02020603050405020304" pitchFamily="18" charset="0"/>
                  <a:cs typeface="Times New Roman" panose="02020603050405020304" pitchFamily="18" charset="0"/>
                </a:endParaRPr>
              </a:p>
              <a:p>
                <a:pPr algn="ctr"/>
                <a:r>
                  <a:rPr lang="en-US" sz="2800" b="1"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800" b="1" i="1" smtClean="0">
                            <a:solidFill>
                              <a:srgbClr val="FF0000"/>
                            </a:solidFill>
                            <a:latin typeface="Cambria Math" panose="02040503050406030204" pitchFamily="18" charset="0"/>
                            <a:cs typeface="Times New Roman" panose="02020603050405020304" pitchFamily="18" charset="0"/>
                          </a:rPr>
                        </m:ctrlPr>
                      </m:sSupPr>
                      <m:e>
                        <m:r>
                          <a:rPr lang="en-US" sz="2800" b="1" i="1" smtClean="0">
                            <a:solidFill>
                              <a:srgbClr val="FF0000"/>
                            </a:solidFill>
                            <a:latin typeface="Cambria Math" panose="02040503050406030204" pitchFamily="18" charset="0"/>
                            <a:cs typeface="Times New Roman" panose="02020603050405020304" pitchFamily="18" charset="0"/>
                          </a:rPr>
                          <m:t>𝒙</m:t>
                        </m:r>
                      </m:e>
                      <m:sup>
                        <m:r>
                          <a:rPr lang="en-US" sz="2800" b="1" i="1" smtClean="0">
                            <a:solidFill>
                              <a:srgbClr val="FF0000"/>
                            </a:solidFill>
                            <a:latin typeface="Cambria Math" panose="02040503050406030204" pitchFamily="18" charset="0"/>
                            <a:cs typeface="Times New Roman" panose="02020603050405020304" pitchFamily="18" charset="0"/>
                          </a:rPr>
                          <m:t>𝒏</m:t>
                        </m:r>
                      </m:sup>
                    </m:sSup>
                    <m:r>
                      <a:rPr lang="en-US" sz="2800" b="1" i="1" smtClean="0">
                        <a:solidFill>
                          <a:srgbClr val="FF0000"/>
                        </a:solidFill>
                        <a:latin typeface="Cambria Math" panose="02040503050406030204" pitchFamily="18" charset="0"/>
                        <a:cs typeface="Times New Roman" panose="02020603050405020304" pitchFamily="18" charset="0"/>
                      </a:rPr>
                      <m:t>=…</m:t>
                    </m:r>
                    <m:d>
                      <m:dPr>
                        <m:ctrlPr>
                          <a:rPr lang="en-US" sz="2800" i="1">
                            <a:solidFill>
                              <a:srgbClr val="FF0000"/>
                            </a:solidFill>
                            <a:latin typeface="Cambria Math" panose="02040503050406030204" pitchFamily="18" charset="0"/>
                          </a:rPr>
                        </m:ctrlPr>
                      </m:dPr>
                      <m:e>
                        <m:r>
                          <a:rPr lang="en-US" sz="2800" i="1">
                            <a:solidFill>
                              <a:srgbClr val="FF0000"/>
                            </a:solidFill>
                            <a:latin typeface="Cambria Math" panose="02040503050406030204" pitchFamily="18" charset="0"/>
                          </a:rPr>
                          <m:t>𝑥</m:t>
                        </m:r>
                        <m:r>
                          <a:rPr lang="en-US" sz="2800">
                            <a:solidFill>
                              <a:srgbClr val="FF0000"/>
                            </a:solidFill>
                            <a:latin typeface="Cambria Math" panose="02040503050406030204" pitchFamily="18" charset="0"/>
                          </a:rPr>
                          <m:t>∈</m:t>
                        </m:r>
                        <m:r>
                          <a:rPr lang="en-US" sz="2800">
                            <a:solidFill>
                              <a:srgbClr val="FF0000"/>
                            </a:solidFill>
                            <a:latin typeface="Cambria Math" panose="02040503050406030204" pitchFamily="18" charset="0"/>
                          </a:rPr>
                          <m:t>ℚ</m:t>
                        </m:r>
                        <m:r>
                          <a:rPr lang="en-US" sz="2800">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𝑛</m:t>
                        </m:r>
                        <m:r>
                          <a:rPr lang="en-US" sz="2800">
                            <a:solidFill>
                              <a:srgbClr val="FF0000"/>
                            </a:solidFill>
                            <a:latin typeface="Cambria Math" panose="02040503050406030204" pitchFamily="18" charset="0"/>
                          </a:rPr>
                          <m:t>∈</m:t>
                        </m:r>
                        <m:r>
                          <a:rPr lang="en-US" sz="2800">
                            <a:solidFill>
                              <a:srgbClr val="FF0000"/>
                            </a:solidFill>
                            <a:latin typeface="Cambria Math" panose="02040503050406030204" pitchFamily="18" charset="0"/>
                          </a:rPr>
                          <m:t>ℕ</m:t>
                        </m:r>
                        <m:r>
                          <a:rPr lang="en-US" sz="2800">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𝑛</m:t>
                        </m:r>
                        <m:r>
                          <a:rPr lang="en-US" sz="2800">
                            <a:solidFill>
                              <a:srgbClr val="FF0000"/>
                            </a:solidFill>
                            <a:latin typeface="Cambria Math" panose="02040503050406030204" pitchFamily="18" charset="0"/>
                          </a:rPr>
                          <m:t>&gt;1</m:t>
                        </m:r>
                      </m:e>
                    </m:d>
                  </m:oMath>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8" name="Speech Bubble: Rectangle with Corners Rounded 7">
                <a:extLst>
                  <a:ext uri="{FF2B5EF4-FFF2-40B4-BE49-F238E27FC236}">
                    <a16:creationId xmlns:a16="http://schemas.microsoft.com/office/drawing/2014/main" id="{0667024D-077C-41FB-84FC-D91D5651A194}"/>
                  </a:ext>
                </a:extLst>
              </p:cNvPr>
              <p:cNvSpPr>
                <a:spLocks noRot="1" noChangeAspect="1" noMove="1" noResize="1" noEditPoints="1" noAdjustHandles="1" noChangeArrowheads="1" noChangeShapeType="1" noTextEdit="1"/>
              </p:cNvSpPr>
              <p:nvPr/>
            </p:nvSpPr>
            <p:spPr>
              <a:xfrm>
                <a:off x="1494157" y="484146"/>
                <a:ext cx="7840345" cy="1607820"/>
              </a:xfrm>
              <a:prstGeom prst="wedgeRoundRectCallout">
                <a:avLst>
                  <a:gd name="adj1" fmla="val 62786"/>
                  <a:gd name="adj2" fmla="val 8254"/>
                  <a:gd name="adj3" fmla="val 16667"/>
                </a:avLst>
              </a:prstGeom>
              <a:blipFill>
                <a:blip r:embed="rId7"/>
                <a:stretch>
                  <a:fillRect/>
                </a:stretch>
              </a:blipFill>
              <a:ln>
                <a:noFill/>
              </a:ln>
            </p:spPr>
            <p:txBody>
              <a:bodyPr/>
              <a:lstStyle/>
              <a:p>
                <a:r>
                  <a:rPr lang="en-US">
                    <a:noFill/>
                  </a:rPr>
                  <a:t> </a:t>
                </a:r>
              </a:p>
            </p:txBody>
          </p:sp>
        </mc:Fallback>
      </mc:AlternateContent>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297" y="1603082"/>
            <a:ext cx="1600707" cy="1607820"/>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3099205" y="2507113"/>
            <a:ext cx="7142075"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2800" b="1" dirty="0">
                <a:solidFill>
                  <a:srgbClr val="002060"/>
                </a:solidFill>
                <a:latin typeface="Times New Roman" panose="02020603050405020304" pitchFamily="18" charset="0"/>
                <a:cs typeface="Times New Roman" panose="02020603050405020304" pitchFamily="18" charset="0"/>
              </a:rPr>
              <a:t>A</a:t>
            </a:r>
            <a:r>
              <a:rPr lang="en-US" sz="2800" dirty="0">
                <a:solidFill>
                  <a:srgbClr val="002060"/>
                </a:solidFill>
                <a:latin typeface="Times New Roman" panose="02020603050405020304" pitchFamily="18" charset="0"/>
                <a:cs typeface="Times New Roman" panose="02020603050405020304" pitchFamily="18" charset="0"/>
              </a:rPr>
              <a:t>. </a:t>
            </a: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32298" y="3091414"/>
            <a:ext cx="1349499" cy="1349499"/>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3185067" y="3554865"/>
            <a:ext cx="7056213"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2800" b="1" dirty="0">
                <a:solidFill>
                  <a:srgbClr val="002060"/>
                </a:solidFill>
                <a:latin typeface="Times New Roman" panose="02020603050405020304" pitchFamily="18" charset="0"/>
                <a:cs typeface="Times New Roman" panose="02020603050405020304" pitchFamily="18" charset="0"/>
              </a:rPr>
              <a:t>B</a:t>
            </a:r>
            <a:r>
              <a:rPr lang="en-US" sz="2800" dirty="0">
                <a:solidFill>
                  <a:srgbClr val="002060"/>
                </a:solidFill>
                <a:latin typeface="Times New Roman" panose="02020603050405020304" pitchFamily="18" charset="0"/>
                <a:cs typeface="Times New Roman" panose="02020603050405020304" pitchFamily="18" charset="0"/>
              </a:rPr>
              <a:t>. </a:t>
            </a: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32298" y="4101549"/>
            <a:ext cx="1376777" cy="1376777"/>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3181797" y="4542785"/>
            <a:ext cx="7059483"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2800" b="1" dirty="0">
                <a:solidFill>
                  <a:srgbClr val="002060"/>
                </a:solidFill>
                <a:latin typeface="Times New Roman" panose="02020603050405020304" pitchFamily="18" charset="0"/>
                <a:cs typeface="Times New Roman" panose="02020603050405020304" pitchFamily="18" charset="0"/>
              </a:rPr>
              <a:t>C</a:t>
            </a:r>
            <a:r>
              <a:rPr lang="en-US" sz="2800" dirty="0">
                <a:solidFill>
                  <a:srgbClr val="002060"/>
                </a:solidFill>
                <a:latin typeface="Times New Roman" panose="02020603050405020304" pitchFamily="18" charset="0"/>
                <a:cs typeface="Times New Roman" panose="02020603050405020304" pitchFamily="18" charset="0"/>
              </a:rPr>
              <a:t>.</a:t>
            </a:r>
            <a:r>
              <a:rPr lang="en-US" sz="2800" dirty="0">
                <a:solidFill>
                  <a:srgbClr val="002060"/>
                </a:solidFill>
                <a:cs typeface="Times New Roman" panose="02020603050405020304" pitchFamily="18" charset="0"/>
              </a:rPr>
              <a:t> </a:t>
            </a: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54124" y="5219585"/>
            <a:ext cx="1476905" cy="1353792"/>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3195436" y="5576387"/>
            <a:ext cx="7045844"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2800" b="1" dirty="0">
                <a:solidFill>
                  <a:srgbClr val="002060"/>
                </a:solidFill>
                <a:latin typeface="Times New Roman" panose="02020603050405020304" pitchFamily="18" charset="0"/>
                <a:cs typeface="Times New Roman" panose="02020603050405020304" pitchFamily="18" charset="0"/>
              </a:rPr>
              <a:t>D</a:t>
            </a:r>
            <a:r>
              <a:rPr lang="en-US" sz="2800" dirty="0">
                <a:solidFill>
                  <a:srgbClr val="002060"/>
                </a:solidFill>
                <a:latin typeface="Times New Roman" panose="02020603050405020304" pitchFamily="18" charset="0"/>
                <a:cs typeface="Times New Roman" panose="02020603050405020304" pitchFamily="18" charset="0"/>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4014854349"/>
              </p:ext>
            </p:extLst>
          </p:nvPr>
        </p:nvGraphicFramePr>
        <p:xfrm>
          <a:off x="3707992" y="4661351"/>
          <a:ext cx="6156325" cy="819150"/>
        </p:xfrm>
        <a:graphic>
          <a:graphicData uri="http://schemas.openxmlformats.org/presentationml/2006/ole">
            <mc:AlternateContent xmlns:mc="http://schemas.openxmlformats.org/markup-compatibility/2006">
              <mc:Choice xmlns:v="urn:schemas-microsoft-com:vml" Requires="v">
                <p:oleObj name="Equation" r:id="rId9" imgW="4825800" imgH="761760" progId="Equation.DSMT4">
                  <p:embed/>
                </p:oleObj>
              </mc:Choice>
              <mc:Fallback>
                <p:oleObj name="Equation" r:id="rId9" imgW="4825800" imgH="761760" progId="Equation.DSMT4">
                  <p:embed/>
                  <p:pic>
                    <p:nvPicPr>
                      <p:cNvPr id="0" name=""/>
                      <p:cNvPicPr/>
                      <p:nvPr/>
                    </p:nvPicPr>
                    <p:blipFill>
                      <a:blip r:embed="rId10"/>
                      <a:stretch>
                        <a:fillRect/>
                      </a:stretch>
                    </p:blipFill>
                    <p:spPr>
                      <a:xfrm>
                        <a:off x="3707992" y="4661351"/>
                        <a:ext cx="6156325" cy="81915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195164488"/>
              </p:ext>
            </p:extLst>
          </p:nvPr>
        </p:nvGraphicFramePr>
        <p:xfrm>
          <a:off x="3741330" y="5638218"/>
          <a:ext cx="6122987" cy="806450"/>
        </p:xfrm>
        <a:graphic>
          <a:graphicData uri="http://schemas.openxmlformats.org/presentationml/2006/ole">
            <mc:AlternateContent xmlns:mc="http://schemas.openxmlformats.org/markup-compatibility/2006">
              <mc:Choice xmlns:v="urn:schemas-microsoft-com:vml" Requires="v">
                <p:oleObj name="Equation" r:id="rId11" imgW="4800600" imgH="749160" progId="Equation.DSMT4">
                  <p:embed/>
                </p:oleObj>
              </mc:Choice>
              <mc:Fallback>
                <p:oleObj name="Equation" r:id="rId11" imgW="4800600" imgH="749160" progId="Equation.DSMT4">
                  <p:embed/>
                  <p:pic>
                    <p:nvPicPr>
                      <p:cNvPr id="4" name="Object 3"/>
                      <p:cNvPicPr/>
                      <p:nvPr/>
                    </p:nvPicPr>
                    <p:blipFill>
                      <a:blip r:embed="rId12"/>
                      <a:stretch>
                        <a:fillRect/>
                      </a:stretch>
                    </p:blipFill>
                    <p:spPr>
                      <a:xfrm>
                        <a:off x="3741330" y="5638218"/>
                        <a:ext cx="6122987" cy="8064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48392487"/>
              </p:ext>
            </p:extLst>
          </p:nvPr>
        </p:nvGraphicFramePr>
        <p:xfrm>
          <a:off x="3741329" y="3683583"/>
          <a:ext cx="6029687" cy="762000"/>
        </p:xfrm>
        <a:graphic>
          <a:graphicData uri="http://schemas.openxmlformats.org/presentationml/2006/ole">
            <mc:AlternateContent xmlns:mc="http://schemas.openxmlformats.org/markup-compatibility/2006">
              <mc:Choice xmlns:v="urn:schemas-microsoft-com:vml" Requires="v">
                <p:oleObj name="Equation" r:id="rId13" imgW="4762440" imgH="761760" progId="Equation.DSMT4">
                  <p:embed/>
                </p:oleObj>
              </mc:Choice>
              <mc:Fallback>
                <p:oleObj name="Equation" r:id="rId13" imgW="4762440" imgH="761760" progId="Equation.DSMT4">
                  <p:embed/>
                  <p:pic>
                    <p:nvPicPr>
                      <p:cNvPr id="0" name=""/>
                      <p:cNvPicPr/>
                      <p:nvPr/>
                    </p:nvPicPr>
                    <p:blipFill>
                      <a:blip r:embed="rId14"/>
                      <a:stretch>
                        <a:fillRect/>
                      </a:stretch>
                    </p:blipFill>
                    <p:spPr>
                      <a:xfrm>
                        <a:off x="3741329" y="3683583"/>
                        <a:ext cx="6029687" cy="762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63373326"/>
              </p:ext>
            </p:extLst>
          </p:nvPr>
        </p:nvGraphicFramePr>
        <p:xfrm>
          <a:off x="3741330" y="2646774"/>
          <a:ext cx="6029687" cy="762000"/>
        </p:xfrm>
        <a:graphic>
          <a:graphicData uri="http://schemas.openxmlformats.org/presentationml/2006/ole">
            <mc:AlternateContent xmlns:mc="http://schemas.openxmlformats.org/markup-compatibility/2006">
              <mc:Choice xmlns:v="urn:schemas-microsoft-com:vml" Requires="v">
                <p:oleObj name="Equation" r:id="rId15" imgW="4762440" imgH="761760" progId="Equation.DSMT4">
                  <p:embed/>
                </p:oleObj>
              </mc:Choice>
              <mc:Fallback>
                <p:oleObj name="Equation" r:id="rId15" imgW="4762440" imgH="761760" progId="Equation.DSMT4">
                  <p:embed/>
                  <p:pic>
                    <p:nvPicPr>
                      <p:cNvPr id="0" name=""/>
                      <p:cNvPicPr/>
                      <p:nvPr/>
                    </p:nvPicPr>
                    <p:blipFill>
                      <a:blip r:embed="rId16"/>
                      <a:stretch>
                        <a:fillRect/>
                      </a:stretch>
                    </p:blipFill>
                    <p:spPr>
                      <a:xfrm>
                        <a:off x="3741330" y="2646774"/>
                        <a:ext cx="6029687" cy="762000"/>
                      </a:xfrm>
                      <a:prstGeom prst="rect">
                        <a:avLst/>
                      </a:prstGeom>
                    </p:spPr>
                  </p:pic>
                </p:oleObj>
              </mc:Fallback>
            </mc:AlternateContent>
          </a:graphicData>
        </a:graphic>
      </p:graphicFrame>
    </p:spTree>
    <p:extLst>
      <p:ext uri="{BB962C8B-B14F-4D97-AF65-F5344CB8AC3E}">
        <p14:creationId xmlns:p14="http://schemas.microsoft.com/office/powerpoint/2010/main" val="86007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strVal val="#ppt_w+.3"/>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animEffect transition="in" filter="fade">
                                      <p:cBhvr>
                                        <p:cTn id="13" dur="500"/>
                                        <p:tgtEl>
                                          <p:spTgt spid="8"/>
                                        </p:tgtEl>
                                      </p:cBhvr>
                                    </p:animEffect>
                                  </p:childTnLst>
                                </p:cTn>
                              </p:par>
                              <p:par>
                                <p:cTn id="14" presetID="50" presetClass="entr" presetSubtype="0" decel="10000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strVal val="#ppt_w+.3"/>
                                          </p:val>
                                        </p:tav>
                                        <p:tav tm="100000">
                                          <p:val>
                                            <p:strVal val="#ppt_w"/>
                                          </p:val>
                                        </p:tav>
                                      </p:tavLst>
                                    </p:anim>
                                    <p:anim calcmode="lin" valueType="num">
                                      <p:cBhvr>
                                        <p:cTn id="17" dur="500" fill="hold"/>
                                        <p:tgtEl>
                                          <p:spTgt spid="19"/>
                                        </p:tgtEl>
                                        <p:attrNameLst>
                                          <p:attrName>ppt_h</p:attrName>
                                        </p:attrNameLst>
                                      </p:cBhvr>
                                      <p:tavLst>
                                        <p:tav tm="0">
                                          <p:val>
                                            <p:strVal val="#ppt_h"/>
                                          </p:val>
                                        </p:tav>
                                        <p:tav tm="100000">
                                          <p:val>
                                            <p:strVal val="#ppt_h"/>
                                          </p:val>
                                        </p:tav>
                                      </p:tavLst>
                                    </p:anim>
                                    <p:animEffect transition="in" filter="fade">
                                      <p:cBhvr>
                                        <p:cTn id="18" dur="500"/>
                                        <p:tgtEl>
                                          <p:spTgt spid="19"/>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strVal val="#ppt_w+.3"/>
                                          </p:val>
                                        </p:tav>
                                        <p:tav tm="100000">
                                          <p:val>
                                            <p:strVal val="#ppt_w"/>
                                          </p:val>
                                        </p:tav>
                                      </p:tavLst>
                                    </p:anim>
                                    <p:anim calcmode="lin" valueType="num">
                                      <p:cBhvr>
                                        <p:cTn id="22" dur="500" fill="hold"/>
                                        <p:tgtEl>
                                          <p:spTgt spid="21"/>
                                        </p:tgtEl>
                                        <p:attrNameLst>
                                          <p:attrName>ppt_h</p:attrName>
                                        </p:attrNameLst>
                                      </p:cBhvr>
                                      <p:tavLst>
                                        <p:tav tm="0">
                                          <p:val>
                                            <p:strVal val="#ppt_h"/>
                                          </p:val>
                                        </p:tav>
                                        <p:tav tm="100000">
                                          <p:val>
                                            <p:strVal val="#ppt_h"/>
                                          </p:val>
                                        </p:tav>
                                      </p:tavLst>
                                    </p:anim>
                                    <p:animEffect transition="in" filter="fade">
                                      <p:cBhvr>
                                        <p:cTn id="23" dur="500"/>
                                        <p:tgtEl>
                                          <p:spTgt spid="21"/>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strVal val="#ppt_w+.3"/>
                                          </p:val>
                                        </p:tav>
                                        <p:tav tm="100000">
                                          <p:val>
                                            <p:strVal val="#ppt_w"/>
                                          </p:val>
                                        </p:tav>
                                      </p:tavLst>
                                    </p:anim>
                                    <p:anim calcmode="lin" valueType="num">
                                      <p:cBhvr>
                                        <p:cTn id="27" dur="500" fill="hold"/>
                                        <p:tgtEl>
                                          <p:spTgt spid="23"/>
                                        </p:tgtEl>
                                        <p:attrNameLst>
                                          <p:attrName>ppt_h</p:attrName>
                                        </p:attrNameLst>
                                      </p:cBhvr>
                                      <p:tavLst>
                                        <p:tav tm="0">
                                          <p:val>
                                            <p:strVal val="#ppt_h"/>
                                          </p:val>
                                        </p:tav>
                                        <p:tav tm="100000">
                                          <p:val>
                                            <p:strVal val="#ppt_h"/>
                                          </p:val>
                                        </p:tav>
                                      </p:tavLst>
                                    </p:anim>
                                    <p:animEffect transition="in" filter="fade">
                                      <p:cBhvr>
                                        <p:cTn id="28" dur="500"/>
                                        <p:tgtEl>
                                          <p:spTgt spid="23"/>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strVal val="#ppt_w+.3"/>
                                          </p:val>
                                        </p:tav>
                                        <p:tav tm="100000">
                                          <p:val>
                                            <p:strVal val="#ppt_w"/>
                                          </p:val>
                                        </p:tav>
                                      </p:tavLst>
                                    </p:anim>
                                    <p:anim calcmode="lin" valueType="num">
                                      <p:cBhvr>
                                        <p:cTn id="32" dur="500" fill="hold"/>
                                        <p:tgtEl>
                                          <p:spTgt spid="25"/>
                                        </p:tgtEl>
                                        <p:attrNameLst>
                                          <p:attrName>ppt_h</p:attrName>
                                        </p:attrNameLst>
                                      </p:cBhvr>
                                      <p:tavLst>
                                        <p:tav tm="0">
                                          <p:val>
                                            <p:strVal val="#ppt_h"/>
                                          </p:val>
                                        </p:tav>
                                        <p:tav tm="100000">
                                          <p:val>
                                            <p:strVal val="#ppt_h"/>
                                          </p:val>
                                        </p:tav>
                                      </p:tavLst>
                                    </p:anim>
                                    <p:animEffect transition="in" filter="fade">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5"/>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5"/>
                                        </p:tgtEl>
                                      </p:cBhvr>
                                    </p:animEffect>
                                    <p:animScale>
                                      <p:cBhvr>
                                        <p:cTn id="39" dur="250" autoRev="1" fill="hold"/>
                                        <p:tgtEl>
                                          <p:spTgt spid="5"/>
                                        </p:tgtEl>
                                      </p:cBhvr>
                                      <p:by x="105000" y="105000"/>
                                    </p:animScale>
                                  </p:childTnLst>
                                </p:cTn>
                              </p:par>
                            </p:childTnLst>
                          </p:cTn>
                        </p:par>
                        <p:par>
                          <p:cTn id="40" fill="hold">
                            <p:stCondLst>
                              <p:cond delay="500"/>
                            </p:stCondLst>
                            <p:childTnLst>
                              <p:par>
                                <p:cTn id="41" presetID="1" presetClass="emph" presetSubtype="2" fill="hold" nodeType="afterEffect">
                                  <p:stCondLst>
                                    <p:cond delay="0"/>
                                  </p:stCondLst>
                                  <p:childTnLst>
                                    <p:animClr clrSpc="rgb" dir="cw">
                                      <p:cBhvr>
                                        <p:cTn id="42" dur="500" fill="hold"/>
                                        <p:tgtEl>
                                          <p:spTgt spid="19"/>
                                        </p:tgtEl>
                                        <p:attrNameLst>
                                          <p:attrName>fillcolor</p:attrName>
                                        </p:attrNameLst>
                                      </p:cBhvr>
                                      <p:to>
                                        <a:srgbClr val="00B0F0"/>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20"/>
                    </p:tgtEl>
                  </p:cond>
                </p:stCondLst>
                <p:endSync evt="end" delay="0">
                  <p:rtn val="all"/>
                </p:endSync>
                <p:childTnLst>
                  <p:par>
                    <p:cTn id="46" fill="hold">
                      <p:stCondLst>
                        <p:cond delay="0"/>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20"/>
                                        </p:tgtEl>
                                      </p:cBhvr>
                                    </p:animEffect>
                                    <p:animScale>
                                      <p:cBhvr>
                                        <p:cTn id="50" dur="250" autoRev="1" fill="hold"/>
                                        <p:tgtEl>
                                          <p:spTgt spid="20"/>
                                        </p:tgtEl>
                                      </p:cBhvr>
                                      <p:by x="105000" y="105000"/>
                                    </p:animScale>
                                  </p:childTnLst>
                                </p:cTn>
                              </p:par>
                            </p:childTnLst>
                          </p:cTn>
                        </p:par>
                        <p:par>
                          <p:cTn id="51" fill="hold">
                            <p:stCondLst>
                              <p:cond delay="500"/>
                            </p:stCondLst>
                            <p:childTnLst>
                              <p:par>
                                <p:cTn id="52" presetID="1" presetClass="emph" presetSubtype="2" fill="hold" nodeType="afterEffect">
                                  <p:stCondLst>
                                    <p:cond delay="0"/>
                                  </p:stCondLst>
                                  <p:childTnLst>
                                    <p:animClr clrSpc="rgb" dir="cw">
                                      <p:cBhvr>
                                        <p:cTn id="53" dur="500" fill="hold"/>
                                        <p:tgtEl>
                                          <p:spTgt spid="21"/>
                                        </p:tgtEl>
                                        <p:attrNameLst>
                                          <p:attrName>fillcolor</p:attrName>
                                        </p:attrNameLst>
                                      </p:cBhvr>
                                      <p:to>
                                        <a:srgbClr val="FFFF00"/>
                                      </p:to>
                                    </p:animClr>
                                    <p:set>
                                      <p:cBhvr>
                                        <p:cTn id="54" dur="500" fill="hold"/>
                                        <p:tgtEl>
                                          <p:spTgt spid="21"/>
                                        </p:tgtEl>
                                        <p:attrNameLst>
                                          <p:attrName>fill.type</p:attrName>
                                        </p:attrNameLst>
                                      </p:cBhvr>
                                      <p:to>
                                        <p:strVal val="solid"/>
                                      </p:to>
                                    </p:set>
                                    <p:set>
                                      <p:cBhvr>
                                        <p:cTn id="55" dur="500" fill="hold"/>
                                        <p:tgtEl>
                                          <p:spTgt spid="21"/>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2"/>
                    </p:tgtEl>
                  </p:cond>
                </p:stCondLst>
                <p:endSync evt="end" delay="0">
                  <p:rtn val="all"/>
                </p:endSync>
                <p:childTnLst>
                  <p:par>
                    <p:cTn id="57" fill="hold">
                      <p:stCondLst>
                        <p:cond delay="0"/>
                      </p:stCondLst>
                      <p:childTnLst>
                        <p:par>
                          <p:cTn id="58" fill="hold">
                            <p:stCondLst>
                              <p:cond delay="0"/>
                            </p:stCondLst>
                            <p:childTnLst>
                              <p:par>
                                <p:cTn id="59" presetID="26" presetClass="emph" presetSubtype="0" fill="hold" nodeType="clickEffect">
                                  <p:stCondLst>
                                    <p:cond delay="0"/>
                                  </p:stCondLst>
                                  <p:childTnLst>
                                    <p:animEffect transition="out" filter="fade">
                                      <p:cBhvr>
                                        <p:cTn id="60" dur="500" tmFilter="0, 0; .2, .5; .8, .5; 1, 0"/>
                                        <p:tgtEl>
                                          <p:spTgt spid="22"/>
                                        </p:tgtEl>
                                      </p:cBhvr>
                                    </p:animEffect>
                                    <p:animScale>
                                      <p:cBhvr>
                                        <p:cTn id="61" dur="250" autoRev="1" fill="hold"/>
                                        <p:tgtEl>
                                          <p:spTgt spid="22"/>
                                        </p:tgtEl>
                                      </p:cBhvr>
                                      <p:by x="105000" y="105000"/>
                                    </p:animScale>
                                  </p:childTnLst>
                                </p:cTn>
                              </p:par>
                            </p:childTnLst>
                          </p:cTn>
                        </p:par>
                        <p:par>
                          <p:cTn id="62" fill="hold">
                            <p:stCondLst>
                              <p:cond delay="500"/>
                            </p:stCondLst>
                            <p:childTnLst>
                              <p:par>
                                <p:cTn id="63" presetID="1" presetClass="emph" presetSubtype="2" fill="hold" nodeType="afterEffect">
                                  <p:stCondLst>
                                    <p:cond delay="0"/>
                                  </p:stCondLst>
                                  <p:childTnLst>
                                    <p:animClr clrSpc="rgb" dir="cw">
                                      <p:cBhvr>
                                        <p:cTn id="64" dur="500" fill="hold"/>
                                        <p:tgtEl>
                                          <p:spTgt spid="23"/>
                                        </p:tgtEl>
                                        <p:attrNameLst>
                                          <p:attrName>fillcolor</p:attrName>
                                        </p:attrNameLst>
                                      </p:cBhvr>
                                      <p:to>
                                        <a:srgbClr val="FFFF00"/>
                                      </p:to>
                                    </p:animClr>
                                    <p:set>
                                      <p:cBhvr>
                                        <p:cTn id="65" dur="500" fill="hold"/>
                                        <p:tgtEl>
                                          <p:spTgt spid="23"/>
                                        </p:tgtEl>
                                        <p:attrNameLst>
                                          <p:attrName>fill.type</p:attrName>
                                        </p:attrNameLst>
                                      </p:cBhvr>
                                      <p:to>
                                        <p:strVal val="solid"/>
                                      </p:to>
                                    </p:set>
                                    <p:set>
                                      <p:cBhvr>
                                        <p:cTn id="66" dur="500" fill="hold"/>
                                        <p:tgtEl>
                                          <p:spTgt spid="2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2"/>
                  </p:tgtEl>
                </p:cond>
              </p:nextCondLst>
            </p:seq>
            <p:seq concurrent="1" nextAc="seek">
              <p:cTn id="67" restart="whenNotActive" fill="hold" evtFilter="cancelBubble" nodeType="interactiveSeq">
                <p:stCondLst>
                  <p:cond evt="onClick" delay="0">
                    <p:tgtEl>
                      <p:spTgt spid="24"/>
                    </p:tgtEl>
                  </p:cond>
                </p:stCondLst>
                <p:endSync evt="end" delay="0">
                  <p:rtn val="all"/>
                </p:endSync>
                <p:childTnLst>
                  <p:par>
                    <p:cTn id="68" fill="hold">
                      <p:stCondLst>
                        <p:cond delay="0"/>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500" tmFilter="0, 0; .2, .5; .8, .5; 1, 0"/>
                                        <p:tgtEl>
                                          <p:spTgt spid="24"/>
                                        </p:tgtEl>
                                      </p:cBhvr>
                                    </p:animEffect>
                                    <p:animScale>
                                      <p:cBhvr>
                                        <p:cTn id="72" dur="250" autoRev="1" fill="hold"/>
                                        <p:tgtEl>
                                          <p:spTgt spid="24"/>
                                        </p:tgtEl>
                                      </p:cBhvr>
                                      <p:by x="105000" y="105000"/>
                                    </p:animScale>
                                  </p:childTnLst>
                                </p:cTn>
                              </p:par>
                            </p:childTnLst>
                          </p:cTn>
                        </p:par>
                        <p:par>
                          <p:cTn id="73" fill="hold">
                            <p:stCondLst>
                              <p:cond delay="500"/>
                            </p:stCondLst>
                            <p:childTnLst>
                              <p:par>
                                <p:cTn id="74" presetID="1" presetClass="emph" presetSubtype="2" fill="hold" nodeType="afterEffect">
                                  <p:stCondLst>
                                    <p:cond delay="0"/>
                                  </p:stCondLst>
                                  <p:childTnLst>
                                    <p:animClr clrSpc="rgb" dir="cw">
                                      <p:cBhvr>
                                        <p:cTn id="75" dur="500" fill="hold"/>
                                        <p:tgtEl>
                                          <p:spTgt spid="25"/>
                                        </p:tgtEl>
                                        <p:attrNameLst>
                                          <p:attrName>fillcolor</p:attrName>
                                        </p:attrNameLst>
                                      </p:cBhvr>
                                      <p:to>
                                        <a:srgbClr val="FFFF00"/>
                                      </p:to>
                                    </p:animClr>
                                    <p:set>
                                      <p:cBhvr>
                                        <p:cTn id="76" dur="500" fill="hold"/>
                                        <p:tgtEl>
                                          <p:spTgt spid="25"/>
                                        </p:tgtEl>
                                        <p:attrNameLst>
                                          <p:attrName>fill.type</p:attrName>
                                        </p:attrNameLst>
                                      </p:cBhvr>
                                      <p:to>
                                        <p:strVal val="solid"/>
                                      </p:to>
                                    </p:set>
                                    <p:set>
                                      <p:cBhvr>
                                        <p:cTn id="77" dur="500" fill="hold"/>
                                        <p:tgtEl>
                                          <p:spTgt spid="25"/>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452" y="2837693"/>
            <a:ext cx="2934336" cy="2934336"/>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7530" y="1"/>
            <a:ext cx="2857500" cy="2857500"/>
          </a:xfrm>
          <a:prstGeom prst="rect">
            <a:avLst/>
          </a:prstGeom>
        </p:spPr>
      </p:pic>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384663" y="523335"/>
                <a:ext cx="8164286" cy="1607820"/>
              </a:xfrm>
              <a:prstGeom prst="wedgeRoundRectCallout">
                <a:avLst>
                  <a:gd name="adj1" fmla="val 62786"/>
                  <a:gd name="adj2" fmla="val 8254"/>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Câu 2:Kết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800" b="1" i="1" smtClean="0">
                            <a:solidFill>
                              <a:srgbClr val="FF0000"/>
                            </a:solidFill>
                            <a:latin typeface="Cambria Math" panose="02040503050406030204" pitchFamily="18" charset="0"/>
                            <a:cs typeface="Times New Roman" panose="02020603050405020304" pitchFamily="18" charset="0"/>
                          </a:rPr>
                        </m:ctrlPr>
                      </m:sSupPr>
                      <m:e>
                        <m:r>
                          <a:rPr lang="en-US" sz="2800" b="1" i="1" smtClean="0">
                            <a:solidFill>
                              <a:srgbClr val="FF0000"/>
                            </a:solidFill>
                            <a:latin typeface="Cambria Math" panose="02040503050406030204" pitchFamily="18" charset="0"/>
                            <a:cs typeface="Times New Roman" panose="02020603050405020304" pitchFamily="18" charset="0"/>
                          </a:rPr>
                          <m:t>𝒙</m:t>
                        </m:r>
                      </m:e>
                      <m:sup>
                        <m:r>
                          <a:rPr lang="en-US" sz="2800" b="1" i="1" smtClean="0">
                            <a:solidFill>
                              <a:srgbClr val="FF0000"/>
                            </a:solidFill>
                            <a:latin typeface="Cambria Math" panose="02040503050406030204" pitchFamily="18" charset="0"/>
                            <a:cs typeface="Times New Roman" panose="02020603050405020304" pitchFamily="18" charset="0"/>
                          </a:rPr>
                          <m:t>𝟎</m:t>
                        </m:r>
                      </m:sup>
                    </m:sSup>
                    <m:r>
                      <a:rPr lang="en-US" sz="2800" b="1" i="1" smtClean="0">
                        <a:solidFill>
                          <a:srgbClr val="FF0000"/>
                        </a:solidFill>
                        <a:latin typeface="Cambria Math" panose="02040503050406030204" pitchFamily="18" charset="0"/>
                        <a:cs typeface="Times New Roman" panose="02020603050405020304" pitchFamily="18" charset="0"/>
                      </a:rPr>
                      <m:t>=. . . (</m:t>
                    </m:r>
                    <m:r>
                      <a:rPr lang="en-US" sz="2800" b="1" i="1" smtClean="0">
                        <a:solidFill>
                          <a:srgbClr val="FF0000"/>
                        </a:solidFill>
                        <a:latin typeface="Cambria Math" panose="02040503050406030204" pitchFamily="18" charset="0"/>
                        <a:cs typeface="Times New Roman" panose="02020603050405020304" pitchFamily="18" charset="0"/>
                      </a:rPr>
                      <m:t>𝒙</m:t>
                    </m:r>
                    <m:r>
                      <a:rPr lang="en-US" sz="2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𝟎</m:t>
                    </m:r>
                    <m:r>
                      <a:rPr lang="en-US" sz="2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b="1" dirty="0">
                    <a:solidFill>
                      <a:srgbClr val="FF0000"/>
                    </a:solidFill>
                    <a:latin typeface="Times New Roman" panose="02020603050405020304" pitchFamily="18" charset="0"/>
                    <a:cs typeface="Times New Roman" panose="02020603050405020304" pitchFamily="18" charset="0"/>
                  </a:rPr>
                  <a:t> là</a:t>
                </a:r>
              </a:p>
            </p:txBody>
          </p:sp>
        </mc:Choice>
        <mc:Fallback xmlns="">
          <p:sp>
            <p:nvSpPr>
              <p:cNvPr id="8" name="Speech Bubble: Rectangle with Corners Rounded 7">
                <a:extLst>
                  <a:ext uri="{FF2B5EF4-FFF2-40B4-BE49-F238E27FC236}">
                    <a16:creationId xmlns:a16="http://schemas.microsoft.com/office/drawing/2014/main" id="{0667024D-077C-41FB-84FC-D91D5651A194}"/>
                  </a:ext>
                </a:extLst>
              </p:cNvPr>
              <p:cNvSpPr>
                <a:spLocks noRot="1" noChangeAspect="1" noMove="1" noResize="1" noEditPoints="1" noAdjustHandles="1" noChangeArrowheads="1" noChangeShapeType="1" noTextEdit="1"/>
              </p:cNvSpPr>
              <p:nvPr/>
            </p:nvSpPr>
            <p:spPr>
              <a:xfrm>
                <a:off x="1384663" y="523335"/>
                <a:ext cx="8164286" cy="1607820"/>
              </a:xfrm>
              <a:prstGeom prst="wedgeRoundRectCallout">
                <a:avLst>
                  <a:gd name="adj1" fmla="val 62786"/>
                  <a:gd name="adj2" fmla="val 8254"/>
                  <a:gd name="adj3" fmla="val 16667"/>
                </a:avLst>
              </a:prstGeom>
              <a:blipFill>
                <a:blip r:embed="rId6"/>
                <a:stretch>
                  <a:fillRect l="-463"/>
                </a:stretch>
              </a:blipFill>
              <a:ln>
                <a:noFill/>
              </a:ln>
            </p:spPr>
            <p:txBody>
              <a:bodyPr/>
              <a:lstStyle/>
              <a:p>
                <a:r>
                  <a:rPr lang="en-US">
                    <a:noFill/>
                  </a:rPr>
                  <a:t> </a:t>
                </a:r>
              </a:p>
            </p:txBody>
          </p:sp>
        </mc:Fallback>
      </mc:AlternateContent>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97" y="1603082"/>
            <a:ext cx="1600707" cy="1607820"/>
          </a:xfrm>
          <a:prstGeom prst="rect">
            <a:avLst/>
          </a:prstGeom>
        </p:spPr>
      </p:pic>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A98ECE88-115D-4A1D-8452-F943FF1AC741}"/>
                  </a:ext>
                </a:extLst>
              </p:cNvPr>
              <p:cNvSpPr/>
              <p:nvPr/>
            </p:nvSpPr>
            <p:spPr>
              <a:xfrm>
                <a:off x="6037575" y="5723085"/>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2060"/>
                    </a:solidFill>
                    <a:latin typeface="Times New Roman" panose="02020603050405020304" pitchFamily="18" charset="0"/>
                    <a:cs typeface="Times New Roman" panose="02020603050405020304" pitchFamily="18" charset="0"/>
                  </a:rPr>
                  <a:t>C</a:t>
                </a:r>
                <a:r>
                  <a:rPr lang="en-US" sz="2800" dirty="0">
                    <a:solidFill>
                      <a:srgbClr val="002060"/>
                    </a:solidFill>
                    <a:latin typeface="Times New Roman" panose="02020603050405020304" pitchFamily="18" charset="0"/>
                    <a:cs typeface="Times New Roman" panose="02020603050405020304" pitchFamily="18" charset="0"/>
                    <a:sym typeface="Arial"/>
                    <a:rtl val="0"/>
                  </a:rPr>
                  <a:t>. </a:t>
                </a:r>
                <a14:m>
                  <m:oMath xmlns:m="http://schemas.openxmlformats.org/officeDocument/2006/math">
                    <m:sSup>
                      <m:sSupPr>
                        <m:ctrlPr>
                          <a:rPr lang="en-US" sz="2800" i="1">
                            <a:solidFill>
                              <a:srgbClr val="002060"/>
                            </a:solidFill>
                            <a:latin typeface="Cambria Math" panose="02040503050406030204" pitchFamily="18" charset="0"/>
                            <a:cs typeface="Times New Roman" panose="02020603050405020304" pitchFamily="18" charset="0"/>
                            <a:sym typeface="Arial"/>
                            <a:rtl val="0"/>
                          </a:rPr>
                        </m:ctrlPr>
                      </m:sSupPr>
                      <m:e>
                        <m:r>
                          <a:rPr lang="en-US" sz="2800" i="1">
                            <a:solidFill>
                              <a:srgbClr val="002060"/>
                            </a:solidFill>
                            <a:latin typeface="Cambria Math" panose="02040503050406030204" pitchFamily="18" charset="0"/>
                            <a:cs typeface="Times New Roman" panose="02020603050405020304" pitchFamily="18" charset="0"/>
                            <a:sym typeface="Arial"/>
                            <a:rtl val="0"/>
                          </a:rPr>
                          <m:t>𝑥</m:t>
                        </m:r>
                      </m:e>
                      <m:sup>
                        <m:r>
                          <a:rPr lang="en-US" sz="2800" i="1">
                            <a:solidFill>
                              <a:srgbClr val="002060"/>
                            </a:solidFill>
                            <a:latin typeface="Cambria Math" panose="02040503050406030204" pitchFamily="18" charset="0"/>
                            <a:cs typeface="Times New Roman" panose="02020603050405020304" pitchFamily="18" charset="0"/>
                            <a:sym typeface="Arial"/>
                            <a:rtl val="0"/>
                          </a:rPr>
                          <m:t>0</m:t>
                        </m:r>
                      </m:sup>
                    </m:sSup>
                    <m:r>
                      <a:rPr lang="en-US" sz="2800" i="1">
                        <a:solidFill>
                          <a:srgbClr val="002060"/>
                        </a:solidFill>
                        <a:latin typeface="Cambria Math" panose="02040503050406030204" pitchFamily="18" charset="0"/>
                        <a:cs typeface="Times New Roman" panose="02020603050405020304" pitchFamily="18" charset="0"/>
                        <a:sym typeface="Arial"/>
                        <a:rtl val="0"/>
                      </a:rPr>
                      <m:t>=</m:t>
                    </m:r>
                    <m:r>
                      <a:rPr lang="en-US" sz="2800" b="0" i="1" smtClean="0">
                        <a:solidFill>
                          <a:srgbClr val="002060"/>
                        </a:solidFill>
                        <a:latin typeface="Cambria Math" panose="02040503050406030204" pitchFamily="18" charset="0"/>
                        <a:cs typeface="Times New Roman" panose="02020603050405020304" pitchFamily="18" charset="0"/>
                        <a:sym typeface="Arial"/>
                        <a:rtl val="0"/>
                      </a:rPr>
                      <m:t>1</m:t>
                    </m:r>
                  </m:oMath>
                </a14:m>
                <a:endParaRPr lang="en-US" sz="2800" dirty="0">
                  <a:solidFill>
                    <a:srgbClr val="002060"/>
                  </a:solidFill>
                  <a:latin typeface="Times New Roman" panose="02020603050405020304" pitchFamily="18" charset="0"/>
                  <a:cs typeface="Times New Roman" panose="02020603050405020304" pitchFamily="18" charset="0"/>
                  <a:sym typeface="Arial"/>
                  <a:rtl val="0"/>
                </a:endParaRPr>
              </a:p>
            </p:txBody>
          </p:sp>
        </mc:Choice>
        <mc:Fallback xmlns="">
          <p:sp>
            <p:nvSpPr>
              <p:cNvPr id="19" name="Rectangle: Rounded Corners 18">
                <a:extLst>
                  <a:ext uri="{FF2B5EF4-FFF2-40B4-BE49-F238E27FC236}">
                    <a16:creationId xmlns:a16="http://schemas.microsoft.com/office/drawing/2014/main" id="{A98ECE88-115D-4A1D-8452-F943FF1AC741}"/>
                  </a:ext>
                </a:extLst>
              </p:cNvPr>
              <p:cNvSpPr>
                <a:spLocks noRot="1" noChangeAspect="1" noMove="1" noResize="1" noEditPoints="1" noAdjustHandles="1" noChangeArrowheads="1" noChangeShapeType="1" noTextEdit="1"/>
              </p:cNvSpPr>
              <p:nvPr/>
            </p:nvSpPr>
            <p:spPr>
              <a:xfrm>
                <a:off x="6037575" y="5723085"/>
                <a:ext cx="2774179" cy="841829"/>
              </a:xfrm>
              <a:prstGeom prst="roundRect">
                <a:avLst/>
              </a:prstGeom>
              <a:blipFill>
                <a:blip r:embed="rId8"/>
                <a:stretch>
                  <a:fillRect l="-2857" b="-725"/>
                </a:stretch>
              </a:blipFill>
              <a:ln>
                <a:noFill/>
              </a:ln>
            </p:spPr>
            <p:txBody>
              <a:bodyPr/>
              <a:lstStyle/>
              <a:p>
                <a:r>
                  <a:rPr lang="en-US">
                    <a:noFill/>
                  </a:rPr>
                  <a:t> </a:t>
                </a:r>
              </a:p>
            </p:txBody>
          </p:sp>
        </mc:Fallback>
      </mc:AlternateContent>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7165" y="2812731"/>
            <a:ext cx="2934336" cy="2934336"/>
          </a:xfrm>
          <a:prstGeom prst="rect">
            <a:avLst/>
          </a:prstGeom>
        </p:spPr>
      </p:pic>
      <mc:AlternateContent xmlns:mc="http://schemas.openxmlformats.org/markup-compatibility/2006" xmlns:a14="http://schemas.microsoft.com/office/drawing/2010/main">
        <mc:Choice Requires="a14">
          <p:sp>
            <p:nvSpPr>
              <p:cNvPr id="21" name="Rectangle: Rounded Corners 20">
                <a:extLst>
                  <a:ext uri="{FF2B5EF4-FFF2-40B4-BE49-F238E27FC236}">
                    <a16:creationId xmlns:a16="http://schemas.microsoft.com/office/drawing/2014/main" id="{88E5E567-B90E-4275-AC51-C8D58F3AA2A7}"/>
                  </a:ext>
                </a:extLst>
              </p:cNvPr>
              <p:cNvSpPr/>
              <p:nvPr/>
            </p:nvSpPr>
            <p:spPr>
              <a:xfrm>
                <a:off x="3227244" y="5724064"/>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2060"/>
                    </a:solidFill>
                    <a:latin typeface="Times New Roman" panose="02020603050405020304" pitchFamily="18" charset="0"/>
                    <a:cs typeface="Times New Roman" panose="02020603050405020304" pitchFamily="18" charset="0"/>
                    <a:sym typeface="Arial"/>
                    <a:rtl val="0"/>
                  </a:rPr>
                  <a:t>B</a:t>
                </a:r>
                <a:r>
                  <a:rPr lang="en-US" sz="2800" dirty="0">
                    <a:solidFill>
                      <a:srgbClr val="002060"/>
                    </a:solidFill>
                    <a:latin typeface="Times New Roman" panose="02020603050405020304" pitchFamily="18" charset="0"/>
                    <a:cs typeface="Times New Roman" panose="02020603050405020304" pitchFamily="18" charset="0"/>
                    <a:sym typeface="Arial"/>
                    <a:rtl val="0"/>
                  </a:rPr>
                  <a:t>. </a:t>
                </a:r>
                <a14:m>
                  <m:oMath xmlns:m="http://schemas.openxmlformats.org/officeDocument/2006/math">
                    <m:sSup>
                      <m:sSupPr>
                        <m:ctrlPr>
                          <a:rPr lang="en-US" sz="2800" i="1">
                            <a:solidFill>
                              <a:srgbClr val="002060"/>
                            </a:solidFill>
                            <a:latin typeface="Cambria Math" panose="02040503050406030204" pitchFamily="18" charset="0"/>
                            <a:cs typeface="Times New Roman" panose="02020603050405020304" pitchFamily="18" charset="0"/>
                            <a:sym typeface="Arial"/>
                            <a:rtl val="0"/>
                          </a:rPr>
                        </m:ctrlPr>
                      </m:sSupPr>
                      <m:e>
                        <m:r>
                          <a:rPr lang="en-US" sz="2800" i="1">
                            <a:solidFill>
                              <a:srgbClr val="002060"/>
                            </a:solidFill>
                            <a:latin typeface="Cambria Math" panose="02040503050406030204" pitchFamily="18" charset="0"/>
                            <a:cs typeface="Times New Roman" panose="02020603050405020304" pitchFamily="18" charset="0"/>
                            <a:sym typeface="Arial"/>
                            <a:rtl val="0"/>
                          </a:rPr>
                          <m:t>𝑥</m:t>
                        </m:r>
                      </m:e>
                      <m:sup>
                        <m:r>
                          <a:rPr lang="en-US" sz="2800" i="1">
                            <a:solidFill>
                              <a:srgbClr val="002060"/>
                            </a:solidFill>
                            <a:latin typeface="Cambria Math" panose="02040503050406030204" pitchFamily="18" charset="0"/>
                            <a:cs typeface="Times New Roman" panose="02020603050405020304" pitchFamily="18" charset="0"/>
                            <a:sym typeface="Arial"/>
                            <a:rtl val="0"/>
                          </a:rPr>
                          <m:t>0</m:t>
                        </m:r>
                      </m:sup>
                    </m:sSup>
                    <m:r>
                      <a:rPr lang="en-US" sz="2800" i="1">
                        <a:solidFill>
                          <a:srgbClr val="002060"/>
                        </a:solidFill>
                        <a:latin typeface="Cambria Math" panose="02040503050406030204" pitchFamily="18" charset="0"/>
                        <a:cs typeface="Times New Roman" panose="02020603050405020304" pitchFamily="18" charset="0"/>
                        <a:sym typeface="Arial"/>
                        <a:rtl val="0"/>
                      </a:rPr>
                      <m:t>=</m:t>
                    </m:r>
                    <m:r>
                      <a:rPr lang="en-US" sz="2800" b="0" i="1" smtClean="0">
                        <a:solidFill>
                          <a:srgbClr val="002060"/>
                        </a:solidFill>
                        <a:latin typeface="Cambria Math" panose="02040503050406030204" pitchFamily="18" charset="0"/>
                        <a:cs typeface="Times New Roman" panose="02020603050405020304" pitchFamily="18" charset="0"/>
                        <a:sym typeface="Arial"/>
                        <a:rtl val="0"/>
                      </a:rPr>
                      <m:t>𝑥</m:t>
                    </m:r>
                  </m:oMath>
                </a14:m>
                <a:endParaRPr lang="en-US" sz="2800" dirty="0">
                  <a:solidFill>
                    <a:srgbClr val="002060"/>
                  </a:solidFill>
                  <a:latin typeface="Times New Roman" panose="02020603050405020304" pitchFamily="18" charset="0"/>
                  <a:cs typeface="Times New Roman" panose="02020603050405020304" pitchFamily="18" charset="0"/>
                  <a:sym typeface="Arial"/>
                  <a:rtl val="0"/>
                </a:endParaRPr>
              </a:p>
            </p:txBody>
          </p:sp>
        </mc:Choice>
        <mc:Fallback xmlns="">
          <p:sp>
            <p:nvSpPr>
              <p:cNvPr id="21" name="Rectangle: Rounded Corners 20">
                <a:extLst>
                  <a:ext uri="{FF2B5EF4-FFF2-40B4-BE49-F238E27FC236}">
                    <a16:creationId xmlns:a16="http://schemas.microsoft.com/office/drawing/2014/main" id="{88E5E567-B90E-4275-AC51-C8D58F3AA2A7}"/>
                  </a:ext>
                </a:extLst>
              </p:cNvPr>
              <p:cNvSpPr>
                <a:spLocks noRot="1" noChangeAspect="1" noMove="1" noResize="1" noEditPoints="1" noAdjustHandles="1" noChangeArrowheads="1" noChangeShapeType="1" noTextEdit="1"/>
              </p:cNvSpPr>
              <p:nvPr/>
            </p:nvSpPr>
            <p:spPr>
              <a:xfrm>
                <a:off x="3227244" y="5724064"/>
                <a:ext cx="2774179" cy="841829"/>
              </a:xfrm>
              <a:prstGeom prst="roundRect">
                <a:avLst/>
              </a:prstGeom>
              <a:blipFill>
                <a:blip r:embed="rId9"/>
                <a:stretch>
                  <a:fillRect l="-2857" b="-1449"/>
                </a:stretch>
              </a:blipFill>
              <a:ln>
                <a:noFill/>
              </a:ln>
            </p:spPr>
            <p:txBody>
              <a:bodyPr/>
              <a:lstStyle/>
              <a:p>
                <a:r>
                  <a:rPr lang="en-US">
                    <a:noFill/>
                  </a:rPr>
                  <a:t> </a:t>
                </a:r>
              </a:p>
            </p:txBody>
          </p:sp>
        </mc:Fallback>
      </mc:AlternateContent>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77" y="2825212"/>
            <a:ext cx="2934336" cy="2934336"/>
          </a:xfrm>
          <a:prstGeom prst="rect">
            <a:avLst/>
          </a:prstGeom>
        </p:spPr>
      </p:pic>
      <mc:AlternateContent xmlns:mc="http://schemas.openxmlformats.org/markup-compatibility/2006" xmlns:a14="http://schemas.microsoft.com/office/drawing/2010/main">
        <mc:Choice Requires="a14">
          <p:sp>
            <p:nvSpPr>
              <p:cNvPr id="23" name="Rectangle: Rounded Corners 22">
                <a:extLst>
                  <a:ext uri="{FF2B5EF4-FFF2-40B4-BE49-F238E27FC236}">
                    <a16:creationId xmlns:a16="http://schemas.microsoft.com/office/drawing/2014/main" id="{64E263D4-FF99-4115-A750-399C550760EE}"/>
                  </a:ext>
                </a:extLst>
              </p:cNvPr>
              <p:cNvSpPr/>
              <p:nvPr/>
            </p:nvSpPr>
            <p:spPr>
              <a:xfrm>
                <a:off x="378477" y="5723085"/>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2060"/>
                    </a:solidFill>
                    <a:latin typeface="Times New Roman" panose="02020603050405020304" pitchFamily="18" charset="0"/>
                    <a:cs typeface="Times New Roman" panose="02020603050405020304" pitchFamily="18" charset="0"/>
                  </a:rPr>
                  <a:t>A</a:t>
                </a:r>
                <a:r>
                  <a:rPr lang="en-US" sz="2800" dirty="0">
                    <a:solidFill>
                      <a:srgbClr val="002060"/>
                    </a:solidFill>
                    <a:latin typeface="Times New Roman" panose="02020603050405020304" pitchFamily="18" charset="0"/>
                    <a:cs typeface="Times New Roman" panose="02020603050405020304" pitchFamily="18" charset="0"/>
                    <a:sym typeface="Arial"/>
                    <a:rtl val="0"/>
                  </a:rPr>
                  <a:t>. </a:t>
                </a:r>
                <a14:m>
                  <m:oMath xmlns:m="http://schemas.openxmlformats.org/officeDocument/2006/math">
                    <m:sSup>
                      <m:sSupPr>
                        <m:ctrlPr>
                          <a:rPr lang="en-US" sz="2800" i="1" smtClean="0">
                            <a:solidFill>
                              <a:srgbClr val="002060"/>
                            </a:solidFill>
                            <a:latin typeface="Cambria Math" panose="02040503050406030204" pitchFamily="18" charset="0"/>
                            <a:cs typeface="Times New Roman" panose="02020603050405020304" pitchFamily="18" charset="0"/>
                            <a:sym typeface="Arial"/>
                            <a:rtl val="0"/>
                          </a:rPr>
                        </m:ctrlPr>
                      </m:sSupPr>
                      <m:e>
                        <m:r>
                          <a:rPr lang="en-US" sz="2800" b="0" i="1" smtClean="0">
                            <a:solidFill>
                              <a:srgbClr val="002060"/>
                            </a:solidFill>
                            <a:latin typeface="Cambria Math" panose="02040503050406030204" pitchFamily="18" charset="0"/>
                            <a:cs typeface="Times New Roman" panose="02020603050405020304" pitchFamily="18" charset="0"/>
                            <a:sym typeface="Arial"/>
                            <a:rtl val="0"/>
                          </a:rPr>
                          <m:t>𝑥</m:t>
                        </m:r>
                      </m:e>
                      <m:sup>
                        <m:r>
                          <a:rPr lang="en-US" sz="2800" b="0" i="1" smtClean="0">
                            <a:solidFill>
                              <a:srgbClr val="002060"/>
                            </a:solidFill>
                            <a:latin typeface="Cambria Math" panose="02040503050406030204" pitchFamily="18" charset="0"/>
                            <a:cs typeface="Times New Roman" panose="02020603050405020304" pitchFamily="18" charset="0"/>
                            <a:sym typeface="Arial"/>
                            <a:rtl val="0"/>
                          </a:rPr>
                          <m:t>0</m:t>
                        </m:r>
                      </m:sup>
                    </m:sSup>
                    <m:r>
                      <a:rPr lang="en-US" sz="2800" b="0" i="1" smtClean="0">
                        <a:solidFill>
                          <a:srgbClr val="002060"/>
                        </a:solidFill>
                        <a:latin typeface="Cambria Math" panose="02040503050406030204" pitchFamily="18" charset="0"/>
                        <a:cs typeface="Times New Roman" panose="02020603050405020304" pitchFamily="18" charset="0"/>
                        <a:sym typeface="Arial"/>
                        <a:rtl val="0"/>
                      </a:rPr>
                      <m:t>=</m:t>
                    </m:r>
                    <m:f>
                      <m:fPr>
                        <m:ctrlPr>
                          <a:rPr lang="en-US" sz="2800" b="0" i="1" smtClean="0">
                            <a:solidFill>
                              <a:srgbClr val="002060"/>
                            </a:solidFill>
                            <a:latin typeface="Cambria Math" panose="02040503050406030204" pitchFamily="18" charset="0"/>
                            <a:cs typeface="Times New Roman" panose="02020603050405020304" pitchFamily="18" charset="0"/>
                            <a:sym typeface="Arial"/>
                            <a:rtl val="0"/>
                          </a:rPr>
                        </m:ctrlPr>
                      </m:fPr>
                      <m:num>
                        <m:r>
                          <a:rPr lang="en-US" sz="2800" b="0" i="1" smtClean="0">
                            <a:solidFill>
                              <a:srgbClr val="002060"/>
                            </a:solidFill>
                            <a:latin typeface="Cambria Math" panose="02040503050406030204" pitchFamily="18" charset="0"/>
                            <a:cs typeface="Times New Roman" panose="02020603050405020304" pitchFamily="18" charset="0"/>
                            <a:sym typeface="Arial"/>
                            <a:rtl val="0"/>
                          </a:rPr>
                          <m:t>1</m:t>
                        </m:r>
                      </m:num>
                      <m:den>
                        <m:r>
                          <a:rPr lang="en-US" sz="2800" b="0" i="1" smtClean="0">
                            <a:solidFill>
                              <a:srgbClr val="002060"/>
                            </a:solidFill>
                            <a:latin typeface="Cambria Math" panose="02040503050406030204" pitchFamily="18" charset="0"/>
                            <a:cs typeface="Times New Roman" panose="02020603050405020304" pitchFamily="18" charset="0"/>
                            <a:sym typeface="Arial"/>
                            <a:rtl val="0"/>
                          </a:rPr>
                          <m:t>𝑥</m:t>
                        </m:r>
                      </m:den>
                    </m:f>
                  </m:oMath>
                </a14:m>
                <a:endParaRPr lang="en-US" sz="2800" dirty="0">
                  <a:solidFill>
                    <a:srgbClr val="002060"/>
                  </a:solidFill>
                  <a:latin typeface="Times New Roman" panose="02020603050405020304" pitchFamily="18" charset="0"/>
                  <a:cs typeface="Times New Roman" panose="02020603050405020304" pitchFamily="18" charset="0"/>
                  <a:sym typeface="Arial"/>
                  <a:rtl val="0"/>
                </a:endParaRPr>
              </a:p>
            </p:txBody>
          </p:sp>
        </mc:Choice>
        <mc:Fallback xmlns="">
          <p:sp>
            <p:nvSpPr>
              <p:cNvPr id="23" name="Rectangle: Rounded Corners 22">
                <a:extLst>
                  <a:ext uri="{FF2B5EF4-FFF2-40B4-BE49-F238E27FC236}">
                    <a16:creationId xmlns:a16="http://schemas.microsoft.com/office/drawing/2014/main" id="{64E263D4-FF99-4115-A750-399C550760EE}"/>
                  </a:ext>
                </a:extLst>
              </p:cNvPr>
              <p:cNvSpPr>
                <a:spLocks noRot="1" noChangeAspect="1" noMove="1" noResize="1" noEditPoints="1" noAdjustHandles="1" noChangeArrowheads="1" noChangeShapeType="1" noTextEdit="1"/>
              </p:cNvSpPr>
              <p:nvPr/>
            </p:nvSpPr>
            <p:spPr>
              <a:xfrm>
                <a:off x="378477" y="5723085"/>
                <a:ext cx="2774179" cy="841829"/>
              </a:xfrm>
              <a:prstGeom prst="roundRect">
                <a:avLst/>
              </a:prstGeom>
              <a:blipFill>
                <a:blip r:embed="rId10"/>
                <a:stretch>
                  <a:fillRect l="-3077" b="-725"/>
                </a:stretch>
              </a:blipFill>
              <a:ln>
                <a:noFill/>
              </a:ln>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1755" y="2812731"/>
            <a:ext cx="2934336" cy="2934336"/>
          </a:xfrm>
          <a:prstGeom prst="rect">
            <a:avLst/>
          </a:prstGeom>
        </p:spPr>
      </p:pic>
      <mc:AlternateContent xmlns:mc="http://schemas.openxmlformats.org/markup-compatibility/2006" xmlns:a14="http://schemas.microsoft.com/office/drawing/2010/main">
        <mc:Choice Requires="a14">
          <p:sp>
            <p:nvSpPr>
              <p:cNvPr id="25" name="Rectangle: Rounded Corners 24">
                <a:extLst>
                  <a:ext uri="{FF2B5EF4-FFF2-40B4-BE49-F238E27FC236}">
                    <a16:creationId xmlns:a16="http://schemas.microsoft.com/office/drawing/2014/main" id="{00BEFBB1-525B-415D-8E45-ADCB8FD217EA}"/>
                  </a:ext>
                </a:extLst>
              </p:cNvPr>
              <p:cNvSpPr/>
              <p:nvPr/>
            </p:nvSpPr>
            <p:spPr>
              <a:xfrm>
                <a:off x="8891833" y="5737127"/>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2060"/>
                    </a:solidFill>
                    <a:latin typeface="Times New Roman" panose="02020603050405020304" pitchFamily="18" charset="0"/>
                    <a:cs typeface="Times New Roman" panose="02020603050405020304" pitchFamily="18" charset="0"/>
                    <a:sym typeface="Arial"/>
                    <a:rtl val="0"/>
                  </a:rPr>
                  <a:t>D</a:t>
                </a:r>
                <a:r>
                  <a:rPr lang="en-US" sz="2800" dirty="0">
                    <a:solidFill>
                      <a:srgbClr val="002060"/>
                    </a:solidFill>
                    <a:latin typeface="Times New Roman" panose="02020603050405020304" pitchFamily="18" charset="0"/>
                    <a:cs typeface="Times New Roman" panose="02020603050405020304" pitchFamily="18" charset="0"/>
                    <a:sym typeface="Arial"/>
                    <a:rtl val="0"/>
                  </a:rPr>
                  <a:t>. </a:t>
                </a:r>
                <a14:m>
                  <m:oMath xmlns:m="http://schemas.openxmlformats.org/officeDocument/2006/math">
                    <m:sSup>
                      <m:sSupPr>
                        <m:ctrlPr>
                          <a:rPr lang="en-US" sz="2800" i="1">
                            <a:solidFill>
                              <a:srgbClr val="002060"/>
                            </a:solidFill>
                            <a:latin typeface="Cambria Math" panose="02040503050406030204" pitchFamily="18" charset="0"/>
                            <a:cs typeface="Times New Roman" panose="02020603050405020304" pitchFamily="18" charset="0"/>
                            <a:sym typeface="Arial"/>
                            <a:rtl val="0"/>
                          </a:rPr>
                        </m:ctrlPr>
                      </m:sSupPr>
                      <m:e>
                        <m:r>
                          <a:rPr lang="en-US" sz="2800" i="1">
                            <a:solidFill>
                              <a:srgbClr val="002060"/>
                            </a:solidFill>
                            <a:latin typeface="Cambria Math" panose="02040503050406030204" pitchFamily="18" charset="0"/>
                            <a:cs typeface="Times New Roman" panose="02020603050405020304" pitchFamily="18" charset="0"/>
                            <a:sym typeface="Arial"/>
                            <a:rtl val="0"/>
                          </a:rPr>
                          <m:t>𝑥</m:t>
                        </m:r>
                      </m:e>
                      <m:sup>
                        <m:r>
                          <a:rPr lang="en-US" sz="2800" i="1">
                            <a:solidFill>
                              <a:srgbClr val="002060"/>
                            </a:solidFill>
                            <a:latin typeface="Cambria Math" panose="02040503050406030204" pitchFamily="18" charset="0"/>
                            <a:cs typeface="Times New Roman" panose="02020603050405020304" pitchFamily="18" charset="0"/>
                            <a:sym typeface="Arial"/>
                            <a:rtl val="0"/>
                          </a:rPr>
                          <m:t>0</m:t>
                        </m:r>
                      </m:sup>
                    </m:sSup>
                    <m:r>
                      <a:rPr lang="en-US" sz="2800" i="1">
                        <a:solidFill>
                          <a:srgbClr val="002060"/>
                        </a:solidFill>
                        <a:latin typeface="Cambria Math" panose="02040503050406030204" pitchFamily="18" charset="0"/>
                        <a:cs typeface="Times New Roman" panose="02020603050405020304" pitchFamily="18" charset="0"/>
                        <a:sym typeface="Arial"/>
                        <a:rtl val="0"/>
                      </a:rPr>
                      <m:t>=</m:t>
                    </m:r>
                    <m:r>
                      <a:rPr lang="en-US" sz="2800" b="0" i="1" smtClean="0">
                        <a:solidFill>
                          <a:srgbClr val="002060"/>
                        </a:solidFill>
                        <a:latin typeface="Cambria Math" panose="02040503050406030204" pitchFamily="18" charset="0"/>
                        <a:cs typeface="Times New Roman" panose="02020603050405020304" pitchFamily="18" charset="0"/>
                        <a:sym typeface="Arial"/>
                        <a:rtl val="0"/>
                      </a:rPr>
                      <m:t>0</m:t>
                    </m:r>
                  </m:oMath>
                </a14:m>
                <a:endParaRPr lang="en-US" sz="2800" dirty="0">
                  <a:solidFill>
                    <a:srgbClr val="002060"/>
                  </a:solidFill>
                  <a:latin typeface="Times New Roman" panose="02020603050405020304" pitchFamily="18" charset="0"/>
                  <a:cs typeface="Times New Roman" panose="02020603050405020304" pitchFamily="18" charset="0"/>
                  <a:sym typeface="Arial"/>
                  <a:rtl val="0"/>
                </a:endParaRPr>
              </a:p>
            </p:txBody>
          </p:sp>
        </mc:Choice>
        <mc:Fallback xmlns="">
          <p:sp>
            <p:nvSpPr>
              <p:cNvPr id="25" name="Rectangle: Rounded Corners 24">
                <a:extLst>
                  <a:ext uri="{FF2B5EF4-FFF2-40B4-BE49-F238E27FC236}">
                    <a16:creationId xmlns:a16="http://schemas.microsoft.com/office/drawing/2014/main" id="{00BEFBB1-525B-415D-8E45-ADCB8FD217EA}"/>
                  </a:ext>
                </a:extLst>
              </p:cNvPr>
              <p:cNvSpPr>
                <a:spLocks noRot="1" noChangeAspect="1" noMove="1" noResize="1" noEditPoints="1" noAdjustHandles="1" noChangeArrowheads="1" noChangeShapeType="1" noTextEdit="1"/>
              </p:cNvSpPr>
              <p:nvPr/>
            </p:nvSpPr>
            <p:spPr>
              <a:xfrm>
                <a:off x="8891833" y="5737127"/>
                <a:ext cx="2774179" cy="841829"/>
              </a:xfrm>
              <a:prstGeom prst="roundRect">
                <a:avLst/>
              </a:prstGeom>
              <a:blipFill>
                <a:blip r:embed="rId11"/>
                <a:stretch>
                  <a:fillRect l="-3077" b="-144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Speech Bubble: Rectangle with Corners Rounded 7">
                <a:extLst>
                  <a:ext uri="{FF2B5EF4-FFF2-40B4-BE49-F238E27FC236}">
                    <a16:creationId xmlns:a16="http://schemas.microsoft.com/office/drawing/2014/main" id="{0667024D-077C-41FB-84FC-D91D5651A194}"/>
                  </a:ext>
                </a:extLst>
              </p:cNvPr>
              <p:cNvSpPr/>
              <p:nvPr/>
            </p:nvSpPr>
            <p:spPr>
              <a:xfrm>
                <a:off x="1537063" y="675735"/>
                <a:ext cx="8164286" cy="1607820"/>
              </a:xfrm>
              <a:prstGeom prst="wedgeRoundRectCallout">
                <a:avLst>
                  <a:gd name="adj1" fmla="val 62786"/>
                  <a:gd name="adj2" fmla="val 8254"/>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Câu 2:Kết </a:t>
                </a:r>
                <a:r>
                  <a:rPr lang="en-US" sz="3200" b="1" dirty="0" err="1">
                    <a:solidFill>
                      <a:srgbClr val="FF0000"/>
                    </a:solidFill>
                    <a:latin typeface="Times New Roman" panose="02020603050405020304" pitchFamily="18" charset="0"/>
                    <a:cs typeface="Times New Roman" panose="02020603050405020304" pitchFamily="18" charset="0"/>
                  </a:rPr>
                  <a:t>quả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3200" b="1" i="1" smtClean="0">
                            <a:solidFill>
                              <a:srgbClr val="FF0000"/>
                            </a:solidFill>
                            <a:latin typeface="Cambria Math" panose="02040503050406030204" pitchFamily="18" charset="0"/>
                            <a:cs typeface="Times New Roman" panose="02020603050405020304" pitchFamily="18" charset="0"/>
                          </a:rPr>
                        </m:ctrlPr>
                      </m:sSupPr>
                      <m:e>
                        <m:r>
                          <a:rPr lang="en-US" sz="3200" b="1" i="1" smtClean="0">
                            <a:solidFill>
                              <a:srgbClr val="FF0000"/>
                            </a:solidFill>
                            <a:latin typeface="Cambria Math" panose="02040503050406030204" pitchFamily="18" charset="0"/>
                            <a:cs typeface="Times New Roman" panose="02020603050405020304" pitchFamily="18" charset="0"/>
                          </a:rPr>
                          <m:t>𝒙</m:t>
                        </m:r>
                      </m:e>
                      <m:sup>
                        <m:r>
                          <a:rPr lang="en-US" sz="3200" b="1" i="1" smtClean="0">
                            <a:solidFill>
                              <a:srgbClr val="FF0000"/>
                            </a:solidFill>
                            <a:latin typeface="Cambria Math" panose="02040503050406030204" pitchFamily="18" charset="0"/>
                            <a:cs typeface="Times New Roman" panose="02020603050405020304" pitchFamily="18" charset="0"/>
                          </a:rPr>
                          <m:t>𝟎</m:t>
                        </m:r>
                      </m:sup>
                    </m:sSup>
                    <m:r>
                      <a:rPr lang="en-US" sz="3200" b="1" i="1" smtClean="0">
                        <a:solidFill>
                          <a:srgbClr val="FF0000"/>
                        </a:solidFill>
                        <a:latin typeface="Cambria Math" panose="02040503050406030204" pitchFamily="18" charset="0"/>
                        <a:cs typeface="Times New Roman" panose="02020603050405020304" pitchFamily="18" charset="0"/>
                      </a:rPr>
                      <m:t>=. . . (</m:t>
                    </m:r>
                    <m:r>
                      <a:rPr lang="en-US" sz="3200" b="1" i="1" smtClean="0">
                        <a:solidFill>
                          <a:srgbClr val="FF0000"/>
                        </a:solidFill>
                        <a:latin typeface="Cambria Math" panose="02040503050406030204" pitchFamily="18" charset="0"/>
                        <a:cs typeface="Times New Roman" panose="02020603050405020304" pitchFamily="18" charset="0"/>
                      </a:rPr>
                      <m:t>𝒙</m:t>
                    </m:r>
                    <m:r>
                      <a:rPr lang="en-US" sz="32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𝟎</m:t>
                    </m:r>
                    <m:r>
                      <a:rPr lang="en-US" sz="32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b="1" dirty="0">
                    <a:solidFill>
                      <a:srgbClr val="FF0000"/>
                    </a:solidFill>
                    <a:latin typeface="Times New Roman" panose="02020603050405020304" pitchFamily="18" charset="0"/>
                    <a:cs typeface="Times New Roman" panose="02020603050405020304" pitchFamily="18" charset="0"/>
                  </a:rPr>
                  <a:t> là</a:t>
                </a:r>
              </a:p>
            </p:txBody>
          </p:sp>
        </mc:Choice>
        <mc:Fallback xmlns="">
          <p:sp>
            <p:nvSpPr>
              <p:cNvPr id="13" name="Speech Bubble: Rectangle with Corners Rounded 7">
                <a:extLst>
                  <a:ext uri="{FF2B5EF4-FFF2-40B4-BE49-F238E27FC236}">
                    <a16:creationId xmlns:a16="http://schemas.microsoft.com/office/drawing/2014/main" id="{0667024D-077C-41FB-84FC-D91D5651A194}"/>
                  </a:ext>
                </a:extLst>
              </p:cNvPr>
              <p:cNvSpPr>
                <a:spLocks noRot="1" noChangeAspect="1" noMove="1" noResize="1" noEditPoints="1" noAdjustHandles="1" noChangeArrowheads="1" noChangeShapeType="1" noTextEdit="1"/>
              </p:cNvSpPr>
              <p:nvPr/>
            </p:nvSpPr>
            <p:spPr>
              <a:xfrm>
                <a:off x="1537063" y="675735"/>
                <a:ext cx="8164286" cy="1607820"/>
              </a:xfrm>
              <a:prstGeom prst="wedgeRoundRectCallout">
                <a:avLst>
                  <a:gd name="adj1" fmla="val 62786"/>
                  <a:gd name="adj2" fmla="val 8254"/>
                  <a:gd name="adj3" fmla="val 16667"/>
                </a:avLst>
              </a:prstGeom>
              <a:blipFill>
                <a:blip r:embed="rId12"/>
                <a:stretch>
                  <a:fillRect l="-79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Speech Bubble: Rectangle with Corners Rounded 7">
                <a:extLst>
                  <a:ext uri="{FF2B5EF4-FFF2-40B4-BE49-F238E27FC236}">
                    <a16:creationId xmlns:a16="http://schemas.microsoft.com/office/drawing/2014/main" id="{0667024D-077C-41FB-84FC-D91D5651A194}"/>
                  </a:ext>
                </a:extLst>
              </p:cNvPr>
              <p:cNvSpPr/>
              <p:nvPr/>
            </p:nvSpPr>
            <p:spPr>
              <a:xfrm>
                <a:off x="1537063" y="675735"/>
                <a:ext cx="8164286" cy="1607820"/>
              </a:xfrm>
              <a:prstGeom prst="wedgeRoundRectCallout">
                <a:avLst>
                  <a:gd name="adj1" fmla="val 62786"/>
                  <a:gd name="adj2" fmla="val 8254"/>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Câu 2:Kết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800" b="1" i="1" smtClean="0">
                            <a:solidFill>
                              <a:srgbClr val="FF0000"/>
                            </a:solidFill>
                            <a:latin typeface="Cambria Math" panose="02040503050406030204" pitchFamily="18" charset="0"/>
                            <a:cs typeface="Times New Roman" panose="02020603050405020304" pitchFamily="18" charset="0"/>
                          </a:rPr>
                        </m:ctrlPr>
                      </m:sSupPr>
                      <m:e>
                        <m:r>
                          <a:rPr lang="en-US" sz="2800" b="1" i="1" smtClean="0">
                            <a:solidFill>
                              <a:srgbClr val="FF0000"/>
                            </a:solidFill>
                            <a:latin typeface="Cambria Math" panose="02040503050406030204" pitchFamily="18" charset="0"/>
                            <a:cs typeface="Times New Roman" panose="02020603050405020304" pitchFamily="18" charset="0"/>
                          </a:rPr>
                          <m:t>𝒙</m:t>
                        </m:r>
                      </m:e>
                      <m:sup>
                        <m:r>
                          <a:rPr lang="en-US" sz="2800" b="1" i="1" smtClean="0">
                            <a:solidFill>
                              <a:srgbClr val="FF0000"/>
                            </a:solidFill>
                            <a:latin typeface="Cambria Math" panose="02040503050406030204" pitchFamily="18" charset="0"/>
                            <a:cs typeface="Times New Roman" panose="02020603050405020304" pitchFamily="18" charset="0"/>
                          </a:rPr>
                          <m:t>𝟎</m:t>
                        </m:r>
                      </m:sup>
                    </m:sSup>
                    <m:r>
                      <a:rPr lang="en-US" sz="2800" b="1" i="1" smtClean="0">
                        <a:solidFill>
                          <a:srgbClr val="FF0000"/>
                        </a:solidFill>
                        <a:latin typeface="Cambria Math" panose="02040503050406030204" pitchFamily="18" charset="0"/>
                        <a:cs typeface="Times New Roman" panose="02020603050405020304" pitchFamily="18" charset="0"/>
                      </a:rPr>
                      <m:t>=. . . (</m:t>
                    </m:r>
                    <m:r>
                      <a:rPr lang="en-US" sz="2800" b="1" i="1" smtClean="0">
                        <a:solidFill>
                          <a:srgbClr val="FF0000"/>
                        </a:solidFill>
                        <a:latin typeface="Cambria Math" panose="02040503050406030204" pitchFamily="18" charset="0"/>
                        <a:cs typeface="Times New Roman" panose="02020603050405020304" pitchFamily="18" charset="0"/>
                      </a:rPr>
                      <m:t>𝒙</m:t>
                    </m:r>
                    <m:r>
                      <a:rPr lang="en-US" sz="2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𝟎</m:t>
                    </m:r>
                    <m:r>
                      <a:rPr lang="en-US" sz="2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b="1" dirty="0">
                    <a:solidFill>
                      <a:srgbClr val="FF0000"/>
                    </a:solidFill>
                    <a:latin typeface="Times New Roman" panose="02020603050405020304" pitchFamily="18" charset="0"/>
                    <a:cs typeface="Times New Roman" panose="02020603050405020304" pitchFamily="18" charset="0"/>
                  </a:rPr>
                  <a:t> là</a:t>
                </a:r>
              </a:p>
            </p:txBody>
          </p:sp>
        </mc:Choice>
        <mc:Fallback xmlns="">
          <p:sp>
            <p:nvSpPr>
              <p:cNvPr id="14" name="Speech Bubble: Rectangle with Corners Rounded 7">
                <a:extLst>
                  <a:ext uri="{FF2B5EF4-FFF2-40B4-BE49-F238E27FC236}">
                    <a16:creationId xmlns:a16="http://schemas.microsoft.com/office/drawing/2014/main" id="{0667024D-077C-41FB-84FC-D91D5651A194}"/>
                  </a:ext>
                </a:extLst>
              </p:cNvPr>
              <p:cNvSpPr>
                <a:spLocks noRot="1" noChangeAspect="1" noMove="1" noResize="1" noEditPoints="1" noAdjustHandles="1" noChangeArrowheads="1" noChangeShapeType="1" noTextEdit="1"/>
              </p:cNvSpPr>
              <p:nvPr/>
            </p:nvSpPr>
            <p:spPr>
              <a:xfrm>
                <a:off x="1537063" y="675735"/>
                <a:ext cx="8164286" cy="1607820"/>
              </a:xfrm>
              <a:prstGeom prst="wedgeRoundRectCallout">
                <a:avLst>
                  <a:gd name="adj1" fmla="val 62786"/>
                  <a:gd name="adj2" fmla="val 8254"/>
                  <a:gd name="adj3" fmla="val 16667"/>
                </a:avLst>
              </a:prstGeom>
              <a:blipFill>
                <a:blip r:embed="rId13"/>
                <a:stretch>
                  <a:fillRect l="-46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92532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strVal val="#ppt_w+.3"/>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animEffect transition="in" filter="fade">
                                      <p:cBhvr>
                                        <p:cTn id="13" dur="500"/>
                                        <p:tgtEl>
                                          <p:spTgt spid="8"/>
                                        </p:tgtEl>
                                      </p:cBhvr>
                                    </p:animEffect>
                                  </p:childTnLst>
                                </p:cTn>
                              </p:par>
                              <p:par>
                                <p:cTn id="14" presetID="50" presetClass="entr" presetSubtype="0" decel="10000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strVal val="#ppt_w+.3"/>
                                          </p:val>
                                        </p:tav>
                                        <p:tav tm="100000">
                                          <p:val>
                                            <p:strVal val="#ppt_w"/>
                                          </p:val>
                                        </p:tav>
                                      </p:tavLst>
                                    </p:anim>
                                    <p:anim calcmode="lin" valueType="num">
                                      <p:cBhvr>
                                        <p:cTn id="17" dur="500" fill="hold"/>
                                        <p:tgtEl>
                                          <p:spTgt spid="19"/>
                                        </p:tgtEl>
                                        <p:attrNameLst>
                                          <p:attrName>ppt_h</p:attrName>
                                        </p:attrNameLst>
                                      </p:cBhvr>
                                      <p:tavLst>
                                        <p:tav tm="0">
                                          <p:val>
                                            <p:strVal val="#ppt_h"/>
                                          </p:val>
                                        </p:tav>
                                        <p:tav tm="100000">
                                          <p:val>
                                            <p:strVal val="#ppt_h"/>
                                          </p:val>
                                        </p:tav>
                                      </p:tavLst>
                                    </p:anim>
                                    <p:animEffect transition="in" filter="fade">
                                      <p:cBhvr>
                                        <p:cTn id="18" dur="500"/>
                                        <p:tgtEl>
                                          <p:spTgt spid="19"/>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strVal val="#ppt_w+.3"/>
                                          </p:val>
                                        </p:tav>
                                        <p:tav tm="100000">
                                          <p:val>
                                            <p:strVal val="#ppt_w"/>
                                          </p:val>
                                        </p:tav>
                                      </p:tavLst>
                                    </p:anim>
                                    <p:anim calcmode="lin" valueType="num">
                                      <p:cBhvr>
                                        <p:cTn id="22" dur="500" fill="hold"/>
                                        <p:tgtEl>
                                          <p:spTgt spid="21"/>
                                        </p:tgtEl>
                                        <p:attrNameLst>
                                          <p:attrName>ppt_h</p:attrName>
                                        </p:attrNameLst>
                                      </p:cBhvr>
                                      <p:tavLst>
                                        <p:tav tm="0">
                                          <p:val>
                                            <p:strVal val="#ppt_h"/>
                                          </p:val>
                                        </p:tav>
                                        <p:tav tm="100000">
                                          <p:val>
                                            <p:strVal val="#ppt_h"/>
                                          </p:val>
                                        </p:tav>
                                      </p:tavLst>
                                    </p:anim>
                                    <p:animEffect transition="in" filter="fade">
                                      <p:cBhvr>
                                        <p:cTn id="23" dur="500"/>
                                        <p:tgtEl>
                                          <p:spTgt spid="21"/>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strVal val="#ppt_w+.3"/>
                                          </p:val>
                                        </p:tav>
                                        <p:tav tm="100000">
                                          <p:val>
                                            <p:strVal val="#ppt_w"/>
                                          </p:val>
                                        </p:tav>
                                      </p:tavLst>
                                    </p:anim>
                                    <p:anim calcmode="lin" valueType="num">
                                      <p:cBhvr>
                                        <p:cTn id="27" dur="500" fill="hold"/>
                                        <p:tgtEl>
                                          <p:spTgt spid="23"/>
                                        </p:tgtEl>
                                        <p:attrNameLst>
                                          <p:attrName>ppt_h</p:attrName>
                                        </p:attrNameLst>
                                      </p:cBhvr>
                                      <p:tavLst>
                                        <p:tav tm="0">
                                          <p:val>
                                            <p:strVal val="#ppt_h"/>
                                          </p:val>
                                        </p:tav>
                                        <p:tav tm="100000">
                                          <p:val>
                                            <p:strVal val="#ppt_h"/>
                                          </p:val>
                                        </p:tav>
                                      </p:tavLst>
                                    </p:anim>
                                    <p:animEffect transition="in" filter="fade">
                                      <p:cBhvr>
                                        <p:cTn id="28" dur="500"/>
                                        <p:tgtEl>
                                          <p:spTgt spid="23"/>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strVal val="#ppt_w+.3"/>
                                          </p:val>
                                        </p:tav>
                                        <p:tav tm="100000">
                                          <p:val>
                                            <p:strVal val="#ppt_w"/>
                                          </p:val>
                                        </p:tav>
                                      </p:tavLst>
                                    </p:anim>
                                    <p:anim calcmode="lin" valueType="num">
                                      <p:cBhvr>
                                        <p:cTn id="32" dur="500" fill="hold"/>
                                        <p:tgtEl>
                                          <p:spTgt spid="25"/>
                                        </p:tgtEl>
                                        <p:attrNameLst>
                                          <p:attrName>ppt_h</p:attrName>
                                        </p:attrNameLst>
                                      </p:cBhvr>
                                      <p:tavLst>
                                        <p:tav tm="0">
                                          <p:val>
                                            <p:strVal val="#ppt_h"/>
                                          </p:val>
                                        </p:tav>
                                        <p:tav tm="100000">
                                          <p:val>
                                            <p:strVal val="#ppt_h"/>
                                          </p:val>
                                        </p:tav>
                                      </p:tavLst>
                                    </p:anim>
                                    <p:animEffect transition="in" filter="fade">
                                      <p:cBhvr>
                                        <p:cTn id="33" dur="500"/>
                                        <p:tgtEl>
                                          <p:spTgt spid="25"/>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ppt_w+.3"/>
                                          </p:val>
                                        </p:tav>
                                        <p:tav tm="100000">
                                          <p:val>
                                            <p:strVal val="#ppt_w"/>
                                          </p:val>
                                        </p:tav>
                                      </p:tavLst>
                                    </p:anim>
                                    <p:anim calcmode="lin" valueType="num">
                                      <p:cBhvr>
                                        <p:cTn id="37" dur="500" fill="hold"/>
                                        <p:tgtEl>
                                          <p:spTgt spid="13"/>
                                        </p:tgtEl>
                                        <p:attrNameLst>
                                          <p:attrName>ppt_h</p:attrName>
                                        </p:attrNameLst>
                                      </p:cBhvr>
                                      <p:tavLst>
                                        <p:tav tm="0">
                                          <p:val>
                                            <p:strVal val="#ppt_h"/>
                                          </p:val>
                                        </p:tav>
                                        <p:tav tm="100000">
                                          <p:val>
                                            <p:strVal val="#ppt_h"/>
                                          </p:val>
                                        </p:tav>
                                      </p:tavLst>
                                    </p:anim>
                                    <p:animEffect transition="in" filter="fade">
                                      <p:cBhvr>
                                        <p:cTn id="38" dur="500"/>
                                        <p:tgtEl>
                                          <p:spTgt spid="13"/>
                                        </p:tgtEl>
                                      </p:cBhvr>
                                    </p:animEffect>
                                  </p:childTnLst>
                                </p:cTn>
                              </p:par>
                              <p:par>
                                <p:cTn id="39" presetID="50" presetClass="entr" presetSubtype="0" decel="10000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strVal val="#ppt_w+.3"/>
                                          </p:val>
                                        </p:tav>
                                        <p:tav tm="100000">
                                          <p:val>
                                            <p:strVal val="#ppt_w"/>
                                          </p:val>
                                        </p:tav>
                                      </p:tavLst>
                                    </p:anim>
                                    <p:anim calcmode="lin" valueType="num">
                                      <p:cBhvr>
                                        <p:cTn id="42" dur="500" fill="hold"/>
                                        <p:tgtEl>
                                          <p:spTgt spid="14"/>
                                        </p:tgtEl>
                                        <p:attrNameLst>
                                          <p:attrName>ppt_h</p:attrName>
                                        </p:attrNameLst>
                                      </p:cBhvr>
                                      <p:tavLst>
                                        <p:tav tm="0">
                                          <p:val>
                                            <p:strVal val="#ppt_h"/>
                                          </p:val>
                                        </p:tav>
                                        <p:tav tm="100000">
                                          <p:val>
                                            <p:strVal val="#ppt_h"/>
                                          </p:val>
                                        </p:tav>
                                      </p:tavLst>
                                    </p:anim>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5"/>
                    </p:tgtEl>
                  </p:cond>
                </p:stCondLst>
                <p:endSync evt="end" delay="0">
                  <p:rtn val="all"/>
                </p:endSync>
                <p:childTnLst>
                  <p:par>
                    <p:cTn id="45" fill="hold">
                      <p:stCondLst>
                        <p:cond delay="0"/>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500" tmFilter="0, 0; .2, .5; .8, .5; 1, 0"/>
                                        <p:tgtEl>
                                          <p:spTgt spid="5"/>
                                        </p:tgtEl>
                                      </p:cBhvr>
                                    </p:animEffect>
                                    <p:animScale>
                                      <p:cBhvr>
                                        <p:cTn id="49" dur="250" autoRev="1" fill="hold"/>
                                        <p:tgtEl>
                                          <p:spTgt spid="5"/>
                                        </p:tgtEl>
                                      </p:cBhvr>
                                      <p:by x="105000" y="105000"/>
                                    </p:animScale>
                                  </p:childTnLst>
                                </p:cTn>
                              </p:par>
                            </p:childTnLst>
                          </p:cTn>
                        </p:par>
                        <p:par>
                          <p:cTn id="50" fill="hold">
                            <p:stCondLst>
                              <p:cond delay="500"/>
                            </p:stCondLst>
                            <p:childTnLst>
                              <p:par>
                                <p:cTn id="51" presetID="1" presetClass="emph" presetSubtype="2" fill="hold" nodeType="afterEffect">
                                  <p:stCondLst>
                                    <p:cond delay="0"/>
                                  </p:stCondLst>
                                  <p:childTnLst>
                                    <p:animClr clrSpc="rgb" dir="cw">
                                      <p:cBhvr>
                                        <p:cTn id="52" dur="500" fill="hold"/>
                                        <p:tgtEl>
                                          <p:spTgt spid="19"/>
                                        </p:tgtEl>
                                        <p:attrNameLst>
                                          <p:attrName>fillcolor</p:attrName>
                                        </p:attrNameLst>
                                      </p:cBhvr>
                                      <p:to>
                                        <a:srgbClr val="00B0F0"/>
                                      </p:to>
                                    </p:animClr>
                                    <p:set>
                                      <p:cBhvr>
                                        <p:cTn id="53" dur="500" fill="hold"/>
                                        <p:tgtEl>
                                          <p:spTgt spid="19"/>
                                        </p:tgtEl>
                                        <p:attrNameLst>
                                          <p:attrName>fill.type</p:attrName>
                                        </p:attrNameLst>
                                      </p:cBhvr>
                                      <p:to>
                                        <p:strVal val="solid"/>
                                      </p:to>
                                    </p:set>
                                    <p:set>
                                      <p:cBhvr>
                                        <p:cTn id="54" dur="500" fill="hold"/>
                                        <p:tgtEl>
                                          <p:spTgt spid="19"/>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
                  </p:tgtEl>
                </p:cond>
              </p:nextCondLst>
            </p:seq>
            <p:seq concurrent="1" nextAc="seek">
              <p:cTn id="55" restart="whenNotActive" fill="hold" evtFilter="cancelBubble" nodeType="interactiveSeq">
                <p:stCondLst>
                  <p:cond evt="onClick" delay="0">
                    <p:tgtEl>
                      <p:spTgt spid="20"/>
                    </p:tgtEl>
                  </p:cond>
                </p:stCondLst>
                <p:endSync evt="end" delay="0">
                  <p:rtn val="all"/>
                </p:endSync>
                <p:childTnLst>
                  <p:par>
                    <p:cTn id="56" fill="hold">
                      <p:stCondLst>
                        <p:cond delay="0"/>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20"/>
                                        </p:tgtEl>
                                      </p:cBhvr>
                                    </p:animEffect>
                                    <p:animScale>
                                      <p:cBhvr>
                                        <p:cTn id="60" dur="250" autoRev="1" fill="hold"/>
                                        <p:tgtEl>
                                          <p:spTgt spid="20"/>
                                        </p:tgtEl>
                                      </p:cBhvr>
                                      <p:by x="105000" y="105000"/>
                                    </p:animScale>
                                  </p:childTnLst>
                                </p:cTn>
                              </p:par>
                            </p:childTnLst>
                          </p:cTn>
                        </p:par>
                        <p:par>
                          <p:cTn id="61" fill="hold">
                            <p:stCondLst>
                              <p:cond delay="500"/>
                            </p:stCondLst>
                            <p:childTnLst>
                              <p:par>
                                <p:cTn id="62" presetID="1" presetClass="emph" presetSubtype="2" fill="hold" nodeType="afterEffect">
                                  <p:stCondLst>
                                    <p:cond delay="0"/>
                                  </p:stCondLst>
                                  <p:childTnLst>
                                    <p:animClr clrSpc="rgb" dir="cw">
                                      <p:cBhvr>
                                        <p:cTn id="63" dur="500" fill="hold"/>
                                        <p:tgtEl>
                                          <p:spTgt spid="21"/>
                                        </p:tgtEl>
                                        <p:attrNameLst>
                                          <p:attrName>fillcolor</p:attrName>
                                        </p:attrNameLst>
                                      </p:cBhvr>
                                      <p:to>
                                        <a:srgbClr val="FFFF00"/>
                                      </p:to>
                                    </p:animClr>
                                    <p:set>
                                      <p:cBhvr>
                                        <p:cTn id="64" dur="500" fill="hold"/>
                                        <p:tgtEl>
                                          <p:spTgt spid="21"/>
                                        </p:tgtEl>
                                        <p:attrNameLst>
                                          <p:attrName>fill.type</p:attrName>
                                        </p:attrNameLst>
                                      </p:cBhvr>
                                      <p:to>
                                        <p:strVal val="solid"/>
                                      </p:to>
                                    </p:set>
                                    <p:set>
                                      <p:cBhvr>
                                        <p:cTn id="65" dur="500" fill="hold"/>
                                        <p:tgtEl>
                                          <p:spTgt spid="21"/>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2"/>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nodeType="clickEffect">
                                  <p:stCondLst>
                                    <p:cond delay="0"/>
                                  </p:stCondLst>
                                  <p:childTnLst>
                                    <p:animEffect transition="out" filter="fade">
                                      <p:cBhvr>
                                        <p:cTn id="70" dur="500" tmFilter="0, 0; .2, .5; .8, .5; 1, 0"/>
                                        <p:tgtEl>
                                          <p:spTgt spid="22"/>
                                        </p:tgtEl>
                                      </p:cBhvr>
                                    </p:animEffect>
                                    <p:animScale>
                                      <p:cBhvr>
                                        <p:cTn id="71" dur="250" autoRev="1" fill="hold"/>
                                        <p:tgtEl>
                                          <p:spTgt spid="22"/>
                                        </p:tgtEl>
                                      </p:cBhvr>
                                      <p:by x="105000" y="105000"/>
                                    </p:animScale>
                                  </p:childTnLst>
                                </p:cTn>
                              </p:par>
                            </p:childTnLst>
                          </p:cTn>
                        </p:par>
                        <p:par>
                          <p:cTn id="72" fill="hold">
                            <p:stCondLst>
                              <p:cond delay="500"/>
                            </p:stCondLst>
                            <p:childTnLst>
                              <p:par>
                                <p:cTn id="73" presetID="1" presetClass="emph" presetSubtype="2" fill="hold" nodeType="afterEffect">
                                  <p:stCondLst>
                                    <p:cond delay="0"/>
                                  </p:stCondLst>
                                  <p:childTnLst>
                                    <p:animClr clrSpc="rgb" dir="cw">
                                      <p:cBhvr>
                                        <p:cTn id="74" dur="500" fill="hold"/>
                                        <p:tgtEl>
                                          <p:spTgt spid="23"/>
                                        </p:tgtEl>
                                        <p:attrNameLst>
                                          <p:attrName>fillcolor</p:attrName>
                                        </p:attrNameLst>
                                      </p:cBhvr>
                                      <p:to>
                                        <a:srgbClr val="FFFF00"/>
                                      </p:to>
                                    </p:animClr>
                                    <p:set>
                                      <p:cBhvr>
                                        <p:cTn id="75" dur="500" fill="hold"/>
                                        <p:tgtEl>
                                          <p:spTgt spid="23"/>
                                        </p:tgtEl>
                                        <p:attrNameLst>
                                          <p:attrName>fill.type</p:attrName>
                                        </p:attrNameLst>
                                      </p:cBhvr>
                                      <p:to>
                                        <p:strVal val="solid"/>
                                      </p:to>
                                    </p:set>
                                    <p:set>
                                      <p:cBhvr>
                                        <p:cTn id="76" dur="500" fill="hold"/>
                                        <p:tgtEl>
                                          <p:spTgt spid="23"/>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24"/>
                    </p:tgtEl>
                  </p:cond>
                </p:stCondLst>
                <p:endSync evt="end" delay="0">
                  <p:rtn val="all"/>
                </p:endSync>
                <p:childTnLst>
                  <p:par>
                    <p:cTn id="78" fill="hold">
                      <p:stCondLst>
                        <p:cond delay="0"/>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24"/>
                                        </p:tgtEl>
                                      </p:cBhvr>
                                    </p:animEffect>
                                    <p:animScale>
                                      <p:cBhvr>
                                        <p:cTn id="82" dur="250" autoRev="1" fill="hold"/>
                                        <p:tgtEl>
                                          <p:spTgt spid="24"/>
                                        </p:tgtEl>
                                      </p:cBhvr>
                                      <p:by x="105000" y="105000"/>
                                    </p:animScale>
                                  </p:childTnLst>
                                </p:cTn>
                              </p:par>
                            </p:childTnLst>
                          </p:cTn>
                        </p:par>
                        <p:par>
                          <p:cTn id="83" fill="hold">
                            <p:stCondLst>
                              <p:cond delay="500"/>
                            </p:stCondLst>
                            <p:childTnLst>
                              <p:par>
                                <p:cTn id="84" presetID="1" presetClass="emph" presetSubtype="2" fill="hold" nodeType="afterEffect">
                                  <p:stCondLst>
                                    <p:cond delay="0"/>
                                  </p:stCondLst>
                                  <p:childTnLst>
                                    <p:animClr clrSpc="rgb" dir="cw">
                                      <p:cBhvr>
                                        <p:cTn id="85" dur="500" fill="hold"/>
                                        <p:tgtEl>
                                          <p:spTgt spid="25"/>
                                        </p:tgtEl>
                                        <p:attrNameLst>
                                          <p:attrName>fillcolor</p:attrName>
                                        </p:attrNameLst>
                                      </p:cBhvr>
                                      <p:to>
                                        <a:srgbClr val="FFFF00"/>
                                      </p:to>
                                    </p:animClr>
                                    <p:set>
                                      <p:cBhvr>
                                        <p:cTn id="86" dur="500" fill="hold"/>
                                        <p:tgtEl>
                                          <p:spTgt spid="25"/>
                                        </p:tgtEl>
                                        <p:attrNameLst>
                                          <p:attrName>fill.type</p:attrName>
                                        </p:attrNameLst>
                                      </p:cBhvr>
                                      <p:to>
                                        <p:strVal val="solid"/>
                                      </p:to>
                                    </p:set>
                                    <p:set>
                                      <p:cBhvr>
                                        <p:cTn id="87" dur="500" fill="hold"/>
                                        <p:tgtEl>
                                          <p:spTgt spid="25"/>
                                        </p:tgtEl>
                                        <p:attrNameLst>
                                          <p:attrName>fill.on</p:attrName>
                                        </p:attrNameLst>
                                      </p:cBhvr>
                                      <p:to>
                                        <p:strVal val="true"/>
                                      </p:to>
                                    </p:set>
                                  </p:childTnLst>
                                  <p:subTnLst>
                                    <p:audio>
                                      <p:cMediaNode>
                                        <p:cTn display="0" masterRel="sameClick">
                                          <p:stCondLst>
                                            <p:cond evt="begin" delay="0">
                                              <p:tn val="84"/>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8048" y="2854375"/>
            <a:ext cx="2934336" cy="2934336"/>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7530" y="1"/>
            <a:ext cx="2857500" cy="2857500"/>
          </a:xfrm>
          <a:prstGeom prst="rect">
            <a:avLst/>
          </a:prstGeom>
        </p:spPr>
      </p:pic>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97" y="1603082"/>
            <a:ext cx="1600707" cy="1607820"/>
          </a:xfrm>
          <a:prstGeom prst="rect">
            <a:avLst/>
          </a:prstGeom>
        </p:spPr>
      </p:pic>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A98ECE88-115D-4A1D-8452-F943FF1AC741}"/>
                  </a:ext>
                </a:extLst>
              </p:cNvPr>
              <p:cNvSpPr/>
              <p:nvPr/>
            </p:nvSpPr>
            <p:spPr>
              <a:xfrm>
                <a:off x="3052377" y="5735566"/>
                <a:ext cx="2945160"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2060"/>
                    </a:solidFill>
                    <a:latin typeface="Times New Roman" panose="02020603050405020304" pitchFamily="18" charset="0"/>
                    <a:cs typeface="Times New Roman" panose="02020603050405020304" pitchFamily="18" charset="0"/>
                  </a:rPr>
                  <a:t>B</a:t>
                </a:r>
                <a:r>
                  <a:rPr lang="en-US" sz="2800" dirty="0">
                    <a:solidFill>
                      <a:srgbClr val="002060"/>
                    </a:solidFill>
                    <a:latin typeface="Times New Roman" panose="02020603050405020304" pitchFamily="18" charset="0"/>
                    <a:cs typeface="Times New Roman" panose="02020603050405020304" pitchFamily="18" charset="0"/>
                    <a:sym typeface="Arial"/>
                    <a:rtl val="0"/>
                  </a:rPr>
                  <a:t>. </a:t>
                </a:r>
                <a14:m>
                  <m:oMath xmlns:m="http://schemas.openxmlformats.org/officeDocument/2006/math">
                    <m:sSup>
                      <m:sSupPr>
                        <m:ctrlPr>
                          <a:rPr lang="en-US" sz="2800" i="1">
                            <a:solidFill>
                              <a:srgbClr val="002060"/>
                            </a:solidFill>
                            <a:latin typeface="Cambria Math" panose="02040503050406030204" pitchFamily="18" charset="0"/>
                            <a:cs typeface="Times New Roman" panose="02020603050405020304" pitchFamily="18" charset="0"/>
                            <a:sym typeface="Arial"/>
                            <a:rtl val="0"/>
                          </a:rPr>
                        </m:ctrlPr>
                      </m:sSupPr>
                      <m:e>
                        <m:r>
                          <a:rPr lang="en-US" sz="2800" i="1">
                            <a:solidFill>
                              <a:srgbClr val="002060"/>
                            </a:solidFill>
                            <a:latin typeface="Cambria Math" panose="02040503050406030204" pitchFamily="18" charset="0"/>
                            <a:cs typeface="Times New Roman" panose="02020603050405020304" pitchFamily="18" charset="0"/>
                            <a:sym typeface="Arial"/>
                            <a:rtl val="0"/>
                          </a:rPr>
                          <m:t>𝑥</m:t>
                        </m:r>
                      </m:e>
                      <m:sup>
                        <m:r>
                          <a:rPr lang="en-US" sz="2800" i="1">
                            <a:solidFill>
                              <a:srgbClr val="002060"/>
                            </a:solidFill>
                            <a:latin typeface="Cambria Math" panose="02040503050406030204" pitchFamily="18" charset="0"/>
                            <a:cs typeface="Times New Roman" panose="02020603050405020304" pitchFamily="18" charset="0"/>
                            <a:sym typeface="Arial"/>
                            <a:rtl val="0"/>
                          </a:rPr>
                          <m:t>1</m:t>
                        </m:r>
                      </m:sup>
                    </m:sSup>
                    <m:r>
                      <a:rPr lang="en-US" sz="2800" i="1">
                        <a:solidFill>
                          <a:srgbClr val="002060"/>
                        </a:solidFill>
                        <a:latin typeface="Cambria Math" panose="02040503050406030204" pitchFamily="18" charset="0"/>
                        <a:cs typeface="Times New Roman" panose="02020603050405020304" pitchFamily="18" charset="0"/>
                        <a:sym typeface="Arial"/>
                        <a:rtl val="0"/>
                      </a:rPr>
                      <m:t>=</m:t>
                    </m:r>
                    <m:r>
                      <a:rPr lang="en-US" sz="2800" b="0" i="1" smtClean="0">
                        <a:solidFill>
                          <a:srgbClr val="002060"/>
                        </a:solidFill>
                        <a:latin typeface="Cambria Math" panose="02040503050406030204" pitchFamily="18" charset="0"/>
                        <a:cs typeface="Times New Roman" panose="02020603050405020304" pitchFamily="18" charset="0"/>
                        <a:sym typeface="Arial"/>
                        <a:rtl val="0"/>
                      </a:rPr>
                      <m:t>𝑥</m:t>
                    </m:r>
                  </m:oMath>
                </a14:m>
                <a:endParaRPr lang="en-US" sz="2800" dirty="0">
                  <a:solidFill>
                    <a:srgbClr val="002060"/>
                  </a:solidFill>
                  <a:latin typeface="Times New Roman" panose="02020603050405020304" pitchFamily="18" charset="0"/>
                  <a:cs typeface="Times New Roman" panose="02020603050405020304" pitchFamily="18" charset="0"/>
                  <a:sym typeface="Arial"/>
                  <a:rtl val="0"/>
                </a:endParaRPr>
              </a:p>
            </p:txBody>
          </p:sp>
        </mc:Choice>
        <mc:Fallback xmlns="">
          <p:sp>
            <p:nvSpPr>
              <p:cNvPr id="19" name="Rectangle: Rounded Corners 18">
                <a:extLst>
                  <a:ext uri="{FF2B5EF4-FFF2-40B4-BE49-F238E27FC236}">
                    <a16:creationId xmlns:a16="http://schemas.microsoft.com/office/drawing/2014/main" id="{A98ECE88-115D-4A1D-8452-F943FF1AC741}"/>
                  </a:ext>
                </a:extLst>
              </p:cNvPr>
              <p:cNvSpPr>
                <a:spLocks noRot="1" noChangeAspect="1" noMove="1" noResize="1" noEditPoints="1" noAdjustHandles="1" noChangeArrowheads="1" noChangeShapeType="1" noTextEdit="1"/>
              </p:cNvSpPr>
              <p:nvPr/>
            </p:nvSpPr>
            <p:spPr>
              <a:xfrm>
                <a:off x="3052377" y="5735566"/>
                <a:ext cx="2945160" cy="841829"/>
              </a:xfrm>
              <a:prstGeom prst="roundRect">
                <a:avLst/>
              </a:prstGeom>
              <a:blipFill>
                <a:blip r:embed="rId7"/>
                <a:stretch>
                  <a:fillRect l="-2899" b="-725"/>
                </a:stretch>
              </a:blipFill>
              <a:ln>
                <a:noFill/>
              </a:ln>
            </p:spPr>
            <p:txBody>
              <a:bodyPr/>
              <a:lstStyle/>
              <a:p>
                <a:r>
                  <a:rPr lang="en-US">
                    <a:noFill/>
                  </a:rPr>
                  <a:t> </a:t>
                </a:r>
              </a:p>
            </p:txBody>
          </p:sp>
        </mc:Fallback>
      </mc:AlternateContent>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63" y="2854375"/>
            <a:ext cx="2934336" cy="2934336"/>
          </a:xfrm>
          <a:prstGeom prst="rect">
            <a:avLst/>
          </a:prstGeom>
        </p:spPr>
      </p:pic>
      <mc:AlternateContent xmlns:mc="http://schemas.openxmlformats.org/markup-compatibility/2006" xmlns:a14="http://schemas.microsoft.com/office/drawing/2010/main">
        <mc:Choice Requires="a14">
          <p:sp>
            <p:nvSpPr>
              <p:cNvPr id="21" name="Rectangle: Rounded Corners 20">
                <a:extLst>
                  <a:ext uri="{FF2B5EF4-FFF2-40B4-BE49-F238E27FC236}">
                    <a16:creationId xmlns:a16="http://schemas.microsoft.com/office/drawing/2014/main" id="{88E5E567-B90E-4275-AC51-C8D58F3AA2A7}"/>
                  </a:ext>
                </a:extLst>
              </p:cNvPr>
              <p:cNvSpPr/>
              <p:nvPr/>
            </p:nvSpPr>
            <p:spPr>
              <a:xfrm>
                <a:off x="118043" y="5747067"/>
                <a:ext cx="2854256"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2060"/>
                    </a:solidFill>
                    <a:latin typeface="Times New Roman" panose="02020603050405020304" pitchFamily="18" charset="0"/>
                    <a:cs typeface="Times New Roman" panose="02020603050405020304" pitchFamily="18" charset="0"/>
                  </a:rPr>
                  <a:t>A</a:t>
                </a:r>
                <a:r>
                  <a:rPr lang="en-US" sz="2800" dirty="0">
                    <a:solidFill>
                      <a:srgbClr val="002060"/>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800" i="1">
                            <a:solidFill>
                              <a:srgbClr val="002060"/>
                            </a:solidFill>
                            <a:latin typeface="Cambria Math" panose="02040503050406030204" pitchFamily="18" charset="0"/>
                            <a:cs typeface="Times New Roman" panose="02020603050405020304" pitchFamily="18" charset="0"/>
                            <a:sym typeface="Arial"/>
                            <a:rtl val="0"/>
                          </a:rPr>
                        </m:ctrlPr>
                      </m:sSupPr>
                      <m:e>
                        <m:r>
                          <a:rPr lang="en-US" sz="2800" i="1">
                            <a:solidFill>
                              <a:srgbClr val="002060"/>
                            </a:solidFill>
                            <a:latin typeface="Cambria Math" panose="02040503050406030204" pitchFamily="18" charset="0"/>
                            <a:cs typeface="Times New Roman" panose="02020603050405020304" pitchFamily="18" charset="0"/>
                            <a:sym typeface="Arial"/>
                            <a:rtl val="0"/>
                          </a:rPr>
                          <m:t>𝑥</m:t>
                        </m:r>
                      </m:e>
                      <m:sup>
                        <m:r>
                          <a:rPr lang="en-US" sz="2800" b="0" i="1" smtClean="0">
                            <a:solidFill>
                              <a:srgbClr val="002060"/>
                            </a:solidFill>
                            <a:latin typeface="Cambria Math" panose="02040503050406030204" pitchFamily="18" charset="0"/>
                            <a:cs typeface="Times New Roman" panose="02020603050405020304" pitchFamily="18" charset="0"/>
                            <a:sym typeface="Arial"/>
                            <a:rtl val="0"/>
                          </a:rPr>
                          <m:t>1</m:t>
                        </m:r>
                      </m:sup>
                    </m:sSup>
                    <m:r>
                      <a:rPr lang="en-US" sz="2800" i="1">
                        <a:solidFill>
                          <a:srgbClr val="002060"/>
                        </a:solidFill>
                        <a:latin typeface="Cambria Math" panose="02040503050406030204" pitchFamily="18" charset="0"/>
                        <a:cs typeface="Times New Roman" panose="02020603050405020304" pitchFamily="18" charset="0"/>
                        <a:sym typeface="Arial"/>
                        <a:rtl val="0"/>
                      </a:rPr>
                      <m:t>=</m:t>
                    </m:r>
                    <m:f>
                      <m:fPr>
                        <m:ctrlPr>
                          <a:rPr lang="en-US" sz="2800" i="1">
                            <a:solidFill>
                              <a:srgbClr val="002060"/>
                            </a:solidFill>
                            <a:latin typeface="Cambria Math" panose="02040503050406030204" pitchFamily="18" charset="0"/>
                            <a:cs typeface="Times New Roman" panose="02020603050405020304" pitchFamily="18" charset="0"/>
                            <a:sym typeface="Arial"/>
                            <a:rtl val="0"/>
                          </a:rPr>
                        </m:ctrlPr>
                      </m:fPr>
                      <m:num>
                        <m:r>
                          <a:rPr lang="en-US" sz="2800" i="1">
                            <a:solidFill>
                              <a:srgbClr val="002060"/>
                            </a:solidFill>
                            <a:latin typeface="Cambria Math" panose="02040503050406030204" pitchFamily="18" charset="0"/>
                            <a:cs typeface="Times New Roman" panose="02020603050405020304" pitchFamily="18" charset="0"/>
                            <a:sym typeface="Arial"/>
                            <a:rtl val="0"/>
                          </a:rPr>
                          <m:t>1</m:t>
                        </m:r>
                      </m:num>
                      <m:den>
                        <m:r>
                          <a:rPr lang="en-US" sz="2800" i="1">
                            <a:solidFill>
                              <a:srgbClr val="002060"/>
                            </a:solidFill>
                            <a:latin typeface="Cambria Math" panose="02040503050406030204" pitchFamily="18" charset="0"/>
                            <a:cs typeface="Times New Roman" panose="02020603050405020304" pitchFamily="18" charset="0"/>
                            <a:sym typeface="Arial"/>
                            <a:rtl val="0"/>
                          </a:rPr>
                          <m:t>𝑥</m:t>
                        </m:r>
                      </m:den>
                    </m:f>
                  </m:oMath>
                </a14:m>
                <a:endParaRPr lang="en-US" sz="2800" dirty="0">
                  <a:solidFill>
                    <a:srgbClr val="002060"/>
                  </a:solidFill>
                  <a:latin typeface="Times New Roman" panose="02020603050405020304" pitchFamily="18" charset="0"/>
                  <a:cs typeface="Times New Roman" panose="02020603050405020304" pitchFamily="18" charset="0"/>
                  <a:sym typeface="Arial"/>
                  <a:rtl val="0"/>
                </a:endParaRPr>
              </a:p>
            </p:txBody>
          </p:sp>
        </mc:Choice>
        <mc:Fallback xmlns="">
          <p:sp>
            <p:nvSpPr>
              <p:cNvPr id="21" name="Rectangle: Rounded Corners 20">
                <a:extLst>
                  <a:ext uri="{FF2B5EF4-FFF2-40B4-BE49-F238E27FC236}">
                    <a16:creationId xmlns:a16="http://schemas.microsoft.com/office/drawing/2014/main" id="{88E5E567-B90E-4275-AC51-C8D58F3AA2A7}"/>
                  </a:ext>
                </a:extLst>
              </p:cNvPr>
              <p:cNvSpPr>
                <a:spLocks noRot="1" noChangeAspect="1" noMove="1" noResize="1" noEditPoints="1" noAdjustHandles="1" noChangeArrowheads="1" noChangeShapeType="1" noTextEdit="1"/>
              </p:cNvSpPr>
              <p:nvPr/>
            </p:nvSpPr>
            <p:spPr>
              <a:xfrm>
                <a:off x="118043" y="5747067"/>
                <a:ext cx="2854256" cy="841829"/>
              </a:xfrm>
              <a:prstGeom prst="roundRect">
                <a:avLst/>
              </a:prstGeom>
              <a:blipFill>
                <a:blip r:embed="rId8"/>
                <a:stretch>
                  <a:fillRect l="-2772" b="-725"/>
                </a:stretch>
              </a:blipFill>
              <a:ln>
                <a:noFill/>
              </a:ln>
            </p:spPr>
            <p:txBody>
              <a:bodyPr/>
              <a:lstStyle/>
              <a:p>
                <a:r>
                  <a:rPr lang="en-US">
                    <a:noFill/>
                  </a:rPr>
                  <a:t> </a:t>
                </a:r>
              </a:p>
            </p:txBody>
          </p:sp>
        </mc:Fallback>
      </mc:AlternateContent>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673" y="2717943"/>
            <a:ext cx="3029124" cy="3029124"/>
          </a:xfrm>
          <a:prstGeom prst="rect">
            <a:avLst/>
          </a:prstGeom>
        </p:spPr>
      </p:pic>
      <mc:AlternateContent xmlns:mc="http://schemas.openxmlformats.org/markup-compatibility/2006" xmlns:a14="http://schemas.microsoft.com/office/drawing/2010/main">
        <mc:Choice Requires="a14">
          <p:sp>
            <p:nvSpPr>
              <p:cNvPr id="23" name="Rectangle: Rounded Corners 22">
                <a:extLst>
                  <a:ext uri="{FF2B5EF4-FFF2-40B4-BE49-F238E27FC236}">
                    <a16:creationId xmlns:a16="http://schemas.microsoft.com/office/drawing/2014/main" id="{64E263D4-FF99-4115-A750-399C550760EE}"/>
                  </a:ext>
                </a:extLst>
              </p:cNvPr>
              <p:cNvSpPr/>
              <p:nvPr/>
            </p:nvSpPr>
            <p:spPr>
              <a:xfrm>
                <a:off x="6059375" y="5724064"/>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2060"/>
                    </a:solidFill>
                    <a:latin typeface="Times New Roman" panose="02020603050405020304" pitchFamily="18" charset="0"/>
                    <a:cs typeface="Times New Roman" panose="02020603050405020304" pitchFamily="18" charset="0"/>
                    <a:sym typeface="Arial"/>
                    <a:rtl val="0"/>
                  </a:rPr>
                  <a:t>C</a:t>
                </a:r>
                <a:r>
                  <a:rPr lang="en-US" sz="2800" dirty="0">
                    <a:solidFill>
                      <a:srgbClr val="002060"/>
                    </a:solidFill>
                    <a:latin typeface="Times New Roman" panose="02020603050405020304" pitchFamily="18" charset="0"/>
                    <a:cs typeface="Times New Roman" panose="02020603050405020304" pitchFamily="18" charset="0"/>
                    <a:sym typeface="Arial"/>
                    <a:rtl val="0"/>
                  </a:rPr>
                  <a:t>. </a:t>
                </a:r>
                <a14:m>
                  <m:oMath xmlns:m="http://schemas.openxmlformats.org/officeDocument/2006/math">
                    <m:sSup>
                      <m:sSupPr>
                        <m:ctrlPr>
                          <a:rPr lang="en-US" sz="2800" i="1">
                            <a:solidFill>
                              <a:srgbClr val="002060"/>
                            </a:solidFill>
                            <a:latin typeface="Cambria Math" panose="02040503050406030204" pitchFamily="18" charset="0"/>
                            <a:cs typeface="Times New Roman" panose="02020603050405020304" pitchFamily="18" charset="0"/>
                            <a:sym typeface="Arial"/>
                            <a:rtl val="0"/>
                          </a:rPr>
                        </m:ctrlPr>
                      </m:sSupPr>
                      <m:e>
                        <m:r>
                          <a:rPr lang="en-US" sz="2800" i="1">
                            <a:solidFill>
                              <a:srgbClr val="002060"/>
                            </a:solidFill>
                            <a:latin typeface="Cambria Math" panose="02040503050406030204" pitchFamily="18" charset="0"/>
                            <a:cs typeface="Times New Roman" panose="02020603050405020304" pitchFamily="18" charset="0"/>
                            <a:sym typeface="Arial"/>
                            <a:rtl val="0"/>
                          </a:rPr>
                          <m:t>𝑥</m:t>
                        </m:r>
                      </m:e>
                      <m:sup>
                        <m:r>
                          <a:rPr lang="en-US" sz="2800" i="1">
                            <a:solidFill>
                              <a:srgbClr val="002060"/>
                            </a:solidFill>
                            <a:latin typeface="Cambria Math" panose="02040503050406030204" pitchFamily="18" charset="0"/>
                            <a:cs typeface="Times New Roman" panose="02020603050405020304" pitchFamily="18" charset="0"/>
                            <a:sym typeface="Arial"/>
                            <a:rtl val="0"/>
                          </a:rPr>
                          <m:t>1</m:t>
                        </m:r>
                      </m:sup>
                    </m:sSup>
                    <m:r>
                      <a:rPr lang="en-US" sz="2800" i="1">
                        <a:solidFill>
                          <a:srgbClr val="002060"/>
                        </a:solidFill>
                        <a:latin typeface="Cambria Math" panose="02040503050406030204" pitchFamily="18" charset="0"/>
                        <a:cs typeface="Times New Roman" panose="02020603050405020304" pitchFamily="18" charset="0"/>
                        <a:sym typeface="Arial"/>
                        <a:rtl val="0"/>
                      </a:rPr>
                      <m:t>=</m:t>
                    </m:r>
                    <m:r>
                      <a:rPr lang="en-US" sz="2800" b="0" i="1" smtClean="0">
                        <a:solidFill>
                          <a:srgbClr val="002060"/>
                        </a:solidFill>
                        <a:latin typeface="Cambria Math" panose="02040503050406030204" pitchFamily="18" charset="0"/>
                        <a:cs typeface="Times New Roman" panose="02020603050405020304" pitchFamily="18" charset="0"/>
                        <a:sym typeface="Arial"/>
                        <a:rtl val="0"/>
                      </a:rPr>
                      <m:t>0</m:t>
                    </m:r>
                  </m:oMath>
                </a14:m>
                <a:endParaRPr lang="en-US" sz="2800" dirty="0">
                  <a:solidFill>
                    <a:srgbClr val="002060"/>
                  </a:solidFill>
                  <a:latin typeface="Times New Roman" panose="02020603050405020304" pitchFamily="18" charset="0"/>
                  <a:cs typeface="Times New Roman" panose="02020603050405020304" pitchFamily="18" charset="0"/>
                  <a:sym typeface="Arial"/>
                  <a:rtl val="0"/>
                </a:endParaRPr>
              </a:p>
            </p:txBody>
          </p:sp>
        </mc:Choice>
        <mc:Fallback xmlns="">
          <p:sp>
            <p:nvSpPr>
              <p:cNvPr id="23" name="Rectangle: Rounded Corners 22">
                <a:extLst>
                  <a:ext uri="{FF2B5EF4-FFF2-40B4-BE49-F238E27FC236}">
                    <a16:creationId xmlns:a16="http://schemas.microsoft.com/office/drawing/2014/main" id="{64E263D4-FF99-4115-A750-399C550760EE}"/>
                  </a:ext>
                </a:extLst>
              </p:cNvPr>
              <p:cNvSpPr>
                <a:spLocks noRot="1" noChangeAspect="1" noMove="1" noResize="1" noEditPoints="1" noAdjustHandles="1" noChangeArrowheads="1" noChangeShapeType="1" noTextEdit="1"/>
              </p:cNvSpPr>
              <p:nvPr/>
            </p:nvSpPr>
            <p:spPr>
              <a:xfrm>
                <a:off x="6059375" y="5724064"/>
                <a:ext cx="2774179" cy="841829"/>
              </a:xfrm>
              <a:prstGeom prst="roundRect">
                <a:avLst/>
              </a:prstGeom>
              <a:blipFill>
                <a:blip r:embed="rId9"/>
                <a:stretch>
                  <a:fillRect l="-3077" b="-1449"/>
                </a:stretch>
              </a:blipFill>
              <a:ln>
                <a:noFill/>
              </a:ln>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1755" y="2812731"/>
            <a:ext cx="2934336" cy="2934336"/>
          </a:xfrm>
          <a:prstGeom prst="rect">
            <a:avLst/>
          </a:prstGeom>
        </p:spPr>
      </p:pic>
      <mc:AlternateContent xmlns:mc="http://schemas.openxmlformats.org/markup-compatibility/2006" xmlns:a14="http://schemas.microsoft.com/office/drawing/2010/main">
        <mc:Choice Requires="a14">
          <p:sp>
            <p:nvSpPr>
              <p:cNvPr id="25" name="Rectangle: Rounded Corners 24">
                <a:extLst>
                  <a:ext uri="{FF2B5EF4-FFF2-40B4-BE49-F238E27FC236}">
                    <a16:creationId xmlns:a16="http://schemas.microsoft.com/office/drawing/2014/main" id="{00BEFBB1-525B-415D-8E45-ADCB8FD217EA}"/>
                  </a:ext>
                </a:extLst>
              </p:cNvPr>
              <p:cNvSpPr/>
              <p:nvPr/>
            </p:nvSpPr>
            <p:spPr>
              <a:xfrm>
                <a:off x="8891833" y="5724064"/>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2060"/>
                    </a:solidFill>
                    <a:latin typeface="Times New Roman" panose="02020603050405020304" pitchFamily="18" charset="0"/>
                    <a:cs typeface="Times New Roman" panose="02020603050405020304" pitchFamily="18" charset="0"/>
                    <a:sym typeface="Arial"/>
                    <a:rtl val="0"/>
                  </a:rPr>
                  <a:t>D</a:t>
                </a:r>
                <a:r>
                  <a:rPr lang="en-US" sz="2800" dirty="0">
                    <a:solidFill>
                      <a:srgbClr val="002060"/>
                    </a:solidFill>
                    <a:latin typeface="Times New Roman" panose="02020603050405020304" pitchFamily="18" charset="0"/>
                    <a:cs typeface="Times New Roman" panose="02020603050405020304" pitchFamily="18" charset="0"/>
                    <a:sym typeface="Arial"/>
                    <a:rtl val="0"/>
                  </a:rPr>
                  <a:t>. </a:t>
                </a:r>
                <a14:m>
                  <m:oMath xmlns:m="http://schemas.openxmlformats.org/officeDocument/2006/math">
                    <m:sSup>
                      <m:sSupPr>
                        <m:ctrlPr>
                          <a:rPr lang="en-US" sz="2800" i="1">
                            <a:solidFill>
                              <a:srgbClr val="002060"/>
                            </a:solidFill>
                            <a:latin typeface="Cambria Math" panose="02040503050406030204" pitchFamily="18" charset="0"/>
                            <a:cs typeface="Times New Roman" panose="02020603050405020304" pitchFamily="18" charset="0"/>
                            <a:sym typeface="Arial"/>
                            <a:rtl val="0"/>
                          </a:rPr>
                        </m:ctrlPr>
                      </m:sSupPr>
                      <m:e>
                        <m:r>
                          <a:rPr lang="en-US" sz="2800" i="1">
                            <a:solidFill>
                              <a:srgbClr val="002060"/>
                            </a:solidFill>
                            <a:latin typeface="Cambria Math" panose="02040503050406030204" pitchFamily="18" charset="0"/>
                            <a:cs typeface="Times New Roman" panose="02020603050405020304" pitchFamily="18" charset="0"/>
                            <a:sym typeface="Arial"/>
                            <a:rtl val="0"/>
                          </a:rPr>
                          <m:t>𝑥</m:t>
                        </m:r>
                      </m:e>
                      <m:sup>
                        <m:r>
                          <a:rPr lang="en-US" sz="2800" i="1">
                            <a:solidFill>
                              <a:srgbClr val="002060"/>
                            </a:solidFill>
                            <a:latin typeface="Cambria Math" panose="02040503050406030204" pitchFamily="18" charset="0"/>
                            <a:cs typeface="Times New Roman" panose="02020603050405020304" pitchFamily="18" charset="0"/>
                            <a:sym typeface="Arial"/>
                            <a:rtl val="0"/>
                          </a:rPr>
                          <m:t>1</m:t>
                        </m:r>
                      </m:sup>
                    </m:sSup>
                    <m:r>
                      <a:rPr lang="en-US" sz="2800" i="1">
                        <a:solidFill>
                          <a:srgbClr val="002060"/>
                        </a:solidFill>
                        <a:latin typeface="Cambria Math" panose="02040503050406030204" pitchFamily="18" charset="0"/>
                        <a:cs typeface="Times New Roman" panose="02020603050405020304" pitchFamily="18" charset="0"/>
                        <a:sym typeface="Arial"/>
                        <a:rtl val="0"/>
                      </a:rPr>
                      <m:t>=</m:t>
                    </m:r>
                    <m:r>
                      <a:rPr lang="en-US" sz="2800" b="0" i="1" smtClean="0">
                        <a:solidFill>
                          <a:srgbClr val="002060"/>
                        </a:solidFill>
                        <a:latin typeface="Cambria Math" panose="02040503050406030204" pitchFamily="18" charset="0"/>
                        <a:cs typeface="Times New Roman" panose="02020603050405020304" pitchFamily="18" charset="0"/>
                        <a:sym typeface="Arial"/>
                        <a:rtl val="0"/>
                      </a:rPr>
                      <m:t>1</m:t>
                    </m:r>
                  </m:oMath>
                </a14:m>
                <a:endParaRPr lang="en-US" sz="2800" dirty="0">
                  <a:solidFill>
                    <a:srgbClr val="002060"/>
                  </a:solidFill>
                  <a:latin typeface="Times New Roman" panose="02020603050405020304" pitchFamily="18" charset="0"/>
                  <a:cs typeface="Times New Roman" panose="02020603050405020304" pitchFamily="18" charset="0"/>
                  <a:sym typeface="Arial"/>
                  <a:rtl val="0"/>
                </a:endParaRPr>
              </a:p>
            </p:txBody>
          </p:sp>
        </mc:Choice>
        <mc:Fallback xmlns="">
          <p:sp>
            <p:nvSpPr>
              <p:cNvPr id="25" name="Rectangle: Rounded Corners 24">
                <a:extLst>
                  <a:ext uri="{FF2B5EF4-FFF2-40B4-BE49-F238E27FC236}">
                    <a16:creationId xmlns:a16="http://schemas.microsoft.com/office/drawing/2014/main" id="{00BEFBB1-525B-415D-8E45-ADCB8FD217EA}"/>
                  </a:ext>
                </a:extLst>
              </p:cNvPr>
              <p:cNvSpPr>
                <a:spLocks noRot="1" noChangeAspect="1" noMove="1" noResize="1" noEditPoints="1" noAdjustHandles="1" noChangeArrowheads="1" noChangeShapeType="1" noTextEdit="1"/>
              </p:cNvSpPr>
              <p:nvPr/>
            </p:nvSpPr>
            <p:spPr>
              <a:xfrm>
                <a:off x="8891833" y="5724064"/>
                <a:ext cx="2774179" cy="841829"/>
              </a:xfrm>
              <a:prstGeom prst="roundRect">
                <a:avLst/>
              </a:prstGeom>
              <a:blipFill>
                <a:blip r:embed="rId10"/>
                <a:stretch>
                  <a:fillRect l="-3077" b="-144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Speech Bubble: Rectangle with Corners Rounded 7">
                <a:extLst>
                  <a:ext uri="{FF2B5EF4-FFF2-40B4-BE49-F238E27FC236}">
                    <a16:creationId xmlns:a16="http://schemas.microsoft.com/office/drawing/2014/main" id="{0667024D-077C-41FB-84FC-D91D5651A194}"/>
                  </a:ext>
                </a:extLst>
              </p:cNvPr>
              <p:cNvSpPr/>
              <p:nvPr/>
            </p:nvSpPr>
            <p:spPr>
              <a:xfrm>
                <a:off x="1457624" y="562475"/>
                <a:ext cx="8164286" cy="1607820"/>
              </a:xfrm>
              <a:prstGeom prst="wedgeRoundRectCallout">
                <a:avLst>
                  <a:gd name="adj1" fmla="val 62786"/>
                  <a:gd name="adj2" fmla="val 8254"/>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3:Kết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800" b="1" i="1" smtClean="0">
                            <a:solidFill>
                              <a:srgbClr val="FF0000"/>
                            </a:solidFill>
                            <a:latin typeface="Cambria Math" panose="02040503050406030204" pitchFamily="18" charset="0"/>
                            <a:cs typeface="Times New Roman" panose="02020603050405020304" pitchFamily="18" charset="0"/>
                          </a:rPr>
                        </m:ctrlPr>
                      </m:sSupPr>
                      <m:e>
                        <m:r>
                          <a:rPr lang="en-US" sz="2800" b="1" i="1" smtClean="0">
                            <a:solidFill>
                              <a:srgbClr val="FF0000"/>
                            </a:solidFill>
                            <a:latin typeface="Cambria Math" panose="02040503050406030204" pitchFamily="18" charset="0"/>
                            <a:cs typeface="Times New Roman" panose="02020603050405020304" pitchFamily="18" charset="0"/>
                          </a:rPr>
                          <m:t>𝒙</m:t>
                        </m:r>
                      </m:e>
                      <m:sup>
                        <m:r>
                          <a:rPr lang="en-US" sz="2800" b="1" i="1" smtClean="0">
                            <a:solidFill>
                              <a:srgbClr val="FF0000"/>
                            </a:solidFill>
                            <a:latin typeface="Cambria Math" panose="02040503050406030204" pitchFamily="18" charset="0"/>
                            <a:cs typeface="Times New Roman" panose="02020603050405020304" pitchFamily="18" charset="0"/>
                          </a:rPr>
                          <m:t>𝟏</m:t>
                        </m:r>
                      </m:sup>
                    </m:sSup>
                    <m:r>
                      <a:rPr lang="en-US" sz="2800" b="1" i="1" smtClean="0">
                        <a:solidFill>
                          <a:srgbClr val="FF0000"/>
                        </a:solidFill>
                        <a:latin typeface="Cambria Math" panose="02040503050406030204" pitchFamily="18" charset="0"/>
                        <a:cs typeface="Times New Roman" panose="02020603050405020304" pitchFamily="18" charset="0"/>
                      </a:rPr>
                      <m:t>=. . . (</m:t>
                    </m:r>
                    <m:r>
                      <a:rPr lang="en-US" sz="2800" b="1" i="1" smtClean="0">
                        <a:solidFill>
                          <a:srgbClr val="FF0000"/>
                        </a:solidFill>
                        <a:latin typeface="Cambria Math" panose="02040503050406030204" pitchFamily="18" charset="0"/>
                        <a:cs typeface="Times New Roman" panose="02020603050405020304" pitchFamily="18" charset="0"/>
                      </a:rPr>
                      <m:t>𝒙</m:t>
                    </m:r>
                    <m:r>
                      <a:rPr lang="en-US" sz="2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𝟎</m:t>
                    </m:r>
                    <m:r>
                      <a:rPr lang="en-US" sz="2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b="1" dirty="0">
                    <a:solidFill>
                      <a:srgbClr val="FF0000"/>
                    </a:solidFill>
                    <a:latin typeface="Times New Roman" panose="02020603050405020304" pitchFamily="18" charset="0"/>
                    <a:cs typeface="Times New Roman" panose="02020603050405020304" pitchFamily="18" charset="0"/>
                  </a:rPr>
                  <a:t> là</a:t>
                </a:r>
              </a:p>
            </p:txBody>
          </p:sp>
        </mc:Choice>
        <mc:Fallback xmlns="">
          <p:sp>
            <p:nvSpPr>
              <p:cNvPr id="13" name="Speech Bubble: Rectangle with Corners Rounded 7">
                <a:extLst>
                  <a:ext uri="{FF2B5EF4-FFF2-40B4-BE49-F238E27FC236}">
                    <a16:creationId xmlns:a16="http://schemas.microsoft.com/office/drawing/2014/main" id="{0667024D-077C-41FB-84FC-D91D5651A194}"/>
                  </a:ext>
                </a:extLst>
              </p:cNvPr>
              <p:cNvSpPr>
                <a:spLocks noRot="1" noChangeAspect="1" noMove="1" noResize="1" noEditPoints="1" noAdjustHandles="1" noChangeArrowheads="1" noChangeShapeType="1" noTextEdit="1"/>
              </p:cNvSpPr>
              <p:nvPr/>
            </p:nvSpPr>
            <p:spPr>
              <a:xfrm>
                <a:off x="1457624" y="562475"/>
                <a:ext cx="8164286" cy="1607820"/>
              </a:xfrm>
              <a:prstGeom prst="wedgeRoundRectCallout">
                <a:avLst>
                  <a:gd name="adj1" fmla="val 62786"/>
                  <a:gd name="adj2" fmla="val 8254"/>
                  <a:gd name="adj3" fmla="val 16667"/>
                </a:avLst>
              </a:prstGeom>
              <a:blipFill>
                <a:blip r:embed="rId11"/>
                <a:stretch>
                  <a:fillRect l="-52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45643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strVal val="#ppt_w+.3"/>
                                          </p:val>
                                        </p:tav>
                                        <p:tav tm="100000">
                                          <p:val>
                                            <p:strVal val="#ppt_w"/>
                                          </p:val>
                                        </p:tav>
                                      </p:tavLst>
                                    </p:anim>
                                    <p:anim calcmode="lin" valueType="num">
                                      <p:cBhvr>
                                        <p:cTn id="12" dur="500" fill="hold"/>
                                        <p:tgtEl>
                                          <p:spTgt spid="19"/>
                                        </p:tgtEl>
                                        <p:attrNameLst>
                                          <p:attrName>ppt_h</p:attrName>
                                        </p:attrNameLst>
                                      </p:cBhvr>
                                      <p:tavLst>
                                        <p:tav tm="0">
                                          <p:val>
                                            <p:strVal val="#ppt_h"/>
                                          </p:val>
                                        </p:tav>
                                        <p:tav tm="100000">
                                          <p:val>
                                            <p:strVal val="#ppt_h"/>
                                          </p:val>
                                        </p:tav>
                                      </p:tavLst>
                                    </p:anim>
                                    <p:animEffect transition="in" filter="fade">
                                      <p:cBhvr>
                                        <p:cTn id="13" dur="500"/>
                                        <p:tgtEl>
                                          <p:spTgt spid="19"/>
                                        </p:tgtEl>
                                      </p:cBhvr>
                                    </p:animEffect>
                                  </p:childTnLst>
                                </p:cTn>
                              </p:par>
                              <p:par>
                                <p:cTn id="14" presetID="50" presetClass="entr" presetSubtype="0" decel="10000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strVal val="#ppt_w+.3"/>
                                          </p:val>
                                        </p:tav>
                                        <p:tav tm="100000">
                                          <p:val>
                                            <p:strVal val="#ppt_w"/>
                                          </p:val>
                                        </p:tav>
                                      </p:tavLst>
                                    </p:anim>
                                    <p:anim calcmode="lin" valueType="num">
                                      <p:cBhvr>
                                        <p:cTn id="17" dur="500" fill="hold"/>
                                        <p:tgtEl>
                                          <p:spTgt spid="21"/>
                                        </p:tgtEl>
                                        <p:attrNameLst>
                                          <p:attrName>ppt_h</p:attrName>
                                        </p:attrNameLst>
                                      </p:cBhvr>
                                      <p:tavLst>
                                        <p:tav tm="0">
                                          <p:val>
                                            <p:strVal val="#ppt_h"/>
                                          </p:val>
                                        </p:tav>
                                        <p:tav tm="100000">
                                          <p:val>
                                            <p:strVal val="#ppt_h"/>
                                          </p:val>
                                        </p:tav>
                                      </p:tavLst>
                                    </p:anim>
                                    <p:animEffect transition="in" filter="fade">
                                      <p:cBhvr>
                                        <p:cTn id="18" dur="500"/>
                                        <p:tgtEl>
                                          <p:spTgt spid="21"/>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ppt_w+.3"/>
                                          </p:val>
                                        </p:tav>
                                        <p:tav tm="100000">
                                          <p:val>
                                            <p:strVal val="#ppt_w"/>
                                          </p:val>
                                        </p:tav>
                                      </p:tavLst>
                                    </p:anim>
                                    <p:anim calcmode="lin" valueType="num">
                                      <p:cBhvr>
                                        <p:cTn id="22" dur="500" fill="hold"/>
                                        <p:tgtEl>
                                          <p:spTgt spid="23"/>
                                        </p:tgtEl>
                                        <p:attrNameLst>
                                          <p:attrName>ppt_h</p:attrName>
                                        </p:attrNameLst>
                                      </p:cBhvr>
                                      <p:tavLst>
                                        <p:tav tm="0">
                                          <p:val>
                                            <p:strVal val="#ppt_h"/>
                                          </p:val>
                                        </p:tav>
                                        <p:tav tm="100000">
                                          <p:val>
                                            <p:strVal val="#ppt_h"/>
                                          </p:val>
                                        </p:tav>
                                      </p:tavLst>
                                    </p:anim>
                                    <p:animEffect transition="in" filter="fade">
                                      <p:cBhvr>
                                        <p:cTn id="23" dur="500"/>
                                        <p:tgtEl>
                                          <p:spTgt spid="23"/>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strVal val="#ppt_w+.3"/>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animEffect transition="in" filter="fade">
                                      <p:cBhvr>
                                        <p:cTn id="28" dur="500"/>
                                        <p:tgtEl>
                                          <p:spTgt spid="25"/>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strVal val="#ppt_w+.3"/>
                                          </p:val>
                                        </p:tav>
                                        <p:tav tm="100000">
                                          <p:val>
                                            <p:strVal val="#ppt_w"/>
                                          </p:val>
                                        </p:tav>
                                      </p:tavLst>
                                    </p:anim>
                                    <p:anim calcmode="lin" valueType="num">
                                      <p:cBhvr>
                                        <p:cTn id="32" dur="500" fill="hold"/>
                                        <p:tgtEl>
                                          <p:spTgt spid="13"/>
                                        </p:tgtEl>
                                        <p:attrNameLst>
                                          <p:attrName>ppt_h</p:attrName>
                                        </p:attrNameLst>
                                      </p:cBhvr>
                                      <p:tavLst>
                                        <p:tav tm="0">
                                          <p:val>
                                            <p:strVal val="#ppt_h"/>
                                          </p:val>
                                        </p:tav>
                                        <p:tav tm="100000">
                                          <p:val>
                                            <p:strVal val="#ppt_h"/>
                                          </p:val>
                                        </p:tav>
                                      </p:tavLst>
                                    </p:anim>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5"/>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5"/>
                                        </p:tgtEl>
                                      </p:cBhvr>
                                    </p:animEffect>
                                    <p:animScale>
                                      <p:cBhvr>
                                        <p:cTn id="39" dur="250" autoRev="1" fill="hold"/>
                                        <p:tgtEl>
                                          <p:spTgt spid="5"/>
                                        </p:tgtEl>
                                      </p:cBhvr>
                                      <p:by x="105000" y="105000"/>
                                    </p:animScale>
                                  </p:childTnLst>
                                </p:cTn>
                              </p:par>
                            </p:childTnLst>
                          </p:cTn>
                        </p:par>
                        <p:par>
                          <p:cTn id="40" fill="hold">
                            <p:stCondLst>
                              <p:cond delay="500"/>
                            </p:stCondLst>
                            <p:childTnLst>
                              <p:par>
                                <p:cTn id="41" presetID="1" presetClass="emph" presetSubtype="2" fill="hold" nodeType="afterEffect">
                                  <p:stCondLst>
                                    <p:cond delay="0"/>
                                  </p:stCondLst>
                                  <p:childTnLst>
                                    <p:animClr clrSpc="rgb" dir="cw">
                                      <p:cBhvr>
                                        <p:cTn id="42" dur="500" fill="hold"/>
                                        <p:tgtEl>
                                          <p:spTgt spid="19"/>
                                        </p:tgtEl>
                                        <p:attrNameLst>
                                          <p:attrName>fillcolor</p:attrName>
                                        </p:attrNameLst>
                                      </p:cBhvr>
                                      <p:to>
                                        <a:srgbClr val="00B0F0"/>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20"/>
                    </p:tgtEl>
                  </p:cond>
                </p:stCondLst>
                <p:endSync evt="end" delay="0">
                  <p:rtn val="all"/>
                </p:endSync>
                <p:childTnLst>
                  <p:par>
                    <p:cTn id="46" fill="hold">
                      <p:stCondLst>
                        <p:cond delay="0"/>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20"/>
                                        </p:tgtEl>
                                      </p:cBhvr>
                                    </p:animEffect>
                                    <p:animScale>
                                      <p:cBhvr>
                                        <p:cTn id="50" dur="250" autoRev="1" fill="hold"/>
                                        <p:tgtEl>
                                          <p:spTgt spid="20"/>
                                        </p:tgtEl>
                                      </p:cBhvr>
                                      <p:by x="105000" y="105000"/>
                                    </p:animScale>
                                  </p:childTnLst>
                                </p:cTn>
                              </p:par>
                            </p:childTnLst>
                          </p:cTn>
                        </p:par>
                        <p:par>
                          <p:cTn id="51" fill="hold">
                            <p:stCondLst>
                              <p:cond delay="500"/>
                            </p:stCondLst>
                            <p:childTnLst>
                              <p:par>
                                <p:cTn id="52" presetID="1" presetClass="emph" presetSubtype="2" fill="hold" nodeType="afterEffect">
                                  <p:stCondLst>
                                    <p:cond delay="0"/>
                                  </p:stCondLst>
                                  <p:childTnLst>
                                    <p:animClr clrSpc="rgb" dir="cw">
                                      <p:cBhvr>
                                        <p:cTn id="53" dur="500" fill="hold"/>
                                        <p:tgtEl>
                                          <p:spTgt spid="21"/>
                                        </p:tgtEl>
                                        <p:attrNameLst>
                                          <p:attrName>fillcolor</p:attrName>
                                        </p:attrNameLst>
                                      </p:cBhvr>
                                      <p:to>
                                        <a:srgbClr val="FFFF00"/>
                                      </p:to>
                                    </p:animClr>
                                    <p:set>
                                      <p:cBhvr>
                                        <p:cTn id="54" dur="500" fill="hold"/>
                                        <p:tgtEl>
                                          <p:spTgt spid="21"/>
                                        </p:tgtEl>
                                        <p:attrNameLst>
                                          <p:attrName>fill.type</p:attrName>
                                        </p:attrNameLst>
                                      </p:cBhvr>
                                      <p:to>
                                        <p:strVal val="solid"/>
                                      </p:to>
                                    </p:set>
                                    <p:set>
                                      <p:cBhvr>
                                        <p:cTn id="55" dur="500" fill="hold"/>
                                        <p:tgtEl>
                                          <p:spTgt spid="21"/>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2"/>
                    </p:tgtEl>
                  </p:cond>
                </p:stCondLst>
                <p:endSync evt="end" delay="0">
                  <p:rtn val="all"/>
                </p:endSync>
                <p:childTnLst>
                  <p:par>
                    <p:cTn id="57" fill="hold">
                      <p:stCondLst>
                        <p:cond delay="0"/>
                      </p:stCondLst>
                      <p:childTnLst>
                        <p:par>
                          <p:cTn id="58" fill="hold">
                            <p:stCondLst>
                              <p:cond delay="0"/>
                            </p:stCondLst>
                            <p:childTnLst>
                              <p:par>
                                <p:cTn id="59" presetID="26" presetClass="emph" presetSubtype="0" fill="hold" nodeType="clickEffect">
                                  <p:stCondLst>
                                    <p:cond delay="0"/>
                                  </p:stCondLst>
                                  <p:childTnLst>
                                    <p:animEffect transition="out" filter="fade">
                                      <p:cBhvr>
                                        <p:cTn id="60" dur="500" tmFilter="0, 0; .2, .5; .8, .5; 1, 0"/>
                                        <p:tgtEl>
                                          <p:spTgt spid="22"/>
                                        </p:tgtEl>
                                      </p:cBhvr>
                                    </p:animEffect>
                                    <p:animScale>
                                      <p:cBhvr>
                                        <p:cTn id="61" dur="250" autoRev="1" fill="hold"/>
                                        <p:tgtEl>
                                          <p:spTgt spid="22"/>
                                        </p:tgtEl>
                                      </p:cBhvr>
                                      <p:by x="105000" y="105000"/>
                                    </p:animScale>
                                  </p:childTnLst>
                                </p:cTn>
                              </p:par>
                            </p:childTnLst>
                          </p:cTn>
                        </p:par>
                        <p:par>
                          <p:cTn id="62" fill="hold">
                            <p:stCondLst>
                              <p:cond delay="500"/>
                            </p:stCondLst>
                            <p:childTnLst>
                              <p:par>
                                <p:cTn id="63" presetID="1" presetClass="emph" presetSubtype="2" fill="hold" nodeType="afterEffect">
                                  <p:stCondLst>
                                    <p:cond delay="0"/>
                                  </p:stCondLst>
                                  <p:childTnLst>
                                    <p:animClr clrSpc="rgb" dir="cw">
                                      <p:cBhvr>
                                        <p:cTn id="64" dur="500" fill="hold"/>
                                        <p:tgtEl>
                                          <p:spTgt spid="23"/>
                                        </p:tgtEl>
                                        <p:attrNameLst>
                                          <p:attrName>fillcolor</p:attrName>
                                        </p:attrNameLst>
                                      </p:cBhvr>
                                      <p:to>
                                        <a:srgbClr val="FFFF00"/>
                                      </p:to>
                                    </p:animClr>
                                    <p:set>
                                      <p:cBhvr>
                                        <p:cTn id="65" dur="500" fill="hold"/>
                                        <p:tgtEl>
                                          <p:spTgt spid="23"/>
                                        </p:tgtEl>
                                        <p:attrNameLst>
                                          <p:attrName>fill.type</p:attrName>
                                        </p:attrNameLst>
                                      </p:cBhvr>
                                      <p:to>
                                        <p:strVal val="solid"/>
                                      </p:to>
                                    </p:set>
                                    <p:set>
                                      <p:cBhvr>
                                        <p:cTn id="66" dur="500" fill="hold"/>
                                        <p:tgtEl>
                                          <p:spTgt spid="2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2"/>
                  </p:tgtEl>
                </p:cond>
              </p:nextCondLst>
            </p:seq>
            <p:seq concurrent="1" nextAc="seek">
              <p:cTn id="67" restart="whenNotActive" fill="hold" evtFilter="cancelBubble" nodeType="interactiveSeq">
                <p:stCondLst>
                  <p:cond evt="onClick" delay="0">
                    <p:tgtEl>
                      <p:spTgt spid="24"/>
                    </p:tgtEl>
                  </p:cond>
                </p:stCondLst>
                <p:endSync evt="end" delay="0">
                  <p:rtn val="all"/>
                </p:endSync>
                <p:childTnLst>
                  <p:par>
                    <p:cTn id="68" fill="hold">
                      <p:stCondLst>
                        <p:cond delay="0"/>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500" tmFilter="0, 0; .2, .5; .8, .5; 1, 0"/>
                                        <p:tgtEl>
                                          <p:spTgt spid="24"/>
                                        </p:tgtEl>
                                      </p:cBhvr>
                                    </p:animEffect>
                                    <p:animScale>
                                      <p:cBhvr>
                                        <p:cTn id="72" dur="250" autoRev="1" fill="hold"/>
                                        <p:tgtEl>
                                          <p:spTgt spid="24"/>
                                        </p:tgtEl>
                                      </p:cBhvr>
                                      <p:by x="105000" y="105000"/>
                                    </p:animScale>
                                  </p:childTnLst>
                                </p:cTn>
                              </p:par>
                            </p:childTnLst>
                          </p:cTn>
                        </p:par>
                        <p:par>
                          <p:cTn id="73" fill="hold">
                            <p:stCondLst>
                              <p:cond delay="500"/>
                            </p:stCondLst>
                            <p:childTnLst>
                              <p:par>
                                <p:cTn id="74" presetID="1" presetClass="emph" presetSubtype="2" fill="hold" nodeType="afterEffect">
                                  <p:stCondLst>
                                    <p:cond delay="0"/>
                                  </p:stCondLst>
                                  <p:childTnLst>
                                    <p:animClr clrSpc="rgb" dir="cw">
                                      <p:cBhvr>
                                        <p:cTn id="75" dur="500" fill="hold"/>
                                        <p:tgtEl>
                                          <p:spTgt spid="25"/>
                                        </p:tgtEl>
                                        <p:attrNameLst>
                                          <p:attrName>fillcolor</p:attrName>
                                        </p:attrNameLst>
                                      </p:cBhvr>
                                      <p:to>
                                        <a:srgbClr val="FFFF00"/>
                                      </p:to>
                                    </p:animClr>
                                    <p:set>
                                      <p:cBhvr>
                                        <p:cTn id="76" dur="500" fill="hold"/>
                                        <p:tgtEl>
                                          <p:spTgt spid="25"/>
                                        </p:tgtEl>
                                        <p:attrNameLst>
                                          <p:attrName>fill.type</p:attrName>
                                        </p:attrNameLst>
                                      </p:cBhvr>
                                      <p:to>
                                        <p:strVal val="solid"/>
                                      </p:to>
                                    </p:set>
                                    <p:set>
                                      <p:cBhvr>
                                        <p:cTn id="77" dur="500" fill="hold"/>
                                        <p:tgtEl>
                                          <p:spTgt spid="25"/>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4"/>
                  </p:tgtEl>
                </p:cond>
              </p:nextCondLst>
            </p:seq>
          </p:childTnLst>
        </p:cTn>
      </p:par>
    </p:tnLst>
    <p:bldLst>
      <p:bldP spid="19" grpId="0" animBg="1"/>
      <p:bldP spid="21" grpId="0" animBg="1"/>
      <p:bldP spid="23" grpId="0" animBg="1"/>
      <p:bldP spid="25"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9792" y="2842123"/>
            <a:ext cx="2934336" cy="2934336"/>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7530" y="1"/>
            <a:ext cx="2857500" cy="2857500"/>
          </a:xfrm>
          <a:prstGeom prst="rect">
            <a:avLst/>
          </a:prstGeom>
        </p:spPr>
      </p:pic>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97" y="1603082"/>
            <a:ext cx="1600707" cy="1607820"/>
          </a:xfrm>
          <a:prstGeom prst="rect">
            <a:avLst/>
          </a:prstGeom>
        </p:spPr>
      </p:pic>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A98ECE88-115D-4A1D-8452-F943FF1AC741}"/>
                  </a:ext>
                </a:extLst>
              </p:cNvPr>
              <p:cNvSpPr/>
              <p:nvPr/>
            </p:nvSpPr>
            <p:spPr>
              <a:xfrm>
                <a:off x="8968409" y="5724064"/>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2060"/>
                    </a:solidFill>
                    <a:latin typeface="Times New Roman" panose="02020603050405020304" pitchFamily="18" charset="0"/>
                    <a:cs typeface="Times New Roman" panose="02020603050405020304" pitchFamily="18" charset="0"/>
                    <a:sym typeface="Arial"/>
                    <a:rtl val="0"/>
                  </a:rPr>
                  <a:t>D</a:t>
                </a:r>
                <a:r>
                  <a:rPr lang="en-US" sz="2800" dirty="0">
                    <a:solidFill>
                      <a:srgbClr val="002060"/>
                    </a:solidFill>
                    <a:latin typeface="Times New Roman" panose="02020603050405020304" pitchFamily="18" charset="0"/>
                    <a:cs typeface="Times New Roman" panose="02020603050405020304" pitchFamily="18" charset="0"/>
                    <a:sym typeface="Arial"/>
                    <a:rtl val="0"/>
                  </a:rPr>
                  <a:t>.</a:t>
                </a:r>
                <a14:m>
                  <m:oMath xmlns:m="http://schemas.openxmlformats.org/officeDocument/2006/math">
                    <m:sSup>
                      <m:sSupPr>
                        <m:ctrlPr>
                          <a:rPr lang="en-US" sz="2800" i="1" smtClean="0">
                            <a:solidFill>
                              <a:srgbClr val="002060"/>
                            </a:solidFill>
                            <a:latin typeface="Cambria Math" panose="02040503050406030204" pitchFamily="18" charset="0"/>
                            <a:cs typeface="Times New Roman" panose="02020603050405020304" pitchFamily="18" charset="0"/>
                            <a:sym typeface="Arial"/>
                            <a:rtl val="0"/>
                          </a:rPr>
                        </m:ctrlPr>
                      </m:sSupPr>
                      <m:e>
                        <m:r>
                          <a:rPr lang="en-US" sz="2800" b="0" i="1" smtClean="0">
                            <a:solidFill>
                              <a:srgbClr val="002060"/>
                            </a:solidFill>
                            <a:latin typeface="Cambria Math" panose="02040503050406030204" pitchFamily="18" charset="0"/>
                            <a:cs typeface="Times New Roman" panose="02020603050405020304" pitchFamily="18" charset="0"/>
                            <a:sym typeface="Arial"/>
                            <a:rtl val="0"/>
                          </a:rPr>
                          <m:t>3</m:t>
                        </m:r>
                      </m:e>
                      <m:sup>
                        <m:r>
                          <a:rPr lang="en-US" sz="2800" b="0" i="1" smtClean="0">
                            <a:solidFill>
                              <a:srgbClr val="002060"/>
                            </a:solidFill>
                            <a:latin typeface="Cambria Math" panose="02040503050406030204" pitchFamily="18" charset="0"/>
                            <a:cs typeface="Times New Roman" panose="02020603050405020304" pitchFamily="18" charset="0"/>
                            <a:sym typeface="Arial"/>
                            <a:rtl val="0"/>
                          </a:rPr>
                          <m:t>5</m:t>
                        </m:r>
                      </m:sup>
                    </m:sSup>
                  </m:oMath>
                </a14:m>
                <a:r>
                  <a:rPr lang="en-US" sz="2800" dirty="0">
                    <a:solidFill>
                      <a:srgbClr val="002060"/>
                    </a:solidFill>
                    <a:latin typeface="Times New Roman" panose="02020603050405020304" pitchFamily="18" charset="0"/>
                    <a:cs typeface="Times New Roman" panose="02020603050405020304" pitchFamily="18" charset="0"/>
                    <a:sym typeface="Arial"/>
                    <a:rtl val="0"/>
                  </a:rPr>
                  <a:t> </a:t>
                </a:r>
              </a:p>
            </p:txBody>
          </p:sp>
        </mc:Choice>
        <mc:Fallback xmlns="">
          <p:sp>
            <p:nvSpPr>
              <p:cNvPr id="19" name="Rectangle: Rounded Corners 18">
                <a:extLst>
                  <a:ext uri="{FF2B5EF4-FFF2-40B4-BE49-F238E27FC236}">
                    <a16:creationId xmlns:a16="http://schemas.microsoft.com/office/drawing/2014/main" id="{A98ECE88-115D-4A1D-8452-F943FF1AC741}"/>
                  </a:ext>
                </a:extLst>
              </p:cNvPr>
              <p:cNvSpPr>
                <a:spLocks noRot="1" noChangeAspect="1" noMove="1" noResize="1" noEditPoints="1" noAdjustHandles="1" noChangeArrowheads="1" noChangeShapeType="1" noTextEdit="1"/>
              </p:cNvSpPr>
              <p:nvPr/>
            </p:nvSpPr>
            <p:spPr>
              <a:xfrm>
                <a:off x="8968409" y="5724064"/>
                <a:ext cx="2774179" cy="841829"/>
              </a:xfrm>
              <a:prstGeom prst="roundRect">
                <a:avLst/>
              </a:prstGeom>
              <a:blipFill>
                <a:blip r:embed="rId9"/>
                <a:stretch>
                  <a:fillRect l="-3077" b="-1449"/>
                </a:stretch>
              </a:blipFill>
              <a:ln>
                <a:noFill/>
              </a:ln>
            </p:spPr>
            <p:txBody>
              <a:bodyPr/>
              <a:lstStyle/>
              <a:p>
                <a:r>
                  <a:rPr lang="en-US">
                    <a:noFill/>
                  </a:rPr>
                  <a:t> </a:t>
                </a:r>
              </a:p>
            </p:txBody>
          </p:sp>
        </mc:Fallback>
      </mc:AlternateContent>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7165" y="2812731"/>
            <a:ext cx="2934336" cy="2934336"/>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3227244" y="5724064"/>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2060"/>
                </a:solidFill>
                <a:latin typeface="Times New Roman" panose="02020603050405020304" pitchFamily="18" charset="0"/>
                <a:cs typeface="Times New Roman" panose="02020603050405020304" pitchFamily="18" charset="0"/>
                <a:sym typeface="Arial"/>
                <a:rtl val="0"/>
              </a:rPr>
              <a:t>B</a:t>
            </a:r>
            <a:r>
              <a:rPr lang="en-US" sz="2800" dirty="0">
                <a:solidFill>
                  <a:srgbClr val="002060"/>
                </a:solidFill>
                <a:latin typeface="Times New Roman" panose="02020603050405020304" pitchFamily="18" charset="0"/>
                <a:cs typeface="Times New Roman" panose="02020603050405020304" pitchFamily="18" charset="0"/>
                <a:sym typeface="Arial"/>
                <a:rtl val="0"/>
              </a:rPr>
              <a:t>. </a:t>
            </a: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9460" y="2812731"/>
            <a:ext cx="2934336" cy="2934336"/>
          </a:xfrm>
          <a:prstGeom prst="rect">
            <a:avLst/>
          </a:prstGeom>
        </p:spPr>
      </p:pic>
      <mc:AlternateContent xmlns:mc="http://schemas.openxmlformats.org/markup-compatibility/2006" xmlns:a14="http://schemas.microsoft.com/office/drawing/2010/main">
        <mc:Choice Requires="a14">
          <p:sp>
            <p:nvSpPr>
              <p:cNvPr id="23" name="Rectangle: Rounded Corners 22">
                <a:extLst>
                  <a:ext uri="{FF2B5EF4-FFF2-40B4-BE49-F238E27FC236}">
                    <a16:creationId xmlns:a16="http://schemas.microsoft.com/office/drawing/2014/main" id="{64E263D4-FF99-4115-A750-399C550760EE}"/>
                  </a:ext>
                </a:extLst>
              </p:cNvPr>
              <p:cNvSpPr/>
              <p:nvPr/>
            </p:nvSpPr>
            <p:spPr>
              <a:xfrm>
                <a:off x="6059539" y="5724064"/>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2060"/>
                    </a:solidFill>
                    <a:latin typeface="Times New Roman" panose="02020603050405020304" pitchFamily="18" charset="0"/>
                    <a:cs typeface="Times New Roman" panose="02020603050405020304" pitchFamily="18" charset="0"/>
                    <a:sym typeface="Arial"/>
                    <a:rtl val="0"/>
                  </a:rPr>
                  <a:t>C</a:t>
                </a:r>
                <a:r>
                  <a:rPr lang="en-US" sz="2800" dirty="0">
                    <a:solidFill>
                      <a:srgbClr val="002060"/>
                    </a:solidFill>
                    <a:latin typeface="Times New Roman" panose="02020603050405020304" pitchFamily="18" charset="0"/>
                    <a:cs typeface="Times New Roman" panose="02020603050405020304" pitchFamily="18" charset="0"/>
                    <a:sym typeface="Arial"/>
                    <a:rtl val="0"/>
                  </a:rPr>
                  <a:t>. </a:t>
                </a:r>
                <a14:m>
                  <m:oMath xmlns:m="http://schemas.openxmlformats.org/officeDocument/2006/math">
                    <m:sSup>
                      <m:sSupPr>
                        <m:ctrlPr>
                          <a:rPr lang="en-US" sz="2800" i="1" smtClean="0">
                            <a:solidFill>
                              <a:srgbClr val="002060"/>
                            </a:solidFill>
                            <a:latin typeface="Cambria Math" panose="02040503050406030204" pitchFamily="18" charset="0"/>
                            <a:cs typeface="Times New Roman" panose="02020603050405020304" pitchFamily="18" charset="0"/>
                          </a:rPr>
                        </m:ctrlPr>
                      </m:sSupPr>
                      <m:e>
                        <m:r>
                          <a:rPr lang="en-US" sz="2800" b="0" i="1" smtClean="0">
                            <a:solidFill>
                              <a:srgbClr val="002060"/>
                            </a:solidFill>
                            <a:latin typeface="Cambria Math" panose="02040503050406030204" pitchFamily="18" charset="0"/>
                            <a:cs typeface="Times New Roman" panose="02020603050405020304" pitchFamily="18" charset="0"/>
                          </a:rPr>
                          <m:t>−3</m:t>
                        </m:r>
                      </m:e>
                      <m:sup>
                        <m:r>
                          <a:rPr lang="en-US" sz="2800" b="0" i="1" smtClean="0">
                            <a:solidFill>
                              <a:srgbClr val="002060"/>
                            </a:solidFill>
                            <a:latin typeface="Cambria Math" panose="02040503050406030204" pitchFamily="18" charset="0"/>
                            <a:cs typeface="Times New Roman" panose="02020603050405020304" pitchFamily="18" charset="0"/>
                          </a:rPr>
                          <m:t>5</m:t>
                        </m:r>
                      </m:sup>
                    </m:sSup>
                  </m:oMath>
                </a14:m>
                <a:r>
                  <a:rPr lang="en-US" sz="2800" dirty="0">
                    <a:solidFill>
                      <a:srgbClr val="002060"/>
                    </a:solidFill>
                    <a:latin typeface="Times New Roman" panose="02020603050405020304" pitchFamily="18" charset="0"/>
                    <a:cs typeface="Times New Roman" panose="02020603050405020304" pitchFamily="18" charset="0"/>
                    <a:sym typeface="Arial"/>
                    <a:rtl val="0"/>
                  </a:rPr>
                  <a:t> </a:t>
                </a:r>
              </a:p>
            </p:txBody>
          </p:sp>
        </mc:Choice>
        <mc:Fallback xmlns="">
          <p:sp>
            <p:nvSpPr>
              <p:cNvPr id="23" name="Rectangle: Rounded Corners 22">
                <a:extLst>
                  <a:ext uri="{FF2B5EF4-FFF2-40B4-BE49-F238E27FC236}">
                    <a16:creationId xmlns:a16="http://schemas.microsoft.com/office/drawing/2014/main" id="{64E263D4-FF99-4115-A750-399C550760EE}"/>
                  </a:ext>
                </a:extLst>
              </p:cNvPr>
              <p:cNvSpPr>
                <a:spLocks noRot="1" noChangeAspect="1" noMove="1" noResize="1" noEditPoints="1" noAdjustHandles="1" noChangeArrowheads="1" noChangeShapeType="1" noTextEdit="1"/>
              </p:cNvSpPr>
              <p:nvPr/>
            </p:nvSpPr>
            <p:spPr>
              <a:xfrm>
                <a:off x="6059539" y="5724064"/>
                <a:ext cx="2774179" cy="841829"/>
              </a:xfrm>
              <a:prstGeom prst="roundRect">
                <a:avLst/>
              </a:prstGeom>
              <a:blipFill>
                <a:blip r:embed="rId10"/>
                <a:stretch>
                  <a:fillRect l="-3077" b="-1449"/>
                </a:stretch>
              </a:blipFill>
              <a:ln>
                <a:noFill/>
              </a:ln>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659" y="2857500"/>
            <a:ext cx="2934336" cy="2934336"/>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394949" y="5724064"/>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2060"/>
                </a:solidFill>
                <a:latin typeface="Times New Roman" panose="02020603050405020304" pitchFamily="18" charset="0"/>
                <a:cs typeface="Times New Roman" panose="02020603050405020304" pitchFamily="18" charset="0"/>
              </a:rPr>
              <a:t>A</a:t>
            </a:r>
            <a:r>
              <a:rPr lang="en-US" sz="2800" dirty="0">
                <a:solidFill>
                  <a:srgbClr val="002060"/>
                </a:solidFill>
                <a:latin typeface="Times New Roman" panose="02020603050405020304" pitchFamily="18" charset="0"/>
                <a:cs typeface="Times New Roman" panose="02020603050405020304" pitchFamily="18" charset="0"/>
                <a:sym typeface="Arial"/>
                <a:rtl val="0"/>
              </a:rPr>
              <a:t>. </a:t>
            </a:r>
          </a:p>
        </p:txBody>
      </p:sp>
      <mc:AlternateContent xmlns:mc="http://schemas.openxmlformats.org/markup-compatibility/2006" xmlns:a14="http://schemas.microsoft.com/office/drawing/2010/main">
        <mc:Choice Requires="a14">
          <p:sp>
            <p:nvSpPr>
              <p:cNvPr id="13" name="Speech Bubble: Rectangle with Corners Rounded 7">
                <a:extLst>
                  <a:ext uri="{FF2B5EF4-FFF2-40B4-BE49-F238E27FC236}">
                    <a16:creationId xmlns:a16="http://schemas.microsoft.com/office/drawing/2014/main" id="{0667024D-077C-41FB-84FC-D91D5651A194}"/>
                  </a:ext>
                </a:extLst>
              </p:cNvPr>
              <p:cNvSpPr/>
              <p:nvPr/>
            </p:nvSpPr>
            <p:spPr>
              <a:xfrm>
                <a:off x="640080" y="475623"/>
                <a:ext cx="9047145" cy="1340114"/>
              </a:xfrm>
              <a:prstGeom prst="wedgeRoundRectCallout">
                <a:avLst>
                  <a:gd name="adj1" fmla="val 62786"/>
                  <a:gd name="adj2" fmla="val 8254"/>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Câu 4: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phép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tính</a:t>
                </a:r>
                <a:r>
                  <a:rPr lang="en-US" sz="2800" b="1"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a:rPr lang="en-US" sz="2800" b="1" i="1">
                        <a:solidFill>
                          <a:srgbClr val="FF0000"/>
                        </a:solidFill>
                        <a:latin typeface="Cambria Math" panose="02040503050406030204" pitchFamily="18" charset="0"/>
                        <a:cs typeface="Times New Roman" panose="02020603050405020304" pitchFamily="18" charset="0"/>
                      </a:rPr>
                      <m:t> </m:t>
                    </m:r>
                    <m:r>
                      <a:rPr lang="en-US" sz="2800" b="1" i="1" smtClean="0">
                        <a:solidFill>
                          <a:srgbClr val="FF0000"/>
                        </a:solidFill>
                        <a:latin typeface="Cambria Math" panose="02040503050406030204" pitchFamily="18" charset="0"/>
                        <a:cs typeface="Times New Roman" panose="02020603050405020304" pitchFamily="18" charset="0"/>
                      </a:rPr>
                      <m:t>                                        </m:t>
                    </m:r>
                  </m:oMath>
                </a14:m>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p>
            </p:txBody>
          </p:sp>
        </mc:Choice>
        <mc:Fallback xmlns="">
          <p:sp>
            <p:nvSpPr>
              <p:cNvPr id="13" name="Speech Bubble: Rectangle with Corners Rounded 7">
                <a:extLst>
                  <a:ext uri="{FF2B5EF4-FFF2-40B4-BE49-F238E27FC236}">
                    <a16:creationId xmlns:a16="http://schemas.microsoft.com/office/drawing/2014/main" id="{0667024D-077C-41FB-84FC-D91D5651A194}"/>
                  </a:ext>
                </a:extLst>
              </p:cNvPr>
              <p:cNvSpPr>
                <a:spLocks noRot="1" noChangeAspect="1" noMove="1" noResize="1" noEditPoints="1" noAdjustHandles="1" noChangeArrowheads="1" noChangeShapeType="1" noTextEdit="1"/>
              </p:cNvSpPr>
              <p:nvPr/>
            </p:nvSpPr>
            <p:spPr>
              <a:xfrm>
                <a:off x="640080" y="475623"/>
                <a:ext cx="9047145" cy="1340114"/>
              </a:xfrm>
              <a:prstGeom prst="wedgeRoundRectCallout">
                <a:avLst>
                  <a:gd name="adj1" fmla="val 62786"/>
                  <a:gd name="adj2" fmla="val 8254"/>
                  <a:gd name="adj3" fmla="val 16667"/>
                </a:avLst>
              </a:prstGeom>
              <a:blipFill>
                <a:blip r:embed="rId11"/>
                <a:stretch>
                  <a:fillRect l="-597"/>
                </a:stretch>
              </a:blipFill>
              <a:ln>
                <a:noFill/>
              </a:ln>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3482874509"/>
              </p:ext>
            </p:extLst>
          </p:nvPr>
        </p:nvGraphicFramePr>
        <p:xfrm>
          <a:off x="5369225" y="567830"/>
          <a:ext cx="2921000" cy="1155700"/>
        </p:xfrm>
        <a:graphic>
          <a:graphicData uri="http://schemas.openxmlformats.org/presentationml/2006/ole">
            <mc:AlternateContent xmlns:mc="http://schemas.openxmlformats.org/markup-compatibility/2006">
              <mc:Choice xmlns:v="urn:schemas-microsoft-com:vml" Requires="v">
                <p:oleObj name="Equation" r:id="rId12" imgW="2920680" imgH="1155600" progId="Equation.DSMT4">
                  <p:embed/>
                </p:oleObj>
              </mc:Choice>
              <mc:Fallback>
                <p:oleObj name="Equation" r:id="rId12" imgW="2920680" imgH="1155600" progId="Equation.DSMT4">
                  <p:embed/>
                  <p:pic>
                    <p:nvPicPr>
                      <p:cNvPr id="0" name=""/>
                      <p:cNvPicPr/>
                      <p:nvPr/>
                    </p:nvPicPr>
                    <p:blipFill>
                      <a:blip r:embed="rId13"/>
                      <a:stretch>
                        <a:fillRect/>
                      </a:stretch>
                    </p:blipFill>
                    <p:spPr>
                      <a:xfrm>
                        <a:off x="5369225" y="567830"/>
                        <a:ext cx="2921000" cy="11557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75479386"/>
              </p:ext>
            </p:extLst>
          </p:nvPr>
        </p:nvGraphicFramePr>
        <p:xfrm>
          <a:off x="940687" y="5711760"/>
          <a:ext cx="526887" cy="866436"/>
        </p:xfrm>
        <a:graphic>
          <a:graphicData uri="http://schemas.openxmlformats.org/presentationml/2006/ole">
            <mc:AlternateContent xmlns:mc="http://schemas.openxmlformats.org/markup-compatibility/2006">
              <mc:Choice xmlns:v="urn:schemas-microsoft-com:vml" Requires="v">
                <p:oleObj name="Equation" r:id="rId14" imgW="571320" imgH="939600" progId="Equation.DSMT4">
                  <p:embed/>
                </p:oleObj>
              </mc:Choice>
              <mc:Fallback>
                <p:oleObj name="Equation" r:id="rId14" imgW="571320" imgH="939600" progId="Equation.DSMT4">
                  <p:embed/>
                  <p:pic>
                    <p:nvPicPr>
                      <p:cNvPr id="0" name=""/>
                      <p:cNvPicPr/>
                      <p:nvPr/>
                    </p:nvPicPr>
                    <p:blipFill>
                      <a:blip r:embed="rId15"/>
                      <a:stretch>
                        <a:fillRect/>
                      </a:stretch>
                    </p:blipFill>
                    <p:spPr>
                      <a:xfrm>
                        <a:off x="940687" y="5711760"/>
                        <a:ext cx="526887" cy="866436"/>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566403163"/>
              </p:ext>
            </p:extLst>
          </p:nvPr>
        </p:nvGraphicFramePr>
        <p:xfrm>
          <a:off x="3876675" y="5667375"/>
          <a:ext cx="304800" cy="939800"/>
        </p:xfrm>
        <a:graphic>
          <a:graphicData uri="http://schemas.openxmlformats.org/presentationml/2006/ole">
            <mc:AlternateContent xmlns:mc="http://schemas.openxmlformats.org/markup-compatibility/2006">
              <mc:Choice xmlns:v="urn:schemas-microsoft-com:vml" Requires="v">
                <p:oleObj name="Equation" r:id="rId16" imgW="304560" imgH="939600" progId="Equation.DSMT4">
                  <p:embed/>
                </p:oleObj>
              </mc:Choice>
              <mc:Fallback>
                <p:oleObj name="Equation" r:id="rId16" imgW="304560" imgH="939600" progId="Equation.DSMT4">
                  <p:embed/>
                  <p:pic>
                    <p:nvPicPr>
                      <p:cNvPr id="0" name=""/>
                      <p:cNvPicPr/>
                      <p:nvPr/>
                    </p:nvPicPr>
                    <p:blipFill>
                      <a:blip r:embed="rId17"/>
                      <a:stretch>
                        <a:fillRect/>
                      </a:stretch>
                    </p:blipFill>
                    <p:spPr>
                      <a:xfrm>
                        <a:off x="3876675" y="5667375"/>
                        <a:ext cx="304800" cy="939800"/>
                      </a:xfrm>
                      <a:prstGeom prst="rect">
                        <a:avLst/>
                      </a:prstGeom>
                    </p:spPr>
                  </p:pic>
                </p:oleObj>
              </mc:Fallback>
            </mc:AlternateContent>
          </a:graphicData>
        </a:graphic>
      </p:graphicFrame>
    </p:spTree>
    <p:extLst>
      <p:ext uri="{BB962C8B-B14F-4D97-AF65-F5344CB8AC3E}">
        <p14:creationId xmlns:p14="http://schemas.microsoft.com/office/powerpoint/2010/main" val="423586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strVal val="#ppt_w+.3"/>
                                          </p:val>
                                        </p:tav>
                                        <p:tav tm="100000">
                                          <p:val>
                                            <p:strVal val="#ppt_w"/>
                                          </p:val>
                                        </p:tav>
                                      </p:tavLst>
                                    </p:anim>
                                    <p:anim calcmode="lin" valueType="num">
                                      <p:cBhvr>
                                        <p:cTn id="12" dur="500" fill="hold"/>
                                        <p:tgtEl>
                                          <p:spTgt spid="19"/>
                                        </p:tgtEl>
                                        <p:attrNameLst>
                                          <p:attrName>ppt_h</p:attrName>
                                        </p:attrNameLst>
                                      </p:cBhvr>
                                      <p:tavLst>
                                        <p:tav tm="0">
                                          <p:val>
                                            <p:strVal val="#ppt_h"/>
                                          </p:val>
                                        </p:tav>
                                        <p:tav tm="100000">
                                          <p:val>
                                            <p:strVal val="#ppt_h"/>
                                          </p:val>
                                        </p:tav>
                                      </p:tavLst>
                                    </p:anim>
                                    <p:animEffect transition="in" filter="fade">
                                      <p:cBhvr>
                                        <p:cTn id="13" dur="500"/>
                                        <p:tgtEl>
                                          <p:spTgt spid="19"/>
                                        </p:tgtEl>
                                      </p:cBhvr>
                                    </p:animEffect>
                                  </p:childTnLst>
                                </p:cTn>
                              </p:par>
                              <p:par>
                                <p:cTn id="14" presetID="50" presetClass="entr" presetSubtype="0" decel="10000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strVal val="#ppt_w+.3"/>
                                          </p:val>
                                        </p:tav>
                                        <p:tav tm="100000">
                                          <p:val>
                                            <p:strVal val="#ppt_w"/>
                                          </p:val>
                                        </p:tav>
                                      </p:tavLst>
                                    </p:anim>
                                    <p:anim calcmode="lin" valueType="num">
                                      <p:cBhvr>
                                        <p:cTn id="17" dur="500" fill="hold"/>
                                        <p:tgtEl>
                                          <p:spTgt spid="21"/>
                                        </p:tgtEl>
                                        <p:attrNameLst>
                                          <p:attrName>ppt_h</p:attrName>
                                        </p:attrNameLst>
                                      </p:cBhvr>
                                      <p:tavLst>
                                        <p:tav tm="0">
                                          <p:val>
                                            <p:strVal val="#ppt_h"/>
                                          </p:val>
                                        </p:tav>
                                        <p:tav tm="100000">
                                          <p:val>
                                            <p:strVal val="#ppt_h"/>
                                          </p:val>
                                        </p:tav>
                                      </p:tavLst>
                                    </p:anim>
                                    <p:animEffect transition="in" filter="fade">
                                      <p:cBhvr>
                                        <p:cTn id="18" dur="500"/>
                                        <p:tgtEl>
                                          <p:spTgt spid="21"/>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ppt_w+.3"/>
                                          </p:val>
                                        </p:tav>
                                        <p:tav tm="100000">
                                          <p:val>
                                            <p:strVal val="#ppt_w"/>
                                          </p:val>
                                        </p:tav>
                                      </p:tavLst>
                                    </p:anim>
                                    <p:anim calcmode="lin" valueType="num">
                                      <p:cBhvr>
                                        <p:cTn id="22" dur="500" fill="hold"/>
                                        <p:tgtEl>
                                          <p:spTgt spid="23"/>
                                        </p:tgtEl>
                                        <p:attrNameLst>
                                          <p:attrName>ppt_h</p:attrName>
                                        </p:attrNameLst>
                                      </p:cBhvr>
                                      <p:tavLst>
                                        <p:tav tm="0">
                                          <p:val>
                                            <p:strVal val="#ppt_h"/>
                                          </p:val>
                                        </p:tav>
                                        <p:tav tm="100000">
                                          <p:val>
                                            <p:strVal val="#ppt_h"/>
                                          </p:val>
                                        </p:tav>
                                      </p:tavLst>
                                    </p:anim>
                                    <p:animEffect transition="in" filter="fade">
                                      <p:cBhvr>
                                        <p:cTn id="23" dur="500"/>
                                        <p:tgtEl>
                                          <p:spTgt spid="23"/>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strVal val="#ppt_w+.3"/>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animEffect transition="in" filter="fade">
                                      <p:cBhvr>
                                        <p:cTn id="28" dur="500"/>
                                        <p:tgtEl>
                                          <p:spTgt spid="25"/>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strVal val="#ppt_w+.3"/>
                                          </p:val>
                                        </p:tav>
                                        <p:tav tm="100000">
                                          <p:val>
                                            <p:strVal val="#ppt_w"/>
                                          </p:val>
                                        </p:tav>
                                      </p:tavLst>
                                    </p:anim>
                                    <p:anim calcmode="lin" valueType="num">
                                      <p:cBhvr>
                                        <p:cTn id="32" dur="500" fill="hold"/>
                                        <p:tgtEl>
                                          <p:spTgt spid="13"/>
                                        </p:tgtEl>
                                        <p:attrNameLst>
                                          <p:attrName>ppt_h</p:attrName>
                                        </p:attrNameLst>
                                      </p:cBhvr>
                                      <p:tavLst>
                                        <p:tav tm="0">
                                          <p:val>
                                            <p:strVal val="#ppt_h"/>
                                          </p:val>
                                        </p:tav>
                                        <p:tav tm="100000">
                                          <p:val>
                                            <p:strVal val="#ppt_h"/>
                                          </p:val>
                                        </p:tav>
                                      </p:tavLst>
                                    </p:anim>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5"/>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5"/>
                                        </p:tgtEl>
                                      </p:cBhvr>
                                    </p:animEffect>
                                    <p:animScale>
                                      <p:cBhvr>
                                        <p:cTn id="39" dur="250" autoRev="1" fill="hold"/>
                                        <p:tgtEl>
                                          <p:spTgt spid="5"/>
                                        </p:tgtEl>
                                      </p:cBhvr>
                                      <p:by x="105000" y="105000"/>
                                    </p:animScale>
                                  </p:childTnLst>
                                </p:cTn>
                              </p:par>
                            </p:childTnLst>
                          </p:cTn>
                        </p:par>
                        <p:par>
                          <p:cTn id="40" fill="hold">
                            <p:stCondLst>
                              <p:cond delay="500"/>
                            </p:stCondLst>
                            <p:childTnLst>
                              <p:par>
                                <p:cTn id="41" presetID="1" presetClass="emph" presetSubtype="2" fill="hold" nodeType="afterEffect">
                                  <p:stCondLst>
                                    <p:cond delay="0"/>
                                  </p:stCondLst>
                                  <p:childTnLst>
                                    <p:animClr clrSpc="rgb" dir="cw">
                                      <p:cBhvr>
                                        <p:cTn id="42" dur="500" fill="hold"/>
                                        <p:tgtEl>
                                          <p:spTgt spid="19"/>
                                        </p:tgtEl>
                                        <p:attrNameLst>
                                          <p:attrName>fillcolor</p:attrName>
                                        </p:attrNameLst>
                                      </p:cBhvr>
                                      <p:to>
                                        <a:srgbClr val="00B0F0"/>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20"/>
                    </p:tgtEl>
                  </p:cond>
                </p:stCondLst>
                <p:endSync evt="end" delay="0">
                  <p:rtn val="all"/>
                </p:endSync>
                <p:childTnLst>
                  <p:par>
                    <p:cTn id="46" fill="hold">
                      <p:stCondLst>
                        <p:cond delay="0"/>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20"/>
                                        </p:tgtEl>
                                      </p:cBhvr>
                                    </p:animEffect>
                                    <p:animScale>
                                      <p:cBhvr>
                                        <p:cTn id="50" dur="250" autoRev="1" fill="hold"/>
                                        <p:tgtEl>
                                          <p:spTgt spid="20"/>
                                        </p:tgtEl>
                                      </p:cBhvr>
                                      <p:by x="105000" y="105000"/>
                                    </p:animScale>
                                  </p:childTnLst>
                                </p:cTn>
                              </p:par>
                            </p:childTnLst>
                          </p:cTn>
                        </p:par>
                        <p:par>
                          <p:cTn id="51" fill="hold">
                            <p:stCondLst>
                              <p:cond delay="500"/>
                            </p:stCondLst>
                            <p:childTnLst>
                              <p:par>
                                <p:cTn id="52" presetID="1" presetClass="emph" presetSubtype="2" fill="hold" nodeType="afterEffect">
                                  <p:stCondLst>
                                    <p:cond delay="0"/>
                                  </p:stCondLst>
                                  <p:childTnLst>
                                    <p:animClr clrSpc="rgb" dir="cw">
                                      <p:cBhvr>
                                        <p:cTn id="53" dur="500" fill="hold"/>
                                        <p:tgtEl>
                                          <p:spTgt spid="21"/>
                                        </p:tgtEl>
                                        <p:attrNameLst>
                                          <p:attrName>fillcolor</p:attrName>
                                        </p:attrNameLst>
                                      </p:cBhvr>
                                      <p:to>
                                        <a:srgbClr val="FFFF00"/>
                                      </p:to>
                                    </p:animClr>
                                    <p:set>
                                      <p:cBhvr>
                                        <p:cTn id="54" dur="500" fill="hold"/>
                                        <p:tgtEl>
                                          <p:spTgt spid="21"/>
                                        </p:tgtEl>
                                        <p:attrNameLst>
                                          <p:attrName>fill.type</p:attrName>
                                        </p:attrNameLst>
                                      </p:cBhvr>
                                      <p:to>
                                        <p:strVal val="solid"/>
                                      </p:to>
                                    </p:set>
                                    <p:set>
                                      <p:cBhvr>
                                        <p:cTn id="55" dur="500" fill="hold"/>
                                        <p:tgtEl>
                                          <p:spTgt spid="21"/>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2"/>
                    </p:tgtEl>
                  </p:cond>
                </p:stCondLst>
                <p:endSync evt="end" delay="0">
                  <p:rtn val="all"/>
                </p:endSync>
                <p:childTnLst>
                  <p:par>
                    <p:cTn id="57" fill="hold">
                      <p:stCondLst>
                        <p:cond delay="0"/>
                      </p:stCondLst>
                      <p:childTnLst>
                        <p:par>
                          <p:cTn id="58" fill="hold">
                            <p:stCondLst>
                              <p:cond delay="0"/>
                            </p:stCondLst>
                            <p:childTnLst>
                              <p:par>
                                <p:cTn id="59" presetID="26" presetClass="emph" presetSubtype="0" fill="hold" nodeType="clickEffect">
                                  <p:stCondLst>
                                    <p:cond delay="0"/>
                                  </p:stCondLst>
                                  <p:childTnLst>
                                    <p:animEffect transition="out" filter="fade">
                                      <p:cBhvr>
                                        <p:cTn id="60" dur="500" tmFilter="0, 0; .2, .5; .8, .5; 1, 0"/>
                                        <p:tgtEl>
                                          <p:spTgt spid="22"/>
                                        </p:tgtEl>
                                      </p:cBhvr>
                                    </p:animEffect>
                                    <p:animScale>
                                      <p:cBhvr>
                                        <p:cTn id="61" dur="250" autoRev="1" fill="hold"/>
                                        <p:tgtEl>
                                          <p:spTgt spid="22"/>
                                        </p:tgtEl>
                                      </p:cBhvr>
                                      <p:by x="105000" y="105000"/>
                                    </p:animScale>
                                  </p:childTnLst>
                                </p:cTn>
                              </p:par>
                            </p:childTnLst>
                          </p:cTn>
                        </p:par>
                        <p:par>
                          <p:cTn id="62" fill="hold">
                            <p:stCondLst>
                              <p:cond delay="500"/>
                            </p:stCondLst>
                            <p:childTnLst>
                              <p:par>
                                <p:cTn id="63" presetID="1" presetClass="emph" presetSubtype="2" fill="hold" nodeType="afterEffect">
                                  <p:stCondLst>
                                    <p:cond delay="0"/>
                                  </p:stCondLst>
                                  <p:childTnLst>
                                    <p:animClr clrSpc="rgb" dir="cw">
                                      <p:cBhvr>
                                        <p:cTn id="64" dur="500" fill="hold"/>
                                        <p:tgtEl>
                                          <p:spTgt spid="23"/>
                                        </p:tgtEl>
                                        <p:attrNameLst>
                                          <p:attrName>fillcolor</p:attrName>
                                        </p:attrNameLst>
                                      </p:cBhvr>
                                      <p:to>
                                        <a:srgbClr val="FFFF00"/>
                                      </p:to>
                                    </p:animClr>
                                    <p:set>
                                      <p:cBhvr>
                                        <p:cTn id="65" dur="500" fill="hold"/>
                                        <p:tgtEl>
                                          <p:spTgt spid="23"/>
                                        </p:tgtEl>
                                        <p:attrNameLst>
                                          <p:attrName>fill.type</p:attrName>
                                        </p:attrNameLst>
                                      </p:cBhvr>
                                      <p:to>
                                        <p:strVal val="solid"/>
                                      </p:to>
                                    </p:set>
                                    <p:set>
                                      <p:cBhvr>
                                        <p:cTn id="66" dur="500" fill="hold"/>
                                        <p:tgtEl>
                                          <p:spTgt spid="2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2"/>
                  </p:tgtEl>
                </p:cond>
              </p:nextCondLst>
            </p:seq>
            <p:seq concurrent="1" nextAc="seek">
              <p:cTn id="67" restart="whenNotActive" fill="hold" evtFilter="cancelBubble" nodeType="interactiveSeq">
                <p:stCondLst>
                  <p:cond evt="onClick" delay="0">
                    <p:tgtEl>
                      <p:spTgt spid="24"/>
                    </p:tgtEl>
                  </p:cond>
                </p:stCondLst>
                <p:endSync evt="end" delay="0">
                  <p:rtn val="all"/>
                </p:endSync>
                <p:childTnLst>
                  <p:par>
                    <p:cTn id="68" fill="hold">
                      <p:stCondLst>
                        <p:cond delay="0"/>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500" tmFilter="0, 0; .2, .5; .8, .5; 1, 0"/>
                                        <p:tgtEl>
                                          <p:spTgt spid="24"/>
                                        </p:tgtEl>
                                      </p:cBhvr>
                                    </p:animEffect>
                                    <p:animScale>
                                      <p:cBhvr>
                                        <p:cTn id="72" dur="250" autoRev="1" fill="hold"/>
                                        <p:tgtEl>
                                          <p:spTgt spid="24"/>
                                        </p:tgtEl>
                                      </p:cBhvr>
                                      <p:by x="105000" y="105000"/>
                                    </p:animScale>
                                  </p:childTnLst>
                                </p:cTn>
                              </p:par>
                            </p:childTnLst>
                          </p:cTn>
                        </p:par>
                        <p:par>
                          <p:cTn id="73" fill="hold">
                            <p:stCondLst>
                              <p:cond delay="500"/>
                            </p:stCondLst>
                            <p:childTnLst>
                              <p:par>
                                <p:cTn id="74" presetID="1" presetClass="emph" presetSubtype="2" fill="hold" nodeType="afterEffect">
                                  <p:stCondLst>
                                    <p:cond delay="0"/>
                                  </p:stCondLst>
                                  <p:childTnLst>
                                    <p:animClr clrSpc="rgb" dir="cw">
                                      <p:cBhvr>
                                        <p:cTn id="75" dur="500" fill="hold"/>
                                        <p:tgtEl>
                                          <p:spTgt spid="25"/>
                                        </p:tgtEl>
                                        <p:attrNameLst>
                                          <p:attrName>fillcolor</p:attrName>
                                        </p:attrNameLst>
                                      </p:cBhvr>
                                      <p:to>
                                        <a:srgbClr val="FFFF00"/>
                                      </p:to>
                                    </p:animClr>
                                    <p:set>
                                      <p:cBhvr>
                                        <p:cTn id="76" dur="500" fill="hold"/>
                                        <p:tgtEl>
                                          <p:spTgt spid="25"/>
                                        </p:tgtEl>
                                        <p:attrNameLst>
                                          <p:attrName>fill.type</p:attrName>
                                        </p:attrNameLst>
                                      </p:cBhvr>
                                      <p:to>
                                        <p:strVal val="solid"/>
                                      </p:to>
                                    </p:set>
                                    <p:set>
                                      <p:cBhvr>
                                        <p:cTn id="77" dur="500" fill="hold"/>
                                        <p:tgtEl>
                                          <p:spTgt spid="25"/>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4"/>
                  </p:tgtEl>
                </p:cond>
              </p:nextCondLst>
            </p:seq>
          </p:childTnLst>
        </p:cTn>
      </p:par>
    </p:tnLst>
    <p:bldLst>
      <p:bldP spid="19" grpId="0" animBg="1"/>
      <p:bldP spid="21" grpId="0" animBg="1"/>
      <p:bldP spid="23" grpId="0" animBg="1"/>
      <p:bldP spid="25"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9792" y="2842123"/>
            <a:ext cx="2934336" cy="2934336"/>
          </a:xfrm>
          <a:prstGeom prst="rect">
            <a:avLst/>
          </a:prstGeom>
        </p:spPr>
      </p:pic>
      <p:pic>
        <p:nvPicPr>
          <p:cNvPr id="6" name="Picture 5">
            <a:extLst>
              <a:ext uri="{FF2B5EF4-FFF2-40B4-BE49-F238E27FC236}">
                <a16:creationId xmlns:a16="http://schemas.microsoft.com/office/drawing/2014/main" id="{9C0CBB39-4514-4CD8-8DF7-D11D24549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7530" y="1"/>
            <a:ext cx="2857500" cy="2857500"/>
          </a:xfrm>
          <a:prstGeom prst="rect">
            <a:avLst/>
          </a:prstGeom>
        </p:spPr>
      </p:pic>
      <p:pic>
        <p:nvPicPr>
          <p:cNvPr id="7" name="Picture 6">
            <a:extLst>
              <a:ext uri="{FF2B5EF4-FFF2-40B4-BE49-F238E27FC236}">
                <a16:creationId xmlns:a16="http://schemas.microsoft.com/office/drawing/2014/main" id="{4B5AB01C-ECF4-4CC5-B79D-24017FBE3B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97" y="1603082"/>
            <a:ext cx="1600707" cy="1607820"/>
          </a:xfrm>
          <a:prstGeom prst="rect">
            <a:avLst/>
          </a:prstGeom>
        </p:spPr>
      </p:pic>
      <mc:AlternateContent xmlns:mc="http://schemas.openxmlformats.org/markup-compatibility/2006" xmlns:a14="http://schemas.microsoft.com/office/drawing/2010/main">
        <mc:Choice Requires="a14">
          <p:sp>
            <p:nvSpPr>
              <p:cNvPr id="8" name="Rectangle: Rounded Corners 18">
                <a:extLst>
                  <a:ext uri="{FF2B5EF4-FFF2-40B4-BE49-F238E27FC236}">
                    <a16:creationId xmlns:a16="http://schemas.microsoft.com/office/drawing/2014/main" id="{A98ECE88-115D-4A1D-8452-F943FF1AC741}"/>
                  </a:ext>
                </a:extLst>
              </p:cNvPr>
              <p:cNvSpPr/>
              <p:nvPr/>
            </p:nvSpPr>
            <p:spPr>
              <a:xfrm>
                <a:off x="8968409" y="5724064"/>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2060"/>
                    </a:solidFill>
                    <a:latin typeface="Times New Roman" panose="02020603050405020304" pitchFamily="18" charset="0"/>
                    <a:cs typeface="Times New Roman" panose="02020603050405020304" pitchFamily="18" charset="0"/>
                    <a:sym typeface="Arial"/>
                    <a:rtl val="0"/>
                  </a:rPr>
                  <a:t>D</a:t>
                </a:r>
                <a:r>
                  <a:rPr lang="en-US" sz="2800" dirty="0">
                    <a:solidFill>
                      <a:srgbClr val="002060"/>
                    </a:solidFill>
                    <a:latin typeface="Times New Roman" panose="02020603050405020304" pitchFamily="18" charset="0"/>
                    <a:cs typeface="Times New Roman" panose="02020603050405020304" pitchFamily="18" charset="0"/>
                    <a:sym typeface="Arial"/>
                    <a:rtl val="0"/>
                  </a:rPr>
                  <a:t>.</a:t>
                </a:r>
                <a14:m>
                  <m:oMath xmlns:m="http://schemas.openxmlformats.org/officeDocument/2006/math">
                    <m:sSup>
                      <m:sSupPr>
                        <m:ctrlPr>
                          <a:rPr lang="en-US" sz="2800" b="1" i="1">
                            <a:solidFill>
                              <a:srgbClr val="002060"/>
                            </a:solidFill>
                            <a:latin typeface="Cambria Math" panose="02040503050406030204" pitchFamily="18" charset="0"/>
                            <a:cs typeface="Times New Roman" panose="02020603050405020304" pitchFamily="18" charset="0"/>
                          </a:rPr>
                        </m:ctrlPr>
                      </m:sSupPr>
                      <m:e>
                        <m:r>
                          <a:rPr lang="en-US" sz="2800" b="1" i="1">
                            <a:solidFill>
                              <a:srgbClr val="002060"/>
                            </a:solidFill>
                            <a:latin typeface="Cambria Math" panose="02040503050406030204" pitchFamily="18" charset="0"/>
                            <a:cs typeface="Times New Roman" panose="02020603050405020304" pitchFamily="18" charset="0"/>
                          </a:rPr>
                          <m:t>(</m:t>
                        </m:r>
                        <m:r>
                          <a:rPr lang="en-US" sz="2800" b="1" i="1" smtClean="0">
                            <a:solidFill>
                              <a:srgbClr val="002060"/>
                            </a:solidFill>
                            <a:latin typeface="Cambria Math" panose="02040503050406030204" pitchFamily="18" charset="0"/>
                            <a:cs typeface="Times New Roman" panose="02020603050405020304" pitchFamily="18" charset="0"/>
                          </a:rPr>
                          <m:t>𝟐</m:t>
                        </m:r>
                        <m:r>
                          <a:rPr lang="en-US" sz="2800" b="1" i="1">
                            <a:solidFill>
                              <a:srgbClr val="002060"/>
                            </a:solidFill>
                            <a:latin typeface="Cambria Math" panose="02040503050406030204" pitchFamily="18" charset="0"/>
                            <a:cs typeface="Times New Roman" panose="02020603050405020304" pitchFamily="18" charset="0"/>
                          </a:rPr>
                          <m:t>)</m:t>
                        </m:r>
                      </m:e>
                      <m:sup>
                        <m:r>
                          <a:rPr lang="en-US" sz="2800" b="1" i="1">
                            <a:solidFill>
                              <a:srgbClr val="002060"/>
                            </a:solidFill>
                            <a:latin typeface="Cambria Math" panose="02040503050406030204" pitchFamily="18" charset="0"/>
                            <a:cs typeface="Times New Roman" panose="02020603050405020304" pitchFamily="18" charset="0"/>
                          </a:rPr>
                          <m:t>𝟑</m:t>
                        </m:r>
                      </m:sup>
                    </m:sSup>
                  </m:oMath>
                </a14:m>
                <a:endParaRPr lang="en-US" sz="2800" dirty="0">
                  <a:solidFill>
                    <a:srgbClr val="002060"/>
                  </a:solidFill>
                  <a:latin typeface="Times New Roman" panose="02020603050405020304" pitchFamily="18" charset="0"/>
                  <a:cs typeface="Times New Roman" panose="02020603050405020304" pitchFamily="18" charset="0"/>
                  <a:sym typeface="Arial"/>
                  <a:rtl val="0"/>
                </a:endParaRPr>
              </a:p>
            </p:txBody>
          </p:sp>
        </mc:Choice>
        <mc:Fallback xmlns="">
          <p:sp>
            <p:nvSpPr>
              <p:cNvPr id="8" name="Rectangle: Rounded Corners 18">
                <a:extLst>
                  <a:ext uri="{FF2B5EF4-FFF2-40B4-BE49-F238E27FC236}">
                    <a16:creationId xmlns:a16="http://schemas.microsoft.com/office/drawing/2014/main" id="{A98ECE88-115D-4A1D-8452-F943FF1AC741}"/>
                  </a:ext>
                </a:extLst>
              </p:cNvPr>
              <p:cNvSpPr>
                <a:spLocks noRot="1" noChangeAspect="1" noMove="1" noResize="1" noEditPoints="1" noAdjustHandles="1" noChangeArrowheads="1" noChangeShapeType="1" noTextEdit="1"/>
              </p:cNvSpPr>
              <p:nvPr/>
            </p:nvSpPr>
            <p:spPr>
              <a:xfrm>
                <a:off x="8968409" y="5724064"/>
                <a:ext cx="2774179" cy="841829"/>
              </a:xfrm>
              <a:prstGeom prst="roundRect">
                <a:avLst/>
              </a:prstGeom>
              <a:blipFill>
                <a:blip r:embed="rId8"/>
                <a:stretch>
                  <a:fillRect l="-3077" b="-2174"/>
                </a:stretch>
              </a:blipFill>
              <a:ln>
                <a:noFill/>
              </a:ln>
            </p:spPr>
            <p:txBody>
              <a:bodyPr/>
              <a:lstStyle/>
              <a:p>
                <a:r>
                  <a:rPr lang="en-US">
                    <a:noFill/>
                  </a:rPr>
                  <a:t> </a:t>
                </a:r>
              </a:p>
            </p:txBody>
          </p:sp>
        </mc:Fallback>
      </mc:AlternateContent>
      <p:pic>
        <p:nvPicPr>
          <p:cNvPr id="9" name="Picture 8">
            <a:extLst>
              <a:ext uri="{FF2B5EF4-FFF2-40B4-BE49-F238E27FC236}">
                <a16:creationId xmlns:a16="http://schemas.microsoft.com/office/drawing/2014/main" id="{FA2065B4-32D5-4275-B2C9-8B5FF2ACCB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7165" y="2812731"/>
            <a:ext cx="2934336" cy="2934336"/>
          </a:xfrm>
          <a:prstGeom prst="rect">
            <a:avLst/>
          </a:prstGeom>
        </p:spPr>
      </p:pic>
      <p:sp>
        <p:nvSpPr>
          <p:cNvPr id="10" name="Rectangle: Rounded Corners 20">
            <a:extLst>
              <a:ext uri="{FF2B5EF4-FFF2-40B4-BE49-F238E27FC236}">
                <a16:creationId xmlns:a16="http://schemas.microsoft.com/office/drawing/2014/main" id="{88E5E567-B90E-4275-AC51-C8D58F3AA2A7}"/>
              </a:ext>
            </a:extLst>
          </p:cNvPr>
          <p:cNvSpPr/>
          <p:nvPr/>
        </p:nvSpPr>
        <p:spPr>
          <a:xfrm>
            <a:off x="3227244" y="5724064"/>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2060"/>
                </a:solidFill>
                <a:latin typeface="Times New Roman" panose="02020603050405020304" pitchFamily="18" charset="0"/>
                <a:cs typeface="Times New Roman" panose="02020603050405020304" pitchFamily="18" charset="0"/>
                <a:sym typeface="Arial"/>
                <a:rtl val="0"/>
              </a:rPr>
              <a:t>B</a:t>
            </a:r>
            <a:r>
              <a:rPr lang="en-US" sz="2800" dirty="0">
                <a:solidFill>
                  <a:srgbClr val="002060"/>
                </a:solidFill>
                <a:latin typeface="Times New Roman" panose="02020603050405020304" pitchFamily="18" charset="0"/>
                <a:cs typeface="Times New Roman" panose="02020603050405020304" pitchFamily="18" charset="0"/>
                <a:sym typeface="Arial"/>
                <a:rtl val="0"/>
              </a:rPr>
              <a:t>. </a:t>
            </a:r>
          </a:p>
        </p:txBody>
      </p:sp>
      <p:pic>
        <p:nvPicPr>
          <p:cNvPr id="11" name="Picture 10">
            <a:extLst>
              <a:ext uri="{FF2B5EF4-FFF2-40B4-BE49-F238E27FC236}">
                <a16:creationId xmlns:a16="http://schemas.microsoft.com/office/drawing/2014/main" id="{29116D89-5671-4377-A980-517B605BE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9460" y="2812731"/>
            <a:ext cx="2934336" cy="2934336"/>
          </a:xfrm>
          <a:prstGeom prst="rect">
            <a:avLst/>
          </a:prstGeom>
        </p:spPr>
      </p:pic>
      <mc:AlternateContent xmlns:mc="http://schemas.openxmlformats.org/markup-compatibility/2006" xmlns:a14="http://schemas.microsoft.com/office/drawing/2010/main">
        <mc:Choice Requires="a14">
          <p:sp>
            <p:nvSpPr>
              <p:cNvPr id="12" name="Rectangle: Rounded Corners 22">
                <a:extLst>
                  <a:ext uri="{FF2B5EF4-FFF2-40B4-BE49-F238E27FC236}">
                    <a16:creationId xmlns:a16="http://schemas.microsoft.com/office/drawing/2014/main" id="{64E263D4-FF99-4115-A750-399C550760EE}"/>
                  </a:ext>
                </a:extLst>
              </p:cNvPr>
              <p:cNvSpPr/>
              <p:nvPr/>
            </p:nvSpPr>
            <p:spPr>
              <a:xfrm>
                <a:off x="6059539" y="5724064"/>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2060"/>
                    </a:solidFill>
                    <a:latin typeface="Times New Roman" panose="02020603050405020304" pitchFamily="18" charset="0"/>
                    <a:cs typeface="Times New Roman" panose="02020603050405020304" pitchFamily="18" charset="0"/>
                    <a:sym typeface="Arial"/>
                    <a:rtl val="0"/>
                  </a:rPr>
                  <a:t>C</a:t>
                </a:r>
                <a:r>
                  <a:rPr lang="en-US" sz="2800" dirty="0">
                    <a:solidFill>
                      <a:srgbClr val="002060"/>
                    </a:solidFill>
                    <a:latin typeface="Times New Roman" panose="02020603050405020304" pitchFamily="18" charset="0"/>
                    <a:cs typeface="Times New Roman" panose="02020603050405020304" pitchFamily="18" charset="0"/>
                    <a:sym typeface="Arial"/>
                    <a:rtl val="0"/>
                  </a:rPr>
                  <a:t>.</a:t>
                </a:r>
                <a14:m>
                  <m:oMath xmlns:m="http://schemas.openxmlformats.org/officeDocument/2006/math">
                    <m:sSup>
                      <m:sSupPr>
                        <m:ctrlPr>
                          <a:rPr lang="en-US" sz="2800" b="1" i="1">
                            <a:solidFill>
                              <a:srgbClr val="002060"/>
                            </a:solidFill>
                            <a:latin typeface="Cambria Math" panose="02040503050406030204" pitchFamily="18" charset="0"/>
                            <a:cs typeface="Times New Roman" panose="02020603050405020304" pitchFamily="18" charset="0"/>
                          </a:rPr>
                        </m:ctrlPr>
                      </m:sSupPr>
                      <m:e>
                        <m:r>
                          <a:rPr lang="en-US" sz="2800" b="1" i="1">
                            <a:solidFill>
                              <a:srgbClr val="002060"/>
                            </a:solidFill>
                            <a:latin typeface="Cambria Math" panose="02040503050406030204" pitchFamily="18" charset="0"/>
                            <a:cs typeface="Times New Roman" panose="02020603050405020304" pitchFamily="18" charset="0"/>
                          </a:rPr>
                          <m:t>(</m:t>
                        </m:r>
                        <m:r>
                          <a:rPr lang="en-US" sz="2800" b="1" i="1" smtClean="0">
                            <a:solidFill>
                              <a:srgbClr val="002060"/>
                            </a:solidFill>
                            <a:latin typeface="Cambria Math" panose="02040503050406030204" pitchFamily="18" charset="0"/>
                            <a:cs typeface="Times New Roman" panose="02020603050405020304" pitchFamily="18" charset="0"/>
                          </a:rPr>
                          <m:t>−</m:t>
                        </m:r>
                        <m:r>
                          <a:rPr lang="en-US" sz="2800" b="1" i="1">
                            <a:solidFill>
                              <a:srgbClr val="002060"/>
                            </a:solidFill>
                            <a:latin typeface="Cambria Math" panose="02040503050406030204" pitchFamily="18" charset="0"/>
                            <a:cs typeface="Times New Roman" panose="02020603050405020304" pitchFamily="18" charset="0"/>
                          </a:rPr>
                          <m:t>𝟐</m:t>
                        </m:r>
                        <m:r>
                          <a:rPr lang="en-US" sz="2800" b="1" i="1">
                            <a:solidFill>
                              <a:srgbClr val="002060"/>
                            </a:solidFill>
                            <a:latin typeface="Cambria Math" panose="02040503050406030204" pitchFamily="18" charset="0"/>
                            <a:cs typeface="Times New Roman" panose="02020603050405020304" pitchFamily="18" charset="0"/>
                          </a:rPr>
                          <m:t>)</m:t>
                        </m:r>
                      </m:e>
                      <m:sup>
                        <m:r>
                          <a:rPr lang="en-US" sz="2800" b="1" i="1">
                            <a:solidFill>
                              <a:srgbClr val="002060"/>
                            </a:solidFill>
                            <a:latin typeface="Cambria Math" panose="02040503050406030204" pitchFamily="18" charset="0"/>
                            <a:cs typeface="Times New Roman" panose="02020603050405020304" pitchFamily="18" charset="0"/>
                          </a:rPr>
                          <m:t>𝟑</m:t>
                        </m:r>
                      </m:sup>
                    </m:sSup>
                  </m:oMath>
                </a14:m>
                <a:endParaRPr lang="en-US" sz="2800" dirty="0">
                  <a:solidFill>
                    <a:srgbClr val="002060"/>
                  </a:solidFill>
                  <a:latin typeface="Times New Roman" panose="02020603050405020304" pitchFamily="18" charset="0"/>
                  <a:cs typeface="Times New Roman" panose="02020603050405020304" pitchFamily="18" charset="0"/>
                  <a:sym typeface="Arial"/>
                  <a:rtl val="0"/>
                </a:endParaRPr>
              </a:p>
            </p:txBody>
          </p:sp>
        </mc:Choice>
        <mc:Fallback xmlns="">
          <p:sp>
            <p:nvSpPr>
              <p:cNvPr id="12" name="Rectangle: Rounded Corners 22">
                <a:extLst>
                  <a:ext uri="{FF2B5EF4-FFF2-40B4-BE49-F238E27FC236}">
                    <a16:creationId xmlns:a16="http://schemas.microsoft.com/office/drawing/2014/main" id="{64E263D4-FF99-4115-A750-399C550760EE}"/>
                  </a:ext>
                </a:extLst>
              </p:cNvPr>
              <p:cNvSpPr>
                <a:spLocks noRot="1" noChangeAspect="1" noMove="1" noResize="1" noEditPoints="1" noAdjustHandles="1" noChangeArrowheads="1" noChangeShapeType="1" noTextEdit="1"/>
              </p:cNvSpPr>
              <p:nvPr/>
            </p:nvSpPr>
            <p:spPr>
              <a:xfrm>
                <a:off x="6059539" y="5724064"/>
                <a:ext cx="2774179" cy="841829"/>
              </a:xfrm>
              <a:prstGeom prst="roundRect">
                <a:avLst/>
              </a:prstGeom>
              <a:blipFill>
                <a:blip r:embed="rId9"/>
                <a:stretch>
                  <a:fillRect l="-3077" b="-2174"/>
                </a:stretch>
              </a:blipFill>
              <a:ln>
                <a:noFill/>
              </a:ln>
            </p:spPr>
            <p:txBody>
              <a:bodyPr/>
              <a:lstStyle/>
              <a:p>
                <a:r>
                  <a:rPr lang="en-US">
                    <a:noFill/>
                  </a:rPr>
                  <a:t> </a:t>
                </a:r>
              </a:p>
            </p:txBody>
          </p:sp>
        </mc:Fallback>
      </mc:AlternateContent>
      <p:pic>
        <p:nvPicPr>
          <p:cNvPr id="13" name="Picture 12">
            <a:extLst>
              <a:ext uri="{FF2B5EF4-FFF2-40B4-BE49-F238E27FC236}">
                <a16:creationId xmlns:a16="http://schemas.microsoft.com/office/drawing/2014/main" id="{5D199BEE-8167-419B-B668-203E8A2CC0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59" y="2857500"/>
            <a:ext cx="2934336" cy="2934336"/>
          </a:xfrm>
          <a:prstGeom prst="rect">
            <a:avLst/>
          </a:prstGeom>
        </p:spPr>
      </p:pic>
      <p:sp>
        <p:nvSpPr>
          <p:cNvPr id="14" name="Rectangle: Rounded Corners 24">
            <a:extLst>
              <a:ext uri="{FF2B5EF4-FFF2-40B4-BE49-F238E27FC236}">
                <a16:creationId xmlns:a16="http://schemas.microsoft.com/office/drawing/2014/main" id="{00BEFBB1-525B-415D-8E45-ADCB8FD217EA}"/>
              </a:ext>
            </a:extLst>
          </p:cNvPr>
          <p:cNvSpPr/>
          <p:nvPr/>
        </p:nvSpPr>
        <p:spPr>
          <a:xfrm>
            <a:off x="394949" y="5724064"/>
            <a:ext cx="2774179" cy="8418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2060"/>
                </a:solidFill>
                <a:latin typeface="Times New Roman" panose="02020603050405020304" pitchFamily="18" charset="0"/>
                <a:cs typeface="Times New Roman" panose="02020603050405020304" pitchFamily="18" charset="0"/>
              </a:rPr>
              <a:t>A</a:t>
            </a:r>
            <a:r>
              <a:rPr lang="en-US" sz="2800" dirty="0">
                <a:solidFill>
                  <a:srgbClr val="002060"/>
                </a:solidFill>
                <a:latin typeface="Times New Roman" panose="02020603050405020304" pitchFamily="18" charset="0"/>
                <a:cs typeface="Times New Roman" panose="02020603050405020304" pitchFamily="18" charset="0"/>
                <a:sym typeface="Arial"/>
                <a:rtl val="0"/>
              </a:rPr>
              <a:t>. </a:t>
            </a:r>
          </a:p>
        </p:txBody>
      </p:sp>
      <mc:AlternateContent xmlns:mc="http://schemas.openxmlformats.org/markup-compatibility/2006" xmlns:a14="http://schemas.microsoft.com/office/drawing/2010/main">
        <mc:Choice Requires="a14">
          <p:sp>
            <p:nvSpPr>
              <p:cNvPr id="15" name="Speech Bubble: Rectangle with Corners Rounded 7">
                <a:extLst>
                  <a:ext uri="{FF2B5EF4-FFF2-40B4-BE49-F238E27FC236}">
                    <a16:creationId xmlns:a16="http://schemas.microsoft.com/office/drawing/2014/main" id="{0667024D-077C-41FB-84FC-D91D5651A194}"/>
                  </a:ext>
                </a:extLst>
              </p:cNvPr>
              <p:cNvSpPr/>
              <p:nvPr/>
            </p:nvSpPr>
            <p:spPr>
              <a:xfrm>
                <a:off x="640080" y="475623"/>
                <a:ext cx="9353006" cy="1340114"/>
              </a:xfrm>
              <a:prstGeom prst="wedgeRoundRectCallout">
                <a:avLst>
                  <a:gd name="adj1" fmla="val 62786"/>
                  <a:gd name="adj2" fmla="val 8254"/>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Câu 5: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phép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tính</a:t>
                </a:r>
                <a14:m>
                  <m:oMath xmlns:m="http://schemas.openxmlformats.org/officeDocument/2006/math">
                    <m:sSup>
                      <m:sSupPr>
                        <m:ctrlPr>
                          <a:rPr lang="en-US" sz="2800" b="1" i="1">
                            <a:solidFill>
                              <a:srgbClr val="FF0000"/>
                            </a:solidFill>
                            <a:latin typeface="Cambria Math" panose="02040503050406030204" pitchFamily="18" charset="0"/>
                            <a:cs typeface="Times New Roman" panose="02020603050405020304" pitchFamily="18" charset="0"/>
                          </a:rPr>
                        </m:ctrlPr>
                      </m:sSupPr>
                      <m:e>
                        <m:r>
                          <a:rPr lang="en-US" sz="2800" b="1" i="1">
                            <a:solidFill>
                              <a:srgbClr val="FF0000"/>
                            </a:solidFill>
                            <a:latin typeface="Cambria Math" panose="02040503050406030204" pitchFamily="18" charset="0"/>
                            <a:cs typeface="Times New Roman" panose="02020603050405020304" pitchFamily="18" charset="0"/>
                          </a:rPr>
                          <m:t>(−</m:t>
                        </m:r>
                        <m:r>
                          <a:rPr lang="en-US" sz="2800" b="1" i="1" smtClean="0">
                            <a:solidFill>
                              <a:srgbClr val="FF0000"/>
                            </a:solidFill>
                            <a:latin typeface="Cambria Math" panose="02040503050406030204" pitchFamily="18" charset="0"/>
                            <a:cs typeface="Times New Roman" panose="02020603050405020304" pitchFamily="18" charset="0"/>
                          </a:rPr>
                          <m:t>𝟏𝟎</m:t>
                        </m:r>
                        <m:r>
                          <a:rPr lang="en-US" sz="2800" b="1" i="1">
                            <a:solidFill>
                              <a:srgbClr val="FF0000"/>
                            </a:solidFill>
                            <a:latin typeface="Cambria Math" panose="02040503050406030204" pitchFamily="18" charset="0"/>
                            <a:cs typeface="Times New Roman" panose="02020603050405020304" pitchFamily="18" charset="0"/>
                          </a:rPr>
                          <m:t>)</m:t>
                        </m:r>
                      </m:e>
                      <m:sup>
                        <m:r>
                          <a:rPr lang="en-US" sz="2800" b="1" i="1" smtClean="0">
                            <a:solidFill>
                              <a:srgbClr val="FF0000"/>
                            </a:solidFill>
                            <a:latin typeface="Cambria Math" panose="02040503050406030204" pitchFamily="18" charset="0"/>
                            <a:cs typeface="Times New Roman" panose="02020603050405020304" pitchFamily="18" charset="0"/>
                          </a:rPr>
                          <m:t>𝟑</m:t>
                        </m:r>
                      </m:sup>
                    </m:sSup>
                    <m:r>
                      <a:rPr lang="en-US" sz="2800" b="1" i="1" smtClean="0">
                        <a:solidFill>
                          <a:srgbClr val="FF0000"/>
                        </a:solidFill>
                        <a:latin typeface="Cambria Math" panose="02040503050406030204" pitchFamily="18" charset="0"/>
                        <a:cs typeface="Times New Roman" panose="02020603050405020304" pitchFamily="18" charset="0"/>
                      </a:rPr>
                      <m:t>:</m:t>
                    </m:r>
                    <m:sSup>
                      <m:sSupPr>
                        <m:ctrlPr>
                          <a:rPr lang="en-US" sz="2800" b="1" i="1" smtClean="0">
                            <a:solidFill>
                              <a:srgbClr val="FF0000"/>
                            </a:solidFill>
                            <a:latin typeface="Cambria Math" panose="02040503050406030204" pitchFamily="18" charset="0"/>
                            <a:cs typeface="Times New Roman" panose="02020603050405020304" pitchFamily="18" charset="0"/>
                          </a:rPr>
                        </m:ctrlPr>
                      </m:sSupPr>
                      <m:e>
                        <m:r>
                          <a:rPr lang="en-US" sz="2800" b="1" i="1">
                            <a:solidFill>
                              <a:srgbClr val="FF0000"/>
                            </a:solidFill>
                            <a:latin typeface="Cambria Math" panose="02040503050406030204" pitchFamily="18" charset="0"/>
                            <a:cs typeface="Times New Roman" panose="02020603050405020304" pitchFamily="18" charset="0"/>
                          </a:rPr>
                          <m:t>(−</m:t>
                        </m:r>
                        <m:r>
                          <a:rPr lang="en-US" sz="2800" b="1" i="1" smtClean="0">
                            <a:solidFill>
                              <a:srgbClr val="FF0000"/>
                            </a:solidFill>
                            <a:latin typeface="Cambria Math" panose="02040503050406030204" pitchFamily="18" charset="0"/>
                            <a:cs typeface="Times New Roman" panose="02020603050405020304" pitchFamily="18" charset="0"/>
                          </a:rPr>
                          <m:t>𝟓</m:t>
                        </m:r>
                        <m:r>
                          <a:rPr lang="en-US" sz="2800" b="1" i="1">
                            <a:solidFill>
                              <a:srgbClr val="FF0000"/>
                            </a:solidFill>
                            <a:latin typeface="Cambria Math" panose="02040503050406030204" pitchFamily="18" charset="0"/>
                            <a:cs typeface="Times New Roman" panose="02020603050405020304" pitchFamily="18" charset="0"/>
                          </a:rPr>
                          <m:t>)</m:t>
                        </m:r>
                      </m:e>
                      <m:sup>
                        <m:r>
                          <a:rPr lang="en-US" sz="2800" b="1" i="1" smtClean="0">
                            <a:solidFill>
                              <a:srgbClr val="FF0000"/>
                            </a:solidFill>
                            <a:latin typeface="Cambria Math" panose="02040503050406030204" pitchFamily="18" charset="0"/>
                            <a:cs typeface="Times New Roman" panose="02020603050405020304" pitchFamily="18" charset="0"/>
                          </a:rPr>
                          <m:t>𝟑</m:t>
                        </m:r>
                      </m:sup>
                    </m:sSup>
                    <m:r>
                      <a:rPr lang="en-US" sz="2800" b="1" i="1" smtClean="0">
                        <a:solidFill>
                          <a:srgbClr val="FF0000"/>
                        </a:solidFill>
                        <a:latin typeface="Cambria Math" panose="02040503050406030204" pitchFamily="18" charset="0"/>
                        <a:cs typeface="Times New Roman" panose="02020603050405020304" pitchFamily="18" charset="0"/>
                      </a:rPr>
                      <m:t>= … </m:t>
                    </m:r>
                  </m:oMath>
                </a14:m>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p>
            </p:txBody>
          </p:sp>
        </mc:Choice>
        <mc:Fallback xmlns="">
          <p:sp>
            <p:nvSpPr>
              <p:cNvPr id="15" name="Speech Bubble: Rectangle with Corners Rounded 7">
                <a:extLst>
                  <a:ext uri="{FF2B5EF4-FFF2-40B4-BE49-F238E27FC236}">
                    <a16:creationId xmlns:a16="http://schemas.microsoft.com/office/drawing/2014/main" id="{0667024D-077C-41FB-84FC-D91D5651A194}"/>
                  </a:ext>
                </a:extLst>
              </p:cNvPr>
              <p:cNvSpPr>
                <a:spLocks noRot="1" noChangeAspect="1" noMove="1" noResize="1" noEditPoints="1" noAdjustHandles="1" noChangeArrowheads="1" noChangeShapeType="1" noTextEdit="1"/>
              </p:cNvSpPr>
              <p:nvPr/>
            </p:nvSpPr>
            <p:spPr>
              <a:xfrm>
                <a:off x="640080" y="475623"/>
                <a:ext cx="9353006" cy="1340114"/>
              </a:xfrm>
              <a:prstGeom prst="wedgeRoundRectCallout">
                <a:avLst>
                  <a:gd name="adj1" fmla="val 62786"/>
                  <a:gd name="adj2" fmla="val 8254"/>
                  <a:gd name="adj3" fmla="val 16667"/>
                </a:avLst>
              </a:prstGeom>
              <a:blipFill>
                <a:blip r:embed="rId11"/>
                <a:stretch>
                  <a:fillRect l="-578"/>
                </a:stretch>
              </a:blipFill>
              <a:ln>
                <a:noFill/>
              </a:ln>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1478589690"/>
              </p:ext>
            </p:extLst>
          </p:nvPr>
        </p:nvGraphicFramePr>
        <p:xfrm>
          <a:off x="3851547" y="5851680"/>
          <a:ext cx="876300" cy="609600"/>
        </p:xfrm>
        <a:graphic>
          <a:graphicData uri="http://schemas.openxmlformats.org/presentationml/2006/ole">
            <mc:AlternateContent xmlns:mc="http://schemas.openxmlformats.org/markup-compatibility/2006">
              <mc:Choice xmlns:v="urn:schemas-microsoft-com:vml" Requires="v">
                <p:oleObj name="Equation" r:id="rId12" imgW="876240" imgH="609480" progId="Equation.DSMT4">
                  <p:embed/>
                </p:oleObj>
              </mc:Choice>
              <mc:Fallback>
                <p:oleObj name="Equation" r:id="rId12" imgW="876240" imgH="609480" progId="Equation.DSMT4">
                  <p:embed/>
                  <p:pic>
                    <p:nvPicPr>
                      <p:cNvPr id="0" name=""/>
                      <p:cNvPicPr/>
                      <p:nvPr/>
                    </p:nvPicPr>
                    <p:blipFill>
                      <a:blip r:embed="rId13"/>
                      <a:stretch>
                        <a:fillRect/>
                      </a:stretch>
                    </p:blipFill>
                    <p:spPr>
                      <a:xfrm>
                        <a:off x="3851547" y="5851680"/>
                        <a:ext cx="876300" cy="6096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88610966"/>
              </p:ext>
            </p:extLst>
          </p:nvPr>
        </p:nvGraphicFramePr>
        <p:xfrm>
          <a:off x="936625" y="5832475"/>
          <a:ext cx="838200" cy="609600"/>
        </p:xfrm>
        <a:graphic>
          <a:graphicData uri="http://schemas.openxmlformats.org/presentationml/2006/ole">
            <mc:AlternateContent xmlns:mc="http://schemas.openxmlformats.org/markup-compatibility/2006">
              <mc:Choice xmlns:v="urn:schemas-microsoft-com:vml" Requires="v">
                <p:oleObj name="Equation" r:id="rId14" imgW="838080" imgH="609480" progId="Equation.DSMT4">
                  <p:embed/>
                </p:oleObj>
              </mc:Choice>
              <mc:Fallback>
                <p:oleObj name="Equation" r:id="rId14" imgW="838080" imgH="609480" progId="Equation.DSMT4">
                  <p:embed/>
                  <p:pic>
                    <p:nvPicPr>
                      <p:cNvPr id="0" name=""/>
                      <p:cNvPicPr/>
                      <p:nvPr/>
                    </p:nvPicPr>
                    <p:blipFill>
                      <a:blip r:embed="rId15"/>
                      <a:stretch>
                        <a:fillRect/>
                      </a:stretch>
                    </p:blipFill>
                    <p:spPr>
                      <a:xfrm>
                        <a:off x="936625" y="5832475"/>
                        <a:ext cx="838200" cy="609600"/>
                      </a:xfrm>
                      <a:prstGeom prst="rect">
                        <a:avLst/>
                      </a:prstGeom>
                    </p:spPr>
                  </p:pic>
                </p:oleObj>
              </mc:Fallback>
            </mc:AlternateContent>
          </a:graphicData>
        </a:graphic>
      </p:graphicFrame>
    </p:spTree>
    <p:extLst>
      <p:ext uri="{BB962C8B-B14F-4D97-AF65-F5344CB8AC3E}">
        <p14:creationId xmlns:p14="http://schemas.microsoft.com/office/powerpoint/2010/main" val="87076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strVal val="#ppt_w+.3"/>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animEffect transition="in" filter="fade">
                                      <p:cBhvr>
                                        <p:cTn id="13" dur="500"/>
                                        <p:tgtEl>
                                          <p:spTgt spid="8"/>
                                        </p:tgtEl>
                                      </p:cBhvr>
                                    </p:animEffect>
                                  </p:childTnLst>
                                </p:cTn>
                              </p:par>
                              <p:par>
                                <p:cTn id="14" presetID="50" presetClass="entr" presetSubtype="0" decel="10000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strVal val="#ppt_w+.3"/>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animEffect transition="in" filter="fade">
                                      <p:cBhvr>
                                        <p:cTn id="18" dur="500"/>
                                        <p:tgtEl>
                                          <p:spTgt spid="10"/>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strVal val="#ppt_w+.3"/>
                                          </p:val>
                                        </p:tav>
                                        <p:tav tm="100000">
                                          <p:val>
                                            <p:strVal val="#ppt_w"/>
                                          </p:val>
                                        </p:tav>
                                      </p:tavLst>
                                    </p:anim>
                                    <p:anim calcmode="lin" valueType="num">
                                      <p:cBhvr>
                                        <p:cTn id="22" dur="500" fill="hold"/>
                                        <p:tgtEl>
                                          <p:spTgt spid="12"/>
                                        </p:tgtEl>
                                        <p:attrNameLst>
                                          <p:attrName>ppt_h</p:attrName>
                                        </p:attrNameLst>
                                      </p:cBhvr>
                                      <p:tavLst>
                                        <p:tav tm="0">
                                          <p:val>
                                            <p:strVal val="#ppt_h"/>
                                          </p:val>
                                        </p:tav>
                                        <p:tav tm="100000">
                                          <p:val>
                                            <p:strVal val="#ppt_h"/>
                                          </p:val>
                                        </p:tav>
                                      </p:tavLst>
                                    </p:anim>
                                    <p:animEffect transition="in" filter="fade">
                                      <p:cBhvr>
                                        <p:cTn id="23" dur="500"/>
                                        <p:tgtEl>
                                          <p:spTgt spid="12"/>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3"/>
                                          </p:val>
                                        </p:tav>
                                        <p:tav tm="100000">
                                          <p:val>
                                            <p:strVal val="#ppt_w"/>
                                          </p:val>
                                        </p:tav>
                                      </p:tavLst>
                                    </p:anim>
                                    <p:anim calcmode="lin" valueType="num">
                                      <p:cBhvr>
                                        <p:cTn id="27" dur="500" fill="hold"/>
                                        <p:tgtEl>
                                          <p:spTgt spid="14"/>
                                        </p:tgtEl>
                                        <p:attrNameLst>
                                          <p:attrName>ppt_h</p:attrName>
                                        </p:attrNameLst>
                                      </p:cBhvr>
                                      <p:tavLst>
                                        <p:tav tm="0">
                                          <p:val>
                                            <p:strVal val="#ppt_h"/>
                                          </p:val>
                                        </p:tav>
                                        <p:tav tm="100000">
                                          <p:val>
                                            <p:strVal val="#ppt_h"/>
                                          </p:val>
                                        </p:tav>
                                      </p:tavLst>
                                    </p:anim>
                                    <p:animEffect transition="in" filter="fade">
                                      <p:cBhvr>
                                        <p:cTn id="28" dur="500"/>
                                        <p:tgtEl>
                                          <p:spTgt spid="14"/>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strVal val="#ppt_w+.3"/>
                                          </p:val>
                                        </p:tav>
                                        <p:tav tm="100000">
                                          <p:val>
                                            <p:strVal val="#ppt_w"/>
                                          </p:val>
                                        </p:tav>
                                      </p:tavLst>
                                    </p:anim>
                                    <p:anim calcmode="lin" valueType="num">
                                      <p:cBhvr>
                                        <p:cTn id="32" dur="500" fill="hold"/>
                                        <p:tgtEl>
                                          <p:spTgt spid="15"/>
                                        </p:tgtEl>
                                        <p:attrNameLst>
                                          <p:attrName>ppt_h</p:attrName>
                                        </p:attrNameLst>
                                      </p:cBhvr>
                                      <p:tavLst>
                                        <p:tav tm="0">
                                          <p:val>
                                            <p:strVal val="#ppt_h"/>
                                          </p:val>
                                        </p:tav>
                                        <p:tav tm="100000">
                                          <p:val>
                                            <p:strVal val="#ppt_h"/>
                                          </p:val>
                                        </p:tav>
                                      </p:tavLst>
                                    </p:anim>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5"/>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5"/>
                                        </p:tgtEl>
                                      </p:cBhvr>
                                    </p:animEffect>
                                    <p:animScale>
                                      <p:cBhvr>
                                        <p:cTn id="39" dur="250" autoRev="1" fill="hold"/>
                                        <p:tgtEl>
                                          <p:spTgt spid="5"/>
                                        </p:tgtEl>
                                      </p:cBhvr>
                                      <p:by x="105000" y="105000"/>
                                    </p:animScale>
                                  </p:childTnLst>
                                </p:cTn>
                              </p:par>
                            </p:childTnLst>
                          </p:cTn>
                        </p:par>
                        <p:par>
                          <p:cTn id="40" fill="hold">
                            <p:stCondLst>
                              <p:cond delay="500"/>
                            </p:stCondLst>
                            <p:childTnLst>
                              <p:par>
                                <p:cTn id="41" presetID="1" presetClass="emph" presetSubtype="2" fill="hold" nodeType="afterEffect">
                                  <p:stCondLst>
                                    <p:cond delay="0"/>
                                  </p:stCondLst>
                                  <p:childTnLst>
                                    <p:animClr clrSpc="rgb" dir="cw">
                                      <p:cBhvr>
                                        <p:cTn id="42" dur="500" fill="hold"/>
                                        <p:tgtEl>
                                          <p:spTgt spid="8"/>
                                        </p:tgtEl>
                                        <p:attrNameLst>
                                          <p:attrName>fillcolor</p:attrName>
                                        </p:attrNameLst>
                                      </p:cBhvr>
                                      <p:to>
                                        <a:srgbClr val="00B0F0"/>
                                      </p:to>
                                    </p:animClr>
                                    <p:set>
                                      <p:cBhvr>
                                        <p:cTn id="43" dur="500" fill="hold"/>
                                        <p:tgtEl>
                                          <p:spTgt spid="8"/>
                                        </p:tgtEl>
                                        <p:attrNameLst>
                                          <p:attrName>fill.type</p:attrName>
                                        </p:attrNameLst>
                                      </p:cBhvr>
                                      <p:to>
                                        <p:strVal val="solid"/>
                                      </p:to>
                                    </p:set>
                                    <p:set>
                                      <p:cBhvr>
                                        <p:cTn id="44" dur="500" fill="hold"/>
                                        <p:tgtEl>
                                          <p:spTgt spid="8"/>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9"/>
                                        </p:tgtEl>
                                      </p:cBhvr>
                                    </p:animEffect>
                                    <p:animScale>
                                      <p:cBhvr>
                                        <p:cTn id="50" dur="250" autoRev="1" fill="hold"/>
                                        <p:tgtEl>
                                          <p:spTgt spid="9"/>
                                        </p:tgtEl>
                                      </p:cBhvr>
                                      <p:by x="105000" y="105000"/>
                                    </p:animScale>
                                  </p:childTnLst>
                                </p:cTn>
                              </p:par>
                            </p:childTnLst>
                          </p:cTn>
                        </p:par>
                        <p:par>
                          <p:cTn id="51" fill="hold">
                            <p:stCondLst>
                              <p:cond delay="500"/>
                            </p:stCondLst>
                            <p:childTnLst>
                              <p:par>
                                <p:cTn id="52" presetID="1" presetClass="emph" presetSubtype="2" fill="hold" nodeType="afterEffect">
                                  <p:stCondLst>
                                    <p:cond delay="0"/>
                                  </p:stCondLst>
                                  <p:childTnLst>
                                    <p:animClr clrSpc="rgb" dir="cw">
                                      <p:cBhvr>
                                        <p:cTn id="53" dur="500" fill="hold"/>
                                        <p:tgtEl>
                                          <p:spTgt spid="10"/>
                                        </p:tgtEl>
                                        <p:attrNameLst>
                                          <p:attrName>fillcolor</p:attrName>
                                        </p:attrNameLst>
                                      </p:cBhvr>
                                      <p:to>
                                        <a:srgbClr val="FFFF00"/>
                                      </p:to>
                                    </p:animClr>
                                    <p:set>
                                      <p:cBhvr>
                                        <p:cTn id="54" dur="500" fill="hold"/>
                                        <p:tgtEl>
                                          <p:spTgt spid="10"/>
                                        </p:tgtEl>
                                        <p:attrNameLst>
                                          <p:attrName>fill.type</p:attrName>
                                        </p:attrNameLst>
                                      </p:cBhvr>
                                      <p:to>
                                        <p:strVal val="solid"/>
                                      </p:to>
                                    </p:set>
                                    <p:set>
                                      <p:cBhvr>
                                        <p:cTn id="55" dur="500" fill="hold"/>
                                        <p:tgtEl>
                                          <p:spTgt spid="10"/>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9"/>
                  </p:tgtEl>
                </p:cond>
              </p:nextCondLst>
            </p:seq>
            <p:seq concurrent="1" nextAc="seek">
              <p:cTn id="56" restart="whenNotActive" fill="hold" evtFilter="cancelBubble" nodeType="interactiveSeq">
                <p:stCondLst>
                  <p:cond evt="onClick" delay="0">
                    <p:tgtEl>
                      <p:spTgt spid="11"/>
                    </p:tgtEl>
                  </p:cond>
                </p:stCondLst>
                <p:endSync evt="end" delay="0">
                  <p:rtn val="all"/>
                </p:endSync>
                <p:childTnLst>
                  <p:par>
                    <p:cTn id="57" fill="hold">
                      <p:stCondLst>
                        <p:cond delay="0"/>
                      </p:stCondLst>
                      <p:childTnLst>
                        <p:par>
                          <p:cTn id="58" fill="hold">
                            <p:stCondLst>
                              <p:cond delay="0"/>
                            </p:stCondLst>
                            <p:childTnLst>
                              <p:par>
                                <p:cTn id="59" presetID="26" presetClass="emph" presetSubtype="0" fill="hold" nodeType="clickEffect">
                                  <p:stCondLst>
                                    <p:cond delay="0"/>
                                  </p:stCondLst>
                                  <p:childTnLst>
                                    <p:animEffect transition="out" filter="fade">
                                      <p:cBhvr>
                                        <p:cTn id="60" dur="500" tmFilter="0, 0; .2, .5; .8, .5; 1, 0"/>
                                        <p:tgtEl>
                                          <p:spTgt spid="11"/>
                                        </p:tgtEl>
                                      </p:cBhvr>
                                    </p:animEffect>
                                    <p:animScale>
                                      <p:cBhvr>
                                        <p:cTn id="61" dur="250" autoRev="1" fill="hold"/>
                                        <p:tgtEl>
                                          <p:spTgt spid="11"/>
                                        </p:tgtEl>
                                      </p:cBhvr>
                                      <p:by x="105000" y="105000"/>
                                    </p:animScale>
                                  </p:childTnLst>
                                </p:cTn>
                              </p:par>
                            </p:childTnLst>
                          </p:cTn>
                        </p:par>
                        <p:par>
                          <p:cTn id="62" fill="hold">
                            <p:stCondLst>
                              <p:cond delay="500"/>
                            </p:stCondLst>
                            <p:childTnLst>
                              <p:par>
                                <p:cTn id="63" presetID="1" presetClass="emph" presetSubtype="2" fill="hold" nodeType="afterEffect">
                                  <p:stCondLst>
                                    <p:cond delay="0"/>
                                  </p:stCondLst>
                                  <p:childTnLst>
                                    <p:animClr clrSpc="rgb" dir="cw">
                                      <p:cBhvr>
                                        <p:cTn id="64" dur="500" fill="hold"/>
                                        <p:tgtEl>
                                          <p:spTgt spid="12"/>
                                        </p:tgtEl>
                                        <p:attrNameLst>
                                          <p:attrName>fillcolor</p:attrName>
                                        </p:attrNameLst>
                                      </p:cBhvr>
                                      <p:to>
                                        <a:srgbClr val="FFFF00"/>
                                      </p:to>
                                    </p:animClr>
                                    <p:set>
                                      <p:cBhvr>
                                        <p:cTn id="65" dur="500" fill="hold"/>
                                        <p:tgtEl>
                                          <p:spTgt spid="12"/>
                                        </p:tgtEl>
                                        <p:attrNameLst>
                                          <p:attrName>fill.type</p:attrName>
                                        </p:attrNameLst>
                                      </p:cBhvr>
                                      <p:to>
                                        <p:strVal val="solid"/>
                                      </p:to>
                                    </p:set>
                                    <p:set>
                                      <p:cBhvr>
                                        <p:cTn id="66" dur="500" fill="hold"/>
                                        <p:tgtEl>
                                          <p:spTgt spid="12"/>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3"/>
                    </p:tgtEl>
                  </p:cond>
                </p:stCondLst>
                <p:endSync evt="end" delay="0">
                  <p:rtn val="all"/>
                </p:endSync>
                <p:childTnLst>
                  <p:par>
                    <p:cTn id="68" fill="hold">
                      <p:stCondLst>
                        <p:cond delay="0"/>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500" tmFilter="0, 0; .2, .5; .8, .5; 1, 0"/>
                                        <p:tgtEl>
                                          <p:spTgt spid="13"/>
                                        </p:tgtEl>
                                      </p:cBhvr>
                                    </p:animEffect>
                                    <p:animScale>
                                      <p:cBhvr>
                                        <p:cTn id="72" dur="250" autoRev="1" fill="hold"/>
                                        <p:tgtEl>
                                          <p:spTgt spid="13"/>
                                        </p:tgtEl>
                                      </p:cBhvr>
                                      <p:by x="105000" y="105000"/>
                                    </p:animScale>
                                  </p:childTnLst>
                                </p:cTn>
                              </p:par>
                            </p:childTnLst>
                          </p:cTn>
                        </p:par>
                        <p:par>
                          <p:cTn id="73" fill="hold">
                            <p:stCondLst>
                              <p:cond delay="500"/>
                            </p:stCondLst>
                            <p:childTnLst>
                              <p:par>
                                <p:cTn id="74" presetID="1" presetClass="emph" presetSubtype="2" fill="hold" nodeType="afterEffect">
                                  <p:stCondLst>
                                    <p:cond delay="0"/>
                                  </p:stCondLst>
                                  <p:childTnLst>
                                    <p:animClr clrSpc="rgb" dir="cw">
                                      <p:cBhvr>
                                        <p:cTn id="75" dur="500" fill="hold"/>
                                        <p:tgtEl>
                                          <p:spTgt spid="14"/>
                                        </p:tgtEl>
                                        <p:attrNameLst>
                                          <p:attrName>fillcolor</p:attrName>
                                        </p:attrNameLst>
                                      </p:cBhvr>
                                      <p:to>
                                        <a:srgbClr val="FFFF00"/>
                                      </p:to>
                                    </p:animClr>
                                    <p:set>
                                      <p:cBhvr>
                                        <p:cTn id="76" dur="500" fill="hold"/>
                                        <p:tgtEl>
                                          <p:spTgt spid="14"/>
                                        </p:tgtEl>
                                        <p:attrNameLst>
                                          <p:attrName>fill.type</p:attrName>
                                        </p:attrNameLst>
                                      </p:cBhvr>
                                      <p:to>
                                        <p:strVal val="solid"/>
                                      </p:to>
                                    </p:set>
                                    <p:set>
                                      <p:cBhvr>
                                        <p:cTn id="77" dur="500" fill="hold"/>
                                        <p:tgtEl>
                                          <p:spTgt spid="14"/>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13"/>
                  </p:tgtEl>
                </p:cond>
              </p:nextCondLst>
            </p:seq>
          </p:childTnLst>
        </p:cTn>
      </p:par>
    </p:tnLst>
    <p:bldLst>
      <p:bldP spid="8" grpId="0" animBg="1"/>
      <p:bldP spid="10" grpId="0" animBg="1"/>
      <p:bldP spid="12"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7C82E852-01C7-4E35-8270-8CE7CDCFF1C5}"/>
              </a:ext>
            </a:extLst>
          </p:cNvPr>
          <p:cNvSpPr/>
          <p:nvPr/>
        </p:nvSpPr>
        <p:spPr>
          <a:xfrm>
            <a:off x="3655775" y="3119718"/>
            <a:ext cx="4506589" cy="1828800"/>
          </a:xfrm>
          <a:prstGeom prst="round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HÌNH THÀNH </a:t>
            </a:r>
            <a:endParaRPr lang="vi-VN" sz="4000" b="1"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KIẾN THỨC</a:t>
            </a:r>
          </a:p>
        </p:txBody>
      </p:sp>
    </p:spTree>
    <p:extLst>
      <p:ext uri="{BB962C8B-B14F-4D97-AF65-F5344CB8AC3E}">
        <p14:creationId xmlns:p14="http://schemas.microsoft.com/office/powerpoint/2010/main" val="183646354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ID15 2022CD STT156
</file>

<file path=docProps/app.xml><?xml version="1.0" encoding="utf-8"?>
<Properties xmlns="http://schemas.openxmlformats.org/officeDocument/2006/extended-properties" xmlns:vt="http://schemas.openxmlformats.org/officeDocument/2006/docPropsVTypes">
  <TotalTime>1178</TotalTime>
  <Words>722</Words>
  <Application>Microsoft Office PowerPoint</Application>
  <PresentationFormat>Widescreen</PresentationFormat>
  <Paragraphs>90</Paragraphs>
  <Slides>19</Slides>
  <Notes>2</Notes>
  <HiddenSlides>0</HiddenSlides>
  <MMClips>0</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1</vt:i4>
      </vt:variant>
      <vt:variant>
        <vt:lpstr>Slide Titles</vt:lpstr>
      </vt:variant>
      <vt:variant>
        <vt:i4>19</vt:i4>
      </vt:variant>
    </vt:vector>
  </HeadingPairs>
  <TitlesOfParts>
    <vt:vector size="31" baseType="lpstr">
      <vt:lpstr>Arial</vt:lpstr>
      <vt:lpstr>Calibri</vt:lpstr>
      <vt:lpstr>Calibri Light</vt:lpstr>
      <vt:lpstr>Cambria Math</vt:lpstr>
      <vt:lpstr>Times New Roman</vt:lpstr>
      <vt:lpstr>Office Theme</vt:lpstr>
      <vt:lpstr>2_Thiết kế Tùy chỉnh</vt:lpstr>
      <vt:lpstr>3_Thiết kế Tùy chỉnh</vt:lpstr>
      <vt:lpstr>6_Thiết kế Tùy chỉnh</vt:lpstr>
      <vt:lpstr>4_Thiết kế Tùy chỉnh</vt:lpstr>
      <vt:lpstr>9_Thiết kế Tùy chỉnh</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Khối lượng Trái Đất bằng 6.10^21 tấn, khối lượng Mặt Trời bằng 198.10^25 tấn. Khối lượng Mặt Trời gấp bao nhiêu lần khối lượng Trái Đất?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PC</dc:creator>
  <cp:lastModifiedBy>My PC</cp:lastModifiedBy>
  <cp:revision>73</cp:revision>
  <dcterms:created xsi:type="dcterms:W3CDTF">2022-03-06T09:05:21Z</dcterms:created>
  <dcterms:modified xsi:type="dcterms:W3CDTF">2022-07-19T13:26:38Z</dcterms:modified>
</cp:coreProperties>
</file>