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audio2.wav" ContentType="audio/wav"/>
  <Override PartName="/ppt/media/audio3.wav" ContentType="audio/wav"/>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audio4.wav" ContentType="audio/wav"/>
  <Override PartName="/ppt/notesSlides/notesSlide13.xml" ContentType="application/vnd.openxmlformats-officedocument.presentationml.notesSlide+xml"/>
  <Override PartName="/ppt/media/audio5.wav" ContentType="audio/wav"/>
  <Override PartName="/ppt/media/audio6.wav" ContentType="audio/wav"/>
  <Override PartName="/ppt/media/audio7.wav" ContentType="audio/wav"/>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audio8.wav" ContentType="audio/wav"/>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&#65279;<?xml version="1.0" encoding="utf-8"?><Relationships xmlns="http://schemas.openxmlformats.org/package/2006/relationships"><Relationship Type="http://schemas.openxmlformats.org/package/2006/relationships/metadata/core-properties" Target="docProps/core.xml" Id="rId3" /><Relationship Type="http://schemas.openxmlformats.org/package/2006/relationships/metadata/thumbnail" Target="docProps/thumbnail.jpeg" Id="rId2" /><Relationship Type="http://schemas.openxmlformats.org/officeDocument/2006/relationships/officeDocument" Target="ppt/presentation.xml" Id="rId1" /><Relationship Type="http://schemas.openxmlformats.org/officeDocument/2006/relationships/custom-properties" Target="docProps/custom.xml" Id="rId5" /><Relationship Type="http://schemas.openxmlformats.org/officeDocument/2006/relationships/extended-properties" Target="docProps/app.xml" Id="rId4" /><Relationship Type="http://schemas.microsoft.com/office/2007/relationships/ui/extensibility" Target="/customUI/customUI14.xml" Id="R2b9410dd4cce4cda"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33"/>
  </p:notesMasterIdLst>
  <p:sldIdLst>
    <p:sldId id="261" r:id="rId4"/>
    <p:sldId id="269" r:id="rId5"/>
    <p:sldId id="351" r:id="rId6"/>
    <p:sldId id="268" r:id="rId7"/>
    <p:sldId id="270" r:id="rId8"/>
    <p:sldId id="258" r:id="rId9"/>
    <p:sldId id="267" r:id="rId10"/>
    <p:sldId id="271" r:id="rId11"/>
    <p:sldId id="288" r:id="rId12"/>
    <p:sldId id="353" r:id="rId13"/>
    <p:sldId id="354" r:id="rId14"/>
    <p:sldId id="290" r:id="rId15"/>
    <p:sldId id="334" r:id="rId16"/>
    <p:sldId id="336" r:id="rId17"/>
    <p:sldId id="337" r:id="rId18"/>
    <p:sldId id="324" r:id="rId19"/>
    <p:sldId id="325" r:id="rId20"/>
    <p:sldId id="326" r:id="rId21"/>
    <p:sldId id="343" r:id="rId22"/>
    <p:sldId id="344" r:id="rId23"/>
    <p:sldId id="345" r:id="rId24"/>
    <p:sldId id="346" r:id="rId25"/>
    <p:sldId id="347" r:id="rId26"/>
    <p:sldId id="348" r:id="rId27"/>
    <p:sldId id="349" r:id="rId28"/>
    <p:sldId id="340" r:id="rId29"/>
    <p:sldId id="342" r:id="rId30"/>
    <p:sldId id="292" r:id="rId31"/>
    <p:sldId id="350" r:id="rId3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06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4599F94E-CEE6-441E-89CC-EB005ECD8F06}">
      <a14:m xmlns:a14="http://schemas.microsoft.com/office/drawing/2010/main">
        <m:mathPr xmlns:m="http://schemas.openxmlformats.org/officeDocument/2006/math">
          <m:brkBin m:val="before"/>
          <m:brkBinSub m:val="--"/>
        </m:mathPr>
      </a14:m>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39" autoAdjust="0"/>
    <p:restoredTop sz="85613" autoAdjust="0"/>
  </p:normalViewPr>
  <p:slideViewPr>
    <p:cSldViewPr>
      <p:cViewPr varScale="1">
        <p:scale>
          <a:sx n="101" d="100"/>
          <a:sy n="101" d="100"/>
        </p:scale>
        <p:origin x="558"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F9CD36-B0FA-4240-9EB9-63D8EFF23255}" type="datetimeFigureOut">
              <a:rPr lang="en-US" smtClean="0"/>
              <a:t>17/07/2022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4413FC-D1E0-4AF5-B595-8F006B09F682}" type="slidenum">
              <a:rPr lang="en-US" smtClean="0"/>
              <a:t>‹#›</a:t>
            </a:fld>
            <a:endParaRPr lang="en-US"/>
          </a:p>
        </p:txBody>
      </p:sp>
    </p:spTree>
    <p:extLst>
      <p:ext uri="{BB962C8B-B14F-4D97-AF65-F5344CB8AC3E}">
        <p14:creationId xmlns:p14="http://schemas.microsoft.com/office/powerpoint/2010/main" val="1242645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xfrm>
            <a:off x="381000" y="685800"/>
            <a:ext cx="6096000" cy="3429000"/>
          </a:xfrm>
          <a:ln/>
        </p:spPr>
      </p:sp>
      <p:sp>
        <p:nvSpPr>
          <p:cNvPr id="53251" name="Notes Placeholder 2"/>
          <p:cNvSpPr>
            <a:spLocks noGrp="1"/>
          </p:cNvSpPr>
          <p:nvPr>
            <p:ph type="body" idx="1"/>
          </p:nvPr>
        </p:nvSpPr>
        <p:spPr>
          <a:noFill/>
        </p:spPr>
        <p:txBody>
          <a:bodyPr/>
          <a:lstStyle/>
          <a:p>
            <a:r>
              <a:rPr lang="en-US" sz="1200" kern="1200" dirty="0">
                <a:solidFill>
                  <a:schemeClr val="tx1"/>
                </a:solidFill>
                <a:effectLst/>
                <a:latin typeface="+mn-lt"/>
                <a:ea typeface="+mn-ea"/>
                <a:cs typeface="+mn-cs"/>
              </a:rPr>
              <a:t>GV chiếu</a:t>
            </a:r>
            <a:r>
              <a:rPr lang="en-US" sz="1200" kern="1200" baseline="0" dirty="0">
                <a:solidFill>
                  <a:schemeClr val="tx1"/>
                </a:solidFill>
                <a:effectLst/>
                <a:latin typeface="+mn-lt"/>
                <a:ea typeface="+mn-ea"/>
                <a:cs typeface="+mn-cs"/>
              </a:rPr>
              <a:t> hình ảnh, yêu cầu cá nhân HS quan sát trả lời câu hỏi</a:t>
            </a:r>
            <a:endParaRPr lang="en-US" dirty="0">
              <a:latin typeface="Arial" pitchFamily="34" charset="0"/>
            </a:endParaRPr>
          </a:p>
        </p:txBody>
      </p:sp>
      <p:sp>
        <p:nvSpPr>
          <p:cNvPr id="53252" name="Slide Number Placeholder 3"/>
          <p:cNvSpPr>
            <a:spLocks noGrp="1"/>
          </p:cNvSpPr>
          <p:nvPr>
            <p:ph type="sldNum" sz="quarter" idx="5"/>
          </p:nvPr>
        </p:nvSpPr>
        <p:spPr>
          <a:noFill/>
        </p:spPr>
        <p:txBody>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fld id="{02A9EF34-252E-4B34-BCD4-C5F3392D69FD}" type="slidenum">
              <a:rPr lang="en-US">
                <a:solidFill>
                  <a:prstClr val="black"/>
                </a:solidFill>
                <a:latin typeface="Arial" pitchFamily="34" charset="0"/>
              </a:rPr>
              <a:pPr/>
              <a:t>1</a:t>
            </a:fld>
            <a:endParaRPr lang="en-US">
              <a:solidFill>
                <a:prstClr val="black"/>
              </a:solidFill>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p:spPr>
        <p:txBody>
          <a:bodyPr/>
          <a:lstStyle/>
          <a:p>
            <a:r>
              <a:rPr lang="en-US" sz="2400">
                <a:latin typeface="Times New Roman" pitchFamily="18" charset="0"/>
                <a:cs typeface="Times New Roman" pitchFamily="18" charset="0"/>
              </a:rPr>
              <a:t>GV: yêu</a:t>
            </a:r>
            <a:r>
              <a:rPr lang="en-US" sz="2400" baseline="0">
                <a:latin typeface="Times New Roman" pitchFamily="18" charset="0"/>
                <a:cs typeface="Times New Roman" pitchFamily="18" charset="0"/>
              </a:rPr>
              <a:t> cầu HS quan sát phần thực hành trong SGK và vẽ tia phân giác</a:t>
            </a:r>
          </a:p>
          <a:p>
            <a:r>
              <a:rPr lang="en-US" sz="2400" baseline="0">
                <a:latin typeface="Times New Roman" pitchFamily="18" charset="0"/>
                <a:cs typeface="Times New Roman" pitchFamily="18" charset="0"/>
              </a:rPr>
              <a:t>Nếu còn thời gian GV có thể giớ thiệu thêm cách vẽ tia phân giác bằng thước hai lề và bằng com pa. </a:t>
            </a:r>
          </a:p>
          <a:p>
            <a:r>
              <a:rPr lang="en-US" sz="2400" baseline="0">
                <a:latin typeface="Times New Roman" pitchFamily="18" charset="0"/>
                <a:cs typeface="Times New Roman" pitchFamily="18" charset="0"/>
              </a:rPr>
              <a:t>Còn không thì nhấp vào GAME đề sang phần tiếp theo</a:t>
            </a:r>
            <a:endParaRPr lang="en-US" sz="2400">
              <a:latin typeface="Times New Roman" pitchFamily="18" charset="0"/>
              <a:cs typeface="Times New Roman" pitchFamily="18" charset="0"/>
            </a:endParaRPr>
          </a:p>
        </p:txBody>
      </p:sp>
      <p:sp>
        <p:nvSpPr>
          <p:cNvPr id="62468" name="Slide Number Placeholder 3"/>
          <p:cNvSpPr>
            <a:spLocks noGrp="1"/>
          </p:cNvSpPr>
          <p:nvPr>
            <p:ph type="sldNum" sz="quarter" idx="5"/>
          </p:nvPr>
        </p:nvSpPr>
        <p:spPr>
          <a:noFill/>
        </p:spPr>
        <p:txBody>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fld id="{6194B2EB-B610-4603-B972-D36220010B62}" type="slidenum">
              <a:rPr lang="en-US" smtClean="0">
                <a:latin typeface="Arial" pitchFamily="34" charset="0"/>
              </a:rPr>
              <a:pPr/>
              <a:t>12</a:t>
            </a:fld>
            <a:endParaRPr lang="en-US">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p:spPr>
        <p:txBody>
          <a:bodyPr/>
          <a:lstStyle/>
          <a:p>
            <a:r>
              <a:rPr lang="en-US">
                <a:latin typeface="Arial" pitchFamily="34" charset="0"/>
              </a:rPr>
              <a:t>GV: giao nhiệm vụ tổ chức trò chơi, công bố luật chơi, và tổ chức chơi</a:t>
            </a:r>
          </a:p>
        </p:txBody>
      </p:sp>
      <p:sp>
        <p:nvSpPr>
          <p:cNvPr id="59396" name="Slide Number Placeholder 3"/>
          <p:cNvSpPr>
            <a:spLocks noGrp="1"/>
          </p:cNvSpPr>
          <p:nvPr>
            <p:ph type="sldNum" sz="quarter" idx="5"/>
          </p:nvPr>
        </p:nvSpPr>
        <p:spPr>
          <a:noFill/>
        </p:spPr>
        <p:txBody>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fld id="{4154E25F-1809-4ABA-8A2D-3F53870EECEC}" type="slidenum">
              <a:rPr lang="en-US" smtClean="0">
                <a:latin typeface="Arial" pitchFamily="34" charset="0"/>
              </a:rPr>
              <a:pPr/>
              <a:t>16</a:t>
            </a:fld>
            <a:endParaRPr lang="en-US">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381000" y="685800"/>
            <a:ext cx="6096000" cy="3429000"/>
          </a:xfrm>
          <a:ln/>
        </p:spPr>
      </p:sp>
      <p:sp>
        <p:nvSpPr>
          <p:cNvPr id="60419" name="Notes Placeholder 2"/>
          <p:cNvSpPr>
            <a:spLocks noGrp="1"/>
          </p:cNvSpPr>
          <p:nvPr>
            <p:ph type="body" idx="1"/>
          </p:nvPr>
        </p:nvSpPr>
        <p:spPr>
          <a:noFill/>
        </p:spPr>
        <p:txBody>
          <a:bodyPr/>
          <a:lstStyle/>
          <a:p>
            <a:r>
              <a:rPr lang="en-US" dirty="0">
                <a:latin typeface="Arial" pitchFamily="34" charset="0"/>
              </a:rPr>
              <a:t>Cách sử dụng: mỗi HS chọn 1 câu hỏi (từ 1-6). Sau mỗi câu hỏi bấm vào</a:t>
            </a:r>
            <a:r>
              <a:rPr lang="en-US" baseline="0" dirty="0">
                <a:latin typeface="Arial" pitchFamily="34" charset="0"/>
              </a:rPr>
              <a:t> biểu tượng ngôi nhà </a:t>
            </a:r>
            <a:r>
              <a:rPr lang="en-US" dirty="0">
                <a:latin typeface="Arial" pitchFamily="34" charset="0"/>
              </a:rPr>
              <a:t>để trở lại slide game. Nhấp vào ô QUAY để quay, sau đó nhấp vào vòng quay để dừng lại số điểm của HS</a:t>
            </a:r>
          </a:p>
          <a:p>
            <a:r>
              <a:rPr lang="en-US" dirty="0">
                <a:latin typeface="Arial" pitchFamily="34" charset="0"/>
              </a:rPr>
              <a:t>Hết 6 câu, sau khi quay điểm xong thì nhấp vào nhân vật hoạt hình để cảm ơn người chơi và đến phần tiếp theo</a:t>
            </a:r>
          </a:p>
        </p:txBody>
      </p:sp>
      <p:sp>
        <p:nvSpPr>
          <p:cNvPr id="60420" name="Slide Number Placeholder 3"/>
          <p:cNvSpPr>
            <a:spLocks noGrp="1"/>
          </p:cNvSpPr>
          <p:nvPr>
            <p:ph type="sldNum" sz="quarter" idx="5"/>
          </p:nvPr>
        </p:nvSpPr>
        <p:spPr>
          <a:noFill/>
        </p:spPr>
        <p:txBody>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fld id="{B9BEB7AE-6169-41D0-9201-871E7CE99476}" type="slidenum">
              <a:rPr lang="en-US" smtClean="0">
                <a:latin typeface="Arial" pitchFamily="34" charset="0"/>
              </a:rPr>
              <a:pPr/>
              <a:t>18</a:t>
            </a:fld>
            <a:endParaRPr lang="en-US">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Sau khi hiện</a:t>
            </a:r>
            <a:r>
              <a:rPr lang="en-US" baseline="0" dirty="0"/>
              <a:t> hết câu hỏi và đáp án. Nhấp chuột vào hình bông hoa thì thời gian 15 giây bắt đầu tính. Nhấp chuột vào ngôi nhà để đến lượt quay vòn quay may mắn.</a:t>
            </a:r>
            <a:endParaRPr lang="en-US" dirty="0"/>
          </a:p>
        </p:txBody>
      </p:sp>
      <p:sp>
        <p:nvSpPr>
          <p:cNvPr id="4" name="Slide Number Placeholder 3"/>
          <p:cNvSpPr>
            <a:spLocks noGrp="1"/>
          </p:cNvSpPr>
          <p:nvPr>
            <p:ph type="sldNum" sz="quarter" idx="10"/>
          </p:nvPr>
        </p:nvSpPr>
        <p:spPr/>
        <p:txBody>
          <a:bodyPr/>
          <a:lstStyle/>
          <a:p>
            <a:fld id="{E74413FC-D1E0-4AF5-B595-8F006B09F682}" type="slidenum">
              <a:rPr lang="en-US" smtClean="0"/>
              <a:t>19</a:t>
            </a:fld>
            <a:endParaRPr lang="en-US"/>
          </a:p>
        </p:txBody>
      </p:sp>
    </p:spTree>
    <p:extLst>
      <p:ext uri="{BB962C8B-B14F-4D97-AF65-F5344CB8AC3E}">
        <p14:creationId xmlns:p14="http://schemas.microsoft.com/office/powerpoint/2010/main" val="2391088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Sau khi hiện</a:t>
            </a:r>
            <a:r>
              <a:rPr lang="en-US" baseline="0" dirty="0"/>
              <a:t> hết câu hỏi và đáp án. Nhấp chuột vào hình bông hoa thì thời gian 15 giây bắt đầu tính. Nhấp chuột vào ngôi nhà để đến lượt quay vòn quay may mắn.</a:t>
            </a:r>
            <a:endParaRPr lang="en-US" dirty="0"/>
          </a:p>
        </p:txBody>
      </p:sp>
      <p:sp>
        <p:nvSpPr>
          <p:cNvPr id="4" name="Slide Number Placeholder 3"/>
          <p:cNvSpPr>
            <a:spLocks noGrp="1"/>
          </p:cNvSpPr>
          <p:nvPr>
            <p:ph type="sldNum" sz="quarter" idx="10"/>
          </p:nvPr>
        </p:nvSpPr>
        <p:spPr/>
        <p:txBody>
          <a:bodyPr/>
          <a:lstStyle/>
          <a:p>
            <a:fld id="{E74413FC-D1E0-4AF5-B595-8F006B09F682}" type="slidenum">
              <a:rPr lang="en-US" smtClean="0"/>
              <a:t>20</a:t>
            </a:fld>
            <a:endParaRPr lang="en-US"/>
          </a:p>
        </p:txBody>
      </p:sp>
    </p:spTree>
    <p:extLst>
      <p:ext uri="{BB962C8B-B14F-4D97-AF65-F5344CB8AC3E}">
        <p14:creationId xmlns:p14="http://schemas.microsoft.com/office/powerpoint/2010/main" val="1944618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Sau khi hiện</a:t>
            </a:r>
            <a:r>
              <a:rPr lang="en-US" baseline="0" dirty="0"/>
              <a:t> hết câu hỏi và đáp án. Nhấp chuột vào hình bông hoa thì thời gian 15 giây bắt đầu tính. Nhấp chuột vào ngôi nhà để đến lượt quay vòn quay may mắn.</a:t>
            </a:r>
            <a:endParaRPr lang="en-US" dirty="0"/>
          </a:p>
        </p:txBody>
      </p:sp>
      <p:sp>
        <p:nvSpPr>
          <p:cNvPr id="4" name="Slide Number Placeholder 3"/>
          <p:cNvSpPr>
            <a:spLocks noGrp="1"/>
          </p:cNvSpPr>
          <p:nvPr>
            <p:ph type="sldNum" sz="quarter" idx="10"/>
          </p:nvPr>
        </p:nvSpPr>
        <p:spPr/>
        <p:txBody>
          <a:bodyPr/>
          <a:lstStyle/>
          <a:p>
            <a:fld id="{E74413FC-D1E0-4AF5-B595-8F006B09F682}" type="slidenum">
              <a:rPr lang="en-US" smtClean="0"/>
              <a:t>21</a:t>
            </a:fld>
            <a:endParaRPr lang="en-US"/>
          </a:p>
        </p:txBody>
      </p:sp>
    </p:spTree>
    <p:extLst>
      <p:ext uri="{BB962C8B-B14F-4D97-AF65-F5344CB8AC3E}">
        <p14:creationId xmlns:p14="http://schemas.microsoft.com/office/powerpoint/2010/main" val="3136277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Sau khi hiện</a:t>
            </a:r>
            <a:r>
              <a:rPr lang="en-US" baseline="0" dirty="0"/>
              <a:t> hết câu hỏi và đáp án. Nhấp chuột vào hình bông hoa thì thời gian 15 giây bắt đầu tính. Nhấp chuột vào ngôi nhà để đến lượt quay vòn quay may mắn.</a:t>
            </a:r>
            <a:endParaRPr lang="en-US" dirty="0"/>
          </a:p>
        </p:txBody>
      </p:sp>
      <p:sp>
        <p:nvSpPr>
          <p:cNvPr id="4" name="Slide Number Placeholder 3"/>
          <p:cNvSpPr>
            <a:spLocks noGrp="1"/>
          </p:cNvSpPr>
          <p:nvPr>
            <p:ph type="sldNum" sz="quarter" idx="10"/>
          </p:nvPr>
        </p:nvSpPr>
        <p:spPr/>
        <p:txBody>
          <a:bodyPr/>
          <a:lstStyle/>
          <a:p>
            <a:fld id="{E74413FC-D1E0-4AF5-B595-8F006B09F682}" type="slidenum">
              <a:rPr lang="en-US" smtClean="0"/>
              <a:t>22</a:t>
            </a:fld>
            <a:endParaRPr lang="en-US"/>
          </a:p>
        </p:txBody>
      </p:sp>
    </p:spTree>
    <p:extLst>
      <p:ext uri="{BB962C8B-B14F-4D97-AF65-F5344CB8AC3E}">
        <p14:creationId xmlns:p14="http://schemas.microsoft.com/office/powerpoint/2010/main" val="2145294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Sau khi hiện</a:t>
            </a:r>
            <a:r>
              <a:rPr lang="en-US" baseline="0" dirty="0"/>
              <a:t> hết câu hỏi và đáp án. Nhấp chuột vào hình bông hoa thì thời gian 15 giây bắt đầu tính. Nhấp chuột vào ngôi nhà để đến lượt quay vòn quay may mắn.</a:t>
            </a:r>
            <a:endParaRPr lang="en-US" dirty="0"/>
          </a:p>
        </p:txBody>
      </p:sp>
      <p:sp>
        <p:nvSpPr>
          <p:cNvPr id="4" name="Slide Number Placeholder 3"/>
          <p:cNvSpPr>
            <a:spLocks noGrp="1"/>
          </p:cNvSpPr>
          <p:nvPr>
            <p:ph type="sldNum" sz="quarter" idx="10"/>
          </p:nvPr>
        </p:nvSpPr>
        <p:spPr/>
        <p:txBody>
          <a:bodyPr/>
          <a:lstStyle/>
          <a:p>
            <a:fld id="{E74413FC-D1E0-4AF5-B595-8F006B09F682}" type="slidenum">
              <a:rPr lang="en-US" smtClean="0"/>
              <a:t>23</a:t>
            </a:fld>
            <a:endParaRPr lang="en-US"/>
          </a:p>
        </p:txBody>
      </p:sp>
    </p:spTree>
    <p:extLst>
      <p:ext uri="{BB962C8B-B14F-4D97-AF65-F5344CB8AC3E}">
        <p14:creationId xmlns:p14="http://schemas.microsoft.com/office/powerpoint/2010/main" val="23910889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Sau khi hiện</a:t>
            </a:r>
            <a:r>
              <a:rPr lang="en-US" baseline="0" dirty="0"/>
              <a:t> hết câu hỏi và đáp án. Nhấp chuột vào hình bông hoa thì thời gian 15 giây bắt đầu tính. Nhấp chuột vào ngôi nhà để đến lượt quay vòn quay may mắn.</a:t>
            </a:r>
            <a:endParaRPr lang="en-US" dirty="0"/>
          </a:p>
        </p:txBody>
      </p:sp>
      <p:sp>
        <p:nvSpPr>
          <p:cNvPr id="4" name="Slide Number Placeholder 3"/>
          <p:cNvSpPr>
            <a:spLocks noGrp="1"/>
          </p:cNvSpPr>
          <p:nvPr>
            <p:ph type="sldNum" sz="quarter" idx="10"/>
          </p:nvPr>
        </p:nvSpPr>
        <p:spPr/>
        <p:txBody>
          <a:bodyPr/>
          <a:lstStyle/>
          <a:p>
            <a:fld id="{E74413FC-D1E0-4AF5-B595-8F006B09F682}" type="slidenum">
              <a:rPr lang="en-US" smtClean="0"/>
              <a:t>24</a:t>
            </a:fld>
            <a:endParaRPr lang="en-US"/>
          </a:p>
        </p:txBody>
      </p:sp>
    </p:spTree>
    <p:extLst>
      <p:ext uri="{BB962C8B-B14F-4D97-AF65-F5344CB8AC3E}">
        <p14:creationId xmlns:p14="http://schemas.microsoft.com/office/powerpoint/2010/main" val="22675088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p:spPr>
        <p:txBody>
          <a:bodyPr/>
          <a:lstStyle/>
          <a:p>
            <a:r>
              <a:rPr lang="en-US">
                <a:latin typeface="Arial" pitchFamily="34" charset="0"/>
              </a:rPr>
              <a:t>GV: yêu</a:t>
            </a:r>
            <a:r>
              <a:rPr lang="en-US" baseline="0">
                <a:latin typeface="Arial" pitchFamily="34" charset="0"/>
              </a:rPr>
              <a:t> cầu HS làm bài tập 3.3/SGK</a:t>
            </a:r>
            <a:endParaRPr lang="en-US">
              <a:latin typeface="Arial" pitchFamily="34" charset="0"/>
            </a:endParaRPr>
          </a:p>
        </p:txBody>
      </p:sp>
      <p:sp>
        <p:nvSpPr>
          <p:cNvPr id="59396" name="Slide Number Placeholder 3"/>
          <p:cNvSpPr>
            <a:spLocks noGrp="1"/>
          </p:cNvSpPr>
          <p:nvPr>
            <p:ph type="sldNum" sz="quarter" idx="5"/>
          </p:nvPr>
        </p:nvSpPr>
        <p:spPr>
          <a:noFill/>
        </p:spPr>
        <p:txBody>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fld id="{4154E25F-1809-4ABA-8A2D-3F53870EECEC}" type="slidenum">
              <a:rPr lang="en-US" smtClean="0">
                <a:latin typeface="Arial" pitchFamily="34" charset="0"/>
              </a:rPr>
              <a:pPr/>
              <a:t>26</a:t>
            </a:fld>
            <a:endParaRPr lang="en-US">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Ghi bảng tên bài học</a:t>
            </a:r>
          </a:p>
          <a:p>
            <a:r>
              <a:rPr lang="en-US" baseline="0"/>
              <a:t>HS: Ghi vào vở</a:t>
            </a:r>
            <a:endParaRPr lang="en-US"/>
          </a:p>
        </p:txBody>
      </p:sp>
      <p:sp>
        <p:nvSpPr>
          <p:cNvPr id="4" name="Slide Number Placeholder 3"/>
          <p:cNvSpPr>
            <a:spLocks noGrp="1"/>
          </p:cNvSpPr>
          <p:nvPr>
            <p:ph type="sldNum" sz="quarter" idx="10"/>
          </p:nvPr>
        </p:nvSpPr>
        <p:spPr/>
        <p:txBody>
          <a:bodyPr/>
          <a:lstStyle/>
          <a:p>
            <a:fld id="{E74413FC-D1E0-4AF5-B595-8F006B09F682}" type="slidenum">
              <a:rPr lang="en-US" smtClean="0"/>
              <a:t>2</a:t>
            </a:fld>
            <a:endParaRPr lang="en-US"/>
          </a:p>
        </p:txBody>
      </p:sp>
    </p:spTree>
    <p:extLst>
      <p:ext uri="{BB962C8B-B14F-4D97-AF65-F5344CB8AC3E}">
        <p14:creationId xmlns:p14="http://schemas.microsoft.com/office/powerpoint/2010/main" val="1318214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p:spPr>
        <p:txBody>
          <a:bodyPr/>
          <a:lstStyle/>
          <a:p>
            <a:r>
              <a:rPr lang="en-US">
                <a:latin typeface="Arial" pitchFamily="34" charset="0"/>
              </a:rPr>
              <a:t>HS vẽ</a:t>
            </a:r>
            <a:r>
              <a:rPr lang="en-US" baseline="0">
                <a:latin typeface="Arial" pitchFamily="34" charset="0"/>
              </a:rPr>
              <a:t> hình và lần lượt trả lời các câu a, b, c</a:t>
            </a:r>
          </a:p>
          <a:p>
            <a:r>
              <a:rPr lang="en-US" baseline="0">
                <a:latin typeface="Arial" pitchFamily="34" charset="0"/>
              </a:rPr>
              <a:t>Nếu hết thời gian thì GV yêu cầu HS về nhà hoàn thành bài giải.</a:t>
            </a:r>
            <a:endParaRPr lang="en-US">
              <a:latin typeface="Arial" pitchFamily="34" charset="0"/>
            </a:endParaRPr>
          </a:p>
        </p:txBody>
      </p:sp>
      <p:sp>
        <p:nvSpPr>
          <p:cNvPr id="59396" name="Slide Number Placeholder 3"/>
          <p:cNvSpPr>
            <a:spLocks noGrp="1"/>
          </p:cNvSpPr>
          <p:nvPr>
            <p:ph type="sldNum" sz="quarter" idx="5"/>
          </p:nvPr>
        </p:nvSpPr>
        <p:spPr>
          <a:noFill/>
        </p:spPr>
        <p:txBody>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fld id="{4154E25F-1809-4ABA-8A2D-3F53870EECEC}" type="slidenum">
              <a:rPr lang="en-US" smtClean="0">
                <a:latin typeface="Arial" pitchFamily="34" charset="0"/>
              </a:rPr>
              <a:pPr/>
              <a:t>27</a:t>
            </a:fld>
            <a:endParaRPr lang="en-US">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p:spPr>
        <p:txBody>
          <a:bodyPr/>
          <a:lstStyle/>
          <a:p>
            <a:endParaRPr lang="en-US">
              <a:latin typeface="Arial" pitchFamily="34" charset="0"/>
            </a:endParaRPr>
          </a:p>
        </p:txBody>
      </p:sp>
      <p:sp>
        <p:nvSpPr>
          <p:cNvPr id="66564" name="Slide Number Placeholder 3"/>
          <p:cNvSpPr>
            <a:spLocks noGrp="1"/>
          </p:cNvSpPr>
          <p:nvPr>
            <p:ph type="sldNum" sz="quarter" idx="5"/>
          </p:nvPr>
        </p:nvSpPr>
        <p:spPr>
          <a:noFill/>
        </p:spPr>
        <p:txBody>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fld id="{A7C44B0C-E4C4-497F-9086-DA5607C3E5C5}" type="slidenum">
              <a:rPr lang="en-US" smtClean="0">
                <a:latin typeface="Arial" pitchFamily="34" charset="0"/>
              </a:rPr>
              <a:pPr/>
              <a:t>28</a:t>
            </a:fld>
            <a:endParaRPr lang="en-US">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字魂59号-创粗黑" panose="00000500000000000000" pitchFamily="2" charset="-122"/>
                <a:ea typeface="宋体" panose="02010600030101010101" pitchFamily="2" charset="-122"/>
              </a:rPr>
              <a:pPr/>
              <a:t>3</a:t>
            </a:fld>
            <a:endParaRPr lang="zh-CN" altLang="en-US" sz="1200" dirty="0">
              <a:latin typeface="字魂59号-创粗黑" panose="00000500000000000000" pitchFamily="2" charset="-122"/>
              <a:ea typeface="宋体" panose="02010600030101010101" pitchFamily="2" charset="-122"/>
            </a:endParaRPr>
          </a:p>
        </p:txBody>
      </p:sp>
    </p:spTree>
    <p:extLst>
      <p:ext uri="{BB962C8B-B14F-4D97-AF65-F5344CB8AC3E}">
        <p14:creationId xmlns:p14="http://schemas.microsoft.com/office/powerpoint/2010/main" val="3482550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GV hướng</a:t>
            </a:r>
            <a:r>
              <a:rPr lang="en-US" sz="1200" kern="1200" baseline="0">
                <a:solidFill>
                  <a:schemeClr val="tx1"/>
                </a:solidFill>
                <a:effectLst/>
                <a:latin typeface="+mn-lt"/>
                <a:ea typeface="+mn-ea"/>
                <a:cs typeface="+mn-cs"/>
              </a:rPr>
              <a:t> dẫn.</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HS thực hiện được thao tác cắt, gấp chồng khít để tạo được mô hình tia phân giác của một góc.</a:t>
            </a:r>
          </a:p>
          <a:p>
            <a:r>
              <a:rPr lang="en-US" sz="1200" kern="1200">
                <a:solidFill>
                  <a:schemeClr val="tx1"/>
                </a:solidFill>
                <a:effectLst/>
                <a:latin typeface="+mn-lt"/>
                <a:ea typeface="+mn-ea"/>
                <a:cs typeface="+mn-cs"/>
              </a:rPr>
              <a:t>- HS trả lời câu hỏi của HĐ5 theo cá nhân</a:t>
            </a:r>
          </a:p>
          <a:p>
            <a:endParaRPr lang="en-US"/>
          </a:p>
        </p:txBody>
      </p:sp>
      <p:sp>
        <p:nvSpPr>
          <p:cNvPr id="4" name="Slide Number Placeholder 3"/>
          <p:cNvSpPr>
            <a:spLocks noGrp="1"/>
          </p:cNvSpPr>
          <p:nvPr>
            <p:ph type="sldNum" sz="quarter" idx="10"/>
          </p:nvPr>
        </p:nvSpPr>
        <p:spPr/>
        <p:txBody>
          <a:bodyPr/>
          <a:lstStyle/>
          <a:p>
            <a:fld id="{E74413FC-D1E0-4AF5-B595-8F006B09F682}" type="slidenum">
              <a:rPr lang="en-US" smtClean="0"/>
              <a:t>4</a:t>
            </a:fld>
            <a:endParaRPr lang="en-US"/>
          </a:p>
        </p:txBody>
      </p:sp>
    </p:spTree>
    <p:extLst>
      <p:ext uri="{BB962C8B-B14F-4D97-AF65-F5344CB8AC3E}">
        <p14:creationId xmlns:p14="http://schemas.microsoft.com/office/powerpoint/2010/main" val="1699272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gấp giấy</a:t>
            </a:r>
          </a:p>
          <a:p>
            <a:r>
              <a:rPr lang="en-US" baseline="0"/>
              <a:t>HS: Quan sát và thực hiện</a:t>
            </a:r>
          </a:p>
          <a:p>
            <a:r>
              <a:rPr lang="en-US" baseline="0"/>
              <a:t>Sau đó: HS  trả lời câu hỏi của HĐ5</a:t>
            </a:r>
            <a:endParaRPr lang="en-US"/>
          </a:p>
        </p:txBody>
      </p:sp>
      <p:sp>
        <p:nvSpPr>
          <p:cNvPr id="4" name="Slide Number Placeholder 3"/>
          <p:cNvSpPr>
            <a:spLocks noGrp="1"/>
          </p:cNvSpPr>
          <p:nvPr>
            <p:ph type="sldNum" sz="quarter" idx="10"/>
          </p:nvPr>
        </p:nvSpPr>
        <p:spPr/>
        <p:txBody>
          <a:bodyPr/>
          <a:lstStyle/>
          <a:p>
            <a:fld id="{E74413FC-D1E0-4AF5-B595-8F006B09F682}" type="slidenum">
              <a:rPr lang="en-US" smtClean="0"/>
              <a:t>5</a:t>
            </a:fld>
            <a:endParaRPr lang="en-US"/>
          </a:p>
        </p:txBody>
      </p:sp>
    </p:spTree>
    <p:extLst>
      <p:ext uri="{BB962C8B-B14F-4D97-AF65-F5344CB8AC3E}">
        <p14:creationId xmlns:p14="http://schemas.microsoft.com/office/powerpoint/2010/main" val="1657952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atin typeface="Times New Roman"/>
                <a:ea typeface="Times New Roman"/>
              </a:rPr>
              <a:t>GV yêu cầu HS quan sát và tìm hiểu lời giải của ví dụ 2 trong SGK</a:t>
            </a:r>
            <a:endParaRPr lang="en-US" sz="1100">
              <a:effectLst/>
              <a:latin typeface="Times New Roman"/>
              <a:ea typeface="Times New Roman"/>
            </a:endParaRPr>
          </a:p>
          <a:p>
            <a:endParaRPr lang="en-US"/>
          </a:p>
        </p:txBody>
      </p:sp>
      <p:sp>
        <p:nvSpPr>
          <p:cNvPr id="4" name="Slide Number Placeholder 3"/>
          <p:cNvSpPr>
            <a:spLocks noGrp="1"/>
          </p:cNvSpPr>
          <p:nvPr>
            <p:ph type="sldNum" sz="quarter" idx="10"/>
          </p:nvPr>
        </p:nvSpPr>
        <p:spPr/>
        <p:txBody>
          <a:bodyPr/>
          <a:lstStyle/>
          <a:p>
            <a:fld id="{E74413FC-D1E0-4AF5-B595-8F006B09F682}" type="slidenum">
              <a:rPr lang="en-US" smtClean="0"/>
              <a:t>7</a:t>
            </a:fld>
            <a:endParaRPr lang="en-US"/>
          </a:p>
        </p:txBody>
      </p:sp>
    </p:spTree>
    <p:extLst>
      <p:ext uri="{BB962C8B-B14F-4D97-AF65-F5344CB8AC3E}">
        <p14:creationId xmlns:p14="http://schemas.microsoft.com/office/powerpoint/2010/main" val="2625000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p:spPr>
        <p:txBody>
          <a:bodyPr/>
          <a:lstStyle/>
          <a:p>
            <a:endParaRPr lang="en-US">
              <a:latin typeface="Arial" pitchFamily="34" charset="0"/>
            </a:endParaRPr>
          </a:p>
        </p:txBody>
      </p:sp>
      <p:sp>
        <p:nvSpPr>
          <p:cNvPr id="59396" name="Slide Number Placeholder 3"/>
          <p:cNvSpPr>
            <a:spLocks noGrp="1"/>
          </p:cNvSpPr>
          <p:nvPr>
            <p:ph type="sldNum" sz="quarter" idx="5"/>
          </p:nvPr>
        </p:nvSpPr>
        <p:spPr>
          <a:noFill/>
        </p:spPr>
        <p:txBody>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fld id="{DCF70CBC-D8B5-4D2F-8980-13E4C9CFDBCA}" type="slidenum">
              <a:rPr lang="en-US" smtClean="0">
                <a:latin typeface="Arial" pitchFamily="34" charset="0"/>
              </a:rPr>
              <a:pPr/>
              <a:t>8</a:t>
            </a:fld>
            <a:endParaRPr lang="en-US">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p:spPr>
        <p:txBody>
          <a:bodyPr/>
          <a:lstStyle/>
          <a:p>
            <a:r>
              <a:rPr lang="en-US" sz="1200" kern="1200">
                <a:solidFill>
                  <a:schemeClr val="tx1"/>
                </a:solidFill>
                <a:effectLst/>
                <a:latin typeface="+mn-lt"/>
                <a:ea typeface="+mn-ea"/>
                <a:cs typeface="+mn-cs"/>
              </a:rPr>
              <a:t>HS dựa vào ví dụ 2 để làm bài tập trên theo nhóm trong 4 phút</a:t>
            </a:r>
            <a:endParaRPr lang="en-US">
              <a:latin typeface="Arial" pitchFamily="34" charset="0"/>
            </a:endParaRPr>
          </a:p>
        </p:txBody>
      </p:sp>
      <p:sp>
        <p:nvSpPr>
          <p:cNvPr id="59396" name="Slide Number Placeholder 3"/>
          <p:cNvSpPr>
            <a:spLocks noGrp="1"/>
          </p:cNvSpPr>
          <p:nvPr>
            <p:ph type="sldNum" sz="quarter" idx="5"/>
          </p:nvPr>
        </p:nvSpPr>
        <p:spPr>
          <a:noFill/>
        </p:spPr>
        <p:txBody>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fld id="{DCF70CBC-D8B5-4D2F-8980-13E4C9CFDBCA}" type="slidenum">
              <a:rPr lang="en-US" smtClean="0">
                <a:latin typeface="Arial" pitchFamily="34" charset="0"/>
              </a:rPr>
              <a:pPr/>
              <a:t>9</a:t>
            </a:fld>
            <a:endParaRPr lang="en-US">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p:spPr>
        <p:txBody>
          <a:bodyPr/>
          <a:lstStyle/>
          <a:p>
            <a:r>
              <a:rPr lang="en-US" sz="1200" kern="1200">
                <a:solidFill>
                  <a:schemeClr val="tx1"/>
                </a:solidFill>
                <a:effectLst/>
                <a:latin typeface="+mn-lt"/>
                <a:ea typeface="+mn-ea"/>
                <a:cs typeface="+mn-cs"/>
              </a:rPr>
              <a:t>HS dựa vào ví dụ 2 để làm bài tập trên theo nhóm trong 4 phút</a:t>
            </a:r>
            <a:endParaRPr lang="en-US">
              <a:latin typeface="Arial" pitchFamily="34" charset="0"/>
            </a:endParaRPr>
          </a:p>
        </p:txBody>
      </p:sp>
      <p:sp>
        <p:nvSpPr>
          <p:cNvPr id="59396" name="Slide Number Placeholder 3"/>
          <p:cNvSpPr>
            <a:spLocks noGrp="1"/>
          </p:cNvSpPr>
          <p:nvPr>
            <p:ph type="sldNum" sz="quarter" idx="5"/>
          </p:nvPr>
        </p:nvSpPr>
        <p:spPr>
          <a:noFill/>
        </p:spPr>
        <p:txBody>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fld id="{DCF70CBC-D8B5-4D2F-8980-13E4C9CFDBCA}" type="slidenum">
              <a:rPr lang="en-US" smtClean="0">
                <a:latin typeface="Arial" pitchFamily="34" charset="0"/>
              </a:rPr>
              <a:pPr/>
              <a:t>11</a:t>
            </a:fld>
            <a:endParaRPr lang="en-US">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CA30BE9-09C2-433A-A0FB-D13FA54C5207}" type="datetimeFigureOut">
              <a:rPr lang="en-US" smtClean="0"/>
              <a:t>17/07/2022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B5282C-D7EC-4DEB-B1F6-C5F950B5B76C}" type="slidenum">
              <a:rPr lang="en-US" smtClean="0"/>
              <a:t>‹#›</a:t>
            </a:fld>
            <a:endParaRPr lang="en-US"/>
          </a:p>
        </p:txBody>
      </p:sp>
    </p:spTree>
    <p:extLst>
      <p:ext uri="{BB962C8B-B14F-4D97-AF65-F5344CB8AC3E}">
        <p14:creationId xmlns:p14="http://schemas.microsoft.com/office/powerpoint/2010/main" val="4126453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A30BE9-09C2-433A-A0FB-D13FA54C5207}" type="datetimeFigureOut">
              <a:rPr lang="en-US" smtClean="0"/>
              <a:t>17/07/2022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B5282C-D7EC-4DEB-B1F6-C5F950B5B76C}" type="slidenum">
              <a:rPr lang="en-US" smtClean="0"/>
              <a:t>‹#›</a:t>
            </a:fld>
            <a:endParaRPr lang="en-US"/>
          </a:p>
        </p:txBody>
      </p:sp>
    </p:spTree>
    <p:extLst>
      <p:ext uri="{BB962C8B-B14F-4D97-AF65-F5344CB8AC3E}">
        <p14:creationId xmlns:p14="http://schemas.microsoft.com/office/powerpoint/2010/main" val="491498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A30BE9-09C2-433A-A0FB-D13FA54C5207}" type="datetimeFigureOut">
              <a:rPr lang="en-US" smtClean="0"/>
              <a:t>17/07/2022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B5282C-D7EC-4DEB-B1F6-C5F950B5B76C}" type="slidenum">
              <a:rPr lang="en-US" smtClean="0"/>
              <a:t>‹#›</a:t>
            </a:fld>
            <a:endParaRPr lang="en-US"/>
          </a:p>
        </p:txBody>
      </p:sp>
    </p:spTree>
    <p:extLst>
      <p:ext uri="{BB962C8B-B14F-4D97-AF65-F5344CB8AC3E}">
        <p14:creationId xmlns:p14="http://schemas.microsoft.com/office/powerpoint/2010/main" val="2869465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2123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82BF8ACA-06D0-477B-8419-5CAC63CD5A11}" type="slidenum">
              <a:rPr lang="en-US"/>
              <a:pPr>
                <a:defRPr/>
              </a:pPr>
              <a:t>‹#›</a:t>
            </a:fld>
            <a:endParaRPr lang="en-US"/>
          </a:p>
        </p:txBody>
      </p:sp>
    </p:spTree>
    <p:extLst>
      <p:ext uri="{BB962C8B-B14F-4D97-AF65-F5344CB8AC3E}">
        <p14:creationId xmlns:p14="http://schemas.microsoft.com/office/powerpoint/2010/main" val="1273083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F6842A86-CC2F-408C-9350-BB776B2AE9EE}" type="slidenum">
              <a:rPr lang="en-US"/>
              <a:pPr>
                <a:defRPr/>
              </a:pPr>
              <a:t>‹#›</a:t>
            </a:fld>
            <a:endParaRPr lang="en-US"/>
          </a:p>
        </p:txBody>
      </p:sp>
    </p:spTree>
    <p:extLst>
      <p:ext uri="{BB962C8B-B14F-4D97-AF65-F5344CB8AC3E}">
        <p14:creationId xmlns:p14="http://schemas.microsoft.com/office/powerpoint/2010/main" val="3434960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6"/>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2D700AF1-BBCB-4FA6-984F-645C8527AFBA}" type="slidenum">
              <a:rPr lang="en-US"/>
              <a:pPr>
                <a:defRPr/>
              </a:pPr>
              <a:t>‹#›</a:t>
            </a:fld>
            <a:endParaRPr lang="en-US"/>
          </a:p>
        </p:txBody>
      </p:sp>
    </p:spTree>
    <p:extLst>
      <p:ext uri="{BB962C8B-B14F-4D97-AF65-F5344CB8AC3E}">
        <p14:creationId xmlns:p14="http://schemas.microsoft.com/office/powerpoint/2010/main" val="21934040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D3C5FB18-3BFD-4F98-95B6-CF55BD3DA1D5}" type="slidenum">
              <a:rPr lang="en-US"/>
              <a:pPr>
                <a:defRPr/>
              </a:pPr>
              <a:t>‹#›</a:t>
            </a:fld>
            <a:endParaRPr lang="en-US"/>
          </a:p>
        </p:txBody>
      </p:sp>
    </p:spTree>
    <p:extLst>
      <p:ext uri="{BB962C8B-B14F-4D97-AF65-F5344CB8AC3E}">
        <p14:creationId xmlns:p14="http://schemas.microsoft.com/office/powerpoint/2010/main" val="37045765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7D9944CE-64BB-47FE-9DB5-4EA3E2B8515B}" type="slidenum">
              <a:rPr lang="en-US"/>
              <a:pPr>
                <a:defRPr/>
              </a:pPr>
              <a:t>‹#›</a:t>
            </a:fld>
            <a:endParaRPr lang="en-US"/>
          </a:p>
        </p:txBody>
      </p:sp>
    </p:spTree>
    <p:extLst>
      <p:ext uri="{BB962C8B-B14F-4D97-AF65-F5344CB8AC3E}">
        <p14:creationId xmlns:p14="http://schemas.microsoft.com/office/powerpoint/2010/main" val="29068662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B2F11957-7F94-4D9C-8676-07D6743422E1}" type="slidenum">
              <a:rPr lang="en-US"/>
              <a:pPr>
                <a:defRPr/>
              </a:pPr>
              <a:t>‹#›</a:t>
            </a:fld>
            <a:endParaRPr lang="en-US"/>
          </a:p>
        </p:txBody>
      </p:sp>
    </p:spTree>
    <p:extLst>
      <p:ext uri="{BB962C8B-B14F-4D97-AF65-F5344CB8AC3E}">
        <p14:creationId xmlns:p14="http://schemas.microsoft.com/office/powerpoint/2010/main" val="9346422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FF2FC17B-80EA-44EA-8759-14A579ACE0C6}" type="slidenum">
              <a:rPr lang="en-US"/>
              <a:pPr>
                <a:defRPr/>
              </a:pPr>
              <a:t>‹#›</a:t>
            </a:fld>
            <a:endParaRPr lang="en-US"/>
          </a:p>
        </p:txBody>
      </p:sp>
    </p:spTree>
    <p:extLst>
      <p:ext uri="{BB962C8B-B14F-4D97-AF65-F5344CB8AC3E}">
        <p14:creationId xmlns:p14="http://schemas.microsoft.com/office/powerpoint/2010/main" val="2258337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A30BE9-09C2-433A-A0FB-D13FA54C5207}" type="datetimeFigureOut">
              <a:rPr lang="en-US" smtClean="0"/>
              <a:t>17/07/2022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B5282C-D7EC-4DEB-B1F6-C5F950B5B76C}" type="slidenum">
              <a:rPr lang="en-US" smtClean="0"/>
              <a:t>‹#›</a:t>
            </a:fld>
            <a:endParaRPr lang="en-US"/>
          </a:p>
        </p:txBody>
      </p:sp>
    </p:spTree>
    <p:extLst>
      <p:ext uri="{BB962C8B-B14F-4D97-AF65-F5344CB8AC3E}">
        <p14:creationId xmlns:p14="http://schemas.microsoft.com/office/powerpoint/2010/main" val="409294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04789"/>
            <a:ext cx="5111751"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59B375D8-5F94-42D6-8864-25ADF6282B76}" type="slidenum">
              <a:rPr lang="en-US"/>
              <a:pPr>
                <a:defRPr/>
              </a:pPr>
              <a:t>‹#›</a:t>
            </a:fld>
            <a:endParaRPr lang="en-US"/>
          </a:p>
        </p:txBody>
      </p:sp>
    </p:spTree>
    <p:extLst>
      <p:ext uri="{BB962C8B-B14F-4D97-AF65-F5344CB8AC3E}">
        <p14:creationId xmlns:p14="http://schemas.microsoft.com/office/powerpoint/2010/main" val="14414635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EB6C043B-F7D3-4101-AB76-567125ABA1AA}" type="slidenum">
              <a:rPr lang="en-US"/>
              <a:pPr>
                <a:defRPr/>
              </a:pPr>
              <a:t>‹#›</a:t>
            </a:fld>
            <a:endParaRPr lang="en-US"/>
          </a:p>
        </p:txBody>
      </p:sp>
    </p:spTree>
    <p:extLst>
      <p:ext uri="{BB962C8B-B14F-4D97-AF65-F5344CB8AC3E}">
        <p14:creationId xmlns:p14="http://schemas.microsoft.com/office/powerpoint/2010/main" val="26186473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33143D21-E25C-404F-B3EF-E9D49498B6F9}" type="slidenum">
              <a:rPr lang="en-US"/>
              <a:pPr>
                <a:defRPr/>
              </a:pPr>
              <a:t>‹#›</a:t>
            </a:fld>
            <a:endParaRPr lang="en-US"/>
          </a:p>
        </p:txBody>
      </p:sp>
    </p:spTree>
    <p:extLst>
      <p:ext uri="{BB962C8B-B14F-4D97-AF65-F5344CB8AC3E}">
        <p14:creationId xmlns:p14="http://schemas.microsoft.com/office/powerpoint/2010/main" val="4109370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5EC33CED-2BD7-40D3-BDCF-50ECE0D44B97}" type="slidenum">
              <a:rPr lang="en-US"/>
              <a:pPr>
                <a:defRPr/>
              </a:pPr>
              <a:t>‹#›</a:t>
            </a:fld>
            <a:endParaRPr lang="en-US"/>
          </a:p>
        </p:txBody>
      </p:sp>
    </p:spTree>
    <p:extLst>
      <p:ext uri="{BB962C8B-B14F-4D97-AF65-F5344CB8AC3E}">
        <p14:creationId xmlns:p14="http://schemas.microsoft.com/office/powerpoint/2010/main" val="33372556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矩形: 圆角 9"/>
          <p:cNvSpPr/>
          <p:nvPr userDrawn="1"/>
        </p:nvSpPr>
        <p:spPr>
          <a:xfrm>
            <a:off x="355600" y="200025"/>
            <a:ext cx="8432800" cy="474345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a:solidFill>
                <a:srgbClr val="FFFFFF"/>
              </a:solidFill>
            </a:endParaRPr>
          </a:p>
        </p:txBody>
      </p:sp>
      <p:sp>
        <p:nvSpPr>
          <p:cNvPr id="3" name="矩形: 圆角 11"/>
          <p:cNvSpPr/>
          <p:nvPr userDrawn="1"/>
        </p:nvSpPr>
        <p:spPr>
          <a:xfrm>
            <a:off x="484188" y="303610"/>
            <a:ext cx="8139112" cy="4499372"/>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a:solidFill>
                <a:srgbClr val="FFFFFF"/>
              </a:solidFill>
            </a:endParaRPr>
          </a:p>
        </p:txBody>
      </p:sp>
      <p:sp>
        <p:nvSpPr>
          <p:cNvPr id="4" name="矩形: 圆角 59"/>
          <p:cNvSpPr/>
          <p:nvPr userDrawn="1"/>
        </p:nvSpPr>
        <p:spPr>
          <a:xfrm>
            <a:off x="530225" y="342900"/>
            <a:ext cx="8045450" cy="4427935"/>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dirty="0">
              <a:solidFill>
                <a:srgbClr val="FFFFFF"/>
              </a:solidFill>
            </a:endParaRPr>
          </a:p>
        </p:txBody>
      </p:sp>
      <p:sp>
        <p:nvSpPr>
          <p:cNvPr id="5" name="矩形: 一个圆顶角，剪去另一个顶角 12"/>
          <p:cNvSpPr/>
          <p:nvPr userDrawn="1"/>
        </p:nvSpPr>
        <p:spPr>
          <a:xfrm rot="16200000" flipV="1">
            <a:off x="8373071" y="639564"/>
            <a:ext cx="675084" cy="269875"/>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sz="2000" b="1">
              <a:solidFill>
                <a:srgbClr val="FFFFFF"/>
              </a:solidFill>
              <a:latin typeface="思源黑体 Heavy" panose="020B0A00000000000000" pitchFamily="34" charset="-122"/>
              <a:ea typeface="思源黑体 Heavy" panose="020B0A00000000000000" pitchFamily="34" charset="-122"/>
            </a:endParaRPr>
          </a:p>
        </p:txBody>
      </p:sp>
      <p:grpSp>
        <p:nvGrpSpPr>
          <p:cNvPr id="6" name="组合 19"/>
          <p:cNvGrpSpPr>
            <a:grpSpLocks/>
          </p:cNvGrpSpPr>
          <p:nvPr userDrawn="1"/>
        </p:nvGrpSpPr>
        <p:grpSpPr bwMode="auto">
          <a:xfrm>
            <a:off x="719138" y="100012"/>
            <a:ext cx="7612062" cy="461963"/>
            <a:chOff x="1509" y="211"/>
            <a:chExt cx="15984" cy="968"/>
          </a:xfrm>
        </p:grpSpPr>
        <p:sp>
          <p:nvSpPr>
            <p:cNvPr id="7" name="流程图: 接点 41"/>
            <p:cNvSpPr/>
            <p:nvPr/>
          </p:nvSpPr>
          <p:spPr>
            <a:xfrm>
              <a:off x="1509" y="72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dirty="0">
                <a:solidFill>
                  <a:srgbClr val="000000"/>
                </a:solidFill>
              </a:endParaRPr>
            </a:p>
          </p:txBody>
        </p:sp>
        <p:sp>
          <p:nvSpPr>
            <p:cNvPr id="8" name="空心弧 18"/>
            <p:cNvSpPr/>
            <p:nvPr/>
          </p:nvSpPr>
          <p:spPr>
            <a:xfrm rot="5400000">
              <a:off x="1469" y="294"/>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dirty="0">
                <a:solidFill>
                  <a:srgbClr val="000000"/>
                </a:solidFill>
              </a:endParaRPr>
            </a:p>
          </p:txBody>
        </p:sp>
        <p:sp>
          <p:nvSpPr>
            <p:cNvPr id="9" name="流程图: 接点 43"/>
            <p:cNvSpPr/>
            <p:nvPr/>
          </p:nvSpPr>
          <p:spPr>
            <a:xfrm>
              <a:off x="3379" y="72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dirty="0">
                <a:solidFill>
                  <a:srgbClr val="000000"/>
                </a:solidFill>
              </a:endParaRPr>
            </a:p>
          </p:txBody>
        </p:sp>
        <p:sp>
          <p:nvSpPr>
            <p:cNvPr id="10" name="空心弧 18"/>
            <p:cNvSpPr/>
            <p:nvPr/>
          </p:nvSpPr>
          <p:spPr>
            <a:xfrm rot="5400000">
              <a:off x="3339" y="294"/>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dirty="0">
                <a:solidFill>
                  <a:srgbClr val="000000"/>
                </a:solidFill>
              </a:endParaRPr>
            </a:p>
          </p:txBody>
        </p:sp>
        <p:sp>
          <p:nvSpPr>
            <p:cNvPr id="11" name="流程图: 接点 45"/>
            <p:cNvSpPr/>
            <p:nvPr/>
          </p:nvSpPr>
          <p:spPr>
            <a:xfrm>
              <a:off x="5212" y="725"/>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dirty="0">
                <a:solidFill>
                  <a:srgbClr val="000000"/>
                </a:solidFill>
              </a:endParaRPr>
            </a:p>
          </p:txBody>
        </p:sp>
        <p:sp>
          <p:nvSpPr>
            <p:cNvPr id="12" name="空心弧 18"/>
            <p:cNvSpPr/>
            <p:nvPr/>
          </p:nvSpPr>
          <p:spPr>
            <a:xfrm rot="5400000">
              <a:off x="5174" y="298"/>
              <a:ext cx="701"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dirty="0">
                <a:solidFill>
                  <a:srgbClr val="000000"/>
                </a:solidFill>
              </a:endParaRPr>
            </a:p>
          </p:txBody>
        </p:sp>
        <p:sp>
          <p:nvSpPr>
            <p:cNvPr id="13" name="流程图: 接点 47"/>
            <p:cNvSpPr/>
            <p:nvPr/>
          </p:nvSpPr>
          <p:spPr>
            <a:xfrm>
              <a:off x="7393" y="717"/>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dirty="0">
                <a:solidFill>
                  <a:srgbClr val="000000"/>
                </a:solidFill>
              </a:endParaRPr>
            </a:p>
          </p:txBody>
        </p:sp>
        <p:sp>
          <p:nvSpPr>
            <p:cNvPr id="14" name="空心弧 18"/>
            <p:cNvSpPr/>
            <p:nvPr/>
          </p:nvSpPr>
          <p:spPr>
            <a:xfrm rot="5400000">
              <a:off x="7352" y="292"/>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dirty="0">
                <a:solidFill>
                  <a:srgbClr val="000000"/>
                </a:solidFill>
              </a:endParaRPr>
            </a:p>
          </p:txBody>
        </p:sp>
        <p:sp>
          <p:nvSpPr>
            <p:cNvPr id="15" name="流程图: 接点 49"/>
            <p:cNvSpPr/>
            <p:nvPr/>
          </p:nvSpPr>
          <p:spPr>
            <a:xfrm>
              <a:off x="9259" y="717"/>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dirty="0">
                <a:solidFill>
                  <a:srgbClr val="000000"/>
                </a:solidFill>
              </a:endParaRPr>
            </a:p>
          </p:txBody>
        </p:sp>
        <p:sp>
          <p:nvSpPr>
            <p:cNvPr id="16" name="空心弧 18"/>
            <p:cNvSpPr/>
            <p:nvPr/>
          </p:nvSpPr>
          <p:spPr>
            <a:xfrm rot="5400000">
              <a:off x="9219" y="292"/>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dirty="0">
                <a:solidFill>
                  <a:srgbClr val="000000"/>
                </a:solidFill>
              </a:endParaRPr>
            </a:p>
          </p:txBody>
        </p:sp>
        <p:sp>
          <p:nvSpPr>
            <p:cNvPr id="17" name="流程图: 接点 51"/>
            <p:cNvSpPr/>
            <p:nvPr/>
          </p:nvSpPr>
          <p:spPr>
            <a:xfrm>
              <a:off x="11093" y="722"/>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dirty="0">
                <a:solidFill>
                  <a:srgbClr val="000000"/>
                </a:solidFill>
              </a:endParaRPr>
            </a:p>
          </p:txBody>
        </p:sp>
        <p:sp>
          <p:nvSpPr>
            <p:cNvPr id="18" name="空心弧 18"/>
            <p:cNvSpPr/>
            <p:nvPr/>
          </p:nvSpPr>
          <p:spPr>
            <a:xfrm rot="5400000">
              <a:off x="11053" y="297"/>
              <a:ext cx="704"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dirty="0">
                <a:solidFill>
                  <a:srgbClr val="000000"/>
                </a:solidFill>
              </a:endParaRPr>
            </a:p>
          </p:txBody>
        </p:sp>
        <p:sp>
          <p:nvSpPr>
            <p:cNvPr id="19" name="流程图: 接点 53"/>
            <p:cNvSpPr/>
            <p:nvPr/>
          </p:nvSpPr>
          <p:spPr>
            <a:xfrm>
              <a:off x="13203" y="710"/>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dirty="0">
                <a:solidFill>
                  <a:srgbClr val="000000"/>
                </a:solidFill>
              </a:endParaRPr>
            </a:p>
          </p:txBody>
        </p:sp>
        <p:sp>
          <p:nvSpPr>
            <p:cNvPr id="20" name="空心弧 18"/>
            <p:cNvSpPr/>
            <p:nvPr/>
          </p:nvSpPr>
          <p:spPr>
            <a:xfrm rot="5400000">
              <a:off x="13164" y="283"/>
              <a:ext cx="701" cy="557"/>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dirty="0">
                <a:solidFill>
                  <a:srgbClr val="000000"/>
                </a:solidFill>
              </a:endParaRPr>
            </a:p>
          </p:txBody>
        </p:sp>
        <p:sp>
          <p:nvSpPr>
            <p:cNvPr id="21" name="流程图: 接点 55"/>
            <p:cNvSpPr/>
            <p:nvPr/>
          </p:nvSpPr>
          <p:spPr>
            <a:xfrm>
              <a:off x="15070" y="710"/>
              <a:ext cx="457"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dirty="0">
                <a:solidFill>
                  <a:srgbClr val="000000"/>
                </a:solidFill>
              </a:endParaRPr>
            </a:p>
          </p:txBody>
        </p:sp>
        <p:sp>
          <p:nvSpPr>
            <p:cNvPr id="22" name="空心弧 18"/>
            <p:cNvSpPr/>
            <p:nvPr/>
          </p:nvSpPr>
          <p:spPr>
            <a:xfrm rot="5400000">
              <a:off x="15032" y="285"/>
              <a:ext cx="701" cy="553"/>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dirty="0">
                <a:solidFill>
                  <a:srgbClr val="000000"/>
                </a:solidFill>
              </a:endParaRPr>
            </a:p>
          </p:txBody>
        </p:sp>
        <p:sp>
          <p:nvSpPr>
            <p:cNvPr id="23" name="流程图: 接点 57"/>
            <p:cNvSpPr/>
            <p:nvPr/>
          </p:nvSpPr>
          <p:spPr>
            <a:xfrm>
              <a:off x="16906" y="715"/>
              <a:ext cx="453"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dirty="0">
                <a:solidFill>
                  <a:srgbClr val="000000"/>
                </a:solidFill>
              </a:endParaRPr>
            </a:p>
          </p:txBody>
        </p:sp>
        <p:sp>
          <p:nvSpPr>
            <p:cNvPr id="24" name="空心弧 18"/>
            <p:cNvSpPr/>
            <p:nvPr/>
          </p:nvSpPr>
          <p:spPr>
            <a:xfrm rot="5400000">
              <a:off x="16866" y="290"/>
              <a:ext cx="701" cy="553"/>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dirty="0">
                <a:solidFill>
                  <a:srgbClr val="000000"/>
                </a:solidFill>
              </a:endParaRPr>
            </a:p>
          </p:txBody>
        </p:sp>
      </p:grpSp>
      <p:sp>
        <p:nvSpPr>
          <p:cNvPr id="25" name="矩形: 一个圆顶角，剪去另一个顶角 64"/>
          <p:cNvSpPr/>
          <p:nvPr userDrawn="1"/>
        </p:nvSpPr>
        <p:spPr>
          <a:xfrm rot="16200000" flipV="1">
            <a:off x="8373071" y="1353939"/>
            <a:ext cx="675084" cy="269875"/>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sz="2000" b="1">
              <a:solidFill>
                <a:srgbClr val="FFFFFF"/>
              </a:solidFill>
              <a:latin typeface="思源黑体 Heavy" panose="020B0A00000000000000" pitchFamily="34" charset="-122"/>
              <a:ea typeface="思源黑体 Heavy" panose="020B0A00000000000000" pitchFamily="34" charset="-122"/>
            </a:endParaRPr>
          </a:p>
        </p:txBody>
      </p:sp>
      <p:sp>
        <p:nvSpPr>
          <p:cNvPr id="26" name="矩形: 一个圆顶角，剪去另一个顶角 65"/>
          <p:cNvSpPr/>
          <p:nvPr userDrawn="1"/>
        </p:nvSpPr>
        <p:spPr>
          <a:xfrm rot="16200000" flipV="1">
            <a:off x="8373071" y="2067124"/>
            <a:ext cx="675085" cy="269875"/>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sz="2000" b="1">
              <a:solidFill>
                <a:srgbClr val="FFFFFF"/>
              </a:solidFill>
              <a:latin typeface="思源黑体 Heavy" panose="020B0A00000000000000" pitchFamily="34" charset="-122"/>
              <a:ea typeface="思源黑体 Heavy" panose="020B0A00000000000000" pitchFamily="34" charset="-122"/>
            </a:endParaRPr>
          </a:p>
        </p:txBody>
      </p:sp>
      <p:sp>
        <p:nvSpPr>
          <p:cNvPr id="27" name="矩形: 一个圆顶角，剪去另一个顶角 66"/>
          <p:cNvSpPr/>
          <p:nvPr userDrawn="1"/>
        </p:nvSpPr>
        <p:spPr>
          <a:xfrm rot="16200000" flipV="1">
            <a:off x="8373071" y="2781499"/>
            <a:ext cx="675085" cy="269875"/>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sz="2000">
              <a:solidFill>
                <a:srgbClr val="FFFFFF"/>
              </a:solidFill>
              <a:latin typeface="思源黑体 Heavy" panose="020B0A00000000000000" pitchFamily="34" charset="-122"/>
              <a:ea typeface="思源黑体 Heavy" panose="020B0A00000000000000" pitchFamily="34" charset="-122"/>
            </a:endParaRPr>
          </a:p>
        </p:txBody>
      </p:sp>
      <p:sp>
        <p:nvSpPr>
          <p:cNvPr id="28" name="矩形: 一个圆顶角，剪去另一个顶角 67"/>
          <p:cNvSpPr/>
          <p:nvPr userDrawn="1"/>
        </p:nvSpPr>
        <p:spPr>
          <a:xfrm rot="16200000" flipV="1">
            <a:off x="8373071" y="3494683"/>
            <a:ext cx="675084" cy="269875"/>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sz="2000">
              <a:solidFill>
                <a:srgbClr val="FFFFFF"/>
              </a:solidFill>
              <a:latin typeface="思源黑体 Heavy" panose="020B0A00000000000000" pitchFamily="34" charset="-122"/>
              <a:ea typeface="思源黑体 Heavy" panose="020B0A00000000000000" pitchFamily="34" charset="-122"/>
            </a:endParaRPr>
          </a:p>
        </p:txBody>
      </p:sp>
      <p:sp>
        <p:nvSpPr>
          <p:cNvPr id="29" name="矩形: 一个圆顶角，剪去另一个顶角 68"/>
          <p:cNvSpPr/>
          <p:nvPr userDrawn="1"/>
        </p:nvSpPr>
        <p:spPr>
          <a:xfrm rot="16200000" flipV="1">
            <a:off x="8373071" y="4209058"/>
            <a:ext cx="675084" cy="269875"/>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sz="2000">
              <a:solidFill>
                <a:srgbClr val="FFFFFF"/>
              </a:solidFill>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671294254"/>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CA30BE9-09C2-433A-A0FB-D13FA54C5207}" type="datetimeFigureOut">
              <a:rPr lang="en-US">
                <a:solidFill>
                  <a:prstClr val="black">
                    <a:tint val="75000"/>
                  </a:prstClr>
                </a:solidFill>
              </a:rPr>
              <a:pPr/>
              <a:t>17/07/2022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B5282C-D7EC-4DEB-B1F6-C5F950B5B76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73810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A30BE9-09C2-433A-A0FB-D13FA54C5207}" type="datetimeFigureOut">
              <a:rPr lang="en-US">
                <a:solidFill>
                  <a:prstClr val="black">
                    <a:tint val="75000"/>
                  </a:prstClr>
                </a:solidFill>
              </a:rPr>
              <a:pPr/>
              <a:t>17/07/2022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B5282C-D7EC-4DEB-B1F6-C5F950B5B76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93950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A30BE9-09C2-433A-A0FB-D13FA54C5207}" type="datetimeFigureOut">
              <a:rPr lang="en-US">
                <a:solidFill>
                  <a:prstClr val="black">
                    <a:tint val="75000"/>
                  </a:prstClr>
                </a:solidFill>
              </a:rPr>
              <a:pPr/>
              <a:t>17/07/2022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B5282C-D7EC-4DEB-B1F6-C5F950B5B76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79994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A30BE9-09C2-433A-A0FB-D13FA54C5207}" type="datetimeFigureOut">
              <a:rPr lang="en-US">
                <a:solidFill>
                  <a:prstClr val="black">
                    <a:tint val="75000"/>
                  </a:prstClr>
                </a:solidFill>
              </a:rPr>
              <a:pPr/>
              <a:t>17/07/2022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B5282C-D7EC-4DEB-B1F6-C5F950B5B76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35702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A30BE9-09C2-433A-A0FB-D13FA54C5207}" type="datetimeFigureOut">
              <a:rPr lang="en-US">
                <a:solidFill>
                  <a:prstClr val="black">
                    <a:tint val="75000"/>
                  </a:prstClr>
                </a:solidFill>
              </a:rPr>
              <a:pPr/>
              <a:t>17/07/2022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AB5282C-D7EC-4DEB-B1F6-C5F950B5B76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9493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A30BE9-09C2-433A-A0FB-D13FA54C5207}" type="datetimeFigureOut">
              <a:rPr lang="en-US" smtClean="0"/>
              <a:t>17/07/2022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B5282C-D7EC-4DEB-B1F6-C5F950B5B76C}" type="slidenum">
              <a:rPr lang="en-US" smtClean="0"/>
              <a:t>‹#›</a:t>
            </a:fld>
            <a:endParaRPr lang="en-US"/>
          </a:p>
        </p:txBody>
      </p:sp>
    </p:spTree>
    <p:extLst>
      <p:ext uri="{BB962C8B-B14F-4D97-AF65-F5344CB8AC3E}">
        <p14:creationId xmlns:p14="http://schemas.microsoft.com/office/powerpoint/2010/main" val="35509056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A30BE9-09C2-433A-A0FB-D13FA54C5207}" type="datetimeFigureOut">
              <a:rPr lang="en-US">
                <a:solidFill>
                  <a:prstClr val="black">
                    <a:tint val="75000"/>
                  </a:prstClr>
                </a:solidFill>
              </a:rPr>
              <a:pPr/>
              <a:t>17/07/2022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AB5282C-D7EC-4DEB-B1F6-C5F950B5B76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18788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A30BE9-09C2-433A-A0FB-D13FA54C5207}" type="datetimeFigureOut">
              <a:rPr lang="en-US">
                <a:solidFill>
                  <a:prstClr val="black">
                    <a:tint val="75000"/>
                  </a:prstClr>
                </a:solidFill>
              </a:rPr>
              <a:pPr/>
              <a:t>17/07/2022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AB5282C-D7EC-4DEB-B1F6-C5F950B5B76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16898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A30BE9-09C2-433A-A0FB-D13FA54C5207}" type="datetimeFigureOut">
              <a:rPr lang="en-US">
                <a:solidFill>
                  <a:prstClr val="black">
                    <a:tint val="75000"/>
                  </a:prstClr>
                </a:solidFill>
              </a:rPr>
              <a:pPr/>
              <a:t>17/07/2022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B5282C-D7EC-4DEB-B1F6-C5F950B5B76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23960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A30BE9-09C2-433A-A0FB-D13FA54C5207}" type="datetimeFigureOut">
              <a:rPr lang="en-US">
                <a:solidFill>
                  <a:prstClr val="black">
                    <a:tint val="75000"/>
                  </a:prstClr>
                </a:solidFill>
              </a:rPr>
              <a:pPr/>
              <a:t>17/07/2022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B5282C-D7EC-4DEB-B1F6-C5F950B5B76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78630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A30BE9-09C2-433A-A0FB-D13FA54C5207}" type="datetimeFigureOut">
              <a:rPr lang="en-US">
                <a:solidFill>
                  <a:prstClr val="black">
                    <a:tint val="75000"/>
                  </a:prstClr>
                </a:solidFill>
              </a:rPr>
              <a:pPr/>
              <a:t>17/07/2022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B5282C-D7EC-4DEB-B1F6-C5F950B5B76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8491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A30BE9-09C2-433A-A0FB-D13FA54C5207}" type="datetimeFigureOut">
              <a:rPr lang="en-US">
                <a:solidFill>
                  <a:prstClr val="black">
                    <a:tint val="75000"/>
                  </a:prstClr>
                </a:solidFill>
              </a:rPr>
              <a:pPr/>
              <a:t>17/07/2022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B5282C-D7EC-4DEB-B1F6-C5F950B5B76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3137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A30BE9-09C2-433A-A0FB-D13FA54C5207}" type="datetimeFigureOut">
              <a:rPr lang="en-US" smtClean="0"/>
              <a:t>17/07/2022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B5282C-D7EC-4DEB-B1F6-C5F950B5B76C}" type="slidenum">
              <a:rPr lang="en-US" smtClean="0"/>
              <a:t>‹#›</a:t>
            </a:fld>
            <a:endParaRPr lang="en-US"/>
          </a:p>
        </p:txBody>
      </p:sp>
    </p:spTree>
    <p:extLst>
      <p:ext uri="{BB962C8B-B14F-4D97-AF65-F5344CB8AC3E}">
        <p14:creationId xmlns:p14="http://schemas.microsoft.com/office/powerpoint/2010/main" val="1613551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A30BE9-09C2-433A-A0FB-D13FA54C5207}" type="datetimeFigureOut">
              <a:rPr lang="en-US" smtClean="0"/>
              <a:t>17/07/2022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B5282C-D7EC-4DEB-B1F6-C5F950B5B76C}" type="slidenum">
              <a:rPr lang="en-US" smtClean="0"/>
              <a:t>‹#›</a:t>
            </a:fld>
            <a:endParaRPr lang="en-US"/>
          </a:p>
        </p:txBody>
      </p:sp>
    </p:spTree>
    <p:extLst>
      <p:ext uri="{BB962C8B-B14F-4D97-AF65-F5344CB8AC3E}">
        <p14:creationId xmlns:p14="http://schemas.microsoft.com/office/powerpoint/2010/main" val="1629329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A30BE9-09C2-433A-A0FB-D13FA54C5207}" type="datetimeFigureOut">
              <a:rPr lang="en-US" smtClean="0"/>
              <a:t>17/07/2022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B5282C-D7EC-4DEB-B1F6-C5F950B5B76C}" type="slidenum">
              <a:rPr lang="en-US" smtClean="0"/>
              <a:t>‹#›</a:t>
            </a:fld>
            <a:endParaRPr lang="en-US"/>
          </a:p>
        </p:txBody>
      </p:sp>
    </p:spTree>
    <p:extLst>
      <p:ext uri="{BB962C8B-B14F-4D97-AF65-F5344CB8AC3E}">
        <p14:creationId xmlns:p14="http://schemas.microsoft.com/office/powerpoint/2010/main" val="717045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A30BE9-09C2-433A-A0FB-D13FA54C5207}" type="datetimeFigureOut">
              <a:rPr lang="en-US" smtClean="0"/>
              <a:t>17/07/2022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B5282C-D7EC-4DEB-B1F6-C5F950B5B76C}" type="slidenum">
              <a:rPr lang="en-US" smtClean="0"/>
              <a:t>‹#›</a:t>
            </a:fld>
            <a:endParaRPr lang="en-US"/>
          </a:p>
        </p:txBody>
      </p:sp>
    </p:spTree>
    <p:extLst>
      <p:ext uri="{BB962C8B-B14F-4D97-AF65-F5344CB8AC3E}">
        <p14:creationId xmlns:p14="http://schemas.microsoft.com/office/powerpoint/2010/main" val="2036354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A30BE9-09C2-433A-A0FB-D13FA54C5207}" type="datetimeFigureOut">
              <a:rPr lang="en-US" smtClean="0"/>
              <a:t>17/07/2022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B5282C-D7EC-4DEB-B1F6-C5F950B5B76C}" type="slidenum">
              <a:rPr lang="en-US" smtClean="0"/>
              <a:t>‹#›</a:t>
            </a:fld>
            <a:endParaRPr lang="en-US"/>
          </a:p>
        </p:txBody>
      </p:sp>
    </p:spTree>
    <p:extLst>
      <p:ext uri="{BB962C8B-B14F-4D97-AF65-F5344CB8AC3E}">
        <p14:creationId xmlns:p14="http://schemas.microsoft.com/office/powerpoint/2010/main" val="1196228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A30BE9-09C2-433A-A0FB-D13FA54C5207}" type="datetimeFigureOut">
              <a:rPr lang="en-US" smtClean="0"/>
              <a:t>17/07/2022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B5282C-D7EC-4DEB-B1F6-C5F950B5B76C}" type="slidenum">
              <a:rPr lang="en-US" smtClean="0"/>
              <a:t>‹#›</a:t>
            </a:fld>
            <a:endParaRPr lang="en-US"/>
          </a:p>
        </p:txBody>
      </p:sp>
    </p:spTree>
    <p:extLst>
      <p:ext uri="{BB962C8B-B14F-4D97-AF65-F5344CB8AC3E}">
        <p14:creationId xmlns:p14="http://schemas.microsoft.com/office/powerpoint/2010/main" val="3057632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CA30BE9-09C2-433A-A0FB-D13FA54C5207}" type="datetimeFigureOut">
              <a:rPr lang="en-US" smtClean="0"/>
              <a:t>17/07/2022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AB5282C-D7EC-4DEB-B1F6-C5F950B5B76C}" type="slidenum">
              <a:rPr lang="en-US" smtClean="0"/>
              <a:t>‹#›</a:t>
            </a:fld>
            <a:endParaRPr lang="en-US"/>
          </a:p>
        </p:txBody>
      </p:sp>
    </p:spTree>
    <p:extLst>
      <p:ext uri="{BB962C8B-B14F-4D97-AF65-F5344CB8AC3E}">
        <p14:creationId xmlns:p14="http://schemas.microsoft.com/office/powerpoint/2010/main" val="740106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mn-lt"/>
              </a:defRPr>
            </a:lvl1pPr>
          </a:lstStyle>
          <a:p>
            <a:pPr fontAlgn="base">
              <a:spcBef>
                <a:spcPct val="0"/>
              </a:spcBef>
              <a:spcAft>
                <a:spcPct val="0"/>
              </a:spcAft>
              <a:defRPr/>
            </a:pPr>
            <a:fld id="{A9EEB248-BD3B-4D43-A639-756073D70DEF}"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9952676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CA30BE9-09C2-433A-A0FB-D13FA54C5207}" type="datetimeFigureOut">
              <a:rPr lang="en-US">
                <a:solidFill>
                  <a:prstClr val="black">
                    <a:tint val="75000"/>
                  </a:prstClr>
                </a:solidFill>
              </a:rPr>
              <a:pPr/>
              <a:t>17/07/2022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AB5282C-D7EC-4DEB-B1F6-C5F950B5B76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014509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340.png"/></Relationships>
</file>

<file path=ppt/slides/_rels/slide1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4.pn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oleObject" Target="../embeddings/oleObject2.bin"/><Relationship Id="rId7" Type="http://schemas.openxmlformats.org/officeDocument/2006/relationships/image" Target="../media/image41.png"/><Relationship Id="rId12"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6.png"/><Relationship Id="rId5" Type="http://schemas.openxmlformats.org/officeDocument/2006/relationships/image" Target="../media/image37.png"/><Relationship Id="rId10" Type="http://schemas.openxmlformats.org/officeDocument/2006/relationships/image" Target="../media/image45.png"/><Relationship Id="rId4" Type="http://schemas.openxmlformats.org/officeDocument/2006/relationships/image" Target="../media/image36.wmf"/></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image" Target="../media/image50.gif"/><Relationship Id="rId3" Type="http://schemas.openxmlformats.org/officeDocument/2006/relationships/audio" Target="../media/audio4.wav"/><Relationship Id="rId7" Type="http://schemas.openxmlformats.org/officeDocument/2006/relationships/slide" Target="slide21.xml"/><Relationship Id="rId12" Type="http://schemas.openxmlformats.org/officeDocument/2006/relationships/slide" Target="slide25.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slide" Target="slide20.xml"/><Relationship Id="rId11" Type="http://schemas.openxmlformats.org/officeDocument/2006/relationships/image" Target="../media/image49.gif"/><Relationship Id="rId5" Type="http://schemas.openxmlformats.org/officeDocument/2006/relationships/slide" Target="slide19.xml"/><Relationship Id="rId10" Type="http://schemas.openxmlformats.org/officeDocument/2006/relationships/slide" Target="slide24.xml"/><Relationship Id="rId4" Type="http://schemas.openxmlformats.org/officeDocument/2006/relationships/image" Target="../media/image48.png"/><Relationship Id="rId9" Type="http://schemas.openxmlformats.org/officeDocument/2006/relationships/slide" Target="slide23.xml"/><Relationship Id="rId14"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8.png"/><Relationship Id="rId18" Type="http://schemas.openxmlformats.org/officeDocument/2006/relationships/image" Target="../media/image61.jpg"/><Relationship Id="rId3" Type="http://schemas.openxmlformats.org/officeDocument/2006/relationships/audio" Target="../media/audio5.wav"/><Relationship Id="rId7" Type="http://schemas.openxmlformats.org/officeDocument/2006/relationships/image" Target="../media/image54.png"/><Relationship Id="rId12" Type="http://schemas.openxmlformats.org/officeDocument/2006/relationships/image" Target="../media/image57.png"/><Relationship Id="rId17" Type="http://schemas.openxmlformats.org/officeDocument/2006/relationships/slide" Target="slide18.xml"/><Relationship Id="rId2" Type="http://schemas.openxmlformats.org/officeDocument/2006/relationships/notesSlide" Target="../notesSlides/notesSlide13.xml"/><Relationship Id="rId16"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audio" Target="../media/audio7.wav"/><Relationship Id="rId11" Type="http://schemas.openxmlformats.org/officeDocument/2006/relationships/image" Target="../media/image56.png"/><Relationship Id="rId5" Type="http://schemas.openxmlformats.org/officeDocument/2006/relationships/audio" Target="../media/audio6.wav"/><Relationship Id="rId15" Type="http://schemas.openxmlformats.org/officeDocument/2006/relationships/image" Target="../media/image59.jpeg"/><Relationship Id="rId10" Type="http://schemas.openxmlformats.org/officeDocument/2006/relationships/image" Target="../media/image55.png"/><Relationship Id="rId4" Type="http://schemas.openxmlformats.org/officeDocument/2006/relationships/audio" Target="../media/audio2.wav"/><Relationship Id="rId9" Type="http://schemas.openxmlformats.org/officeDocument/2006/relationships/image" Target="../media/image53.png"/><Relationship Id="rId1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6.jpeg"/><Relationship Id="rId3" Type="http://schemas.openxmlformats.org/officeDocument/2006/relationships/audio" Target="../media/audio5.wav"/><Relationship Id="rId7" Type="http://schemas.openxmlformats.org/officeDocument/2006/relationships/image" Target="../media/image62.png"/><Relationship Id="rId12" Type="http://schemas.openxmlformats.org/officeDocument/2006/relationships/image" Target="../media/image65.png"/><Relationship Id="rId2" Type="http://schemas.openxmlformats.org/officeDocument/2006/relationships/notesSlide" Target="../notesSlides/notesSlide14.xml"/><Relationship Id="rId16" Type="http://schemas.openxmlformats.org/officeDocument/2006/relationships/image" Target="../media/image61.jpg"/><Relationship Id="rId1" Type="http://schemas.openxmlformats.org/officeDocument/2006/relationships/slideLayout" Target="../slideLayouts/slideLayout7.xml"/><Relationship Id="rId6" Type="http://schemas.openxmlformats.org/officeDocument/2006/relationships/audio" Target="../media/audio6.wav"/><Relationship Id="rId11" Type="http://schemas.openxmlformats.org/officeDocument/2006/relationships/image" Target="../media/image57.png"/><Relationship Id="rId5" Type="http://schemas.openxmlformats.org/officeDocument/2006/relationships/audio" Target="../media/audio7.wav"/><Relationship Id="rId15" Type="http://schemas.openxmlformats.org/officeDocument/2006/relationships/slide" Target="slide18.xml"/><Relationship Id="rId10" Type="http://schemas.openxmlformats.org/officeDocument/2006/relationships/image" Target="../media/image58.png"/><Relationship Id="rId4" Type="http://schemas.openxmlformats.org/officeDocument/2006/relationships/audio" Target="../media/audio2.wav"/><Relationship Id="rId9" Type="http://schemas.openxmlformats.org/officeDocument/2006/relationships/image" Target="../media/image64.png"/><Relationship Id="rId14" Type="http://schemas.openxmlformats.org/officeDocument/2006/relationships/image" Target="../media/image60.jpeg"/></Relationships>
</file>

<file path=ppt/slides/_rels/slide21.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58.png"/><Relationship Id="rId18" Type="http://schemas.openxmlformats.org/officeDocument/2006/relationships/image" Target="../media/image61.jpg"/><Relationship Id="rId3" Type="http://schemas.openxmlformats.org/officeDocument/2006/relationships/audio" Target="../media/audio5.wav"/><Relationship Id="rId7" Type="http://schemas.openxmlformats.org/officeDocument/2006/relationships/image" Target="../media/image75.png"/><Relationship Id="rId12" Type="http://schemas.openxmlformats.org/officeDocument/2006/relationships/image" Target="../media/image57.png"/><Relationship Id="rId17" Type="http://schemas.openxmlformats.org/officeDocument/2006/relationships/slide" Target="slide18.xml"/><Relationship Id="rId2" Type="http://schemas.openxmlformats.org/officeDocument/2006/relationships/notesSlide" Target="../notesSlides/notesSlide15.xml"/><Relationship Id="rId16"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audio" Target="../media/audio7.wav"/><Relationship Id="rId11" Type="http://schemas.openxmlformats.org/officeDocument/2006/relationships/image" Target="../media/image67.png"/><Relationship Id="rId5" Type="http://schemas.openxmlformats.org/officeDocument/2006/relationships/audio" Target="../media/audio6.wav"/><Relationship Id="rId15" Type="http://schemas.openxmlformats.org/officeDocument/2006/relationships/image" Target="../media/image66.jpeg"/><Relationship Id="rId10" Type="http://schemas.openxmlformats.org/officeDocument/2006/relationships/image" Target="../media/image78.png"/><Relationship Id="rId4" Type="http://schemas.openxmlformats.org/officeDocument/2006/relationships/audio" Target="../media/audio2.wav"/><Relationship Id="rId9" Type="http://schemas.openxmlformats.org/officeDocument/2006/relationships/image" Target="../media/image77.png"/><Relationship Id="rId14" Type="http://schemas.openxmlformats.org/officeDocument/2006/relationships/image" Target="../media/image68.png"/></Relationships>
</file>

<file path=ppt/slides/_rels/slide22.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69.png"/><Relationship Id="rId3" Type="http://schemas.openxmlformats.org/officeDocument/2006/relationships/audio" Target="../media/audio5.wav"/><Relationship Id="rId7" Type="http://schemas.openxmlformats.org/officeDocument/2006/relationships/audio" Target="../media/audio6.wav"/><Relationship Id="rId12" Type="http://schemas.openxmlformats.org/officeDocument/2006/relationships/image" Target="../media/image58.png"/><Relationship Id="rId17" Type="http://schemas.openxmlformats.org/officeDocument/2006/relationships/image" Target="../media/image61.jpg"/><Relationship Id="rId2" Type="http://schemas.openxmlformats.org/officeDocument/2006/relationships/notesSlide" Target="../notesSlides/notesSlide16.xml"/><Relationship Id="rId16" Type="http://schemas.openxmlformats.org/officeDocument/2006/relationships/slide" Target="slide18.xml"/><Relationship Id="rId1" Type="http://schemas.openxmlformats.org/officeDocument/2006/relationships/slideLayout" Target="../slideLayouts/slideLayout7.xml"/><Relationship Id="rId6" Type="http://schemas.openxmlformats.org/officeDocument/2006/relationships/audio" Target="../media/audio7.wav"/><Relationship Id="rId11" Type="http://schemas.openxmlformats.org/officeDocument/2006/relationships/image" Target="../media/image84.png"/><Relationship Id="rId5" Type="http://schemas.openxmlformats.org/officeDocument/2006/relationships/audio" Target="../media/audio2.wav"/><Relationship Id="rId15" Type="http://schemas.openxmlformats.org/officeDocument/2006/relationships/image" Target="../media/image60.jpeg"/><Relationship Id="rId10" Type="http://schemas.openxmlformats.org/officeDocument/2006/relationships/image" Target="../media/image83.png"/><Relationship Id="rId4" Type="http://schemas.openxmlformats.org/officeDocument/2006/relationships/audio" Target="../media/audio8.wav"/><Relationship Id="rId9" Type="http://schemas.openxmlformats.org/officeDocument/2006/relationships/image" Target="../media/image82.png"/><Relationship Id="rId14" Type="http://schemas.openxmlformats.org/officeDocument/2006/relationships/image" Target="../media/image70.png"/></Relationships>
</file>

<file path=ppt/slides/_rels/slide23.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58.png"/><Relationship Id="rId3" Type="http://schemas.openxmlformats.org/officeDocument/2006/relationships/audio" Target="../media/audio5.wav"/><Relationship Id="rId7" Type="http://schemas.openxmlformats.org/officeDocument/2006/relationships/audio" Target="../media/audio6.wav"/><Relationship Id="rId12" Type="http://schemas.openxmlformats.org/officeDocument/2006/relationships/image" Target="../media/image57.png"/><Relationship Id="rId2" Type="http://schemas.openxmlformats.org/officeDocument/2006/relationships/notesSlide" Target="../notesSlides/notesSlide17.xml"/><Relationship Id="rId16" Type="http://schemas.openxmlformats.org/officeDocument/2006/relationships/image" Target="../media/image61.jpg"/><Relationship Id="rId1" Type="http://schemas.openxmlformats.org/officeDocument/2006/relationships/slideLayout" Target="../slideLayouts/slideLayout7.xml"/><Relationship Id="rId6" Type="http://schemas.openxmlformats.org/officeDocument/2006/relationships/audio" Target="../media/audio7.wav"/><Relationship Id="rId11" Type="http://schemas.openxmlformats.org/officeDocument/2006/relationships/image" Target="../media/image56.png"/><Relationship Id="rId5" Type="http://schemas.openxmlformats.org/officeDocument/2006/relationships/audio" Target="../media/audio2.wav"/><Relationship Id="rId15" Type="http://schemas.openxmlformats.org/officeDocument/2006/relationships/slide" Target="slide18.xml"/><Relationship Id="rId10" Type="http://schemas.openxmlformats.org/officeDocument/2006/relationships/image" Target="../media/image89.png"/><Relationship Id="rId4" Type="http://schemas.openxmlformats.org/officeDocument/2006/relationships/audio" Target="../media/audio8.wav"/><Relationship Id="rId9" Type="http://schemas.openxmlformats.org/officeDocument/2006/relationships/image" Target="../media/image88.png"/><Relationship Id="rId14" Type="http://schemas.openxmlformats.org/officeDocument/2006/relationships/image" Target="../media/image60.jpeg"/></Relationships>
</file>

<file path=ppt/slides/_rels/slide24.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70.png"/><Relationship Id="rId18" Type="http://schemas.openxmlformats.org/officeDocument/2006/relationships/slide" Target="slide18.xml"/><Relationship Id="rId3" Type="http://schemas.openxmlformats.org/officeDocument/2006/relationships/audio" Target="../media/audio5.wav"/><Relationship Id="rId7" Type="http://schemas.openxmlformats.org/officeDocument/2006/relationships/image" Target="../media/image90.png"/><Relationship Id="rId12" Type="http://schemas.openxmlformats.org/officeDocument/2006/relationships/image" Target="../media/image71.png"/><Relationship Id="rId17" Type="http://schemas.openxmlformats.org/officeDocument/2006/relationships/image" Target="../media/image60.jpeg"/><Relationship Id="rId2" Type="http://schemas.openxmlformats.org/officeDocument/2006/relationships/notesSlide" Target="../notesSlides/notesSlide18.xml"/><Relationship Id="rId16"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audio" Target="../media/audio6.wav"/><Relationship Id="rId11" Type="http://schemas.openxmlformats.org/officeDocument/2006/relationships/image" Target="../media/image58.png"/><Relationship Id="rId5" Type="http://schemas.openxmlformats.org/officeDocument/2006/relationships/audio" Target="../media/audio7.wav"/><Relationship Id="rId15" Type="http://schemas.openxmlformats.org/officeDocument/2006/relationships/image" Target="../media/image95.png"/><Relationship Id="rId10" Type="http://schemas.openxmlformats.org/officeDocument/2006/relationships/image" Target="../media/image93.png"/><Relationship Id="rId19" Type="http://schemas.openxmlformats.org/officeDocument/2006/relationships/image" Target="../media/image61.jpg"/><Relationship Id="rId4" Type="http://schemas.openxmlformats.org/officeDocument/2006/relationships/audio" Target="../media/audio2.wav"/><Relationship Id="rId9" Type="http://schemas.openxmlformats.org/officeDocument/2006/relationships/image" Target="../media/image92.png"/></Relationships>
</file>

<file path=ppt/slides/_rels/slide2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27.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73.png"/><Relationship Id="rId7" Type="http://schemas.openxmlformats.org/officeDocument/2006/relationships/image" Target="../media/image98.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960.png"/><Relationship Id="rId5" Type="http://schemas.openxmlformats.org/officeDocument/2006/relationships/image" Target="../media/image79.png"/><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85.png"/></Relationships>
</file>

<file path=ppt/slides/_rels/slide29.x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image" Target="../media/image95.jpeg"/><Relationship Id="rId1" Type="http://schemas.openxmlformats.org/officeDocument/2006/relationships/slideLayout" Target="../slideLayouts/slideLayout2.xml"/><Relationship Id="rId5" Type="http://schemas.openxmlformats.org/officeDocument/2006/relationships/image" Target="../media/image98.wmf"/><Relationship Id="rId4" Type="http://schemas.openxmlformats.org/officeDocument/2006/relationships/image" Target="../media/image97.wmf"/></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wmf"/><Relationship Id="rId18" Type="http://schemas.openxmlformats.org/officeDocument/2006/relationships/image" Target="../media/image24.png"/><Relationship Id="rId3" Type="http://schemas.openxmlformats.org/officeDocument/2006/relationships/audio" Target="../media/audio1.wav"/><Relationship Id="rId21" Type="http://schemas.openxmlformats.org/officeDocument/2006/relationships/image" Target="../media/image25.png"/><Relationship Id="rId7" Type="http://schemas.openxmlformats.org/officeDocument/2006/relationships/image" Target="../media/image14.png"/><Relationship Id="rId12" Type="http://schemas.openxmlformats.org/officeDocument/2006/relationships/oleObject" Target="../embeddings/oleObject1.bin"/><Relationship Id="rId17" Type="http://schemas.openxmlformats.org/officeDocument/2006/relationships/image" Target="../media/image23.png"/><Relationship Id="rId2" Type="http://schemas.openxmlformats.org/officeDocument/2006/relationships/notesSlide" Target="../notesSlides/notesSlide5.xml"/><Relationship Id="rId20" Type="http://schemas.openxmlformats.org/officeDocument/2006/relationships/image" Target="../media/image33.png"/><Relationship Id="rId1" Type="http://schemas.openxmlformats.org/officeDocument/2006/relationships/slideLayout" Target="../slideLayouts/slideLayout14.xml"/><Relationship Id="rId6" Type="http://schemas.openxmlformats.org/officeDocument/2006/relationships/image" Target="../media/image13.png"/><Relationship Id="rId11" Type="http://schemas.openxmlformats.org/officeDocument/2006/relationships/image" Target="../media/image18.png"/><Relationship Id="rId24" Type="http://schemas.openxmlformats.org/officeDocument/2006/relationships/image" Target="../media/image27.png"/><Relationship Id="rId5" Type="http://schemas.openxmlformats.org/officeDocument/2006/relationships/image" Target="../media/image12.png"/><Relationship Id="rId15" Type="http://schemas.openxmlformats.org/officeDocument/2006/relationships/image" Target="../media/image21.png"/><Relationship Id="rId23" Type="http://schemas.openxmlformats.org/officeDocument/2006/relationships/image" Target="../media/image26.png"/><Relationship Id="rId10" Type="http://schemas.openxmlformats.org/officeDocument/2006/relationships/image" Target="../media/image17.png"/><Relationship Id="rId19" Type="http://schemas.openxmlformats.org/officeDocument/2006/relationships/image" Target="../media/image32.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0.png"/><Relationship Id="rId22"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0.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7"/>
          <p:cNvSpPr>
            <a:spLocks noChangeArrowheads="1"/>
          </p:cNvSpPr>
          <p:nvPr/>
        </p:nvSpPr>
        <p:spPr bwMode="auto">
          <a:xfrm>
            <a:off x="0" y="0"/>
            <a:ext cx="9144000" cy="514350"/>
          </a:xfrm>
          <a:prstGeom prst="rect">
            <a:avLst/>
          </a:prstGeom>
          <a:gradFill rotWithShape="0">
            <a:gsLst>
              <a:gs pos="0">
                <a:srgbClr val="FF0000"/>
              </a:gs>
              <a:gs pos="50000">
                <a:schemeClr val="bg1"/>
              </a:gs>
              <a:gs pos="100000">
                <a:srgbClr val="FF0000"/>
              </a:gs>
            </a:gsLst>
            <a:lin ang="5400000" scaled="1"/>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400" b="1" dirty="0">
                <a:solidFill>
                  <a:srgbClr val="0000FF"/>
                </a:solidFill>
                <a:latin typeface="Times New Roman" pitchFamily="18" charset="0"/>
                <a:cs typeface="Times New Roman" pitchFamily="18" charset="0"/>
              </a:rPr>
              <a:t>Phần 1: KHỞI ĐỘNG</a:t>
            </a:r>
            <a:endParaRPr lang="en-US" sz="2400" b="1" dirty="0">
              <a:solidFill>
                <a:srgbClr val="000000"/>
              </a:solidFill>
              <a:latin typeface="Times New Roman" pitchFamily="18" charset="0"/>
              <a:cs typeface="Times New Roman" pitchFamily="18" charset="0"/>
            </a:endParaRPr>
          </a:p>
        </p:txBody>
      </p:sp>
      <p:sp>
        <p:nvSpPr>
          <p:cNvPr id="22532" name="Cloud Callout 14"/>
          <p:cNvSpPr>
            <a:spLocks noChangeArrowheads="1"/>
          </p:cNvSpPr>
          <p:nvPr/>
        </p:nvSpPr>
        <p:spPr bwMode="auto">
          <a:xfrm>
            <a:off x="2362200" y="400050"/>
            <a:ext cx="6477000" cy="1866899"/>
          </a:xfrm>
          <a:prstGeom prst="cloudCallout">
            <a:avLst>
              <a:gd name="adj1" fmla="val -60412"/>
              <a:gd name="adj2" fmla="val 43801"/>
            </a:avLst>
          </a:prstGeom>
          <a:solidFill>
            <a:schemeClr val="accent1">
              <a:lumMod val="50000"/>
            </a:schemeClr>
          </a:solidFill>
          <a:ln w="9525" algn="ctr">
            <a:solidFill>
              <a:schemeClr val="tx1"/>
            </a:solidFill>
            <a:round/>
            <a:headEnd/>
            <a:tailEnd/>
          </a:ln>
          <a:effectLst/>
        </p:spPr>
        <p:txBody>
          <a:bodyPr/>
          <a:lstStyle/>
          <a:p>
            <a:pPr fontAlgn="base">
              <a:spcBef>
                <a:spcPct val="0"/>
              </a:spcBef>
              <a:spcAft>
                <a:spcPct val="0"/>
              </a:spcAft>
            </a:pPr>
            <a:endParaRPr lang="en-US" sz="2400">
              <a:solidFill>
                <a:srgbClr val="FFFFFF"/>
              </a:solidFill>
              <a:latin typeface=".VnTime" pitchFamily="34" charset="0"/>
            </a:endParaRPr>
          </a:p>
        </p:txBody>
      </p:sp>
      <p:pic>
        <p:nvPicPr>
          <p:cNvPr id="22533" name="Picture 10"/>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84200" y="1352550"/>
            <a:ext cx="1212850" cy="192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2534" name="Rectangle 3"/>
              <p:cNvSpPr>
                <a:spLocks noChangeArrowheads="1"/>
              </p:cNvSpPr>
              <p:nvPr/>
            </p:nvSpPr>
            <p:spPr bwMode="auto">
              <a:xfrm>
                <a:off x="3233545" y="666750"/>
                <a:ext cx="5148455" cy="120032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pPr algn="just"/>
                <a:r>
                  <a:rPr lang="en-US" sz="2400" dirty="0">
                    <a:solidFill>
                      <a:srgbClr val="FFFF00"/>
                    </a:solidFill>
                    <a:latin typeface="Times New Roman" pitchFamily="18" charset="0"/>
                    <a:cs typeface="Times New Roman" pitchFamily="18" charset="0"/>
                  </a:rPr>
                  <a:t>Các em hãy quan sát sát hình vẽ và cho biết khi cân thăng bằng thì kim cân ở vị trí nào của  góc </a:t>
                </a:r>
                <a14:m>
                  <m:oMath xmlns:m="http://schemas.openxmlformats.org/officeDocument/2006/math">
                    <m:r>
                      <m:rPr>
                        <m:nor/>
                      </m:rPr>
                      <a:rPr lang="en-US" sz="2400" b="0" i="0" smtClean="0">
                        <a:solidFill>
                          <a:srgbClr val="FFFF00"/>
                        </a:solidFill>
                        <a:latin typeface="Cambria Math"/>
                        <a:cs typeface="Times New Roman" pitchFamily="18" charset="0"/>
                      </a:rPr>
                      <m:t>AOB</m:t>
                    </m:r>
                  </m:oMath>
                </a14:m>
                <a:r>
                  <a:rPr lang="en-US" sz="2400" dirty="0">
                    <a:solidFill>
                      <a:srgbClr val="FFFF00"/>
                    </a:solidFill>
                    <a:latin typeface="Times New Roman" pitchFamily="18" charset="0"/>
                    <a:cs typeface="Times New Roman" pitchFamily="18" charset="0"/>
                  </a:rPr>
                  <a:t> ?</a:t>
                </a:r>
              </a:p>
            </p:txBody>
          </p:sp>
        </mc:Choice>
        <mc:Fallback xmlns="">
          <p:sp>
            <p:nvSpPr>
              <p:cNvPr id="22534" name="Rectangle 3"/>
              <p:cNvSpPr>
                <a:spLocks noRot="1" noChangeAspect="1" noMove="1" noResize="1" noEditPoints="1" noAdjustHandles="1" noChangeArrowheads="1" noChangeShapeType="1" noTextEdit="1"/>
              </p:cNvSpPr>
              <p:nvPr/>
            </p:nvSpPr>
            <p:spPr bwMode="auto">
              <a:xfrm>
                <a:off x="3233545" y="666750"/>
                <a:ext cx="5148455" cy="1200329"/>
              </a:xfrm>
              <a:prstGeom prst="rect">
                <a:avLst/>
              </a:prstGeom>
              <a:blipFill rotWithShape="1">
                <a:blip r:embed="rId4"/>
                <a:stretch>
                  <a:fillRect l="-1775" t="-4061" r="-1775" b="-1066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8" name="Picture 7" descr="C:\Users\Admin\Desktop\SOẠN TOÁN 7\Cân thăng bằng.png"/>
          <p:cNvPicPr/>
          <p:nvPr/>
        </p:nvPicPr>
        <p:blipFill>
          <a:blip r:embed="rId5">
            <a:extLst>
              <a:ext uri="{28A0092B-C50C-407E-A947-70E740481C1C}">
                <a14:useLocalDpi xmlns:a14="http://schemas.microsoft.com/office/drawing/2010/main" val="0"/>
              </a:ext>
            </a:extLst>
          </a:blip>
          <a:srcRect/>
          <a:stretch>
            <a:fillRect/>
          </a:stretch>
        </p:blipFill>
        <p:spPr bwMode="auto">
          <a:xfrm>
            <a:off x="4055172" y="2495550"/>
            <a:ext cx="3945828" cy="2190750"/>
          </a:xfrm>
          <a:prstGeom prst="rect">
            <a:avLst/>
          </a:prstGeom>
          <a:noFill/>
          <a:ln>
            <a:noFill/>
          </a:ln>
        </p:spPr>
      </p:pic>
    </p:spTree>
    <p:extLst>
      <p:ext uri="{BB962C8B-B14F-4D97-AF65-F5344CB8AC3E}">
        <p14:creationId xmlns:p14="http://schemas.microsoft.com/office/powerpoint/2010/main" val="24903939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2573162644"/>
                  </p:ext>
                </p:extLst>
              </p:nvPr>
            </p:nvGraphicFramePr>
            <p:xfrm>
              <a:off x="304800" y="895350"/>
              <a:ext cx="8382000" cy="4099560"/>
            </p:xfrm>
            <a:graphic>
              <a:graphicData uri="http://schemas.openxmlformats.org/drawingml/2006/table">
                <a:tbl>
                  <a:tblPr firstRow="1" firstCol="1" bandRow="1"/>
                  <a:tblGrid>
                    <a:gridCol w="4648200">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tblGrid>
                  <a:tr h="3962400">
                    <a:tc>
                      <a:txBody>
                        <a:bodyPr/>
                        <a:lstStyle/>
                        <a:p>
                          <a:pPr marL="0" indent="0" algn="just">
                            <a:buNone/>
                          </a:pPr>
                          <a:r>
                            <a:rPr lang="en-US" sz="2400" b="1" dirty="0"/>
                            <a:t>Luyện tập 3</a:t>
                          </a:r>
                          <a:r>
                            <a:rPr lang="en-US" sz="2400" dirty="0"/>
                            <a:t>: Cho góc </a:t>
                          </a:r>
                          <a14:m>
                            <m:oMath xmlns:m="http://schemas.openxmlformats.org/officeDocument/2006/math">
                              <m:acc>
                                <m:accPr>
                                  <m:chr m:val="̂"/>
                                  <m:ctrlPr>
                                    <a:rPr lang="en-US" sz="2400" i="1" smtClean="0">
                                      <a:latin typeface="Cambria Math" panose="02040503050406030204" pitchFamily="18" charset="0"/>
                                    </a:rPr>
                                  </m:ctrlPr>
                                </m:accPr>
                                <m:e>
                                  <m:r>
                                    <a:rPr lang="en-US" sz="2400" b="0" i="1" smtClean="0">
                                      <a:latin typeface="Cambria Math"/>
                                    </a:rPr>
                                    <m:t>𝑥𝐴𝑚</m:t>
                                  </m:r>
                                </m:e>
                              </m:acc>
                            </m:oMath>
                          </a14:m>
                          <a:r>
                            <a:rPr lang="en-US" sz="2400" dirty="0"/>
                            <a:t> có số đo bằng </a:t>
                          </a:r>
                          <a14:m>
                            <m:oMath xmlns:m="http://schemas.openxmlformats.org/officeDocument/2006/math">
                              <m:sSup>
                                <m:sSupPr>
                                  <m:ctrlPr>
                                    <a:rPr lang="en-US" sz="2400" i="1" smtClean="0">
                                      <a:latin typeface="Cambria Math" panose="02040503050406030204" pitchFamily="18" charset="0"/>
                                    </a:rPr>
                                  </m:ctrlPr>
                                </m:sSupPr>
                                <m:e>
                                  <m:r>
                                    <m:rPr>
                                      <m:nor/>
                                    </m:rPr>
                                    <a:rPr lang="en-US" sz="2400" b="0" i="0" kern="1200" smtClean="0">
                                      <a:solidFill>
                                        <a:schemeClr val="tx1"/>
                                      </a:solidFill>
                                      <a:latin typeface="+mn-lt"/>
                                      <a:ea typeface="+mn-ea"/>
                                      <a:cs typeface="+mn-cs"/>
                                    </a:rPr>
                                    <m:t>60</m:t>
                                  </m:r>
                                </m:e>
                                <m:sup>
                                  <m:r>
                                    <m:rPr>
                                      <m:nor/>
                                    </m:rPr>
                                    <a:rPr lang="en-US" sz="2400" b="0" i="0" kern="1200" smtClean="0">
                                      <a:solidFill>
                                        <a:schemeClr val="tx1"/>
                                      </a:solidFill>
                                      <a:latin typeface="+mn-lt"/>
                                      <a:ea typeface="+mn-ea"/>
                                      <a:cs typeface="+mn-cs"/>
                                    </a:rPr>
                                    <m:t>o</m:t>
                                  </m:r>
                                </m:sup>
                              </m:sSup>
                            </m:oMath>
                          </a14:m>
                          <a:r>
                            <a:rPr lang="en-US" sz="2400" dirty="0"/>
                            <a:t> và </a:t>
                          </a:r>
                          <a14:m>
                            <m:oMath xmlns:m="http://schemas.openxmlformats.org/officeDocument/2006/math">
                              <m:r>
                                <m:rPr>
                                  <m:nor/>
                                </m:rPr>
                                <a:rPr lang="en-US" sz="2400" b="0" i="1" kern="1200" smtClean="0">
                                  <a:solidFill>
                                    <a:schemeClr val="tx1"/>
                                  </a:solidFill>
                                  <a:latin typeface="+mn-lt"/>
                                  <a:ea typeface="+mn-ea"/>
                                  <a:cs typeface="+mn-cs"/>
                                </a:rPr>
                                <m:t>Am</m:t>
                              </m:r>
                            </m:oMath>
                          </a14:m>
                          <a:r>
                            <a:rPr lang="en-US" sz="2400" dirty="0"/>
                            <a:t> tia phân giác của góc </a:t>
                          </a:r>
                          <a14:m>
                            <m:oMath xmlns:m="http://schemas.openxmlformats.org/officeDocument/2006/math">
                              <m:acc>
                                <m:accPr>
                                  <m:chr m:val="̂"/>
                                  <m:ctrlPr>
                                    <a:rPr lang="en-US" sz="2400" i="1" smtClean="0">
                                      <a:latin typeface="Cambria Math" panose="02040503050406030204" pitchFamily="18" charset="0"/>
                                    </a:rPr>
                                  </m:ctrlPr>
                                </m:accPr>
                                <m:e>
                                  <m:r>
                                    <m:rPr>
                                      <m:nor/>
                                    </m:rPr>
                                    <a:rPr lang="en-US" sz="2400" b="0" i="1" kern="1200" smtClean="0">
                                      <a:solidFill>
                                        <a:schemeClr val="tx1"/>
                                      </a:solidFill>
                                      <a:latin typeface="+mn-lt"/>
                                      <a:ea typeface="+mn-ea"/>
                                      <a:cs typeface="+mn-cs"/>
                                    </a:rPr>
                                    <m:t>xAy</m:t>
                                  </m:r>
                                </m:e>
                              </m:acc>
                            </m:oMath>
                          </a14:m>
                          <a:r>
                            <a:rPr lang="en-US" sz="2400" dirty="0"/>
                            <a:t> .  Tính số đo góc </a:t>
                          </a:r>
                          <a14:m>
                            <m:oMath xmlns:m="http://schemas.openxmlformats.org/officeDocument/2006/math">
                              <m:acc>
                                <m:accPr>
                                  <m:chr m:val="̂"/>
                                  <m:ctrlPr>
                                    <a:rPr lang="en-US" sz="2400" i="1" smtClean="0">
                                      <a:latin typeface="Cambria Math" panose="02040503050406030204" pitchFamily="18" charset="0"/>
                                    </a:rPr>
                                  </m:ctrlPr>
                                </m:accPr>
                                <m:e>
                                  <m:r>
                                    <a:rPr lang="en-US" sz="2400" b="0" i="1" smtClean="0">
                                      <a:latin typeface="Cambria Math"/>
                                    </a:rPr>
                                    <m:t>𝑥𝐴𝑦</m:t>
                                  </m:r>
                                </m:e>
                              </m:acc>
                            </m:oMath>
                          </a14:m>
                          <a:r>
                            <a:rPr lang="en-US" sz="2400" dirty="0"/>
                            <a:t> .</a:t>
                          </a:r>
                        </a:p>
                        <a:p>
                          <a:pPr algn="just">
                            <a:spcBef>
                              <a:spcPts val="300"/>
                            </a:spcBef>
                            <a:spcAft>
                              <a:spcPts val="300"/>
                            </a:spcAft>
                          </a:pPr>
                          <a:r>
                            <a:rPr lang="en-US" sz="2400" dirty="0">
                              <a:solidFill>
                                <a:srgbClr val="000000"/>
                              </a:solidFill>
                              <a:effectLst/>
                              <a:latin typeface="Times New Roman"/>
                              <a:ea typeface="Times New Roman"/>
                            </a:rPr>
                            <a:t> </a:t>
                          </a:r>
                          <a:endParaRPr lang="en-US" sz="2400" dirty="0">
                            <a:effectLst/>
                            <a:latin typeface="Times New Roman"/>
                            <a:ea typeface="Times New Roman"/>
                          </a:endParaRPr>
                        </a:p>
                      </a:txBody>
                      <a:tcPr marL="68490" marR="684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300"/>
                            </a:spcBef>
                            <a:spcAft>
                              <a:spcPts val="300"/>
                            </a:spcAft>
                          </a:pPr>
                          <a:r>
                            <a:rPr lang="en-US" sz="2400" b="1" dirty="0">
                              <a:solidFill>
                                <a:srgbClr val="000000"/>
                              </a:solidFill>
                              <a:effectLst/>
                              <a:latin typeface="Times New Roman"/>
                              <a:ea typeface="Times New Roman"/>
                            </a:rPr>
                            <a:t>Bài giải</a:t>
                          </a:r>
                          <a:endParaRPr lang="en-US" sz="2400" b="1" dirty="0">
                            <a:effectLst/>
                            <a:latin typeface="Times New Roman"/>
                            <a:ea typeface="Times New Roman"/>
                          </a:endParaRPr>
                        </a:p>
                        <a:p>
                          <a:pPr algn="just">
                            <a:spcBef>
                              <a:spcPts val="300"/>
                            </a:spcBef>
                            <a:spcAft>
                              <a:spcPts val="300"/>
                            </a:spcAft>
                          </a:pPr>
                          <a:r>
                            <a:rPr lang="en-US" sz="2400" dirty="0">
                              <a:solidFill>
                                <a:srgbClr val="000000"/>
                              </a:solidFill>
                              <a:effectLst/>
                              <a:latin typeface="Times New Roman"/>
                              <a:ea typeface="Times New Roman"/>
                            </a:rPr>
                            <a:t>…………………………………………………………</a:t>
                          </a:r>
                          <a:r>
                            <a:rPr lang="en-US" sz="2400" dirty="0">
                              <a:solidFill>
                                <a:srgbClr val="000000"/>
                              </a:solidFill>
                              <a:effectLst/>
                              <a:latin typeface="+mn-lt"/>
                              <a:ea typeface="Times New Roman"/>
                            </a:rPr>
                            <a:t>…………………………………………………………………………………………………………………………………………………………………………………………………………………………………………</a:t>
                          </a:r>
                          <a:endParaRPr lang="en-US" sz="2400" dirty="0">
                            <a:effectLst/>
                            <a:latin typeface="Times New Roman"/>
                            <a:ea typeface="Times New Roman"/>
                          </a:endParaRPr>
                        </a:p>
                      </a:txBody>
                      <a:tcPr marL="68490" marR="684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2573162644"/>
                  </p:ext>
                </p:extLst>
              </p:nvPr>
            </p:nvGraphicFramePr>
            <p:xfrm>
              <a:off x="304800" y="895350"/>
              <a:ext cx="8382000" cy="4099560"/>
            </p:xfrm>
            <a:graphic>
              <a:graphicData uri="http://schemas.openxmlformats.org/drawingml/2006/table">
                <a:tbl>
                  <a:tblPr firstRow="1" firstCol="1" bandRow="1"/>
                  <a:tblGrid>
                    <a:gridCol w="4648200"/>
                    <a:gridCol w="3733800"/>
                  </a:tblGrid>
                  <a:tr h="4099560">
                    <a:tc>
                      <a:txBody>
                        <a:bodyPr/>
                        <a:lstStyle/>
                        <a:p>
                          <a:endParaRPr lang="en-US"/>
                        </a:p>
                      </a:txBody>
                      <a:tcPr marL="68490" marR="684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1">
                          <a:blip r:embed="rId4"/>
                          <a:stretch>
                            <a:fillRect t="-2381" r="-80210" b="-4613"/>
                          </a:stretch>
                        </a:blipFill>
                      </a:tcPr>
                    </a:tc>
                    <a:tc>
                      <a:txBody>
                        <a:bodyPr/>
                        <a:lstStyle/>
                        <a:p>
                          <a:pPr algn="just">
                            <a:spcBef>
                              <a:spcPts val="300"/>
                            </a:spcBef>
                            <a:spcAft>
                              <a:spcPts val="300"/>
                            </a:spcAft>
                          </a:pPr>
                          <a:r>
                            <a:rPr lang="en-US" sz="2400" b="1" dirty="0">
                              <a:solidFill>
                                <a:srgbClr val="000000"/>
                              </a:solidFill>
                              <a:effectLst/>
                              <a:latin typeface="Times New Roman"/>
                              <a:ea typeface="Times New Roman"/>
                            </a:rPr>
                            <a:t>Bài giải</a:t>
                          </a:r>
                          <a:endParaRPr lang="en-US" sz="2400" b="1" dirty="0">
                            <a:effectLst/>
                            <a:latin typeface="Times New Roman"/>
                            <a:ea typeface="Times New Roman"/>
                          </a:endParaRPr>
                        </a:p>
                        <a:p>
                          <a:pPr algn="just">
                            <a:spcBef>
                              <a:spcPts val="300"/>
                            </a:spcBef>
                            <a:spcAft>
                              <a:spcPts val="300"/>
                            </a:spcAft>
                          </a:pPr>
                          <a:r>
                            <a:rPr lang="en-US" sz="2400" dirty="0" smtClean="0">
                              <a:solidFill>
                                <a:srgbClr val="000000"/>
                              </a:solidFill>
                              <a:effectLst/>
                              <a:latin typeface="Times New Roman"/>
                              <a:ea typeface="Times New Roman"/>
                            </a:rPr>
                            <a:t>…………………………………………………………</a:t>
                          </a:r>
                          <a:r>
                            <a:rPr lang="en-US" sz="2400" dirty="0" smtClean="0">
                              <a:solidFill>
                                <a:srgbClr val="000000"/>
                              </a:solidFill>
                              <a:effectLst/>
                              <a:latin typeface="+mn-lt"/>
                              <a:ea typeface="Times New Roman"/>
                            </a:rPr>
                            <a:t>…………………………………………………………………………………………………………………………………………………………………………………………………………………………………………</a:t>
                          </a:r>
                          <a:endParaRPr lang="en-US" sz="2400" dirty="0">
                            <a:effectLst/>
                            <a:latin typeface="Times New Roman"/>
                            <a:ea typeface="Times New Roman"/>
                          </a:endParaRPr>
                        </a:p>
                      </a:txBody>
                      <a:tcPr marL="68490" marR="684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Fallback>
      </mc:AlternateContent>
      <p:pic>
        <p:nvPicPr>
          <p:cNvPr id="15361"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301" y="2114550"/>
            <a:ext cx="3886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47800" y="225335"/>
            <a:ext cx="6400800" cy="461665"/>
          </a:xfrm>
          <a:prstGeom prst="rect">
            <a:avLst/>
          </a:prstGeom>
          <a:noFill/>
        </p:spPr>
        <p:txBody>
          <a:bodyPr wrap="square" rtlCol="0">
            <a:spAutoFit/>
          </a:bodyPr>
          <a:lstStyle/>
          <a:p>
            <a:pPr algn="ctr"/>
            <a:r>
              <a:rPr lang="en-US" sz="2400" b="1" dirty="0"/>
              <a:t>PHIẾU HỌC TẬP</a:t>
            </a:r>
          </a:p>
        </p:txBody>
      </p:sp>
      <p:sp>
        <p:nvSpPr>
          <p:cNvPr id="6" name="Rounded Rectangle 13">
            <a:extLst>
              <a:ext uri="{FF2B5EF4-FFF2-40B4-BE49-F238E27FC236}">
                <a16:creationId xmlns:a16="http://schemas.microsoft.com/office/drawing/2014/main" id="{D7AACE6C-6D26-5DBA-2B5F-09DE583908DB}"/>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05:00</a:t>
            </a:r>
          </a:p>
        </p:txBody>
      </p:sp>
      <p:sp>
        <p:nvSpPr>
          <p:cNvPr id="7" name="Rounded Rectangle 14">
            <a:extLst>
              <a:ext uri="{FF2B5EF4-FFF2-40B4-BE49-F238E27FC236}">
                <a16:creationId xmlns:a16="http://schemas.microsoft.com/office/drawing/2014/main" id="{285B3220-6CA1-DA07-050D-A24A32D9631B}"/>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04:59</a:t>
            </a:r>
          </a:p>
        </p:txBody>
      </p:sp>
      <p:sp>
        <p:nvSpPr>
          <p:cNvPr id="8" name="Rounded Rectangle 15">
            <a:extLst>
              <a:ext uri="{FF2B5EF4-FFF2-40B4-BE49-F238E27FC236}">
                <a16:creationId xmlns:a16="http://schemas.microsoft.com/office/drawing/2014/main" id="{7833B126-9FA4-AA0F-8B61-27458A8BD4B2}"/>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04:58</a:t>
            </a:r>
          </a:p>
        </p:txBody>
      </p:sp>
      <p:sp>
        <p:nvSpPr>
          <p:cNvPr id="9" name="Rounded Rectangle 16">
            <a:extLst>
              <a:ext uri="{FF2B5EF4-FFF2-40B4-BE49-F238E27FC236}">
                <a16:creationId xmlns:a16="http://schemas.microsoft.com/office/drawing/2014/main" id="{513B9A8A-6DE9-D1FA-B671-FB887316DAFD}"/>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04:57</a:t>
            </a:r>
          </a:p>
        </p:txBody>
      </p:sp>
      <p:sp>
        <p:nvSpPr>
          <p:cNvPr id="10" name="Rounded Rectangle 17">
            <a:extLst>
              <a:ext uri="{FF2B5EF4-FFF2-40B4-BE49-F238E27FC236}">
                <a16:creationId xmlns:a16="http://schemas.microsoft.com/office/drawing/2014/main" id="{F874FDAC-B093-6C53-C64A-3261AED0355D}"/>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04:56</a:t>
            </a:r>
          </a:p>
        </p:txBody>
      </p:sp>
      <p:sp>
        <p:nvSpPr>
          <p:cNvPr id="11" name="Rounded Rectangle 18">
            <a:extLst>
              <a:ext uri="{FF2B5EF4-FFF2-40B4-BE49-F238E27FC236}">
                <a16:creationId xmlns:a16="http://schemas.microsoft.com/office/drawing/2014/main" id="{F4E9312D-856B-36C1-2D2D-3FF1856994D6}"/>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04:55</a:t>
            </a:r>
          </a:p>
        </p:txBody>
      </p:sp>
      <p:sp>
        <p:nvSpPr>
          <p:cNvPr id="12" name="Rounded Rectangle 19">
            <a:extLst>
              <a:ext uri="{FF2B5EF4-FFF2-40B4-BE49-F238E27FC236}">
                <a16:creationId xmlns:a16="http://schemas.microsoft.com/office/drawing/2014/main" id="{7742A8D6-6ADA-6878-CC32-2F0B7D6AE3D7}"/>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04:54</a:t>
            </a:r>
          </a:p>
        </p:txBody>
      </p:sp>
      <p:sp>
        <p:nvSpPr>
          <p:cNvPr id="13" name="Rounded Rectangle 20">
            <a:extLst>
              <a:ext uri="{FF2B5EF4-FFF2-40B4-BE49-F238E27FC236}">
                <a16:creationId xmlns:a16="http://schemas.microsoft.com/office/drawing/2014/main" id="{EF5B1C0D-7363-F64E-6622-2E9C0B9D0815}"/>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04:53</a:t>
            </a:r>
          </a:p>
        </p:txBody>
      </p:sp>
      <p:sp>
        <p:nvSpPr>
          <p:cNvPr id="14" name="Rounded Rectangle 21">
            <a:extLst>
              <a:ext uri="{FF2B5EF4-FFF2-40B4-BE49-F238E27FC236}">
                <a16:creationId xmlns:a16="http://schemas.microsoft.com/office/drawing/2014/main" id="{81BA817E-B5AD-F594-FA4D-4851AFFB02F1}"/>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04:52</a:t>
            </a:r>
          </a:p>
        </p:txBody>
      </p:sp>
      <p:sp>
        <p:nvSpPr>
          <p:cNvPr id="15" name="Rounded Rectangle 22">
            <a:extLst>
              <a:ext uri="{FF2B5EF4-FFF2-40B4-BE49-F238E27FC236}">
                <a16:creationId xmlns:a16="http://schemas.microsoft.com/office/drawing/2014/main" id="{47109B15-FFEA-3296-C8A4-2C7812523FA3}"/>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04:51</a:t>
            </a:r>
          </a:p>
        </p:txBody>
      </p:sp>
      <p:sp>
        <p:nvSpPr>
          <p:cNvPr id="16" name="Rounded Rectangle 23">
            <a:extLst>
              <a:ext uri="{FF2B5EF4-FFF2-40B4-BE49-F238E27FC236}">
                <a16:creationId xmlns:a16="http://schemas.microsoft.com/office/drawing/2014/main" id="{B22BE975-5CE4-BE0B-7866-50E48957CB4D}"/>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04:50</a:t>
            </a:r>
          </a:p>
        </p:txBody>
      </p:sp>
      <p:sp>
        <p:nvSpPr>
          <p:cNvPr id="17" name="Rounded Rectangle 24">
            <a:extLst>
              <a:ext uri="{FF2B5EF4-FFF2-40B4-BE49-F238E27FC236}">
                <a16:creationId xmlns:a16="http://schemas.microsoft.com/office/drawing/2014/main" id="{FFD82575-1D18-7842-A32B-9BB0E4C2A46B}"/>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04:49</a:t>
            </a:r>
          </a:p>
        </p:txBody>
      </p:sp>
      <p:sp>
        <p:nvSpPr>
          <p:cNvPr id="18" name="Rounded Rectangle 25">
            <a:extLst>
              <a:ext uri="{FF2B5EF4-FFF2-40B4-BE49-F238E27FC236}">
                <a16:creationId xmlns:a16="http://schemas.microsoft.com/office/drawing/2014/main" id="{B766A172-C766-E4EC-5380-6BCB1B93D8A1}"/>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04:48</a:t>
            </a:r>
          </a:p>
        </p:txBody>
      </p:sp>
      <p:sp>
        <p:nvSpPr>
          <p:cNvPr id="19" name="Rounded Rectangle 26">
            <a:extLst>
              <a:ext uri="{FF2B5EF4-FFF2-40B4-BE49-F238E27FC236}">
                <a16:creationId xmlns:a16="http://schemas.microsoft.com/office/drawing/2014/main" id="{14A0BA6A-3252-CFCE-91B9-CAF02EE721A4}"/>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04:47</a:t>
            </a:r>
          </a:p>
        </p:txBody>
      </p:sp>
      <p:sp>
        <p:nvSpPr>
          <p:cNvPr id="20" name="Rounded Rectangle 27">
            <a:extLst>
              <a:ext uri="{FF2B5EF4-FFF2-40B4-BE49-F238E27FC236}">
                <a16:creationId xmlns:a16="http://schemas.microsoft.com/office/drawing/2014/main" id="{505D462E-2C37-8B18-3A41-FAAB9E914FC5}"/>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04:46</a:t>
            </a:r>
          </a:p>
        </p:txBody>
      </p:sp>
      <p:sp>
        <p:nvSpPr>
          <p:cNvPr id="21" name="Rounded Rectangle 28">
            <a:extLst>
              <a:ext uri="{FF2B5EF4-FFF2-40B4-BE49-F238E27FC236}">
                <a16:creationId xmlns:a16="http://schemas.microsoft.com/office/drawing/2014/main" id="{91A749B2-777D-898C-BBC4-4D54B9C92DA5}"/>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04:45</a:t>
            </a:r>
          </a:p>
        </p:txBody>
      </p:sp>
      <p:sp>
        <p:nvSpPr>
          <p:cNvPr id="22" name="Rounded Rectangle 29">
            <a:extLst>
              <a:ext uri="{FF2B5EF4-FFF2-40B4-BE49-F238E27FC236}">
                <a16:creationId xmlns:a16="http://schemas.microsoft.com/office/drawing/2014/main" id="{ECE47EEE-B15A-828E-B298-465538118A35}"/>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04:44</a:t>
            </a:r>
          </a:p>
        </p:txBody>
      </p:sp>
      <p:sp>
        <p:nvSpPr>
          <p:cNvPr id="23" name="Rounded Rectangle 30">
            <a:extLst>
              <a:ext uri="{FF2B5EF4-FFF2-40B4-BE49-F238E27FC236}">
                <a16:creationId xmlns:a16="http://schemas.microsoft.com/office/drawing/2014/main" id="{129ABC1E-F02A-8207-ECE4-06059FB0C2EC}"/>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04:43</a:t>
            </a:r>
          </a:p>
        </p:txBody>
      </p:sp>
      <p:sp>
        <p:nvSpPr>
          <p:cNvPr id="24" name="Rounded Rectangle 31">
            <a:extLst>
              <a:ext uri="{FF2B5EF4-FFF2-40B4-BE49-F238E27FC236}">
                <a16:creationId xmlns:a16="http://schemas.microsoft.com/office/drawing/2014/main" id="{B28036A0-5BB5-AF92-C1CF-355643B82AB7}"/>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04:42</a:t>
            </a:r>
          </a:p>
        </p:txBody>
      </p:sp>
      <p:sp>
        <p:nvSpPr>
          <p:cNvPr id="25" name="Rounded Rectangle 32">
            <a:extLst>
              <a:ext uri="{FF2B5EF4-FFF2-40B4-BE49-F238E27FC236}">
                <a16:creationId xmlns:a16="http://schemas.microsoft.com/office/drawing/2014/main" id="{6690A346-532D-ED10-DA70-D5980D3522B3}"/>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04:41</a:t>
            </a:r>
          </a:p>
        </p:txBody>
      </p:sp>
      <p:sp>
        <p:nvSpPr>
          <p:cNvPr id="26" name="Rounded Rectangle 33">
            <a:extLst>
              <a:ext uri="{FF2B5EF4-FFF2-40B4-BE49-F238E27FC236}">
                <a16:creationId xmlns:a16="http://schemas.microsoft.com/office/drawing/2014/main" id="{7FAE69EC-4410-D859-04A8-0A786474BA51}"/>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04:40</a:t>
            </a:r>
          </a:p>
        </p:txBody>
      </p:sp>
      <p:sp>
        <p:nvSpPr>
          <p:cNvPr id="27" name="Rounded Rectangle 34">
            <a:extLst>
              <a:ext uri="{FF2B5EF4-FFF2-40B4-BE49-F238E27FC236}">
                <a16:creationId xmlns:a16="http://schemas.microsoft.com/office/drawing/2014/main" id="{AF9562E8-1695-A234-5423-FFED6D24665E}"/>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04:39</a:t>
            </a:r>
          </a:p>
        </p:txBody>
      </p:sp>
      <p:sp>
        <p:nvSpPr>
          <p:cNvPr id="28" name="Rounded Rectangle 35">
            <a:extLst>
              <a:ext uri="{FF2B5EF4-FFF2-40B4-BE49-F238E27FC236}">
                <a16:creationId xmlns:a16="http://schemas.microsoft.com/office/drawing/2014/main" id="{FD15EC73-C173-D0A0-255A-0F6437831B78}"/>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04:38</a:t>
            </a:r>
          </a:p>
        </p:txBody>
      </p:sp>
      <p:sp>
        <p:nvSpPr>
          <p:cNvPr id="29" name="Rounded Rectangle 36">
            <a:extLst>
              <a:ext uri="{FF2B5EF4-FFF2-40B4-BE49-F238E27FC236}">
                <a16:creationId xmlns:a16="http://schemas.microsoft.com/office/drawing/2014/main" id="{468E8D28-53D8-3783-50F2-BBF15CFE3497}"/>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04:37</a:t>
            </a:r>
          </a:p>
        </p:txBody>
      </p:sp>
      <p:sp>
        <p:nvSpPr>
          <p:cNvPr id="30" name="Rounded Rectangle 37">
            <a:extLst>
              <a:ext uri="{FF2B5EF4-FFF2-40B4-BE49-F238E27FC236}">
                <a16:creationId xmlns:a16="http://schemas.microsoft.com/office/drawing/2014/main" id="{956D8509-2EE2-0687-52D2-C5023B7E5293}"/>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04:36</a:t>
            </a:r>
          </a:p>
        </p:txBody>
      </p:sp>
      <p:sp>
        <p:nvSpPr>
          <p:cNvPr id="31" name="Rounded Rectangle 38">
            <a:extLst>
              <a:ext uri="{FF2B5EF4-FFF2-40B4-BE49-F238E27FC236}">
                <a16:creationId xmlns:a16="http://schemas.microsoft.com/office/drawing/2014/main" id="{57BD3F05-31A6-9120-AB23-9AF8862378A1}"/>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04:35</a:t>
            </a:r>
          </a:p>
        </p:txBody>
      </p:sp>
      <p:sp>
        <p:nvSpPr>
          <p:cNvPr id="32" name="Rounded Rectangle 39">
            <a:extLst>
              <a:ext uri="{FF2B5EF4-FFF2-40B4-BE49-F238E27FC236}">
                <a16:creationId xmlns:a16="http://schemas.microsoft.com/office/drawing/2014/main" id="{9904C4DE-48BF-D036-C4DB-47908F610269}"/>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04:34</a:t>
            </a:r>
          </a:p>
        </p:txBody>
      </p:sp>
      <p:sp>
        <p:nvSpPr>
          <p:cNvPr id="33" name="Rounded Rectangle 40">
            <a:extLst>
              <a:ext uri="{FF2B5EF4-FFF2-40B4-BE49-F238E27FC236}">
                <a16:creationId xmlns:a16="http://schemas.microsoft.com/office/drawing/2014/main" id="{584164EE-A381-B605-568D-9F4E050C0CD5}"/>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04:33</a:t>
            </a:r>
          </a:p>
        </p:txBody>
      </p:sp>
      <p:sp>
        <p:nvSpPr>
          <p:cNvPr id="34" name="Rounded Rectangle 41">
            <a:extLst>
              <a:ext uri="{FF2B5EF4-FFF2-40B4-BE49-F238E27FC236}">
                <a16:creationId xmlns:a16="http://schemas.microsoft.com/office/drawing/2014/main" id="{53F51A11-2C7A-C4C5-DEF5-A16E7B418B19}"/>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04:32</a:t>
            </a:r>
          </a:p>
        </p:txBody>
      </p:sp>
      <p:sp>
        <p:nvSpPr>
          <p:cNvPr id="35" name="Rounded Rectangle 42">
            <a:extLst>
              <a:ext uri="{FF2B5EF4-FFF2-40B4-BE49-F238E27FC236}">
                <a16:creationId xmlns:a16="http://schemas.microsoft.com/office/drawing/2014/main" id="{93863DFD-DC5C-1BFF-1A88-BBE787992AEB}"/>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04:31</a:t>
            </a:r>
          </a:p>
        </p:txBody>
      </p:sp>
      <p:sp>
        <p:nvSpPr>
          <p:cNvPr id="36" name="Rounded Rectangle 43">
            <a:extLst>
              <a:ext uri="{FF2B5EF4-FFF2-40B4-BE49-F238E27FC236}">
                <a16:creationId xmlns:a16="http://schemas.microsoft.com/office/drawing/2014/main" id="{BAAB69FB-6747-287C-1BB6-CFFC2F991A81}"/>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04:30</a:t>
            </a:r>
          </a:p>
        </p:txBody>
      </p:sp>
      <p:sp>
        <p:nvSpPr>
          <p:cNvPr id="37" name="Rounded Rectangle 44">
            <a:extLst>
              <a:ext uri="{FF2B5EF4-FFF2-40B4-BE49-F238E27FC236}">
                <a16:creationId xmlns:a16="http://schemas.microsoft.com/office/drawing/2014/main" id="{26270FE3-D64A-D897-62C2-A8827923FB02}"/>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04:29</a:t>
            </a:r>
          </a:p>
        </p:txBody>
      </p:sp>
      <p:sp>
        <p:nvSpPr>
          <p:cNvPr id="38" name="Rounded Rectangle 45">
            <a:extLst>
              <a:ext uri="{FF2B5EF4-FFF2-40B4-BE49-F238E27FC236}">
                <a16:creationId xmlns:a16="http://schemas.microsoft.com/office/drawing/2014/main" id="{43A3686E-A514-9FA6-44DB-DD747FC7CD08}"/>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04:28</a:t>
            </a:r>
          </a:p>
        </p:txBody>
      </p:sp>
      <p:sp>
        <p:nvSpPr>
          <p:cNvPr id="39" name="Rounded Rectangle 46">
            <a:extLst>
              <a:ext uri="{FF2B5EF4-FFF2-40B4-BE49-F238E27FC236}">
                <a16:creationId xmlns:a16="http://schemas.microsoft.com/office/drawing/2014/main" id="{D4E6C6DE-99D5-355A-98B4-1961D9400BA8}"/>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04:27</a:t>
            </a:r>
          </a:p>
        </p:txBody>
      </p:sp>
      <p:sp>
        <p:nvSpPr>
          <p:cNvPr id="40" name="Rounded Rectangle 47">
            <a:extLst>
              <a:ext uri="{FF2B5EF4-FFF2-40B4-BE49-F238E27FC236}">
                <a16:creationId xmlns:a16="http://schemas.microsoft.com/office/drawing/2014/main" id="{C5DAE170-76B7-177F-DE63-474FFF58A815}"/>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04:26</a:t>
            </a:r>
          </a:p>
        </p:txBody>
      </p:sp>
      <p:sp>
        <p:nvSpPr>
          <p:cNvPr id="41" name="Rounded Rectangle 48">
            <a:extLst>
              <a:ext uri="{FF2B5EF4-FFF2-40B4-BE49-F238E27FC236}">
                <a16:creationId xmlns:a16="http://schemas.microsoft.com/office/drawing/2014/main" id="{4A233ADA-A641-A6B9-07E1-5A2584A8E70C}"/>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04:25</a:t>
            </a:r>
          </a:p>
        </p:txBody>
      </p:sp>
      <p:sp>
        <p:nvSpPr>
          <p:cNvPr id="42" name="Rounded Rectangle 49">
            <a:extLst>
              <a:ext uri="{FF2B5EF4-FFF2-40B4-BE49-F238E27FC236}">
                <a16:creationId xmlns:a16="http://schemas.microsoft.com/office/drawing/2014/main" id="{6921151B-918B-8877-2F98-4B6CAD569E50}"/>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04:24</a:t>
            </a:r>
          </a:p>
        </p:txBody>
      </p:sp>
      <p:sp>
        <p:nvSpPr>
          <p:cNvPr id="43" name="Rounded Rectangle 50">
            <a:extLst>
              <a:ext uri="{FF2B5EF4-FFF2-40B4-BE49-F238E27FC236}">
                <a16:creationId xmlns:a16="http://schemas.microsoft.com/office/drawing/2014/main" id="{E5022A8C-03E4-4D30-4945-590654714817}"/>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04:23</a:t>
            </a:r>
          </a:p>
        </p:txBody>
      </p:sp>
      <p:sp>
        <p:nvSpPr>
          <p:cNvPr id="44" name="Rounded Rectangle 51">
            <a:extLst>
              <a:ext uri="{FF2B5EF4-FFF2-40B4-BE49-F238E27FC236}">
                <a16:creationId xmlns:a16="http://schemas.microsoft.com/office/drawing/2014/main" id="{E8416E4B-169B-E17F-9BA4-2E7470BD1544}"/>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04:22</a:t>
            </a:r>
          </a:p>
        </p:txBody>
      </p:sp>
      <p:sp>
        <p:nvSpPr>
          <p:cNvPr id="45" name="Rounded Rectangle 52">
            <a:extLst>
              <a:ext uri="{FF2B5EF4-FFF2-40B4-BE49-F238E27FC236}">
                <a16:creationId xmlns:a16="http://schemas.microsoft.com/office/drawing/2014/main" id="{A9F268D7-2C91-E384-C78A-E328965DF96F}"/>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04:21</a:t>
            </a:r>
          </a:p>
        </p:txBody>
      </p:sp>
      <p:sp>
        <p:nvSpPr>
          <p:cNvPr id="46" name="Rounded Rectangle 53">
            <a:extLst>
              <a:ext uri="{FF2B5EF4-FFF2-40B4-BE49-F238E27FC236}">
                <a16:creationId xmlns:a16="http://schemas.microsoft.com/office/drawing/2014/main" id="{6683EC1A-0957-34D8-E78A-6503CBDC9D51}"/>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04:20</a:t>
            </a:r>
          </a:p>
        </p:txBody>
      </p:sp>
      <p:sp>
        <p:nvSpPr>
          <p:cNvPr id="47" name="Rounded Rectangle 54">
            <a:extLst>
              <a:ext uri="{FF2B5EF4-FFF2-40B4-BE49-F238E27FC236}">
                <a16:creationId xmlns:a16="http://schemas.microsoft.com/office/drawing/2014/main" id="{9537E478-D3B0-CD6C-7E14-3E660A7A89F9}"/>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04:19</a:t>
            </a:r>
          </a:p>
        </p:txBody>
      </p:sp>
      <p:sp>
        <p:nvSpPr>
          <p:cNvPr id="48" name="Rounded Rectangle 55">
            <a:extLst>
              <a:ext uri="{FF2B5EF4-FFF2-40B4-BE49-F238E27FC236}">
                <a16:creationId xmlns:a16="http://schemas.microsoft.com/office/drawing/2014/main" id="{74A387C7-CA92-D7AF-D90D-5CFE175955F0}"/>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04:18</a:t>
            </a:r>
          </a:p>
        </p:txBody>
      </p:sp>
      <p:sp>
        <p:nvSpPr>
          <p:cNvPr id="49" name="Rounded Rectangle 56">
            <a:extLst>
              <a:ext uri="{FF2B5EF4-FFF2-40B4-BE49-F238E27FC236}">
                <a16:creationId xmlns:a16="http://schemas.microsoft.com/office/drawing/2014/main" id="{1D530A4A-2F4E-0CF3-D1BC-D5112EF26142}"/>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04:17</a:t>
            </a:r>
          </a:p>
        </p:txBody>
      </p:sp>
      <p:sp>
        <p:nvSpPr>
          <p:cNvPr id="50" name="Rounded Rectangle 57">
            <a:extLst>
              <a:ext uri="{FF2B5EF4-FFF2-40B4-BE49-F238E27FC236}">
                <a16:creationId xmlns:a16="http://schemas.microsoft.com/office/drawing/2014/main" id="{F33D7841-7D93-AB00-1F36-2F2F261EF1BC}"/>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04:16</a:t>
            </a:r>
          </a:p>
        </p:txBody>
      </p:sp>
      <p:sp>
        <p:nvSpPr>
          <p:cNvPr id="51" name="Rounded Rectangle 58">
            <a:extLst>
              <a:ext uri="{FF2B5EF4-FFF2-40B4-BE49-F238E27FC236}">
                <a16:creationId xmlns:a16="http://schemas.microsoft.com/office/drawing/2014/main" id="{EF770111-2BD0-EE70-57E0-95DA8C1ECA60}"/>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04:15</a:t>
            </a:r>
          </a:p>
        </p:txBody>
      </p:sp>
      <p:sp>
        <p:nvSpPr>
          <p:cNvPr id="52" name="Rounded Rectangle 59">
            <a:extLst>
              <a:ext uri="{FF2B5EF4-FFF2-40B4-BE49-F238E27FC236}">
                <a16:creationId xmlns:a16="http://schemas.microsoft.com/office/drawing/2014/main" id="{0FA542F8-F1F3-D93E-E575-D00595554A47}"/>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04:14</a:t>
            </a:r>
          </a:p>
        </p:txBody>
      </p:sp>
      <p:sp>
        <p:nvSpPr>
          <p:cNvPr id="53" name="Rounded Rectangle 60">
            <a:extLst>
              <a:ext uri="{FF2B5EF4-FFF2-40B4-BE49-F238E27FC236}">
                <a16:creationId xmlns:a16="http://schemas.microsoft.com/office/drawing/2014/main" id="{29B12B4D-94D7-71C8-959A-6EE929B9CEB6}"/>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04:13</a:t>
            </a:r>
          </a:p>
        </p:txBody>
      </p:sp>
      <p:sp>
        <p:nvSpPr>
          <p:cNvPr id="54" name="Rounded Rectangle 61">
            <a:extLst>
              <a:ext uri="{FF2B5EF4-FFF2-40B4-BE49-F238E27FC236}">
                <a16:creationId xmlns:a16="http://schemas.microsoft.com/office/drawing/2014/main" id="{8824D269-3990-18A4-27DF-C34FFE5F7E0E}"/>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04:12</a:t>
            </a:r>
          </a:p>
        </p:txBody>
      </p:sp>
      <p:sp>
        <p:nvSpPr>
          <p:cNvPr id="55" name="Rounded Rectangle 62">
            <a:extLst>
              <a:ext uri="{FF2B5EF4-FFF2-40B4-BE49-F238E27FC236}">
                <a16:creationId xmlns:a16="http://schemas.microsoft.com/office/drawing/2014/main" id="{3DAC9CC5-3635-F660-359A-2C4B846C5147}"/>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04:11</a:t>
            </a:r>
          </a:p>
        </p:txBody>
      </p:sp>
      <p:sp>
        <p:nvSpPr>
          <p:cNvPr id="56" name="Rounded Rectangle 63">
            <a:extLst>
              <a:ext uri="{FF2B5EF4-FFF2-40B4-BE49-F238E27FC236}">
                <a16:creationId xmlns:a16="http://schemas.microsoft.com/office/drawing/2014/main" id="{CC671FD7-8E0F-9867-62C1-7E1C54F8D940}"/>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04:10</a:t>
            </a:r>
          </a:p>
        </p:txBody>
      </p:sp>
      <p:sp>
        <p:nvSpPr>
          <p:cNvPr id="57" name="Rounded Rectangle 64">
            <a:extLst>
              <a:ext uri="{FF2B5EF4-FFF2-40B4-BE49-F238E27FC236}">
                <a16:creationId xmlns:a16="http://schemas.microsoft.com/office/drawing/2014/main" id="{2EA35330-58DA-49EB-9070-FEED868931D5}"/>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04:09</a:t>
            </a:r>
          </a:p>
        </p:txBody>
      </p:sp>
      <p:sp>
        <p:nvSpPr>
          <p:cNvPr id="58" name="Rounded Rectangle 65">
            <a:extLst>
              <a:ext uri="{FF2B5EF4-FFF2-40B4-BE49-F238E27FC236}">
                <a16:creationId xmlns:a16="http://schemas.microsoft.com/office/drawing/2014/main" id="{DA94730C-3ED7-406A-F0C4-4AC1F1D9E952}"/>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04:08</a:t>
            </a:r>
          </a:p>
        </p:txBody>
      </p:sp>
      <p:sp>
        <p:nvSpPr>
          <p:cNvPr id="59" name="Rounded Rectangle 66">
            <a:extLst>
              <a:ext uri="{FF2B5EF4-FFF2-40B4-BE49-F238E27FC236}">
                <a16:creationId xmlns:a16="http://schemas.microsoft.com/office/drawing/2014/main" id="{3981D61A-DBBE-3E33-D1C6-DEC2C49B3537}"/>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04:07</a:t>
            </a:r>
          </a:p>
        </p:txBody>
      </p:sp>
      <p:sp>
        <p:nvSpPr>
          <p:cNvPr id="60" name="Rounded Rectangle 67">
            <a:extLst>
              <a:ext uri="{FF2B5EF4-FFF2-40B4-BE49-F238E27FC236}">
                <a16:creationId xmlns:a16="http://schemas.microsoft.com/office/drawing/2014/main" id="{D1C3C1D4-D10C-4368-CA13-E6E216EEB5DA}"/>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04:06</a:t>
            </a:r>
          </a:p>
        </p:txBody>
      </p:sp>
      <p:sp>
        <p:nvSpPr>
          <p:cNvPr id="61" name="Rounded Rectangle 68">
            <a:extLst>
              <a:ext uri="{FF2B5EF4-FFF2-40B4-BE49-F238E27FC236}">
                <a16:creationId xmlns:a16="http://schemas.microsoft.com/office/drawing/2014/main" id="{25EEEEEF-D578-BABD-375A-960582C0EC34}"/>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04:05</a:t>
            </a:r>
          </a:p>
        </p:txBody>
      </p:sp>
      <p:sp>
        <p:nvSpPr>
          <p:cNvPr id="62" name="Rounded Rectangle 69">
            <a:extLst>
              <a:ext uri="{FF2B5EF4-FFF2-40B4-BE49-F238E27FC236}">
                <a16:creationId xmlns:a16="http://schemas.microsoft.com/office/drawing/2014/main" id="{59148438-0AEC-C714-A925-15524F430F11}"/>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04:04</a:t>
            </a:r>
          </a:p>
        </p:txBody>
      </p:sp>
      <p:sp>
        <p:nvSpPr>
          <p:cNvPr id="63" name="Rounded Rectangle 70">
            <a:extLst>
              <a:ext uri="{FF2B5EF4-FFF2-40B4-BE49-F238E27FC236}">
                <a16:creationId xmlns:a16="http://schemas.microsoft.com/office/drawing/2014/main" id="{089A9A4D-AD05-AB59-38CD-6D00856987E1}"/>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04:03</a:t>
            </a:r>
          </a:p>
        </p:txBody>
      </p:sp>
      <p:sp>
        <p:nvSpPr>
          <p:cNvPr id="64" name="Rounded Rectangle 71">
            <a:extLst>
              <a:ext uri="{FF2B5EF4-FFF2-40B4-BE49-F238E27FC236}">
                <a16:creationId xmlns:a16="http://schemas.microsoft.com/office/drawing/2014/main" id="{71569B5A-1DC7-CA54-90B6-9216078E0C00}"/>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04:02</a:t>
            </a:r>
          </a:p>
        </p:txBody>
      </p:sp>
      <p:sp>
        <p:nvSpPr>
          <p:cNvPr id="65" name="Rounded Rectangle 72">
            <a:extLst>
              <a:ext uri="{FF2B5EF4-FFF2-40B4-BE49-F238E27FC236}">
                <a16:creationId xmlns:a16="http://schemas.microsoft.com/office/drawing/2014/main" id="{9A46B35F-20E3-A961-61F2-08BEEEB70DD5}"/>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04:01</a:t>
            </a:r>
          </a:p>
        </p:txBody>
      </p:sp>
      <p:sp>
        <p:nvSpPr>
          <p:cNvPr id="66" name="Rounded Rectangle 73">
            <a:extLst>
              <a:ext uri="{FF2B5EF4-FFF2-40B4-BE49-F238E27FC236}">
                <a16:creationId xmlns:a16="http://schemas.microsoft.com/office/drawing/2014/main" id="{43E0C8C6-46CE-AECE-C6C0-76FBED70FEC6}"/>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04:00</a:t>
            </a:r>
          </a:p>
        </p:txBody>
      </p:sp>
      <p:sp>
        <p:nvSpPr>
          <p:cNvPr id="67" name="Rounded Rectangle 74">
            <a:extLst>
              <a:ext uri="{FF2B5EF4-FFF2-40B4-BE49-F238E27FC236}">
                <a16:creationId xmlns:a16="http://schemas.microsoft.com/office/drawing/2014/main" id="{A0252A57-68EF-B5FE-8030-9ACCF53260D0}"/>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03:59</a:t>
            </a:r>
          </a:p>
        </p:txBody>
      </p:sp>
      <p:sp>
        <p:nvSpPr>
          <p:cNvPr id="68" name="Rounded Rectangle 75">
            <a:extLst>
              <a:ext uri="{FF2B5EF4-FFF2-40B4-BE49-F238E27FC236}">
                <a16:creationId xmlns:a16="http://schemas.microsoft.com/office/drawing/2014/main" id="{BDD81808-6A57-0E21-B057-C4180BD2E14E}"/>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03:58</a:t>
            </a:r>
          </a:p>
        </p:txBody>
      </p:sp>
      <p:sp>
        <p:nvSpPr>
          <p:cNvPr id="69" name="Rounded Rectangle 76">
            <a:extLst>
              <a:ext uri="{FF2B5EF4-FFF2-40B4-BE49-F238E27FC236}">
                <a16:creationId xmlns:a16="http://schemas.microsoft.com/office/drawing/2014/main" id="{FF9F0ADA-01D3-2186-7BAD-A72DEA2DB974}"/>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03:57</a:t>
            </a:r>
          </a:p>
        </p:txBody>
      </p:sp>
      <p:sp>
        <p:nvSpPr>
          <p:cNvPr id="70" name="Rounded Rectangle 77">
            <a:extLst>
              <a:ext uri="{FF2B5EF4-FFF2-40B4-BE49-F238E27FC236}">
                <a16:creationId xmlns:a16="http://schemas.microsoft.com/office/drawing/2014/main" id="{6632E7FB-CC0F-0716-3266-12ED90D01F05}"/>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03:56</a:t>
            </a:r>
          </a:p>
        </p:txBody>
      </p:sp>
      <p:sp>
        <p:nvSpPr>
          <p:cNvPr id="71" name="Rounded Rectangle 78">
            <a:extLst>
              <a:ext uri="{FF2B5EF4-FFF2-40B4-BE49-F238E27FC236}">
                <a16:creationId xmlns:a16="http://schemas.microsoft.com/office/drawing/2014/main" id="{B2E9736A-5C21-AB51-36DF-A7C5BCF54383}"/>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03:55</a:t>
            </a:r>
          </a:p>
        </p:txBody>
      </p:sp>
      <p:sp>
        <p:nvSpPr>
          <p:cNvPr id="72" name="Rounded Rectangle 79">
            <a:extLst>
              <a:ext uri="{FF2B5EF4-FFF2-40B4-BE49-F238E27FC236}">
                <a16:creationId xmlns:a16="http://schemas.microsoft.com/office/drawing/2014/main" id="{13BC412D-FA38-4FC3-842A-763F5D2D54E1}"/>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03:54</a:t>
            </a:r>
          </a:p>
        </p:txBody>
      </p:sp>
      <p:sp>
        <p:nvSpPr>
          <p:cNvPr id="73" name="Rounded Rectangle 80">
            <a:extLst>
              <a:ext uri="{FF2B5EF4-FFF2-40B4-BE49-F238E27FC236}">
                <a16:creationId xmlns:a16="http://schemas.microsoft.com/office/drawing/2014/main" id="{D9F0D5C5-59AE-C45D-1BEA-33B51D5D9BE3}"/>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03:53</a:t>
            </a:r>
          </a:p>
        </p:txBody>
      </p:sp>
      <p:sp>
        <p:nvSpPr>
          <p:cNvPr id="74" name="Rounded Rectangle 81">
            <a:extLst>
              <a:ext uri="{FF2B5EF4-FFF2-40B4-BE49-F238E27FC236}">
                <a16:creationId xmlns:a16="http://schemas.microsoft.com/office/drawing/2014/main" id="{CEF6E615-04DD-81B8-BEA0-6F309E496BD4}"/>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03:52</a:t>
            </a:r>
          </a:p>
        </p:txBody>
      </p:sp>
      <p:sp>
        <p:nvSpPr>
          <p:cNvPr id="75" name="Rounded Rectangle 82">
            <a:extLst>
              <a:ext uri="{FF2B5EF4-FFF2-40B4-BE49-F238E27FC236}">
                <a16:creationId xmlns:a16="http://schemas.microsoft.com/office/drawing/2014/main" id="{2C1DF9DB-F2ED-3CE7-6CDD-77BCE5EC3C1A}"/>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03:51</a:t>
            </a:r>
          </a:p>
        </p:txBody>
      </p:sp>
      <p:sp>
        <p:nvSpPr>
          <p:cNvPr id="76" name="Rounded Rectangle 83">
            <a:extLst>
              <a:ext uri="{FF2B5EF4-FFF2-40B4-BE49-F238E27FC236}">
                <a16:creationId xmlns:a16="http://schemas.microsoft.com/office/drawing/2014/main" id="{58D655BD-6050-9B04-7517-9A4FEF3555A2}"/>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03:50</a:t>
            </a:r>
          </a:p>
        </p:txBody>
      </p:sp>
      <p:sp>
        <p:nvSpPr>
          <p:cNvPr id="77" name="Rounded Rectangle 84">
            <a:extLst>
              <a:ext uri="{FF2B5EF4-FFF2-40B4-BE49-F238E27FC236}">
                <a16:creationId xmlns:a16="http://schemas.microsoft.com/office/drawing/2014/main" id="{325D5D4D-47C5-C571-9285-00BA2E32F0FA}"/>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03:49</a:t>
            </a:r>
          </a:p>
        </p:txBody>
      </p:sp>
      <p:sp>
        <p:nvSpPr>
          <p:cNvPr id="78" name="Rounded Rectangle 85">
            <a:extLst>
              <a:ext uri="{FF2B5EF4-FFF2-40B4-BE49-F238E27FC236}">
                <a16:creationId xmlns:a16="http://schemas.microsoft.com/office/drawing/2014/main" id="{C1C87429-354E-D326-C7F6-04F5FF11D784}"/>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03:48</a:t>
            </a:r>
          </a:p>
        </p:txBody>
      </p:sp>
      <p:sp>
        <p:nvSpPr>
          <p:cNvPr id="79" name="Rounded Rectangle 86">
            <a:extLst>
              <a:ext uri="{FF2B5EF4-FFF2-40B4-BE49-F238E27FC236}">
                <a16:creationId xmlns:a16="http://schemas.microsoft.com/office/drawing/2014/main" id="{B115D655-084A-F7D4-CA14-AC3CC11C91B4}"/>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03:47</a:t>
            </a:r>
          </a:p>
        </p:txBody>
      </p:sp>
      <p:sp>
        <p:nvSpPr>
          <p:cNvPr id="80" name="Rounded Rectangle 87">
            <a:extLst>
              <a:ext uri="{FF2B5EF4-FFF2-40B4-BE49-F238E27FC236}">
                <a16:creationId xmlns:a16="http://schemas.microsoft.com/office/drawing/2014/main" id="{D43CC2D9-BB6B-611B-7DA4-3119ADF446A5}"/>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03:46</a:t>
            </a:r>
          </a:p>
        </p:txBody>
      </p:sp>
      <p:sp>
        <p:nvSpPr>
          <p:cNvPr id="81" name="Rounded Rectangle 88">
            <a:extLst>
              <a:ext uri="{FF2B5EF4-FFF2-40B4-BE49-F238E27FC236}">
                <a16:creationId xmlns:a16="http://schemas.microsoft.com/office/drawing/2014/main" id="{09602140-9983-98AA-6675-584B06FFB543}"/>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03:45</a:t>
            </a:r>
          </a:p>
        </p:txBody>
      </p:sp>
      <p:sp>
        <p:nvSpPr>
          <p:cNvPr id="82" name="Rounded Rectangle 89">
            <a:extLst>
              <a:ext uri="{FF2B5EF4-FFF2-40B4-BE49-F238E27FC236}">
                <a16:creationId xmlns:a16="http://schemas.microsoft.com/office/drawing/2014/main" id="{AA48D817-D62D-C455-4434-E1259BA681C6}"/>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03:44</a:t>
            </a:r>
          </a:p>
        </p:txBody>
      </p:sp>
      <p:sp>
        <p:nvSpPr>
          <p:cNvPr id="83" name="Rounded Rectangle 90">
            <a:extLst>
              <a:ext uri="{FF2B5EF4-FFF2-40B4-BE49-F238E27FC236}">
                <a16:creationId xmlns:a16="http://schemas.microsoft.com/office/drawing/2014/main" id="{0E77328E-A67B-F768-C177-E267B2618D41}"/>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03:43</a:t>
            </a:r>
          </a:p>
        </p:txBody>
      </p:sp>
      <p:sp>
        <p:nvSpPr>
          <p:cNvPr id="84" name="Rounded Rectangle 91">
            <a:extLst>
              <a:ext uri="{FF2B5EF4-FFF2-40B4-BE49-F238E27FC236}">
                <a16:creationId xmlns:a16="http://schemas.microsoft.com/office/drawing/2014/main" id="{5F3F0F0A-EB1D-CB84-B1C0-D195AF2F3EBE}"/>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03:42</a:t>
            </a:r>
          </a:p>
        </p:txBody>
      </p:sp>
      <p:sp>
        <p:nvSpPr>
          <p:cNvPr id="85" name="Rounded Rectangle 92">
            <a:extLst>
              <a:ext uri="{FF2B5EF4-FFF2-40B4-BE49-F238E27FC236}">
                <a16:creationId xmlns:a16="http://schemas.microsoft.com/office/drawing/2014/main" id="{A192904E-A19E-7FB5-0547-5BC669EABFB7}"/>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03:41</a:t>
            </a:r>
          </a:p>
        </p:txBody>
      </p:sp>
      <p:sp>
        <p:nvSpPr>
          <p:cNvPr id="86" name="Rounded Rectangle 93">
            <a:extLst>
              <a:ext uri="{FF2B5EF4-FFF2-40B4-BE49-F238E27FC236}">
                <a16:creationId xmlns:a16="http://schemas.microsoft.com/office/drawing/2014/main" id="{6255D672-881E-520B-B58E-6B75DEC37888}"/>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03:40</a:t>
            </a:r>
          </a:p>
        </p:txBody>
      </p:sp>
      <p:sp>
        <p:nvSpPr>
          <p:cNvPr id="87" name="Rounded Rectangle 94">
            <a:extLst>
              <a:ext uri="{FF2B5EF4-FFF2-40B4-BE49-F238E27FC236}">
                <a16:creationId xmlns:a16="http://schemas.microsoft.com/office/drawing/2014/main" id="{61FB0B75-CCCB-3F21-084F-A8E8208FC4FC}"/>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03:39</a:t>
            </a:r>
          </a:p>
        </p:txBody>
      </p:sp>
      <p:sp>
        <p:nvSpPr>
          <p:cNvPr id="88" name="Rounded Rectangle 95">
            <a:extLst>
              <a:ext uri="{FF2B5EF4-FFF2-40B4-BE49-F238E27FC236}">
                <a16:creationId xmlns:a16="http://schemas.microsoft.com/office/drawing/2014/main" id="{054F7995-4B79-F87E-501B-0C51B7897712}"/>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03:38</a:t>
            </a:r>
          </a:p>
        </p:txBody>
      </p:sp>
      <p:sp>
        <p:nvSpPr>
          <p:cNvPr id="89" name="Rounded Rectangle 96">
            <a:extLst>
              <a:ext uri="{FF2B5EF4-FFF2-40B4-BE49-F238E27FC236}">
                <a16:creationId xmlns:a16="http://schemas.microsoft.com/office/drawing/2014/main" id="{26A43F93-FE26-83AA-26C0-C4EED4188A78}"/>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03:37</a:t>
            </a:r>
          </a:p>
        </p:txBody>
      </p:sp>
      <p:sp>
        <p:nvSpPr>
          <p:cNvPr id="90" name="Rounded Rectangle 97">
            <a:extLst>
              <a:ext uri="{FF2B5EF4-FFF2-40B4-BE49-F238E27FC236}">
                <a16:creationId xmlns:a16="http://schemas.microsoft.com/office/drawing/2014/main" id="{77D94343-BD0B-C2FA-0A80-75BEC8A0539A}"/>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03:36</a:t>
            </a:r>
          </a:p>
        </p:txBody>
      </p:sp>
      <p:sp>
        <p:nvSpPr>
          <p:cNvPr id="91" name="Rounded Rectangle 98">
            <a:extLst>
              <a:ext uri="{FF2B5EF4-FFF2-40B4-BE49-F238E27FC236}">
                <a16:creationId xmlns:a16="http://schemas.microsoft.com/office/drawing/2014/main" id="{82E97705-DD84-AA4B-AA91-B2000F1B7E41}"/>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03:35</a:t>
            </a:r>
          </a:p>
        </p:txBody>
      </p:sp>
      <p:sp>
        <p:nvSpPr>
          <p:cNvPr id="92" name="Rounded Rectangle 99">
            <a:extLst>
              <a:ext uri="{FF2B5EF4-FFF2-40B4-BE49-F238E27FC236}">
                <a16:creationId xmlns:a16="http://schemas.microsoft.com/office/drawing/2014/main" id="{C3641AED-F035-3361-D955-6CC339CA6519}"/>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03:34</a:t>
            </a:r>
          </a:p>
        </p:txBody>
      </p:sp>
      <p:sp>
        <p:nvSpPr>
          <p:cNvPr id="93" name="Rounded Rectangle 100">
            <a:extLst>
              <a:ext uri="{FF2B5EF4-FFF2-40B4-BE49-F238E27FC236}">
                <a16:creationId xmlns:a16="http://schemas.microsoft.com/office/drawing/2014/main" id="{650C41CE-27E3-9A65-D68C-281F164511EE}"/>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03:33</a:t>
            </a:r>
          </a:p>
        </p:txBody>
      </p:sp>
      <p:sp>
        <p:nvSpPr>
          <p:cNvPr id="94" name="Rounded Rectangle 101">
            <a:extLst>
              <a:ext uri="{FF2B5EF4-FFF2-40B4-BE49-F238E27FC236}">
                <a16:creationId xmlns:a16="http://schemas.microsoft.com/office/drawing/2014/main" id="{1323DA6D-8C7C-25D5-2C0E-F9485CC92BDF}"/>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03:32</a:t>
            </a:r>
          </a:p>
        </p:txBody>
      </p:sp>
      <p:sp>
        <p:nvSpPr>
          <p:cNvPr id="95" name="Rounded Rectangle 102">
            <a:extLst>
              <a:ext uri="{FF2B5EF4-FFF2-40B4-BE49-F238E27FC236}">
                <a16:creationId xmlns:a16="http://schemas.microsoft.com/office/drawing/2014/main" id="{28C495E7-D943-604B-F35F-941F4FDDC936}"/>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03:31</a:t>
            </a:r>
          </a:p>
        </p:txBody>
      </p:sp>
      <p:sp>
        <p:nvSpPr>
          <p:cNvPr id="96" name="Rounded Rectangle 103">
            <a:extLst>
              <a:ext uri="{FF2B5EF4-FFF2-40B4-BE49-F238E27FC236}">
                <a16:creationId xmlns:a16="http://schemas.microsoft.com/office/drawing/2014/main" id="{A6EE0B25-CB30-68D0-3A55-8D0D2A4EB7D7}"/>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03:30</a:t>
            </a:r>
          </a:p>
        </p:txBody>
      </p:sp>
      <p:sp>
        <p:nvSpPr>
          <p:cNvPr id="97" name="Rounded Rectangle 104">
            <a:extLst>
              <a:ext uri="{FF2B5EF4-FFF2-40B4-BE49-F238E27FC236}">
                <a16:creationId xmlns:a16="http://schemas.microsoft.com/office/drawing/2014/main" id="{60255C29-CD26-91D9-C9B3-390460E6795A}"/>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03:29</a:t>
            </a:r>
          </a:p>
        </p:txBody>
      </p:sp>
      <p:sp>
        <p:nvSpPr>
          <p:cNvPr id="98" name="Rounded Rectangle 105">
            <a:extLst>
              <a:ext uri="{FF2B5EF4-FFF2-40B4-BE49-F238E27FC236}">
                <a16:creationId xmlns:a16="http://schemas.microsoft.com/office/drawing/2014/main" id="{B400A2F9-1F71-5C69-0133-F07CE25002CE}"/>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03:28</a:t>
            </a:r>
          </a:p>
        </p:txBody>
      </p:sp>
      <p:sp>
        <p:nvSpPr>
          <p:cNvPr id="99" name="Rounded Rectangle 106">
            <a:extLst>
              <a:ext uri="{FF2B5EF4-FFF2-40B4-BE49-F238E27FC236}">
                <a16:creationId xmlns:a16="http://schemas.microsoft.com/office/drawing/2014/main" id="{1F7302C6-39BA-5F84-93C6-B4BDA0495369}"/>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03:27</a:t>
            </a:r>
          </a:p>
        </p:txBody>
      </p:sp>
      <p:sp>
        <p:nvSpPr>
          <p:cNvPr id="100" name="Rounded Rectangle 107">
            <a:extLst>
              <a:ext uri="{FF2B5EF4-FFF2-40B4-BE49-F238E27FC236}">
                <a16:creationId xmlns:a16="http://schemas.microsoft.com/office/drawing/2014/main" id="{3BD1EB8A-83B8-A868-3A02-B0177C7310D4}"/>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03:26</a:t>
            </a:r>
          </a:p>
        </p:txBody>
      </p:sp>
      <p:sp>
        <p:nvSpPr>
          <p:cNvPr id="101" name="Rounded Rectangle 108">
            <a:extLst>
              <a:ext uri="{FF2B5EF4-FFF2-40B4-BE49-F238E27FC236}">
                <a16:creationId xmlns:a16="http://schemas.microsoft.com/office/drawing/2014/main" id="{1697704B-EC2F-ADD5-8B40-BEF140E8868F}"/>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03:25</a:t>
            </a:r>
          </a:p>
        </p:txBody>
      </p:sp>
      <p:sp>
        <p:nvSpPr>
          <p:cNvPr id="102" name="Rounded Rectangle 109">
            <a:extLst>
              <a:ext uri="{FF2B5EF4-FFF2-40B4-BE49-F238E27FC236}">
                <a16:creationId xmlns:a16="http://schemas.microsoft.com/office/drawing/2014/main" id="{BFC0CF63-22B5-71FB-2480-5251C8966950}"/>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03:24</a:t>
            </a:r>
          </a:p>
        </p:txBody>
      </p:sp>
      <p:sp>
        <p:nvSpPr>
          <p:cNvPr id="103" name="Rounded Rectangle 110">
            <a:extLst>
              <a:ext uri="{FF2B5EF4-FFF2-40B4-BE49-F238E27FC236}">
                <a16:creationId xmlns:a16="http://schemas.microsoft.com/office/drawing/2014/main" id="{A45EE5D1-6FCA-B83D-D522-3FF54AB4B076}"/>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03:23</a:t>
            </a:r>
          </a:p>
        </p:txBody>
      </p:sp>
      <p:sp>
        <p:nvSpPr>
          <p:cNvPr id="104" name="Rounded Rectangle 111">
            <a:extLst>
              <a:ext uri="{FF2B5EF4-FFF2-40B4-BE49-F238E27FC236}">
                <a16:creationId xmlns:a16="http://schemas.microsoft.com/office/drawing/2014/main" id="{C333F29A-ADDB-9302-715D-14FCFA6FF13E}"/>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03:22</a:t>
            </a:r>
          </a:p>
        </p:txBody>
      </p:sp>
      <p:sp>
        <p:nvSpPr>
          <p:cNvPr id="105" name="Rounded Rectangle 112">
            <a:extLst>
              <a:ext uri="{FF2B5EF4-FFF2-40B4-BE49-F238E27FC236}">
                <a16:creationId xmlns:a16="http://schemas.microsoft.com/office/drawing/2014/main" id="{273CF9D5-D8F9-4884-62F4-EB96F425241D}"/>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03:21</a:t>
            </a:r>
          </a:p>
        </p:txBody>
      </p:sp>
      <p:sp>
        <p:nvSpPr>
          <p:cNvPr id="106" name="Rounded Rectangle 113">
            <a:extLst>
              <a:ext uri="{FF2B5EF4-FFF2-40B4-BE49-F238E27FC236}">
                <a16:creationId xmlns:a16="http://schemas.microsoft.com/office/drawing/2014/main" id="{21B27372-4114-7960-88F7-165477467D6A}"/>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03:20</a:t>
            </a:r>
          </a:p>
        </p:txBody>
      </p:sp>
      <p:sp>
        <p:nvSpPr>
          <p:cNvPr id="107" name="Rounded Rectangle 114">
            <a:extLst>
              <a:ext uri="{FF2B5EF4-FFF2-40B4-BE49-F238E27FC236}">
                <a16:creationId xmlns:a16="http://schemas.microsoft.com/office/drawing/2014/main" id="{E8E37B1D-82E3-4F8D-6254-BD0E6F88426F}"/>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03:19</a:t>
            </a:r>
          </a:p>
        </p:txBody>
      </p:sp>
      <p:sp>
        <p:nvSpPr>
          <p:cNvPr id="108" name="Rounded Rectangle 115">
            <a:extLst>
              <a:ext uri="{FF2B5EF4-FFF2-40B4-BE49-F238E27FC236}">
                <a16:creationId xmlns:a16="http://schemas.microsoft.com/office/drawing/2014/main" id="{617998BA-9C91-21D9-5F06-5AA051BAFBB3}"/>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03:18</a:t>
            </a:r>
          </a:p>
        </p:txBody>
      </p:sp>
      <p:sp>
        <p:nvSpPr>
          <p:cNvPr id="109" name="Rounded Rectangle 116">
            <a:extLst>
              <a:ext uri="{FF2B5EF4-FFF2-40B4-BE49-F238E27FC236}">
                <a16:creationId xmlns:a16="http://schemas.microsoft.com/office/drawing/2014/main" id="{A43F8507-5655-0FBB-2996-6E27D1DFC798}"/>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03:17</a:t>
            </a:r>
          </a:p>
        </p:txBody>
      </p:sp>
      <p:sp>
        <p:nvSpPr>
          <p:cNvPr id="110" name="Rounded Rectangle 117">
            <a:extLst>
              <a:ext uri="{FF2B5EF4-FFF2-40B4-BE49-F238E27FC236}">
                <a16:creationId xmlns:a16="http://schemas.microsoft.com/office/drawing/2014/main" id="{2C48A1C2-9440-2CFD-B97B-726929609785}"/>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03:16</a:t>
            </a:r>
          </a:p>
        </p:txBody>
      </p:sp>
      <p:sp>
        <p:nvSpPr>
          <p:cNvPr id="111" name="Rounded Rectangle 118">
            <a:extLst>
              <a:ext uri="{FF2B5EF4-FFF2-40B4-BE49-F238E27FC236}">
                <a16:creationId xmlns:a16="http://schemas.microsoft.com/office/drawing/2014/main" id="{50D596EC-0F29-FC6D-1BA4-36E410F9D5E5}"/>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03:15</a:t>
            </a:r>
          </a:p>
        </p:txBody>
      </p:sp>
      <p:sp>
        <p:nvSpPr>
          <p:cNvPr id="112" name="Rounded Rectangle 119">
            <a:extLst>
              <a:ext uri="{FF2B5EF4-FFF2-40B4-BE49-F238E27FC236}">
                <a16:creationId xmlns:a16="http://schemas.microsoft.com/office/drawing/2014/main" id="{24666E3F-1EB9-8E0F-0DF1-C97D7EFEFB3A}"/>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03:14</a:t>
            </a:r>
          </a:p>
        </p:txBody>
      </p:sp>
      <p:sp>
        <p:nvSpPr>
          <p:cNvPr id="113" name="Rounded Rectangle 120">
            <a:extLst>
              <a:ext uri="{FF2B5EF4-FFF2-40B4-BE49-F238E27FC236}">
                <a16:creationId xmlns:a16="http://schemas.microsoft.com/office/drawing/2014/main" id="{BB2E906F-B131-A118-D228-304F3DA3F409}"/>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03:13</a:t>
            </a:r>
          </a:p>
        </p:txBody>
      </p:sp>
      <p:sp>
        <p:nvSpPr>
          <p:cNvPr id="114" name="Rounded Rectangle 121">
            <a:extLst>
              <a:ext uri="{FF2B5EF4-FFF2-40B4-BE49-F238E27FC236}">
                <a16:creationId xmlns:a16="http://schemas.microsoft.com/office/drawing/2014/main" id="{C728F084-0353-F270-2C7D-F6F963E743E5}"/>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03:12</a:t>
            </a:r>
          </a:p>
        </p:txBody>
      </p:sp>
      <p:sp>
        <p:nvSpPr>
          <p:cNvPr id="115" name="Rounded Rectangle 122">
            <a:extLst>
              <a:ext uri="{FF2B5EF4-FFF2-40B4-BE49-F238E27FC236}">
                <a16:creationId xmlns:a16="http://schemas.microsoft.com/office/drawing/2014/main" id="{2DAF443B-781D-A48A-E0DD-3B94EA15809D}"/>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03:11</a:t>
            </a:r>
          </a:p>
        </p:txBody>
      </p:sp>
      <p:sp>
        <p:nvSpPr>
          <p:cNvPr id="116" name="Rounded Rectangle 123">
            <a:extLst>
              <a:ext uri="{FF2B5EF4-FFF2-40B4-BE49-F238E27FC236}">
                <a16:creationId xmlns:a16="http://schemas.microsoft.com/office/drawing/2014/main" id="{EBF4103B-1C81-11B3-D8D3-459DEEE818AC}"/>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03:10</a:t>
            </a:r>
          </a:p>
        </p:txBody>
      </p:sp>
      <p:sp>
        <p:nvSpPr>
          <p:cNvPr id="117" name="Rounded Rectangle 124">
            <a:extLst>
              <a:ext uri="{FF2B5EF4-FFF2-40B4-BE49-F238E27FC236}">
                <a16:creationId xmlns:a16="http://schemas.microsoft.com/office/drawing/2014/main" id="{BCF28C84-9FCF-6915-03B6-52F08D08969A}"/>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03:09</a:t>
            </a:r>
          </a:p>
        </p:txBody>
      </p:sp>
      <p:sp>
        <p:nvSpPr>
          <p:cNvPr id="118" name="Rounded Rectangle 125">
            <a:extLst>
              <a:ext uri="{FF2B5EF4-FFF2-40B4-BE49-F238E27FC236}">
                <a16:creationId xmlns:a16="http://schemas.microsoft.com/office/drawing/2014/main" id="{364509A1-DF03-F847-A930-AC9D5C36F2A0}"/>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03:08</a:t>
            </a:r>
          </a:p>
        </p:txBody>
      </p:sp>
      <p:sp>
        <p:nvSpPr>
          <p:cNvPr id="119" name="Rounded Rectangle 126">
            <a:extLst>
              <a:ext uri="{FF2B5EF4-FFF2-40B4-BE49-F238E27FC236}">
                <a16:creationId xmlns:a16="http://schemas.microsoft.com/office/drawing/2014/main" id="{4EC63A45-B7CB-75D0-24AC-8A2C3E1B8C74}"/>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03:07</a:t>
            </a:r>
          </a:p>
        </p:txBody>
      </p:sp>
      <p:sp>
        <p:nvSpPr>
          <p:cNvPr id="120" name="Rounded Rectangle 127">
            <a:extLst>
              <a:ext uri="{FF2B5EF4-FFF2-40B4-BE49-F238E27FC236}">
                <a16:creationId xmlns:a16="http://schemas.microsoft.com/office/drawing/2014/main" id="{E3728D92-2C7D-EC5D-7741-EBB6C069BFCD}"/>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03:06</a:t>
            </a:r>
          </a:p>
        </p:txBody>
      </p:sp>
      <p:sp>
        <p:nvSpPr>
          <p:cNvPr id="121" name="Rounded Rectangle 128">
            <a:extLst>
              <a:ext uri="{FF2B5EF4-FFF2-40B4-BE49-F238E27FC236}">
                <a16:creationId xmlns:a16="http://schemas.microsoft.com/office/drawing/2014/main" id="{8D3FF643-EF2C-EAD2-8D41-420B437BAECC}"/>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03:05</a:t>
            </a:r>
          </a:p>
        </p:txBody>
      </p:sp>
      <p:sp>
        <p:nvSpPr>
          <p:cNvPr id="122" name="Rounded Rectangle 129">
            <a:extLst>
              <a:ext uri="{FF2B5EF4-FFF2-40B4-BE49-F238E27FC236}">
                <a16:creationId xmlns:a16="http://schemas.microsoft.com/office/drawing/2014/main" id="{62332DEF-FB76-5C17-F51F-C5827258FDC3}"/>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03:04</a:t>
            </a:r>
          </a:p>
        </p:txBody>
      </p:sp>
      <p:sp>
        <p:nvSpPr>
          <p:cNvPr id="123" name="Rounded Rectangle 130">
            <a:extLst>
              <a:ext uri="{FF2B5EF4-FFF2-40B4-BE49-F238E27FC236}">
                <a16:creationId xmlns:a16="http://schemas.microsoft.com/office/drawing/2014/main" id="{1451C97A-BA35-3248-3443-2468764AFD63}"/>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03:03</a:t>
            </a:r>
          </a:p>
        </p:txBody>
      </p:sp>
      <p:sp>
        <p:nvSpPr>
          <p:cNvPr id="124" name="Rounded Rectangle 131">
            <a:extLst>
              <a:ext uri="{FF2B5EF4-FFF2-40B4-BE49-F238E27FC236}">
                <a16:creationId xmlns:a16="http://schemas.microsoft.com/office/drawing/2014/main" id="{FCF8FBA8-251C-6F99-DB8F-2816812D2218}"/>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03:02</a:t>
            </a:r>
          </a:p>
        </p:txBody>
      </p:sp>
      <p:sp>
        <p:nvSpPr>
          <p:cNvPr id="125" name="Rounded Rectangle 132">
            <a:extLst>
              <a:ext uri="{FF2B5EF4-FFF2-40B4-BE49-F238E27FC236}">
                <a16:creationId xmlns:a16="http://schemas.microsoft.com/office/drawing/2014/main" id="{B85D2216-38A3-C0F6-753E-8306045653D8}"/>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03:01</a:t>
            </a:r>
          </a:p>
        </p:txBody>
      </p:sp>
      <p:sp>
        <p:nvSpPr>
          <p:cNvPr id="126" name="Rounded Rectangle 133">
            <a:extLst>
              <a:ext uri="{FF2B5EF4-FFF2-40B4-BE49-F238E27FC236}">
                <a16:creationId xmlns:a16="http://schemas.microsoft.com/office/drawing/2014/main" id="{27168E9F-76D7-485F-0FDC-9A8D74348B0B}"/>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03:00</a:t>
            </a:r>
          </a:p>
        </p:txBody>
      </p:sp>
      <p:sp>
        <p:nvSpPr>
          <p:cNvPr id="127" name="Rounded Rectangle 134">
            <a:extLst>
              <a:ext uri="{FF2B5EF4-FFF2-40B4-BE49-F238E27FC236}">
                <a16:creationId xmlns:a16="http://schemas.microsoft.com/office/drawing/2014/main" id="{D1C984B5-E935-0327-2424-8E5C9935F34D}"/>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02:59</a:t>
            </a:r>
          </a:p>
        </p:txBody>
      </p:sp>
      <p:sp>
        <p:nvSpPr>
          <p:cNvPr id="128" name="Rounded Rectangle 135">
            <a:extLst>
              <a:ext uri="{FF2B5EF4-FFF2-40B4-BE49-F238E27FC236}">
                <a16:creationId xmlns:a16="http://schemas.microsoft.com/office/drawing/2014/main" id="{10A69BA2-A3F8-73B8-0763-684A52284261}"/>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02:58</a:t>
            </a:r>
          </a:p>
        </p:txBody>
      </p:sp>
      <p:sp>
        <p:nvSpPr>
          <p:cNvPr id="129" name="Rounded Rectangle 136">
            <a:extLst>
              <a:ext uri="{FF2B5EF4-FFF2-40B4-BE49-F238E27FC236}">
                <a16:creationId xmlns:a16="http://schemas.microsoft.com/office/drawing/2014/main" id="{8C829EA3-B4B2-1284-6135-A4777DF1657A}"/>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02:57</a:t>
            </a:r>
          </a:p>
        </p:txBody>
      </p:sp>
      <p:sp>
        <p:nvSpPr>
          <p:cNvPr id="130" name="Rounded Rectangle 137">
            <a:extLst>
              <a:ext uri="{FF2B5EF4-FFF2-40B4-BE49-F238E27FC236}">
                <a16:creationId xmlns:a16="http://schemas.microsoft.com/office/drawing/2014/main" id="{E876D390-9D2C-2692-8884-977628156AC9}"/>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02:56</a:t>
            </a:r>
          </a:p>
        </p:txBody>
      </p:sp>
      <p:sp>
        <p:nvSpPr>
          <p:cNvPr id="131" name="Rounded Rectangle 138">
            <a:extLst>
              <a:ext uri="{FF2B5EF4-FFF2-40B4-BE49-F238E27FC236}">
                <a16:creationId xmlns:a16="http://schemas.microsoft.com/office/drawing/2014/main" id="{715F3830-2A81-EF3C-3337-5F106911776A}"/>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02:55</a:t>
            </a:r>
          </a:p>
        </p:txBody>
      </p:sp>
      <p:sp>
        <p:nvSpPr>
          <p:cNvPr id="132" name="Rounded Rectangle 139">
            <a:extLst>
              <a:ext uri="{FF2B5EF4-FFF2-40B4-BE49-F238E27FC236}">
                <a16:creationId xmlns:a16="http://schemas.microsoft.com/office/drawing/2014/main" id="{CF310B8C-C134-7A29-6A7D-4A47E24D835A}"/>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02:54</a:t>
            </a:r>
          </a:p>
        </p:txBody>
      </p:sp>
      <p:sp>
        <p:nvSpPr>
          <p:cNvPr id="133" name="Rounded Rectangle 140">
            <a:extLst>
              <a:ext uri="{FF2B5EF4-FFF2-40B4-BE49-F238E27FC236}">
                <a16:creationId xmlns:a16="http://schemas.microsoft.com/office/drawing/2014/main" id="{6E8D4CE1-B3D1-C6FE-7D87-128E9EF097B3}"/>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02:53</a:t>
            </a:r>
          </a:p>
        </p:txBody>
      </p:sp>
      <p:sp>
        <p:nvSpPr>
          <p:cNvPr id="134" name="Rounded Rectangle 141">
            <a:extLst>
              <a:ext uri="{FF2B5EF4-FFF2-40B4-BE49-F238E27FC236}">
                <a16:creationId xmlns:a16="http://schemas.microsoft.com/office/drawing/2014/main" id="{0CB597E8-3A23-B23D-AB07-F4C53C76D808}"/>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02:52</a:t>
            </a:r>
          </a:p>
        </p:txBody>
      </p:sp>
      <p:sp>
        <p:nvSpPr>
          <p:cNvPr id="135" name="Rounded Rectangle 142">
            <a:extLst>
              <a:ext uri="{FF2B5EF4-FFF2-40B4-BE49-F238E27FC236}">
                <a16:creationId xmlns:a16="http://schemas.microsoft.com/office/drawing/2014/main" id="{287345DD-DA35-C789-3662-55612F2F194F}"/>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02:51</a:t>
            </a:r>
          </a:p>
        </p:txBody>
      </p:sp>
      <p:sp>
        <p:nvSpPr>
          <p:cNvPr id="136" name="Rounded Rectangle 143">
            <a:extLst>
              <a:ext uri="{FF2B5EF4-FFF2-40B4-BE49-F238E27FC236}">
                <a16:creationId xmlns:a16="http://schemas.microsoft.com/office/drawing/2014/main" id="{C66EA88F-0CDF-C280-0C15-7AED67D11F93}"/>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02:50</a:t>
            </a:r>
          </a:p>
        </p:txBody>
      </p:sp>
      <p:sp>
        <p:nvSpPr>
          <p:cNvPr id="137" name="Rounded Rectangle 144">
            <a:extLst>
              <a:ext uri="{FF2B5EF4-FFF2-40B4-BE49-F238E27FC236}">
                <a16:creationId xmlns:a16="http://schemas.microsoft.com/office/drawing/2014/main" id="{D31FD819-E5BE-07E0-DE65-36630D2FA867}"/>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02:49</a:t>
            </a:r>
          </a:p>
        </p:txBody>
      </p:sp>
      <p:sp>
        <p:nvSpPr>
          <p:cNvPr id="138" name="Rounded Rectangle 145">
            <a:extLst>
              <a:ext uri="{FF2B5EF4-FFF2-40B4-BE49-F238E27FC236}">
                <a16:creationId xmlns:a16="http://schemas.microsoft.com/office/drawing/2014/main" id="{DE1A6D61-4625-61AE-3F1E-633ACD5B8511}"/>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02:48</a:t>
            </a:r>
          </a:p>
        </p:txBody>
      </p:sp>
      <p:sp>
        <p:nvSpPr>
          <p:cNvPr id="139" name="Rounded Rectangle 146">
            <a:extLst>
              <a:ext uri="{FF2B5EF4-FFF2-40B4-BE49-F238E27FC236}">
                <a16:creationId xmlns:a16="http://schemas.microsoft.com/office/drawing/2014/main" id="{64452343-238B-233F-214E-EDAC35FEF16C}"/>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02:47</a:t>
            </a:r>
          </a:p>
        </p:txBody>
      </p:sp>
      <p:sp>
        <p:nvSpPr>
          <p:cNvPr id="140" name="Rounded Rectangle 147">
            <a:extLst>
              <a:ext uri="{FF2B5EF4-FFF2-40B4-BE49-F238E27FC236}">
                <a16:creationId xmlns:a16="http://schemas.microsoft.com/office/drawing/2014/main" id="{3D663FAF-BEBD-8089-35F9-1055AAB585FC}"/>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02:46</a:t>
            </a:r>
          </a:p>
        </p:txBody>
      </p:sp>
      <p:sp>
        <p:nvSpPr>
          <p:cNvPr id="141" name="Rounded Rectangle 148">
            <a:extLst>
              <a:ext uri="{FF2B5EF4-FFF2-40B4-BE49-F238E27FC236}">
                <a16:creationId xmlns:a16="http://schemas.microsoft.com/office/drawing/2014/main" id="{5EE9CEE9-D811-D258-AFEB-E8B03BE18C09}"/>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02:45</a:t>
            </a:r>
          </a:p>
        </p:txBody>
      </p:sp>
      <p:sp>
        <p:nvSpPr>
          <p:cNvPr id="142" name="Rounded Rectangle 149">
            <a:extLst>
              <a:ext uri="{FF2B5EF4-FFF2-40B4-BE49-F238E27FC236}">
                <a16:creationId xmlns:a16="http://schemas.microsoft.com/office/drawing/2014/main" id="{CED84A5E-4C7E-6181-2B02-4A393537E1B2}"/>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02:44</a:t>
            </a:r>
          </a:p>
        </p:txBody>
      </p:sp>
      <p:sp>
        <p:nvSpPr>
          <p:cNvPr id="143" name="Rounded Rectangle 150">
            <a:extLst>
              <a:ext uri="{FF2B5EF4-FFF2-40B4-BE49-F238E27FC236}">
                <a16:creationId xmlns:a16="http://schemas.microsoft.com/office/drawing/2014/main" id="{03C27C39-1E39-B5C4-DA69-355FBAB5E58D}"/>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02:43</a:t>
            </a:r>
          </a:p>
        </p:txBody>
      </p:sp>
      <p:sp>
        <p:nvSpPr>
          <p:cNvPr id="144" name="Rounded Rectangle 151">
            <a:extLst>
              <a:ext uri="{FF2B5EF4-FFF2-40B4-BE49-F238E27FC236}">
                <a16:creationId xmlns:a16="http://schemas.microsoft.com/office/drawing/2014/main" id="{60226045-AD8C-E04D-EB8E-41CE157E720E}"/>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02:42</a:t>
            </a:r>
          </a:p>
        </p:txBody>
      </p:sp>
      <p:sp>
        <p:nvSpPr>
          <p:cNvPr id="145" name="Rounded Rectangle 152">
            <a:extLst>
              <a:ext uri="{FF2B5EF4-FFF2-40B4-BE49-F238E27FC236}">
                <a16:creationId xmlns:a16="http://schemas.microsoft.com/office/drawing/2014/main" id="{81FDA282-48FA-3487-CF77-25CC3FE69014}"/>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02:41</a:t>
            </a:r>
          </a:p>
        </p:txBody>
      </p:sp>
      <p:sp>
        <p:nvSpPr>
          <p:cNvPr id="146" name="Rounded Rectangle 153">
            <a:extLst>
              <a:ext uri="{FF2B5EF4-FFF2-40B4-BE49-F238E27FC236}">
                <a16:creationId xmlns:a16="http://schemas.microsoft.com/office/drawing/2014/main" id="{75A35545-2E6A-E60A-1471-5DC8810395E6}"/>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02:40</a:t>
            </a:r>
          </a:p>
        </p:txBody>
      </p:sp>
      <p:sp>
        <p:nvSpPr>
          <p:cNvPr id="147" name="Rounded Rectangle 154">
            <a:extLst>
              <a:ext uri="{FF2B5EF4-FFF2-40B4-BE49-F238E27FC236}">
                <a16:creationId xmlns:a16="http://schemas.microsoft.com/office/drawing/2014/main" id="{7EE832E3-F531-4C92-EAE7-6F00966C5371}"/>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02:39</a:t>
            </a:r>
          </a:p>
        </p:txBody>
      </p:sp>
      <p:sp>
        <p:nvSpPr>
          <p:cNvPr id="148" name="Rounded Rectangle 155">
            <a:extLst>
              <a:ext uri="{FF2B5EF4-FFF2-40B4-BE49-F238E27FC236}">
                <a16:creationId xmlns:a16="http://schemas.microsoft.com/office/drawing/2014/main" id="{96F1083D-6E5B-06B3-6D6B-4BC6E81D5212}"/>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02:38</a:t>
            </a:r>
          </a:p>
        </p:txBody>
      </p:sp>
      <p:sp>
        <p:nvSpPr>
          <p:cNvPr id="149" name="Rounded Rectangle 156">
            <a:extLst>
              <a:ext uri="{FF2B5EF4-FFF2-40B4-BE49-F238E27FC236}">
                <a16:creationId xmlns:a16="http://schemas.microsoft.com/office/drawing/2014/main" id="{0685D616-6DBF-E20F-0FDB-235A3CDFCB6A}"/>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02:37</a:t>
            </a:r>
          </a:p>
        </p:txBody>
      </p:sp>
      <p:sp>
        <p:nvSpPr>
          <p:cNvPr id="150" name="Rounded Rectangle 157">
            <a:extLst>
              <a:ext uri="{FF2B5EF4-FFF2-40B4-BE49-F238E27FC236}">
                <a16:creationId xmlns:a16="http://schemas.microsoft.com/office/drawing/2014/main" id="{E30C3D9D-D4ED-1C1D-A2F0-D1DD63A56180}"/>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02:36</a:t>
            </a:r>
          </a:p>
        </p:txBody>
      </p:sp>
      <p:sp>
        <p:nvSpPr>
          <p:cNvPr id="151" name="Rounded Rectangle 158">
            <a:extLst>
              <a:ext uri="{FF2B5EF4-FFF2-40B4-BE49-F238E27FC236}">
                <a16:creationId xmlns:a16="http://schemas.microsoft.com/office/drawing/2014/main" id="{6C51FE55-04A9-1D71-A2DE-9E04B11123DC}"/>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02:35</a:t>
            </a:r>
          </a:p>
        </p:txBody>
      </p:sp>
      <p:sp>
        <p:nvSpPr>
          <p:cNvPr id="152" name="Rounded Rectangle 159">
            <a:extLst>
              <a:ext uri="{FF2B5EF4-FFF2-40B4-BE49-F238E27FC236}">
                <a16:creationId xmlns:a16="http://schemas.microsoft.com/office/drawing/2014/main" id="{E0D290E5-9D9A-DE90-BAAD-5DD66F9DC318}"/>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02:34</a:t>
            </a:r>
          </a:p>
        </p:txBody>
      </p:sp>
      <p:sp>
        <p:nvSpPr>
          <p:cNvPr id="153" name="Rounded Rectangle 160">
            <a:extLst>
              <a:ext uri="{FF2B5EF4-FFF2-40B4-BE49-F238E27FC236}">
                <a16:creationId xmlns:a16="http://schemas.microsoft.com/office/drawing/2014/main" id="{7E05823C-FA34-A877-FDF6-4BE6677F7683}"/>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02:33</a:t>
            </a:r>
          </a:p>
        </p:txBody>
      </p:sp>
      <p:sp>
        <p:nvSpPr>
          <p:cNvPr id="154" name="Rounded Rectangle 161">
            <a:extLst>
              <a:ext uri="{FF2B5EF4-FFF2-40B4-BE49-F238E27FC236}">
                <a16:creationId xmlns:a16="http://schemas.microsoft.com/office/drawing/2014/main" id="{CFCB5A33-4261-B5B9-843A-76DF71D44AE5}"/>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02:32</a:t>
            </a:r>
          </a:p>
        </p:txBody>
      </p:sp>
      <p:sp>
        <p:nvSpPr>
          <p:cNvPr id="155" name="Rounded Rectangle 162">
            <a:extLst>
              <a:ext uri="{FF2B5EF4-FFF2-40B4-BE49-F238E27FC236}">
                <a16:creationId xmlns:a16="http://schemas.microsoft.com/office/drawing/2014/main" id="{1AEB06B6-1D2F-7F79-A9F5-149DDB9A6882}"/>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02:31</a:t>
            </a:r>
          </a:p>
        </p:txBody>
      </p:sp>
      <p:sp>
        <p:nvSpPr>
          <p:cNvPr id="156" name="Rounded Rectangle 163">
            <a:extLst>
              <a:ext uri="{FF2B5EF4-FFF2-40B4-BE49-F238E27FC236}">
                <a16:creationId xmlns:a16="http://schemas.microsoft.com/office/drawing/2014/main" id="{8128E746-5786-001D-89CD-3AC2C84062F5}"/>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02:30</a:t>
            </a:r>
          </a:p>
        </p:txBody>
      </p:sp>
      <p:sp>
        <p:nvSpPr>
          <p:cNvPr id="157" name="Rounded Rectangle 164">
            <a:extLst>
              <a:ext uri="{FF2B5EF4-FFF2-40B4-BE49-F238E27FC236}">
                <a16:creationId xmlns:a16="http://schemas.microsoft.com/office/drawing/2014/main" id="{89DD8FA7-9336-39FD-5A5C-0DA9E8EDBA05}"/>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02:29</a:t>
            </a:r>
          </a:p>
        </p:txBody>
      </p:sp>
      <p:sp>
        <p:nvSpPr>
          <p:cNvPr id="158" name="Rounded Rectangle 165">
            <a:extLst>
              <a:ext uri="{FF2B5EF4-FFF2-40B4-BE49-F238E27FC236}">
                <a16:creationId xmlns:a16="http://schemas.microsoft.com/office/drawing/2014/main" id="{5623AA7F-B061-53A7-50EA-AD474B7C83D4}"/>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02:28</a:t>
            </a:r>
          </a:p>
        </p:txBody>
      </p:sp>
      <p:sp>
        <p:nvSpPr>
          <p:cNvPr id="159" name="Rounded Rectangle 166">
            <a:extLst>
              <a:ext uri="{FF2B5EF4-FFF2-40B4-BE49-F238E27FC236}">
                <a16:creationId xmlns:a16="http://schemas.microsoft.com/office/drawing/2014/main" id="{8BD50F73-B068-5F66-7508-21AA50082BB9}"/>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02:27</a:t>
            </a:r>
          </a:p>
        </p:txBody>
      </p:sp>
      <p:sp>
        <p:nvSpPr>
          <p:cNvPr id="160" name="Rounded Rectangle 167">
            <a:extLst>
              <a:ext uri="{FF2B5EF4-FFF2-40B4-BE49-F238E27FC236}">
                <a16:creationId xmlns:a16="http://schemas.microsoft.com/office/drawing/2014/main" id="{DBB2F60A-BBDC-EF16-9FFB-CDCB2FC1406F}"/>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02:26</a:t>
            </a:r>
          </a:p>
        </p:txBody>
      </p:sp>
      <p:sp>
        <p:nvSpPr>
          <p:cNvPr id="161" name="Rounded Rectangle 168">
            <a:extLst>
              <a:ext uri="{FF2B5EF4-FFF2-40B4-BE49-F238E27FC236}">
                <a16:creationId xmlns:a16="http://schemas.microsoft.com/office/drawing/2014/main" id="{75971CE3-77FD-DF87-71E3-D5E933AFC0DB}"/>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02:25</a:t>
            </a:r>
          </a:p>
        </p:txBody>
      </p:sp>
      <p:sp>
        <p:nvSpPr>
          <p:cNvPr id="162" name="Rounded Rectangle 169">
            <a:extLst>
              <a:ext uri="{FF2B5EF4-FFF2-40B4-BE49-F238E27FC236}">
                <a16:creationId xmlns:a16="http://schemas.microsoft.com/office/drawing/2014/main" id="{14514267-61DF-99DA-2E8F-D67B7EB77709}"/>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02:24</a:t>
            </a:r>
          </a:p>
        </p:txBody>
      </p:sp>
      <p:sp>
        <p:nvSpPr>
          <p:cNvPr id="163" name="Rounded Rectangle 170">
            <a:extLst>
              <a:ext uri="{FF2B5EF4-FFF2-40B4-BE49-F238E27FC236}">
                <a16:creationId xmlns:a16="http://schemas.microsoft.com/office/drawing/2014/main" id="{C479AE47-7388-58F4-2C84-E962B40BAB4F}"/>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02:23</a:t>
            </a:r>
          </a:p>
        </p:txBody>
      </p:sp>
      <p:sp>
        <p:nvSpPr>
          <p:cNvPr id="164" name="Rounded Rectangle 171">
            <a:extLst>
              <a:ext uri="{FF2B5EF4-FFF2-40B4-BE49-F238E27FC236}">
                <a16:creationId xmlns:a16="http://schemas.microsoft.com/office/drawing/2014/main" id="{4F4432C9-6989-1366-F1E4-A8C7A85F02DE}"/>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02:22</a:t>
            </a:r>
          </a:p>
        </p:txBody>
      </p:sp>
      <p:sp>
        <p:nvSpPr>
          <p:cNvPr id="165" name="Rounded Rectangle 172">
            <a:extLst>
              <a:ext uri="{FF2B5EF4-FFF2-40B4-BE49-F238E27FC236}">
                <a16:creationId xmlns:a16="http://schemas.microsoft.com/office/drawing/2014/main" id="{21474E0B-8C13-1A5E-ACC9-545D2ED844C2}"/>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02:21</a:t>
            </a:r>
          </a:p>
        </p:txBody>
      </p:sp>
      <p:sp>
        <p:nvSpPr>
          <p:cNvPr id="166" name="Rounded Rectangle 173">
            <a:extLst>
              <a:ext uri="{FF2B5EF4-FFF2-40B4-BE49-F238E27FC236}">
                <a16:creationId xmlns:a16="http://schemas.microsoft.com/office/drawing/2014/main" id="{8CEDE863-A581-DCFB-7BBB-80DA00D05865}"/>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02:20</a:t>
            </a:r>
          </a:p>
        </p:txBody>
      </p:sp>
      <p:sp>
        <p:nvSpPr>
          <p:cNvPr id="167" name="Rounded Rectangle 174">
            <a:extLst>
              <a:ext uri="{FF2B5EF4-FFF2-40B4-BE49-F238E27FC236}">
                <a16:creationId xmlns:a16="http://schemas.microsoft.com/office/drawing/2014/main" id="{02420AAE-BE93-1C17-6855-290673BE7E7A}"/>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02:19</a:t>
            </a:r>
          </a:p>
        </p:txBody>
      </p:sp>
      <p:sp>
        <p:nvSpPr>
          <p:cNvPr id="168" name="Rounded Rectangle 175">
            <a:extLst>
              <a:ext uri="{FF2B5EF4-FFF2-40B4-BE49-F238E27FC236}">
                <a16:creationId xmlns:a16="http://schemas.microsoft.com/office/drawing/2014/main" id="{8215083B-26EE-6BFD-D5EB-0A7A19A7AABF}"/>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02:18</a:t>
            </a:r>
          </a:p>
        </p:txBody>
      </p:sp>
      <p:sp>
        <p:nvSpPr>
          <p:cNvPr id="169" name="Rounded Rectangle 176">
            <a:extLst>
              <a:ext uri="{FF2B5EF4-FFF2-40B4-BE49-F238E27FC236}">
                <a16:creationId xmlns:a16="http://schemas.microsoft.com/office/drawing/2014/main" id="{3252E33A-D779-29C5-45EB-527C8DA698D6}"/>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02:17</a:t>
            </a:r>
          </a:p>
        </p:txBody>
      </p:sp>
      <p:sp>
        <p:nvSpPr>
          <p:cNvPr id="170" name="Rounded Rectangle 177">
            <a:extLst>
              <a:ext uri="{FF2B5EF4-FFF2-40B4-BE49-F238E27FC236}">
                <a16:creationId xmlns:a16="http://schemas.microsoft.com/office/drawing/2014/main" id="{8F251752-D05D-B3DF-D1F4-B3C0EE36C461}"/>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02:16</a:t>
            </a:r>
          </a:p>
        </p:txBody>
      </p:sp>
      <p:sp>
        <p:nvSpPr>
          <p:cNvPr id="171" name="Rounded Rectangle 178">
            <a:extLst>
              <a:ext uri="{FF2B5EF4-FFF2-40B4-BE49-F238E27FC236}">
                <a16:creationId xmlns:a16="http://schemas.microsoft.com/office/drawing/2014/main" id="{4F7D295B-EB4B-7DC2-1E36-62AEE6EEF9D8}"/>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02:15</a:t>
            </a:r>
          </a:p>
        </p:txBody>
      </p:sp>
      <p:sp>
        <p:nvSpPr>
          <p:cNvPr id="172" name="Rounded Rectangle 179">
            <a:extLst>
              <a:ext uri="{FF2B5EF4-FFF2-40B4-BE49-F238E27FC236}">
                <a16:creationId xmlns:a16="http://schemas.microsoft.com/office/drawing/2014/main" id="{91A0E188-95D0-19AE-D68B-763D48B0B60D}"/>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02:14</a:t>
            </a:r>
          </a:p>
        </p:txBody>
      </p:sp>
      <p:sp>
        <p:nvSpPr>
          <p:cNvPr id="173" name="Rounded Rectangle 180">
            <a:extLst>
              <a:ext uri="{FF2B5EF4-FFF2-40B4-BE49-F238E27FC236}">
                <a16:creationId xmlns:a16="http://schemas.microsoft.com/office/drawing/2014/main" id="{3EB85B95-4210-8567-38F1-0979405400F3}"/>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02:13</a:t>
            </a:r>
          </a:p>
        </p:txBody>
      </p:sp>
      <p:sp>
        <p:nvSpPr>
          <p:cNvPr id="174" name="Rounded Rectangle 181">
            <a:extLst>
              <a:ext uri="{FF2B5EF4-FFF2-40B4-BE49-F238E27FC236}">
                <a16:creationId xmlns:a16="http://schemas.microsoft.com/office/drawing/2014/main" id="{D55DE0B3-6AF5-6703-5E2C-F7CC64C8BA8B}"/>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02:12</a:t>
            </a:r>
          </a:p>
        </p:txBody>
      </p:sp>
      <p:sp>
        <p:nvSpPr>
          <p:cNvPr id="175" name="Rounded Rectangle 182">
            <a:extLst>
              <a:ext uri="{FF2B5EF4-FFF2-40B4-BE49-F238E27FC236}">
                <a16:creationId xmlns:a16="http://schemas.microsoft.com/office/drawing/2014/main" id="{70837720-E578-97C0-F842-C96F2D606AC1}"/>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02:11</a:t>
            </a:r>
          </a:p>
        </p:txBody>
      </p:sp>
      <p:sp>
        <p:nvSpPr>
          <p:cNvPr id="176" name="Rounded Rectangle 183">
            <a:extLst>
              <a:ext uri="{FF2B5EF4-FFF2-40B4-BE49-F238E27FC236}">
                <a16:creationId xmlns:a16="http://schemas.microsoft.com/office/drawing/2014/main" id="{6D521704-873C-CAF3-61A7-230E9AFDBD4E}"/>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02:10</a:t>
            </a:r>
          </a:p>
        </p:txBody>
      </p:sp>
      <p:sp>
        <p:nvSpPr>
          <p:cNvPr id="177" name="Rounded Rectangle 184">
            <a:extLst>
              <a:ext uri="{FF2B5EF4-FFF2-40B4-BE49-F238E27FC236}">
                <a16:creationId xmlns:a16="http://schemas.microsoft.com/office/drawing/2014/main" id="{CF62C0D1-4105-676F-6747-99E9194DC489}"/>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02:09</a:t>
            </a:r>
          </a:p>
        </p:txBody>
      </p:sp>
      <p:sp>
        <p:nvSpPr>
          <p:cNvPr id="178" name="Rounded Rectangle 185">
            <a:extLst>
              <a:ext uri="{FF2B5EF4-FFF2-40B4-BE49-F238E27FC236}">
                <a16:creationId xmlns:a16="http://schemas.microsoft.com/office/drawing/2014/main" id="{B7E460BE-A6C7-320C-F029-03977637C330}"/>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02:08</a:t>
            </a:r>
          </a:p>
        </p:txBody>
      </p:sp>
      <p:sp>
        <p:nvSpPr>
          <p:cNvPr id="179" name="Rounded Rectangle 186">
            <a:extLst>
              <a:ext uri="{FF2B5EF4-FFF2-40B4-BE49-F238E27FC236}">
                <a16:creationId xmlns:a16="http://schemas.microsoft.com/office/drawing/2014/main" id="{9D4717CF-F6F5-AFF1-5553-7711DF6348C0}"/>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02:07</a:t>
            </a:r>
          </a:p>
        </p:txBody>
      </p:sp>
      <p:sp>
        <p:nvSpPr>
          <p:cNvPr id="180" name="Rounded Rectangle 187">
            <a:extLst>
              <a:ext uri="{FF2B5EF4-FFF2-40B4-BE49-F238E27FC236}">
                <a16:creationId xmlns:a16="http://schemas.microsoft.com/office/drawing/2014/main" id="{D9B57156-FFC5-3FDE-8910-EBAA31FC8A1E}"/>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02:06</a:t>
            </a:r>
          </a:p>
        </p:txBody>
      </p:sp>
      <p:sp>
        <p:nvSpPr>
          <p:cNvPr id="181" name="Rounded Rectangle 188">
            <a:extLst>
              <a:ext uri="{FF2B5EF4-FFF2-40B4-BE49-F238E27FC236}">
                <a16:creationId xmlns:a16="http://schemas.microsoft.com/office/drawing/2014/main" id="{EF754AC4-7CC0-CE5A-A853-3CD1E220DFFD}"/>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02:05</a:t>
            </a:r>
          </a:p>
        </p:txBody>
      </p:sp>
      <p:sp>
        <p:nvSpPr>
          <p:cNvPr id="182" name="Rounded Rectangle 189">
            <a:extLst>
              <a:ext uri="{FF2B5EF4-FFF2-40B4-BE49-F238E27FC236}">
                <a16:creationId xmlns:a16="http://schemas.microsoft.com/office/drawing/2014/main" id="{CCB93321-5E06-D78E-5673-84F60BE107A1}"/>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02:04</a:t>
            </a:r>
          </a:p>
        </p:txBody>
      </p:sp>
      <p:sp>
        <p:nvSpPr>
          <p:cNvPr id="183" name="Rounded Rectangle 190">
            <a:extLst>
              <a:ext uri="{FF2B5EF4-FFF2-40B4-BE49-F238E27FC236}">
                <a16:creationId xmlns:a16="http://schemas.microsoft.com/office/drawing/2014/main" id="{4FFE4091-9F80-C0B4-C995-C8CCD03C9114}"/>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02:03</a:t>
            </a:r>
          </a:p>
        </p:txBody>
      </p:sp>
      <p:sp>
        <p:nvSpPr>
          <p:cNvPr id="184" name="Rounded Rectangle 191">
            <a:extLst>
              <a:ext uri="{FF2B5EF4-FFF2-40B4-BE49-F238E27FC236}">
                <a16:creationId xmlns:a16="http://schemas.microsoft.com/office/drawing/2014/main" id="{6B290BE8-7591-C528-09EC-E870FC89D1E4}"/>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02:02</a:t>
            </a:r>
          </a:p>
        </p:txBody>
      </p:sp>
      <p:sp>
        <p:nvSpPr>
          <p:cNvPr id="185" name="Rounded Rectangle 192">
            <a:extLst>
              <a:ext uri="{FF2B5EF4-FFF2-40B4-BE49-F238E27FC236}">
                <a16:creationId xmlns:a16="http://schemas.microsoft.com/office/drawing/2014/main" id="{686F1C3D-4D15-BD3F-BD40-37F49F0A6FDB}"/>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02:01</a:t>
            </a:r>
          </a:p>
        </p:txBody>
      </p:sp>
      <p:sp>
        <p:nvSpPr>
          <p:cNvPr id="186" name="Rounded Rectangle 193">
            <a:extLst>
              <a:ext uri="{FF2B5EF4-FFF2-40B4-BE49-F238E27FC236}">
                <a16:creationId xmlns:a16="http://schemas.microsoft.com/office/drawing/2014/main" id="{ADA99F30-F91E-18D7-F821-515C2CFAF756}"/>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02:00</a:t>
            </a:r>
          </a:p>
        </p:txBody>
      </p:sp>
      <p:sp>
        <p:nvSpPr>
          <p:cNvPr id="187" name="Rounded Rectangle 194">
            <a:extLst>
              <a:ext uri="{FF2B5EF4-FFF2-40B4-BE49-F238E27FC236}">
                <a16:creationId xmlns:a16="http://schemas.microsoft.com/office/drawing/2014/main" id="{E09D3F46-46E8-5B03-FAD5-12922A9A1964}"/>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01:59</a:t>
            </a:r>
          </a:p>
        </p:txBody>
      </p:sp>
      <p:sp>
        <p:nvSpPr>
          <p:cNvPr id="188" name="Rounded Rectangle 195">
            <a:extLst>
              <a:ext uri="{FF2B5EF4-FFF2-40B4-BE49-F238E27FC236}">
                <a16:creationId xmlns:a16="http://schemas.microsoft.com/office/drawing/2014/main" id="{62B65BE7-45A6-6587-ACC2-CA60D49213BA}"/>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01:58</a:t>
            </a:r>
          </a:p>
        </p:txBody>
      </p:sp>
      <p:sp>
        <p:nvSpPr>
          <p:cNvPr id="189" name="Rounded Rectangle 196">
            <a:extLst>
              <a:ext uri="{FF2B5EF4-FFF2-40B4-BE49-F238E27FC236}">
                <a16:creationId xmlns:a16="http://schemas.microsoft.com/office/drawing/2014/main" id="{6D42C02F-5BE6-CB0C-3F91-A4213B6BE283}"/>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01:57</a:t>
            </a:r>
          </a:p>
        </p:txBody>
      </p:sp>
      <p:sp>
        <p:nvSpPr>
          <p:cNvPr id="190" name="Rounded Rectangle 197">
            <a:extLst>
              <a:ext uri="{FF2B5EF4-FFF2-40B4-BE49-F238E27FC236}">
                <a16:creationId xmlns:a16="http://schemas.microsoft.com/office/drawing/2014/main" id="{95F1D130-F8C7-D4DF-A1DF-4495C0F9DF3C}"/>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01:56</a:t>
            </a:r>
          </a:p>
        </p:txBody>
      </p:sp>
      <p:sp>
        <p:nvSpPr>
          <p:cNvPr id="191" name="Rounded Rectangle 198">
            <a:extLst>
              <a:ext uri="{FF2B5EF4-FFF2-40B4-BE49-F238E27FC236}">
                <a16:creationId xmlns:a16="http://schemas.microsoft.com/office/drawing/2014/main" id="{3539943E-BAFF-740B-9E3E-EFF8EA0359F5}"/>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01:55</a:t>
            </a:r>
          </a:p>
        </p:txBody>
      </p:sp>
      <p:sp>
        <p:nvSpPr>
          <p:cNvPr id="192" name="Rounded Rectangle 199">
            <a:extLst>
              <a:ext uri="{FF2B5EF4-FFF2-40B4-BE49-F238E27FC236}">
                <a16:creationId xmlns:a16="http://schemas.microsoft.com/office/drawing/2014/main" id="{D9CF0722-B57C-1C87-0571-9463473552A2}"/>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01:54</a:t>
            </a:r>
          </a:p>
        </p:txBody>
      </p:sp>
      <p:sp>
        <p:nvSpPr>
          <p:cNvPr id="193" name="Rounded Rectangle 200">
            <a:extLst>
              <a:ext uri="{FF2B5EF4-FFF2-40B4-BE49-F238E27FC236}">
                <a16:creationId xmlns:a16="http://schemas.microsoft.com/office/drawing/2014/main" id="{9679FB91-7568-6EA5-93DB-E715CD1A1F2B}"/>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01:53</a:t>
            </a:r>
          </a:p>
        </p:txBody>
      </p:sp>
      <p:sp>
        <p:nvSpPr>
          <p:cNvPr id="194" name="Rounded Rectangle 201">
            <a:extLst>
              <a:ext uri="{FF2B5EF4-FFF2-40B4-BE49-F238E27FC236}">
                <a16:creationId xmlns:a16="http://schemas.microsoft.com/office/drawing/2014/main" id="{1F0EF36F-261F-5BFA-3353-AAE30DDFAA96}"/>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01:52</a:t>
            </a:r>
          </a:p>
        </p:txBody>
      </p:sp>
      <p:sp>
        <p:nvSpPr>
          <p:cNvPr id="195" name="Rounded Rectangle 202">
            <a:extLst>
              <a:ext uri="{FF2B5EF4-FFF2-40B4-BE49-F238E27FC236}">
                <a16:creationId xmlns:a16="http://schemas.microsoft.com/office/drawing/2014/main" id="{66A05DA2-6590-4880-1CB5-22185B33A48F}"/>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01:51</a:t>
            </a:r>
          </a:p>
        </p:txBody>
      </p:sp>
      <p:sp>
        <p:nvSpPr>
          <p:cNvPr id="196" name="Rounded Rectangle 203">
            <a:extLst>
              <a:ext uri="{FF2B5EF4-FFF2-40B4-BE49-F238E27FC236}">
                <a16:creationId xmlns:a16="http://schemas.microsoft.com/office/drawing/2014/main" id="{1A3624D2-7C89-30CB-EE22-060C7C89EA1E}"/>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01:50</a:t>
            </a:r>
          </a:p>
        </p:txBody>
      </p:sp>
      <p:sp>
        <p:nvSpPr>
          <p:cNvPr id="197" name="Rounded Rectangle 204">
            <a:extLst>
              <a:ext uri="{FF2B5EF4-FFF2-40B4-BE49-F238E27FC236}">
                <a16:creationId xmlns:a16="http://schemas.microsoft.com/office/drawing/2014/main" id="{7DB0BBDA-860E-70CF-824A-D1C11BCFA642}"/>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01:49</a:t>
            </a:r>
          </a:p>
        </p:txBody>
      </p:sp>
      <p:sp>
        <p:nvSpPr>
          <p:cNvPr id="198" name="Rounded Rectangle 205">
            <a:extLst>
              <a:ext uri="{FF2B5EF4-FFF2-40B4-BE49-F238E27FC236}">
                <a16:creationId xmlns:a16="http://schemas.microsoft.com/office/drawing/2014/main" id="{D5ADCAB1-18B9-44E5-40A5-7EBB612BE3C5}"/>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01:48</a:t>
            </a:r>
          </a:p>
        </p:txBody>
      </p:sp>
      <p:sp>
        <p:nvSpPr>
          <p:cNvPr id="199" name="Rounded Rectangle 206">
            <a:extLst>
              <a:ext uri="{FF2B5EF4-FFF2-40B4-BE49-F238E27FC236}">
                <a16:creationId xmlns:a16="http://schemas.microsoft.com/office/drawing/2014/main" id="{33B30902-2592-5636-86E7-2E4E8CB155B8}"/>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01:47</a:t>
            </a:r>
          </a:p>
        </p:txBody>
      </p:sp>
      <p:sp>
        <p:nvSpPr>
          <p:cNvPr id="200" name="Rounded Rectangle 207">
            <a:extLst>
              <a:ext uri="{FF2B5EF4-FFF2-40B4-BE49-F238E27FC236}">
                <a16:creationId xmlns:a16="http://schemas.microsoft.com/office/drawing/2014/main" id="{B89FAA68-FD63-9942-E6CE-E41CA78CD4C1}"/>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01:46</a:t>
            </a:r>
          </a:p>
        </p:txBody>
      </p:sp>
      <p:sp>
        <p:nvSpPr>
          <p:cNvPr id="201" name="Rounded Rectangle 208">
            <a:extLst>
              <a:ext uri="{FF2B5EF4-FFF2-40B4-BE49-F238E27FC236}">
                <a16:creationId xmlns:a16="http://schemas.microsoft.com/office/drawing/2014/main" id="{AA050B9C-8223-F6D5-180A-01BCA49812E2}"/>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01:45</a:t>
            </a:r>
          </a:p>
        </p:txBody>
      </p:sp>
      <p:sp>
        <p:nvSpPr>
          <p:cNvPr id="202" name="Rounded Rectangle 209">
            <a:extLst>
              <a:ext uri="{FF2B5EF4-FFF2-40B4-BE49-F238E27FC236}">
                <a16:creationId xmlns:a16="http://schemas.microsoft.com/office/drawing/2014/main" id="{7438E7E3-6553-9044-2EB7-C3F0E72C6A4E}"/>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01:44</a:t>
            </a:r>
          </a:p>
        </p:txBody>
      </p:sp>
      <p:sp>
        <p:nvSpPr>
          <p:cNvPr id="203" name="Rounded Rectangle 210">
            <a:extLst>
              <a:ext uri="{FF2B5EF4-FFF2-40B4-BE49-F238E27FC236}">
                <a16:creationId xmlns:a16="http://schemas.microsoft.com/office/drawing/2014/main" id="{F1BB5FC2-54AF-C978-15C7-C47866978F57}"/>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01:43</a:t>
            </a:r>
          </a:p>
        </p:txBody>
      </p:sp>
      <p:sp>
        <p:nvSpPr>
          <p:cNvPr id="204" name="Rounded Rectangle 211">
            <a:extLst>
              <a:ext uri="{FF2B5EF4-FFF2-40B4-BE49-F238E27FC236}">
                <a16:creationId xmlns:a16="http://schemas.microsoft.com/office/drawing/2014/main" id="{59319C98-0DA5-8EEA-D014-AB2B77CAAA34}"/>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01:42</a:t>
            </a:r>
          </a:p>
        </p:txBody>
      </p:sp>
      <p:sp>
        <p:nvSpPr>
          <p:cNvPr id="205" name="Rounded Rectangle 212">
            <a:extLst>
              <a:ext uri="{FF2B5EF4-FFF2-40B4-BE49-F238E27FC236}">
                <a16:creationId xmlns:a16="http://schemas.microsoft.com/office/drawing/2014/main" id="{E4A09B9D-AA5C-4AF1-5E4D-A59AA08782EF}"/>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01:41</a:t>
            </a:r>
          </a:p>
        </p:txBody>
      </p:sp>
      <p:sp>
        <p:nvSpPr>
          <p:cNvPr id="206" name="Rounded Rectangle 213">
            <a:extLst>
              <a:ext uri="{FF2B5EF4-FFF2-40B4-BE49-F238E27FC236}">
                <a16:creationId xmlns:a16="http://schemas.microsoft.com/office/drawing/2014/main" id="{F977D6A9-3F3E-C03D-D018-2126E1E80684}"/>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01:40</a:t>
            </a:r>
          </a:p>
        </p:txBody>
      </p:sp>
      <p:sp>
        <p:nvSpPr>
          <p:cNvPr id="207" name="Rounded Rectangle 214">
            <a:extLst>
              <a:ext uri="{FF2B5EF4-FFF2-40B4-BE49-F238E27FC236}">
                <a16:creationId xmlns:a16="http://schemas.microsoft.com/office/drawing/2014/main" id="{4B94A89E-180E-00D2-AB6A-04FF8A51A6A2}"/>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01:39</a:t>
            </a:r>
          </a:p>
        </p:txBody>
      </p:sp>
      <p:sp>
        <p:nvSpPr>
          <p:cNvPr id="208" name="Rounded Rectangle 215">
            <a:extLst>
              <a:ext uri="{FF2B5EF4-FFF2-40B4-BE49-F238E27FC236}">
                <a16:creationId xmlns:a16="http://schemas.microsoft.com/office/drawing/2014/main" id="{7E3D76F7-5F01-E530-2CD1-C7879FCB1ACF}"/>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01:38</a:t>
            </a:r>
          </a:p>
        </p:txBody>
      </p:sp>
      <p:sp>
        <p:nvSpPr>
          <p:cNvPr id="209" name="Rounded Rectangle 216">
            <a:extLst>
              <a:ext uri="{FF2B5EF4-FFF2-40B4-BE49-F238E27FC236}">
                <a16:creationId xmlns:a16="http://schemas.microsoft.com/office/drawing/2014/main" id="{DDADBDAA-43A9-C026-4CC5-C47D43E1B227}"/>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01:37</a:t>
            </a:r>
          </a:p>
        </p:txBody>
      </p:sp>
      <p:sp>
        <p:nvSpPr>
          <p:cNvPr id="210" name="Rounded Rectangle 217">
            <a:extLst>
              <a:ext uri="{FF2B5EF4-FFF2-40B4-BE49-F238E27FC236}">
                <a16:creationId xmlns:a16="http://schemas.microsoft.com/office/drawing/2014/main" id="{AD0FFBB2-B784-1419-0A05-383F12B863B1}"/>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01:36</a:t>
            </a:r>
          </a:p>
        </p:txBody>
      </p:sp>
      <p:sp>
        <p:nvSpPr>
          <p:cNvPr id="211" name="Rounded Rectangle 218">
            <a:extLst>
              <a:ext uri="{FF2B5EF4-FFF2-40B4-BE49-F238E27FC236}">
                <a16:creationId xmlns:a16="http://schemas.microsoft.com/office/drawing/2014/main" id="{D1986D15-04E5-5BA8-69F6-A12D8B440420}"/>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01:35</a:t>
            </a:r>
          </a:p>
        </p:txBody>
      </p:sp>
      <p:sp>
        <p:nvSpPr>
          <p:cNvPr id="212" name="Rounded Rectangle 219">
            <a:extLst>
              <a:ext uri="{FF2B5EF4-FFF2-40B4-BE49-F238E27FC236}">
                <a16:creationId xmlns:a16="http://schemas.microsoft.com/office/drawing/2014/main" id="{FBCAAD95-E299-EC81-3F3D-9817DF5AFFAF}"/>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01:34</a:t>
            </a:r>
          </a:p>
        </p:txBody>
      </p:sp>
      <p:sp>
        <p:nvSpPr>
          <p:cNvPr id="213" name="Rounded Rectangle 220">
            <a:extLst>
              <a:ext uri="{FF2B5EF4-FFF2-40B4-BE49-F238E27FC236}">
                <a16:creationId xmlns:a16="http://schemas.microsoft.com/office/drawing/2014/main" id="{8921F1BB-E3AA-442A-D331-41F5519F6141}"/>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01:33</a:t>
            </a:r>
          </a:p>
        </p:txBody>
      </p:sp>
      <p:sp>
        <p:nvSpPr>
          <p:cNvPr id="214" name="Rounded Rectangle 221">
            <a:extLst>
              <a:ext uri="{FF2B5EF4-FFF2-40B4-BE49-F238E27FC236}">
                <a16:creationId xmlns:a16="http://schemas.microsoft.com/office/drawing/2014/main" id="{B1D19BA7-31F2-CD2F-292F-C3AFDE54AF7C}"/>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01:32</a:t>
            </a:r>
          </a:p>
        </p:txBody>
      </p:sp>
      <p:sp>
        <p:nvSpPr>
          <p:cNvPr id="215" name="Rounded Rectangle 222">
            <a:extLst>
              <a:ext uri="{FF2B5EF4-FFF2-40B4-BE49-F238E27FC236}">
                <a16:creationId xmlns:a16="http://schemas.microsoft.com/office/drawing/2014/main" id="{901CC4F5-020F-24EC-7593-123210BF36E1}"/>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01:31</a:t>
            </a:r>
          </a:p>
        </p:txBody>
      </p:sp>
      <p:sp>
        <p:nvSpPr>
          <p:cNvPr id="216" name="Rounded Rectangle 223">
            <a:extLst>
              <a:ext uri="{FF2B5EF4-FFF2-40B4-BE49-F238E27FC236}">
                <a16:creationId xmlns:a16="http://schemas.microsoft.com/office/drawing/2014/main" id="{AA152C1E-EE9B-1698-2F3C-54F8EBCA62CD}"/>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01:30</a:t>
            </a:r>
          </a:p>
        </p:txBody>
      </p:sp>
      <p:sp>
        <p:nvSpPr>
          <p:cNvPr id="217" name="Rounded Rectangle 224">
            <a:extLst>
              <a:ext uri="{FF2B5EF4-FFF2-40B4-BE49-F238E27FC236}">
                <a16:creationId xmlns:a16="http://schemas.microsoft.com/office/drawing/2014/main" id="{36A6169A-8DD6-0B2B-F588-3D64A1C0900B}"/>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01:29</a:t>
            </a:r>
          </a:p>
        </p:txBody>
      </p:sp>
      <p:sp>
        <p:nvSpPr>
          <p:cNvPr id="218" name="Rounded Rectangle 225">
            <a:extLst>
              <a:ext uri="{FF2B5EF4-FFF2-40B4-BE49-F238E27FC236}">
                <a16:creationId xmlns:a16="http://schemas.microsoft.com/office/drawing/2014/main" id="{90751561-D40D-9B38-1241-7B02ADD7758A}"/>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01:28</a:t>
            </a:r>
          </a:p>
        </p:txBody>
      </p:sp>
      <p:sp>
        <p:nvSpPr>
          <p:cNvPr id="219" name="Rounded Rectangle 226">
            <a:extLst>
              <a:ext uri="{FF2B5EF4-FFF2-40B4-BE49-F238E27FC236}">
                <a16:creationId xmlns:a16="http://schemas.microsoft.com/office/drawing/2014/main" id="{672D5A5B-8A21-C120-7AEE-C85FAF750CAE}"/>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01:27</a:t>
            </a:r>
          </a:p>
        </p:txBody>
      </p:sp>
      <p:sp>
        <p:nvSpPr>
          <p:cNvPr id="220" name="Rounded Rectangle 227">
            <a:extLst>
              <a:ext uri="{FF2B5EF4-FFF2-40B4-BE49-F238E27FC236}">
                <a16:creationId xmlns:a16="http://schemas.microsoft.com/office/drawing/2014/main" id="{B825D5E8-D8D3-28B7-2F9E-19C541342EF5}"/>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01:26</a:t>
            </a:r>
          </a:p>
        </p:txBody>
      </p:sp>
      <p:sp>
        <p:nvSpPr>
          <p:cNvPr id="221" name="Rounded Rectangle 228">
            <a:extLst>
              <a:ext uri="{FF2B5EF4-FFF2-40B4-BE49-F238E27FC236}">
                <a16:creationId xmlns:a16="http://schemas.microsoft.com/office/drawing/2014/main" id="{03508A37-522F-875A-78CC-F2B80EF27022}"/>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01:25</a:t>
            </a:r>
          </a:p>
        </p:txBody>
      </p:sp>
      <p:sp>
        <p:nvSpPr>
          <p:cNvPr id="222" name="Rounded Rectangle 229">
            <a:extLst>
              <a:ext uri="{FF2B5EF4-FFF2-40B4-BE49-F238E27FC236}">
                <a16:creationId xmlns:a16="http://schemas.microsoft.com/office/drawing/2014/main" id="{90C28803-FE80-6E13-4756-F704B12081C8}"/>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01:24</a:t>
            </a:r>
          </a:p>
        </p:txBody>
      </p:sp>
      <p:sp>
        <p:nvSpPr>
          <p:cNvPr id="223" name="Rounded Rectangle 230">
            <a:extLst>
              <a:ext uri="{FF2B5EF4-FFF2-40B4-BE49-F238E27FC236}">
                <a16:creationId xmlns:a16="http://schemas.microsoft.com/office/drawing/2014/main" id="{34E16FB0-6C33-CECD-10B5-20D57B4F50B7}"/>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01:23</a:t>
            </a:r>
          </a:p>
        </p:txBody>
      </p:sp>
      <p:sp>
        <p:nvSpPr>
          <p:cNvPr id="224" name="Rounded Rectangle 231">
            <a:extLst>
              <a:ext uri="{FF2B5EF4-FFF2-40B4-BE49-F238E27FC236}">
                <a16:creationId xmlns:a16="http://schemas.microsoft.com/office/drawing/2014/main" id="{1C1C9141-920C-824B-F4F7-DBB8337E6CB5}"/>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01:22</a:t>
            </a:r>
          </a:p>
        </p:txBody>
      </p:sp>
      <p:sp>
        <p:nvSpPr>
          <p:cNvPr id="225" name="Rounded Rectangle 232">
            <a:extLst>
              <a:ext uri="{FF2B5EF4-FFF2-40B4-BE49-F238E27FC236}">
                <a16:creationId xmlns:a16="http://schemas.microsoft.com/office/drawing/2014/main" id="{B973E229-22E9-81CB-6F35-9604661C0425}"/>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01:21</a:t>
            </a:r>
          </a:p>
        </p:txBody>
      </p:sp>
      <p:sp>
        <p:nvSpPr>
          <p:cNvPr id="226" name="Rounded Rectangle 233">
            <a:extLst>
              <a:ext uri="{FF2B5EF4-FFF2-40B4-BE49-F238E27FC236}">
                <a16:creationId xmlns:a16="http://schemas.microsoft.com/office/drawing/2014/main" id="{1334B19E-9494-17B6-6186-922AC822477B}"/>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01:20</a:t>
            </a:r>
          </a:p>
        </p:txBody>
      </p:sp>
      <p:sp>
        <p:nvSpPr>
          <p:cNvPr id="227" name="Rounded Rectangle 234">
            <a:extLst>
              <a:ext uri="{FF2B5EF4-FFF2-40B4-BE49-F238E27FC236}">
                <a16:creationId xmlns:a16="http://schemas.microsoft.com/office/drawing/2014/main" id="{0781DBA3-52A9-7943-0919-C954DBEA9168}"/>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01:19</a:t>
            </a:r>
          </a:p>
        </p:txBody>
      </p:sp>
      <p:sp>
        <p:nvSpPr>
          <p:cNvPr id="228" name="Rounded Rectangle 235">
            <a:extLst>
              <a:ext uri="{FF2B5EF4-FFF2-40B4-BE49-F238E27FC236}">
                <a16:creationId xmlns:a16="http://schemas.microsoft.com/office/drawing/2014/main" id="{9C83C5DA-39A5-6257-1005-26C953708DAF}"/>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01:18</a:t>
            </a:r>
          </a:p>
        </p:txBody>
      </p:sp>
      <p:sp>
        <p:nvSpPr>
          <p:cNvPr id="229" name="Rounded Rectangle 236">
            <a:extLst>
              <a:ext uri="{FF2B5EF4-FFF2-40B4-BE49-F238E27FC236}">
                <a16:creationId xmlns:a16="http://schemas.microsoft.com/office/drawing/2014/main" id="{76DCB4DC-50E5-F154-2768-4263549AEA0A}"/>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01:17</a:t>
            </a:r>
          </a:p>
        </p:txBody>
      </p:sp>
      <p:sp>
        <p:nvSpPr>
          <p:cNvPr id="230" name="Rounded Rectangle 237">
            <a:extLst>
              <a:ext uri="{FF2B5EF4-FFF2-40B4-BE49-F238E27FC236}">
                <a16:creationId xmlns:a16="http://schemas.microsoft.com/office/drawing/2014/main" id="{536AB396-E2F7-40DE-13E1-4B5AE29A12DC}"/>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01:16</a:t>
            </a:r>
          </a:p>
        </p:txBody>
      </p:sp>
      <p:sp>
        <p:nvSpPr>
          <p:cNvPr id="231" name="Rounded Rectangle 238">
            <a:extLst>
              <a:ext uri="{FF2B5EF4-FFF2-40B4-BE49-F238E27FC236}">
                <a16:creationId xmlns:a16="http://schemas.microsoft.com/office/drawing/2014/main" id="{3CD9847B-8DE5-4CDA-5A90-9BBA45166F72}"/>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01:15</a:t>
            </a:r>
          </a:p>
        </p:txBody>
      </p:sp>
      <p:sp>
        <p:nvSpPr>
          <p:cNvPr id="232" name="Rounded Rectangle 239">
            <a:extLst>
              <a:ext uri="{FF2B5EF4-FFF2-40B4-BE49-F238E27FC236}">
                <a16:creationId xmlns:a16="http://schemas.microsoft.com/office/drawing/2014/main" id="{F03ADDA4-5676-53C6-A91B-757063BA43F9}"/>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01:14</a:t>
            </a:r>
          </a:p>
        </p:txBody>
      </p:sp>
      <p:sp>
        <p:nvSpPr>
          <p:cNvPr id="233" name="Rounded Rectangle 240">
            <a:extLst>
              <a:ext uri="{FF2B5EF4-FFF2-40B4-BE49-F238E27FC236}">
                <a16:creationId xmlns:a16="http://schemas.microsoft.com/office/drawing/2014/main" id="{406E61B0-4BD3-4233-3800-E0F9E322ACDE}"/>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01:13</a:t>
            </a:r>
          </a:p>
        </p:txBody>
      </p:sp>
      <p:sp>
        <p:nvSpPr>
          <p:cNvPr id="234" name="Rounded Rectangle 241">
            <a:extLst>
              <a:ext uri="{FF2B5EF4-FFF2-40B4-BE49-F238E27FC236}">
                <a16:creationId xmlns:a16="http://schemas.microsoft.com/office/drawing/2014/main" id="{203754CF-AE4B-4F53-9488-FCE21BA95D14}"/>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01:12</a:t>
            </a:r>
          </a:p>
        </p:txBody>
      </p:sp>
      <p:sp>
        <p:nvSpPr>
          <p:cNvPr id="235" name="Rounded Rectangle 242">
            <a:extLst>
              <a:ext uri="{FF2B5EF4-FFF2-40B4-BE49-F238E27FC236}">
                <a16:creationId xmlns:a16="http://schemas.microsoft.com/office/drawing/2014/main" id="{1BABE7B1-0823-AE08-F947-62B3DFFECD0B}"/>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01:11</a:t>
            </a:r>
          </a:p>
        </p:txBody>
      </p:sp>
      <p:sp>
        <p:nvSpPr>
          <p:cNvPr id="236" name="Rounded Rectangle 243">
            <a:extLst>
              <a:ext uri="{FF2B5EF4-FFF2-40B4-BE49-F238E27FC236}">
                <a16:creationId xmlns:a16="http://schemas.microsoft.com/office/drawing/2014/main" id="{F1F45B9E-5E2D-9719-D149-DB83F4CD169B}"/>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01:10</a:t>
            </a:r>
          </a:p>
        </p:txBody>
      </p:sp>
      <p:sp>
        <p:nvSpPr>
          <p:cNvPr id="237" name="Rounded Rectangle 244">
            <a:extLst>
              <a:ext uri="{FF2B5EF4-FFF2-40B4-BE49-F238E27FC236}">
                <a16:creationId xmlns:a16="http://schemas.microsoft.com/office/drawing/2014/main" id="{E0310D8B-C5AC-0F28-851D-5C8205AE0BA4}"/>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01:09</a:t>
            </a:r>
          </a:p>
        </p:txBody>
      </p:sp>
      <p:sp>
        <p:nvSpPr>
          <p:cNvPr id="238" name="Rounded Rectangle 245">
            <a:extLst>
              <a:ext uri="{FF2B5EF4-FFF2-40B4-BE49-F238E27FC236}">
                <a16:creationId xmlns:a16="http://schemas.microsoft.com/office/drawing/2014/main" id="{EC027519-B903-2CEA-544B-AE0B3B92A37C}"/>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01:08</a:t>
            </a:r>
          </a:p>
        </p:txBody>
      </p:sp>
      <p:sp>
        <p:nvSpPr>
          <p:cNvPr id="239" name="Rounded Rectangle 246">
            <a:extLst>
              <a:ext uri="{FF2B5EF4-FFF2-40B4-BE49-F238E27FC236}">
                <a16:creationId xmlns:a16="http://schemas.microsoft.com/office/drawing/2014/main" id="{0DA80F13-BF46-9E6A-FA63-B782172BFA2C}"/>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01:07</a:t>
            </a:r>
          </a:p>
        </p:txBody>
      </p:sp>
      <p:sp>
        <p:nvSpPr>
          <p:cNvPr id="240" name="Rounded Rectangle 247">
            <a:extLst>
              <a:ext uri="{FF2B5EF4-FFF2-40B4-BE49-F238E27FC236}">
                <a16:creationId xmlns:a16="http://schemas.microsoft.com/office/drawing/2014/main" id="{BAED8407-F0BA-6D86-B740-62616D23C068}"/>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01:06</a:t>
            </a:r>
          </a:p>
        </p:txBody>
      </p:sp>
      <p:sp>
        <p:nvSpPr>
          <p:cNvPr id="241" name="Rounded Rectangle 248">
            <a:extLst>
              <a:ext uri="{FF2B5EF4-FFF2-40B4-BE49-F238E27FC236}">
                <a16:creationId xmlns:a16="http://schemas.microsoft.com/office/drawing/2014/main" id="{6EA8B948-B9BA-4AD5-00A6-737A599F12EA}"/>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01:05</a:t>
            </a:r>
          </a:p>
        </p:txBody>
      </p:sp>
      <p:sp>
        <p:nvSpPr>
          <p:cNvPr id="242" name="Rounded Rectangle 249">
            <a:extLst>
              <a:ext uri="{FF2B5EF4-FFF2-40B4-BE49-F238E27FC236}">
                <a16:creationId xmlns:a16="http://schemas.microsoft.com/office/drawing/2014/main" id="{B79907A0-BE22-4069-B5EC-91D438E7492A}"/>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01:04</a:t>
            </a:r>
          </a:p>
        </p:txBody>
      </p:sp>
      <p:sp>
        <p:nvSpPr>
          <p:cNvPr id="243" name="Rounded Rectangle 250">
            <a:extLst>
              <a:ext uri="{FF2B5EF4-FFF2-40B4-BE49-F238E27FC236}">
                <a16:creationId xmlns:a16="http://schemas.microsoft.com/office/drawing/2014/main" id="{FFB39DF8-72E2-3F56-BF83-D53131A666C7}"/>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01:03</a:t>
            </a:r>
          </a:p>
        </p:txBody>
      </p:sp>
      <p:sp>
        <p:nvSpPr>
          <p:cNvPr id="244" name="Rounded Rectangle 251">
            <a:extLst>
              <a:ext uri="{FF2B5EF4-FFF2-40B4-BE49-F238E27FC236}">
                <a16:creationId xmlns:a16="http://schemas.microsoft.com/office/drawing/2014/main" id="{F3867BA9-0127-B7DD-9DF3-610781A90414}"/>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01:02</a:t>
            </a:r>
          </a:p>
        </p:txBody>
      </p:sp>
      <p:sp>
        <p:nvSpPr>
          <p:cNvPr id="245" name="Rounded Rectangle 252">
            <a:extLst>
              <a:ext uri="{FF2B5EF4-FFF2-40B4-BE49-F238E27FC236}">
                <a16:creationId xmlns:a16="http://schemas.microsoft.com/office/drawing/2014/main" id="{3BC00E0E-753C-B52E-EA3E-E71ABC2C0162}"/>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01:01</a:t>
            </a:r>
          </a:p>
        </p:txBody>
      </p:sp>
      <p:sp>
        <p:nvSpPr>
          <p:cNvPr id="246" name="Rounded Rectangle 253">
            <a:extLst>
              <a:ext uri="{FF2B5EF4-FFF2-40B4-BE49-F238E27FC236}">
                <a16:creationId xmlns:a16="http://schemas.microsoft.com/office/drawing/2014/main" id="{A6954297-C5C1-CB6B-BA01-9E5EF773E06F}"/>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01:00</a:t>
            </a:r>
          </a:p>
        </p:txBody>
      </p:sp>
      <p:sp>
        <p:nvSpPr>
          <p:cNvPr id="247" name="Rounded Rectangle 254">
            <a:extLst>
              <a:ext uri="{FF2B5EF4-FFF2-40B4-BE49-F238E27FC236}">
                <a16:creationId xmlns:a16="http://schemas.microsoft.com/office/drawing/2014/main" id="{BC432DF7-6D56-412B-2305-1DF0D733EFF0}"/>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00:59</a:t>
            </a:r>
          </a:p>
        </p:txBody>
      </p:sp>
      <p:sp>
        <p:nvSpPr>
          <p:cNvPr id="248" name="Rounded Rectangle 255">
            <a:extLst>
              <a:ext uri="{FF2B5EF4-FFF2-40B4-BE49-F238E27FC236}">
                <a16:creationId xmlns:a16="http://schemas.microsoft.com/office/drawing/2014/main" id="{4EFA62CC-E977-D814-C148-12232C6A35E1}"/>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00:58</a:t>
            </a:r>
          </a:p>
        </p:txBody>
      </p:sp>
      <p:sp>
        <p:nvSpPr>
          <p:cNvPr id="249" name="Rounded Rectangle 256">
            <a:extLst>
              <a:ext uri="{FF2B5EF4-FFF2-40B4-BE49-F238E27FC236}">
                <a16:creationId xmlns:a16="http://schemas.microsoft.com/office/drawing/2014/main" id="{2EFCC25D-73DF-0D19-7D63-024770D78215}"/>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00:57</a:t>
            </a:r>
          </a:p>
        </p:txBody>
      </p:sp>
      <p:sp>
        <p:nvSpPr>
          <p:cNvPr id="250" name="Rounded Rectangle 257">
            <a:extLst>
              <a:ext uri="{FF2B5EF4-FFF2-40B4-BE49-F238E27FC236}">
                <a16:creationId xmlns:a16="http://schemas.microsoft.com/office/drawing/2014/main" id="{8CE9E0B4-8480-B0E9-225A-1966E8415149}"/>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00:56</a:t>
            </a:r>
          </a:p>
        </p:txBody>
      </p:sp>
      <p:sp>
        <p:nvSpPr>
          <p:cNvPr id="251" name="Rounded Rectangle 258">
            <a:extLst>
              <a:ext uri="{FF2B5EF4-FFF2-40B4-BE49-F238E27FC236}">
                <a16:creationId xmlns:a16="http://schemas.microsoft.com/office/drawing/2014/main" id="{7516128E-6E05-5FF1-D4A4-1BA110ADA612}"/>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00:55</a:t>
            </a:r>
          </a:p>
        </p:txBody>
      </p:sp>
      <p:sp>
        <p:nvSpPr>
          <p:cNvPr id="252" name="Rounded Rectangle 259">
            <a:extLst>
              <a:ext uri="{FF2B5EF4-FFF2-40B4-BE49-F238E27FC236}">
                <a16:creationId xmlns:a16="http://schemas.microsoft.com/office/drawing/2014/main" id="{1614D696-5D51-E704-2142-1AB2E253E696}"/>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00:54</a:t>
            </a:r>
          </a:p>
        </p:txBody>
      </p:sp>
      <p:sp>
        <p:nvSpPr>
          <p:cNvPr id="253" name="Rounded Rectangle 260">
            <a:extLst>
              <a:ext uri="{FF2B5EF4-FFF2-40B4-BE49-F238E27FC236}">
                <a16:creationId xmlns:a16="http://schemas.microsoft.com/office/drawing/2014/main" id="{14858F0F-21B1-E45C-A1D0-23F2397AF974}"/>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00:53</a:t>
            </a:r>
          </a:p>
        </p:txBody>
      </p:sp>
      <p:sp>
        <p:nvSpPr>
          <p:cNvPr id="254" name="Rounded Rectangle 261">
            <a:extLst>
              <a:ext uri="{FF2B5EF4-FFF2-40B4-BE49-F238E27FC236}">
                <a16:creationId xmlns:a16="http://schemas.microsoft.com/office/drawing/2014/main" id="{BAC28513-61C5-3B9A-0C8A-D5847E956B57}"/>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00:52</a:t>
            </a:r>
          </a:p>
        </p:txBody>
      </p:sp>
      <p:sp>
        <p:nvSpPr>
          <p:cNvPr id="255" name="Rounded Rectangle 262">
            <a:extLst>
              <a:ext uri="{FF2B5EF4-FFF2-40B4-BE49-F238E27FC236}">
                <a16:creationId xmlns:a16="http://schemas.microsoft.com/office/drawing/2014/main" id="{BB625A10-8DC0-3528-D948-8A8C6028F73F}"/>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00:51</a:t>
            </a:r>
          </a:p>
        </p:txBody>
      </p:sp>
      <p:sp>
        <p:nvSpPr>
          <p:cNvPr id="256" name="Rounded Rectangle 263">
            <a:extLst>
              <a:ext uri="{FF2B5EF4-FFF2-40B4-BE49-F238E27FC236}">
                <a16:creationId xmlns:a16="http://schemas.microsoft.com/office/drawing/2014/main" id="{799C0A90-47A3-0A6A-326D-61987F3558A6}"/>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00:50</a:t>
            </a:r>
          </a:p>
        </p:txBody>
      </p:sp>
      <p:sp>
        <p:nvSpPr>
          <p:cNvPr id="257" name="Rounded Rectangle 264">
            <a:extLst>
              <a:ext uri="{FF2B5EF4-FFF2-40B4-BE49-F238E27FC236}">
                <a16:creationId xmlns:a16="http://schemas.microsoft.com/office/drawing/2014/main" id="{C0CFE05A-EF71-ED3E-FACF-4433D7D16DA4}"/>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00:49</a:t>
            </a:r>
          </a:p>
        </p:txBody>
      </p:sp>
      <p:sp>
        <p:nvSpPr>
          <p:cNvPr id="258" name="Rounded Rectangle 265">
            <a:extLst>
              <a:ext uri="{FF2B5EF4-FFF2-40B4-BE49-F238E27FC236}">
                <a16:creationId xmlns:a16="http://schemas.microsoft.com/office/drawing/2014/main" id="{EFA2AF2A-89EE-1721-634D-BE72D709CB3A}"/>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00:48</a:t>
            </a:r>
          </a:p>
        </p:txBody>
      </p:sp>
      <p:sp>
        <p:nvSpPr>
          <p:cNvPr id="259" name="Rounded Rectangle 266">
            <a:extLst>
              <a:ext uri="{FF2B5EF4-FFF2-40B4-BE49-F238E27FC236}">
                <a16:creationId xmlns:a16="http://schemas.microsoft.com/office/drawing/2014/main" id="{EB86247C-F98E-8DB7-A072-BAC237F35313}"/>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00:47</a:t>
            </a:r>
          </a:p>
        </p:txBody>
      </p:sp>
      <p:sp>
        <p:nvSpPr>
          <p:cNvPr id="260" name="Rounded Rectangle 267">
            <a:extLst>
              <a:ext uri="{FF2B5EF4-FFF2-40B4-BE49-F238E27FC236}">
                <a16:creationId xmlns:a16="http://schemas.microsoft.com/office/drawing/2014/main" id="{5333A588-601A-39B5-155B-56173FE1C9A8}"/>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00:46</a:t>
            </a:r>
          </a:p>
        </p:txBody>
      </p:sp>
      <p:sp>
        <p:nvSpPr>
          <p:cNvPr id="261" name="Rounded Rectangle 268">
            <a:extLst>
              <a:ext uri="{FF2B5EF4-FFF2-40B4-BE49-F238E27FC236}">
                <a16:creationId xmlns:a16="http://schemas.microsoft.com/office/drawing/2014/main" id="{172CC8AB-3D64-845E-0599-A56FA6A95847}"/>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00:45</a:t>
            </a:r>
          </a:p>
        </p:txBody>
      </p:sp>
      <p:sp>
        <p:nvSpPr>
          <p:cNvPr id="262" name="Rounded Rectangle 269">
            <a:extLst>
              <a:ext uri="{FF2B5EF4-FFF2-40B4-BE49-F238E27FC236}">
                <a16:creationId xmlns:a16="http://schemas.microsoft.com/office/drawing/2014/main" id="{8335C3AA-62D4-5FA3-803F-950EEEEB02DB}"/>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00:44</a:t>
            </a:r>
          </a:p>
        </p:txBody>
      </p:sp>
      <p:sp>
        <p:nvSpPr>
          <p:cNvPr id="263" name="Rounded Rectangle 270">
            <a:extLst>
              <a:ext uri="{FF2B5EF4-FFF2-40B4-BE49-F238E27FC236}">
                <a16:creationId xmlns:a16="http://schemas.microsoft.com/office/drawing/2014/main" id="{3BD0C14B-D3C5-5105-167F-4220A50066C4}"/>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00:43</a:t>
            </a:r>
          </a:p>
        </p:txBody>
      </p:sp>
      <p:sp>
        <p:nvSpPr>
          <p:cNvPr id="264" name="Rounded Rectangle 271">
            <a:extLst>
              <a:ext uri="{FF2B5EF4-FFF2-40B4-BE49-F238E27FC236}">
                <a16:creationId xmlns:a16="http://schemas.microsoft.com/office/drawing/2014/main" id="{982C1DFF-C3F9-5E3E-346D-71DE10778AE3}"/>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00:42</a:t>
            </a:r>
          </a:p>
        </p:txBody>
      </p:sp>
      <p:sp>
        <p:nvSpPr>
          <p:cNvPr id="265" name="Rounded Rectangle 272">
            <a:extLst>
              <a:ext uri="{FF2B5EF4-FFF2-40B4-BE49-F238E27FC236}">
                <a16:creationId xmlns:a16="http://schemas.microsoft.com/office/drawing/2014/main" id="{DF8FFC92-F96E-6934-C2AE-68B3B6FDBE1A}"/>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00:41</a:t>
            </a:r>
          </a:p>
        </p:txBody>
      </p:sp>
      <p:sp>
        <p:nvSpPr>
          <p:cNvPr id="266" name="Rounded Rectangle 273">
            <a:extLst>
              <a:ext uri="{FF2B5EF4-FFF2-40B4-BE49-F238E27FC236}">
                <a16:creationId xmlns:a16="http://schemas.microsoft.com/office/drawing/2014/main" id="{0A154050-C0F0-5801-9C76-6F5144AF1ADF}"/>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00:40</a:t>
            </a:r>
          </a:p>
        </p:txBody>
      </p:sp>
      <p:sp>
        <p:nvSpPr>
          <p:cNvPr id="267" name="Rounded Rectangle 274">
            <a:extLst>
              <a:ext uri="{FF2B5EF4-FFF2-40B4-BE49-F238E27FC236}">
                <a16:creationId xmlns:a16="http://schemas.microsoft.com/office/drawing/2014/main" id="{8F9B5ABC-9350-D9D7-F8BE-7BB0368B69D2}"/>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00:39</a:t>
            </a:r>
          </a:p>
        </p:txBody>
      </p:sp>
      <p:sp>
        <p:nvSpPr>
          <p:cNvPr id="268" name="Rounded Rectangle 275">
            <a:extLst>
              <a:ext uri="{FF2B5EF4-FFF2-40B4-BE49-F238E27FC236}">
                <a16:creationId xmlns:a16="http://schemas.microsoft.com/office/drawing/2014/main" id="{79BBA341-7543-6980-509D-169797339E10}"/>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00:38</a:t>
            </a:r>
          </a:p>
        </p:txBody>
      </p:sp>
      <p:sp>
        <p:nvSpPr>
          <p:cNvPr id="269" name="Rounded Rectangle 276">
            <a:extLst>
              <a:ext uri="{FF2B5EF4-FFF2-40B4-BE49-F238E27FC236}">
                <a16:creationId xmlns:a16="http://schemas.microsoft.com/office/drawing/2014/main" id="{03C83FB1-5344-E6EF-F164-9503731BC01E}"/>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00:37</a:t>
            </a:r>
          </a:p>
        </p:txBody>
      </p:sp>
      <p:sp>
        <p:nvSpPr>
          <p:cNvPr id="270" name="Rounded Rectangle 277">
            <a:extLst>
              <a:ext uri="{FF2B5EF4-FFF2-40B4-BE49-F238E27FC236}">
                <a16:creationId xmlns:a16="http://schemas.microsoft.com/office/drawing/2014/main" id="{EFF40EA4-D294-B399-01CB-A5A672F1F45F}"/>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00:36</a:t>
            </a:r>
          </a:p>
        </p:txBody>
      </p:sp>
      <p:sp>
        <p:nvSpPr>
          <p:cNvPr id="271" name="Rounded Rectangle 278">
            <a:extLst>
              <a:ext uri="{FF2B5EF4-FFF2-40B4-BE49-F238E27FC236}">
                <a16:creationId xmlns:a16="http://schemas.microsoft.com/office/drawing/2014/main" id="{2BC7A787-404F-9F11-63B9-B10ED31E792A}"/>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00:35</a:t>
            </a:r>
          </a:p>
        </p:txBody>
      </p:sp>
      <p:sp>
        <p:nvSpPr>
          <p:cNvPr id="272" name="Rounded Rectangle 279">
            <a:extLst>
              <a:ext uri="{FF2B5EF4-FFF2-40B4-BE49-F238E27FC236}">
                <a16:creationId xmlns:a16="http://schemas.microsoft.com/office/drawing/2014/main" id="{D79A1944-D6FF-8284-8C0D-E28024B9CD07}"/>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00:34</a:t>
            </a:r>
          </a:p>
        </p:txBody>
      </p:sp>
      <p:sp>
        <p:nvSpPr>
          <p:cNvPr id="273" name="Rounded Rectangle 280">
            <a:extLst>
              <a:ext uri="{FF2B5EF4-FFF2-40B4-BE49-F238E27FC236}">
                <a16:creationId xmlns:a16="http://schemas.microsoft.com/office/drawing/2014/main" id="{EDB63DDE-D580-8315-9492-EA71E60E39C9}"/>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00:33</a:t>
            </a:r>
          </a:p>
        </p:txBody>
      </p:sp>
      <p:sp>
        <p:nvSpPr>
          <p:cNvPr id="274" name="Rounded Rectangle 281">
            <a:extLst>
              <a:ext uri="{FF2B5EF4-FFF2-40B4-BE49-F238E27FC236}">
                <a16:creationId xmlns:a16="http://schemas.microsoft.com/office/drawing/2014/main" id="{93FD9B2C-62F5-A7C6-FE14-15D9151FEE89}"/>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00:32</a:t>
            </a:r>
          </a:p>
        </p:txBody>
      </p:sp>
      <p:sp>
        <p:nvSpPr>
          <p:cNvPr id="275" name="Rounded Rectangle 282">
            <a:extLst>
              <a:ext uri="{FF2B5EF4-FFF2-40B4-BE49-F238E27FC236}">
                <a16:creationId xmlns:a16="http://schemas.microsoft.com/office/drawing/2014/main" id="{D70B49F2-32A8-8D27-C619-322E41268E58}"/>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00:31</a:t>
            </a:r>
          </a:p>
        </p:txBody>
      </p:sp>
      <p:sp>
        <p:nvSpPr>
          <p:cNvPr id="276" name="Rounded Rectangle 283">
            <a:extLst>
              <a:ext uri="{FF2B5EF4-FFF2-40B4-BE49-F238E27FC236}">
                <a16:creationId xmlns:a16="http://schemas.microsoft.com/office/drawing/2014/main" id="{D84A24BA-358C-D790-8792-3B19CBD1D329}"/>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00:30</a:t>
            </a:r>
          </a:p>
        </p:txBody>
      </p:sp>
      <p:sp>
        <p:nvSpPr>
          <p:cNvPr id="277" name="Rounded Rectangle 284">
            <a:extLst>
              <a:ext uri="{FF2B5EF4-FFF2-40B4-BE49-F238E27FC236}">
                <a16:creationId xmlns:a16="http://schemas.microsoft.com/office/drawing/2014/main" id="{F152BB3C-6C2B-C5B6-3C7A-78B834C4A27D}"/>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00:29</a:t>
            </a:r>
          </a:p>
        </p:txBody>
      </p:sp>
      <p:sp>
        <p:nvSpPr>
          <p:cNvPr id="278" name="Rounded Rectangle 285">
            <a:extLst>
              <a:ext uri="{FF2B5EF4-FFF2-40B4-BE49-F238E27FC236}">
                <a16:creationId xmlns:a16="http://schemas.microsoft.com/office/drawing/2014/main" id="{9865B4A7-E8A1-5EB9-F0F2-F6271E8DF587}"/>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00:28</a:t>
            </a:r>
          </a:p>
        </p:txBody>
      </p:sp>
      <p:sp>
        <p:nvSpPr>
          <p:cNvPr id="279" name="Rounded Rectangle 286">
            <a:extLst>
              <a:ext uri="{FF2B5EF4-FFF2-40B4-BE49-F238E27FC236}">
                <a16:creationId xmlns:a16="http://schemas.microsoft.com/office/drawing/2014/main" id="{2CE05832-9136-DA76-7359-BFDB88ED473E}"/>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00:27</a:t>
            </a:r>
          </a:p>
        </p:txBody>
      </p:sp>
      <p:sp>
        <p:nvSpPr>
          <p:cNvPr id="280" name="Rounded Rectangle 287">
            <a:extLst>
              <a:ext uri="{FF2B5EF4-FFF2-40B4-BE49-F238E27FC236}">
                <a16:creationId xmlns:a16="http://schemas.microsoft.com/office/drawing/2014/main" id="{8CDA11C1-BED8-193D-43C1-B2D32CD66021}"/>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00:26</a:t>
            </a:r>
          </a:p>
        </p:txBody>
      </p:sp>
      <p:sp>
        <p:nvSpPr>
          <p:cNvPr id="281" name="Rounded Rectangle 288">
            <a:extLst>
              <a:ext uri="{FF2B5EF4-FFF2-40B4-BE49-F238E27FC236}">
                <a16:creationId xmlns:a16="http://schemas.microsoft.com/office/drawing/2014/main" id="{BC157E27-D051-6E5D-F2E7-2CA23030491B}"/>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00:25</a:t>
            </a:r>
          </a:p>
        </p:txBody>
      </p:sp>
      <p:sp>
        <p:nvSpPr>
          <p:cNvPr id="282" name="Rounded Rectangle 289">
            <a:extLst>
              <a:ext uri="{FF2B5EF4-FFF2-40B4-BE49-F238E27FC236}">
                <a16:creationId xmlns:a16="http://schemas.microsoft.com/office/drawing/2014/main" id="{E8F97043-35C8-9705-D5CF-8D0805002DB3}"/>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00:24</a:t>
            </a:r>
          </a:p>
        </p:txBody>
      </p:sp>
      <p:sp>
        <p:nvSpPr>
          <p:cNvPr id="283" name="Rounded Rectangle 290">
            <a:extLst>
              <a:ext uri="{FF2B5EF4-FFF2-40B4-BE49-F238E27FC236}">
                <a16:creationId xmlns:a16="http://schemas.microsoft.com/office/drawing/2014/main" id="{7CE8C1E1-4BCF-AD95-B85B-CD4BAA6FF5EE}"/>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00:23</a:t>
            </a:r>
          </a:p>
        </p:txBody>
      </p:sp>
      <p:sp>
        <p:nvSpPr>
          <p:cNvPr id="284" name="Rounded Rectangle 291">
            <a:extLst>
              <a:ext uri="{FF2B5EF4-FFF2-40B4-BE49-F238E27FC236}">
                <a16:creationId xmlns:a16="http://schemas.microsoft.com/office/drawing/2014/main" id="{55855FFA-7874-A865-8729-F51A4B6741B4}"/>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00:22</a:t>
            </a:r>
          </a:p>
        </p:txBody>
      </p:sp>
      <p:sp>
        <p:nvSpPr>
          <p:cNvPr id="285" name="Rounded Rectangle 292">
            <a:extLst>
              <a:ext uri="{FF2B5EF4-FFF2-40B4-BE49-F238E27FC236}">
                <a16:creationId xmlns:a16="http://schemas.microsoft.com/office/drawing/2014/main" id="{26BBE530-CF64-DDB8-95E1-E48AFC12D1BA}"/>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00:21</a:t>
            </a:r>
          </a:p>
        </p:txBody>
      </p:sp>
      <p:sp>
        <p:nvSpPr>
          <p:cNvPr id="286" name="Rounded Rectangle 293">
            <a:extLst>
              <a:ext uri="{FF2B5EF4-FFF2-40B4-BE49-F238E27FC236}">
                <a16:creationId xmlns:a16="http://schemas.microsoft.com/office/drawing/2014/main" id="{630B9600-40A5-FC77-957C-D86F5ECF7205}"/>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00:20</a:t>
            </a:r>
          </a:p>
        </p:txBody>
      </p:sp>
      <p:sp>
        <p:nvSpPr>
          <p:cNvPr id="287" name="Rounded Rectangle 294">
            <a:extLst>
              <a:ext uri="{FF2B5EF4-FFF2-40B4-BE49-F238E27FC236}">
                <a16:creationId xmlns:a16="http://schemas.microsoft.com/office/drawing/2014/main" id="{0072125B-7B0D-88AC-3B7C-6866FC367C9E}"/>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00:19</a:t>
            </a:r>
          </a:p>
        </p:txBody>
      </p:sp>
      <p:sp>
        <p:nvSpPr>
          <p:cNvPr id="288" name="Rounded Rectangle 295">
            <a:extLst>
              <a:ext uri="{FF2B5EF4-FFF2-40B4-BE49-F238E27FC236}">
                <a16:creationId xmlns:a16="http://schemas.microsoft.com/office/drawing/2014/main" id="{0A37B0D4-64AC-F955-9FC1-475E4F6995B8}"/>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00:18</a:t>
            </a:r>
          </a:p>
        </p:txBody>
      </p:sp>
      <p:sp>
        <p:nvSpPr>
          <p:cNvPr id="289" name="Rounded Rectangle 296">
            <a:extLst>
              <a:ext uri="{FF2B5EF4-FFF2-40B4-BE49-F238E27FC236}">
                <a16:creationId xmlns:a16="http://schemas.microsoft.com/office/drawing/2014/main" id="{BA39B8A6-E9CB-96CA-2591-704B6247B49E}"/>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00:17</a:t>
            </a:r>
          </a:p>
        </p:txBody>
      </p:sp>
      <p:sp>
        <p:nvSpPr>
          <p:cNvPr id="290" name="Rounded Rectangle 297">
            <a:extLst>
              <a:ext uri="{FF2B5EF4-FFF2-40B4-BE49-F238E27FC236}">
                <a16:creationId xmlns:a16="http://schemas.microsoft.com/office/drawing/2014/main" id="{DECE2943-2EFD-72FC-DC23-A4EB39ED2FD7}"/>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00:16</a:t>
            </a:r>
          </a:p>
        </p:txBody>
      </p:sp>
      <p:sp>
        <p:nvSpPr>
          <p:cNvPr id="291" name="Rounded Rectangle 298">
            <a:extLst>
              <a:ext uri="{FF2B5EF4-FFF2-40B4-BE49-F238E27FC236}">
                <a16:creationId xmlns:a16="http://schemas.microsoft.com/office/drawing/2014/main" id="{3F3B8B99-9A92-539A-539F-D6BF7BC75110}"/>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00:15</a:t>
            </a:r>
          </a:p>
        </p:txBody>
      </p:sp>
      <p:sp>
        <p:nvSpPr>
          <p:cNvPr id="292" name="Rounded Rectangle 299">
            <a:extLst>
              <a:ext uri="{FF2B5EF4-FFF2-40B4-BE49-F238E27FC236}">
                <a16:creationId xmlns:a16="http://schemas.microsoft.com/office/drawing/2014/main" id="{182DF690-D855-F07F-87DB-6D0393CDAB9A}"/>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00:14</a:t>
            </a:r>
          </a:p>
        </p:txBody>
      </p:sp>
      <p:sp>
        <p:nvSpPr>
          <p:cNvPr id="293" name="Rounded Rectangle 300">
            <a:extLst>
              <a:ext uri="{FF2B5EF4-FFF2-40B4-BE49-F238E27FC236}">
                <a16:creationId xmlns:a16="http://schemas.microsoft.com/office/drawing/2014/main" id="{C2E294AB-1B6B-1BA4-D93D-0FED3B7F31ED}"/>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00:13</a:t>
            </a:r>
          </a:p>
        </p:txBody>
      </p:sp>
      <p:sp>
        <p:nvSpPr>
          <p:cNvPr id="294" name="Rounded Rectangle 301">
            <a:extLst>
              <a:ext uri="{FF2B5EF4-FFF2-40B4-BE49-F238E27FC236}">
                <a16:creationId xmlns:a16="http://schemas.microsoft.com/office/drawing/2014/main" id="{182FC6D4-68F6-A04D-FA54-4801E087967E}"/>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00:12</a:t>
            </a:r>
          </a:p>
        </p:txBody>
      </p:sp>
      <p:sp>
        <p:nvSpPr>
          <p:cNvPr id="295" name="Rounded Rectangle 302">
            <a:extLst>
              <a:ext uri="{FF2B5EF4-FFF2-40B4-BE49-F238E27FC236}">
                <a16:creationId xmlns:a16="http://schemas.microsoft.com/office/drawing/2014/main" id="{EAED94B9-9EB1-AC65-BCFE-1D77B60727B5}"/>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00:11</a:t>
            </a:r>
          </a:p>
        </p:txBody>
      </p:sp>
      <p:sp>
        <p:nvSpPr>
          <p:cNvPr id="296" name="Rounded Rectangle 303">
            <a:extLst>
              <a:ext uri="{FF2B5EF4-FFF2-40B4-BE49-F238E27FC236}">
                <a16:creationId xmlns:a16="http://schemas.microsoft.com/office/drawing/2014/main" id="{FD299EF5-1AC8-58A0-DDAB-864447026460}"/>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00:10</a:t>
            </a:r>
          </a:p>
        </p:txBody>
      </p:sp>
      <p:sp>
        <p:nvSpPr>
          <p:cNvPr id="297" name="Rounded Rectangle 304">
            <a:extLst>
              <a:ext uri="{FF2B5EF4-FFF2-40B4-BE49-F238E27FC236}">
                <a16:creationId xmlns:a16="http://schemas.microsoft.com/office/drawing/2014/main" id="{4B17F96F-073A-757E-F849-E86FAAAA2751}"/>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00:09</a:t>
            </a:r>
          </a:p>
        </p:txBody>
      </p:sp>
      <p:sp>
        <p:nvSpPr>
          <p:cNvPr id="298" name="Rounded Rectangle 305">
            <a:extLst>
              <a:ext uri="{FF2B5EF4-FFF2-40B4-BE49-F238E27FC236}">
                <a16:creationId xmlns:a16="http://schemas.microsoft.com/office/drawing/2014/main" id="{AB6F0B51-3372-65C6-A4C4-DFC6D064C23A}"/>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00:08</a:t>
            </a:r>
          </a:p>
        </p:txBody>
      </p:sp>
      <p:sp>
        <p:nvSpPr>
          <p:cNvPr id="299" name="Rounded Rectangle 306">
            <a:extLst>
              <a:ext uri="{FF2B5EF4-FFF2-40B4-BE49-F238E27FC236}">
                <a16:creationId xmlns:a16="http://schemas.microsoft.com/office/drawing/2014/main" id="{DBB34684-549E-4E88-6376-2677C956E7F2}"/>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00:07</a:t>
            </a:r>
          </a:p>
        </p:txBody>
      </p:sp>
      <p:sp>
        <p:nvSpPr>
          <p:cNvPr id="300" name="Rounded Rectangle 307">
            <a:extLst>
              <a:ext uri="{FF2B5EF4-FFF2-40B4-BE49-F238E27FC236}">
                <a16:creationId xmlns:a16="http://schemas.microsoft.com/office/drawing/2014/main" id="{CAA0FA9A-2973-AEBD-38C6-14942FD6EFE7}"/>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00:06</a:t>
            </a:r>
          </a:p>
        </p:txBody>
      </p:sp>
      <p:sp>
        <p:nvSpPr>
          <p:cNvPr id="301" name="Rounded Rectangle 308">
            <a:extLst>
              <a:ext uri="{FF2B5EF4-FFF2-40B4-BE49-F238E27FC236}">
                <a16:creationId xmlns:a16="http://schemas.microsoft.com/office/drawing/2014/main" id="{10BAF121-3111-E112-B065-4D74CBD02BF5}"/>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00:05</a:t>
            </a:r>
          </a:p>
        </p:txBody>
      </p:sp>
      <p:sp>
        <p:nvSpPr>
          <p:cNvPr id="302" name="Rounded Rectangle 309">
            <a:extLst>
              <a:ext uri="{FF2B5EF4-FFF2-40B4-BE49-F238E27FC236}">
                <a16:creationId xmlns:a16="http://schemas.microsoft.com/office/drawing/2014/main" id="{706D872C-7C17-6343-94FD-2ADC291D4A0B}"/>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00:04</a:t>
            </a:r>
          </a:p>
        </p:txBody>
      </p:sp>
      <p:sp>
        <p:nvSpPr>
          <p:cNvPr id="303" name="Rounded Rectangle 310">
            <a:extLst>
              <a:ext uri="{FF2B5EF4-FFF2-40B4-BE49-F238E27FC236}">
                <a16:creationId xmlns:a16="http://schemas.microsoft.com/office/drawing/2014/main" id="{C98DAAAE-E9BA-B696-19FD-4D5B0F1F1EBF}"/>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00:03</a:t>
            </a:r>
          </a:p>
        </p:txBody>
      </p:sp>
      <p:sp>
        <p:nvSpPr>
          <p:cNvPr id="304" name="Rounded Rectangle 311">
            <a:extLst>
              <a:ext uri="{FF2B5EF4-FFF2-40B4-BE49-F238E27FC236}">
                <a16:creationId xmlns:a16="http://schemas.microsoft.com/office/drawing/2014/main" id="{7B4C86BC-8695-0222-7CA5-EAE379B2C3CE}"/>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00:02</a:t>
            </a:r>
          </a:p>
        </p:txBody>
      </p:sp>
      <p:sp>
        <p:nvSpPr>
          <p:cNvPr id="305" name="Rounded Rectangle 312">
            <a:extLst>
              <a:ext uri="{FF2B5EF4-FFF2-40B4-BE49-F238E27FC236}">
                <a16:creationId xmlns:a16="http://schemas.microsoft.com/office/drawing/2014/main" id="{A4D0FC69-CBD7-4877-C69F-5DC9EFBD54F6}"/>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a:solidFill>
                  <a:sysClr val="window" lastClr="FFFFFF"/>
                </a:solidFill>
                <a:latin typeface="Calibri"/>
              </a:rPr>
              <a:t>00:01</a:t>
            </a:r>
          </a:p>
        </p:txBody>
      </p:sp>
      <p:sp>
        <p:nvSpPr>
          <p:cNvPr id="306" name="Rounded Rectangle 313">
            <a:extLst>
              <a:ext uri="{FF2B5EF4-FFF2-40B4-BE49-F238E27FC236}">
                <a16:creationId xmlns:a16="http://schemas.microsoft.com/office/drawing/2014/main" id="{2434A67A-63D8-469F-FF38-E941FDA97C88}"/>
              </a:ext>
            </a:extLst>
          </p:cNvPr>
          <p:cNvSpPr/>
          <p:nvPr/>
        </p:nvSpPr>
        <p:spPr>
          <a:xfrm>
            <a:off x="7743825" y="49019"/>
            <a:ext cx="1295400" cy="533400"/>
          </a:xfrm>
          <a:prstGeom prst="roundRect">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sz="3600" kern="0" dirty="0">
                <a:solidFill>
                  <a:sysClr val="window" lastClr="FFFFFF"/>
                </a:solidFill>
                <a:latin typeface="Calibri"/>
              </a:rPr>
              <a:t>00:00</a:t>
            </a:r>
          </a:p>
        </p:txBody>
      </p:sp>
      <p:sp>
        <p:nvSpPr>
          <p:cNvPr id="307" name="Oval 306">
            <a:extLst>
              <a:ext uri="{FF2B5EF4-FFF2-40B4-BE49-F238E27FC236}">
                <a16:creationId xmlns:a16="http://schemas.microsoft.com/office/drawing/2014/main" id="{E39677D8-8C83-71BF-B368-666AF8E89F6A}"/>
              </a:ext>
            </a:extLst>
          </p:cNvPr>
          <p:cNvSpPr/>
          <p:nvPr/>
        </p:nvSpPr>
        <p:spPr>
          <a:xfrm>
            <a:off x="7813675" y="688781"/>
            <a:ext cx="1206500" cy="587569"/>
          </a:xfrm>
          <a:prstGeom prst="ellipse">
            <a:avLst/>
          </a:prstGeom>
          <a:solidFill>
            <a:srgbClr val="4F81BD"/>
          </a:solidFill>
          <a:ln w="25400" cap="flat" cmpd="sng" algn="ctr">
            <a:solidFill>
              <a:srgbClr val="4F81BD">
                <a:shade val="50000"/>
              </a:srgbClr>
            </a:solidFill>
            <a:prstDash val="solid"/>
          </a:ln>
          <a:effectLst/>
        </p:spPr>
        <p:txBody>
          <a:bodyPr anchor="ctr"/>
          <a:lstStyle/>
          <a:p>
            <a:pPr algn="ctr" eaLnBrk="1" fontAlgn="auto" hangingPunct="1">
              <a:spcBef>
                <a:spcPts val="0"/>
              </a:spcBef>
              <a:spcAft>
                <a:spcPts val="0"/>
              </a:spcAft>
              <a:defRPr/>
            </a:pPr>
            <a:r>
              <a:rPr lang="en-US" kern="0">
                <a:solidFill>
                  <a:sysClr val="window" lastClr="FFFFFF"/>
                </a:solidFill>
              </a:rPr>
              <a:t>THỜI GIAN</a:t>
            </a:r>
            <a:endParaRPr lang="en-US" kern="0" dirty="0">
              <a:solidFill>
                <a:sysClr val="window" lastClr="FFFFFF"/>
              </a:solidFill>
            </a:endParaRPr>
          </a:p>
        </p:txBody>
      </p:sp>
    </p:spTree>
    <p:extLst>
      <p:ext uri="{BB962C8B-B14F-4D97-AF65-F5344CB8AC3E}">
        <p14:creationId xmlns:p14="http://schemas.microsoft.com/office/powerpoint/2010/main" val="27153853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7"/>
                    </p:tgtEl>
                  </p:cond>
                </p:stCondLst>
                <p:endSync evt="end" delay="0">
                  <p:rtn val="all"/>
                </p:endSync>
                <p:childTnLst>
                  <p:par>
                    <p:cTn id="3" fill="hold">
                      <p:stCondLst>
                        <p:cond delay="0"/>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307"/>
                                        </p:tgtEl>
                                      </p:cBhvr>
                                    </p:animEffect>
                                    <p:set>
                                      <p:cBhvr>
                                        <p:cTn id="7" dur="1" fill="hold">
                                          <p:stCondLst>
                                            <p:cond delay="499"/>
                                          </p:stCondLst>
                                        </p:cTn>
                                        <p:tgtEl>
                                          <p:spTgt spid="307"/>
                                        </p:tgtEl>
                                        <p:attrNameLst>
                                          <p:attrName>style.visibility</p:attrName>
                                        </p:attrNameLst>
                                      </p:cBhvr>
                                      <p:to>
                                        <p:strVal val="hidden"/>
                                      </p:to>
                                    </p:set>
                                  </p:childTnLst>
                                </p:cTn>
                              </p:par>
                            </p:childTnLst>
                          </p:cTn>
                        </p:par>
                        <p:par>
                          <p:cTn id="8" fill="hold">
                            <p:stCondLst>
                              <p:cond delay="500"/>
                            </p:stCondLst>
                            <p:childTnLst>
                              <p:par>
                                <p:cTn id="9" presetID="11" presetClass="entr" presetSubtype="0" fill="hold" grpId="0" nodeType="afterEffect">
                                  <p:stCondLst>
                                    <p:cond delay="0"/>
                                  </p:stCondLst>
                                  <p:childTnLst>
                                    <p:set>
                                      <p:cBhvr>
                                        <p:cTn id="10" dur="1000">
                                          <p:stCondLst>
                                            <p:cond delay="0"/>
                                          </p:stCondLst>
                                        </p:cTn>
                                        <p:tgtEl>
                                          <p:spTgt spid="67"/>
                                        </p:tgtEl>
                                        <p:attrNameLst>
                                          <p:attrName>style.visibility</p:attrName>
                                        </p:attrNameLst>
                                      </p:cBhvr>
                                      <p:to>
                                        <p:strVal val="visible"/>
                                      </p:to>
                                    </p:set>
                                  </p:childTnLst>
                                </p:cTn>
                              </p:par>
                            </p:childTnLst>
                          </p:cTn>
                        </p:par>
                        <p:par>
                          <p:cTn id="11" fill="hold">
                            <p:stCondLst>
                              <p:cond delay="1500"/>
                            </p:stCondLst>
                            <p:childTnLst>
                              <p:par>
                                <p:cTn id="12" presetID="11" presetClass="entr" presetSubtype="0" fill="hold" grpId="0" nodeType="afterEffect">
                                  <p:stCondLst>
                                    <p:cond delay="0"/>
                                  </p:stCondLst>
                                  <p:childTnLst>
                                    <p:set>
                                      <p:cBhvr>
                                        <p:cTn id="13" dur="1000">
                                          <p:stCondLst>
                                            <p:cond delay="0"/>
                                          </p:stCondLst>
                                        </p:cTn>
                                        <p:tgtEl>
                                          <p:spTgt spid="68"/>
                                        </p:tgtEl>
                                        <p:attrNameLst>
                                          <p:attrName>style.visibility</p:attrName>
                                        </p:attrNameLst>
                                      </p:cBhvr>
                                      <p:to>
                                        <p:strVal val="visible"/>
                                      </p:to>
                                    </p:set>
                                  </p:childTnLst>
                                </p:cTn>
                              </p:par>
                            </p:childTnLst>
                          </p:cTn>
                        </p:par>
                        <p:par>
                          <p:cTn id="14" fill="hold">
                            <p:stCondLst>
                              <p:cond delay="2500"/>
                            </p:stCondLst>
                            <p:childTnLst>
                              <p:par>
                                <p:cTn id="15" presetID="11" presetClass="entr" presetSubtype="0" fill="hold" grpId="0" nodeType="afterEffect">
                                  <p:stCondLst>
                                    <p:cond delay="0"/>
                                  </p:stCondLst>
                                  <p:childTnLst>
                                    <p:set>
                                      <p:cBhvr>
                                        <p:cTn id="16" dur="1000">
                                          <p:stCondLst>
                                            <p:cond delay="0"/>
                                          </p:stCondLst>
                                        </p:cTn>
                                        <p:tgtEl>
                                          <p:spTgt spid="69"/>
                                        </p:tgtEl>
                                        <p:attrNameLst>
                                          <p:attrName>style.visibility</p:attrName>
                                        </p:attrNameLst>
                                      </p:cBhvr>
                                      <p:to>
                                        <p:strVal val="visible"/>
                                      </p:to>
                                    </p:set>
                                  </p:childTnLst>
                                </p:cTn>
                              </p:par>
                            </p:childTnLst>
                          </p:cTn>
                        </p:par>
                        <p:par>
                          <p:cTn id="17" fill="hold">
                            <p:stCondLst>
                              <p:cond delay="3500"/>
                            </p:stCondLst>
                            <p:childTnLst>
                              <p:par>
                                <p:cTn id="18" presetID="11" presetClass="entr" presetSubtype="0" fill="hold" grpId="0" nodeType="afterEffect">
                                  <p:stCondLst>
                                    <p:cond delay="0"/>
                                  </p:stCondLst>
                                  <p:childTnLst>
                                    <p:set>
                                      <p:cBhvr>
                                        <p:cTn id="19" dur="1000">
                                          <p:stCondLst>
                                            <p:cond delay="0"/>
                                          </p:stCondLst>
                                        </p:cTn>
                                        <p:tgtEl>
                                          <p:spTgt spid="70"/>
                                        </p:tgtEl>
                                        <p:attrNameLst>
                                          <p:attrName>style.visibility</p:attrName>
                                        </p:attrNameLst>
                                      </p:cBhvr>
                                      <p:to>
                                        <p:strVal val="visible"/>
                                      </p:to>
                                    </p:set>
                                  </p:childTnLst>
                                </p:cTn>
                              </p:par>
                            </p:childTnLst>
                          </p:cTn>
                        </p:par>
                        <p:par>
                          <p:cTn id="20" fill="hold">
                            <p:stCondLst>
                              <p:cond delay="4500"/>
                            </p:stCondLst>
                            <p:childTnLst>
                              <p:par>
                                <p:cTn id="21" presetID="11" presetClass="entr" presetSubtype="0" fill="hold" grpId="0" nodeType="afterEffect">
                                  <p:stCondLst>
                                    <p:cond delay="0"/>
                                  </p:stCondLst>
                                  <p:childTnLst>
                                    <p:set>
                                      <p:cBhvr>
                                        <p:cTn id="22" dur="1000">
                                          <p:stCondLst>
                                            <p:cond delay="0"/>
                                          </p:stCondLst>
                                        </p:cTn>
                                        <p:tgtEl>
                                          <p:spTgt spid="71"/>
                                        </p:tgtEl>
                                        <p:attrNameLst>
                                          <p:attrName>style.visibility</p:attrName>
                                        </p:attrNameLst>
                                      </p:cBhvr>
                                      <p:to>
                                        <p:strVal val="visible"/>
                                      </p:to>
                                    </p:set>
                                  </p:childTnLst>
                                </p:cTn>
                              </p:par>
                            </p:childTnLst>
                          </p:cTn>
                        </p:par>
                        <p:par>
                          <p:cTn id="23" fill="hold">
                            <p:stCondLst>
                              <p:cond delay="5500"/>
                            </p:stCondLst>
                            <p:childTnLst>
                              <p:par>
                                <p:cTn id="24" presetID="11" presetClass="entr" presetSubtype="0" fill="hold" grpId="0" nodeType="afterEffect">
                                  <p:stCondLst>
                                    <p:cond delay="0"/>
                                  </p:stCondLst>
                                  <p:childTnLst>
                                    <p:set>
                                      <p:cBhvr>
                                        <p:cTn id="25" dur="1000">
                                          <p:stCondLst>
                                            <p:cond delay="0"/>
                                          </p:stCondLst>
                                        </p:cTn>
                                        <p:tgtEl>
                                          <p:spTgt spid="72"/>
                                        </p:tgtEl>
                                        <p:attrNameLst>
                                          <p:attrName>style.visibility</p:attrName>
                                        </p:attrNameLst>
                                      </p:cBhvr>
                                      <p:to>
                                        <p:strVal val="visible"/>
                                      </p:to>
                                    </p:set>
                                  </p:childTnLst>
                                </p:cTn>
                              </p:par>
                            </p:childTnLst>
                          </p:cTn>
                        </p:par>
                        <p:par>
                          <p:cTn id="26" fill="hold">
                            <p:stCondLst>
                              <p:cond delay="6500"/>
                            </p:stCondLst>
                            <p:childTnLst>
                              <p:par>
                                <p:cTn id="27" presetID="11" presetClass="entr" presetSubtype="0" fill="hold" grpId="0" nodeType="afterEffect">
                                  <p:stCondLst>
                                    <p:cond delay="0"/>
                                  </p:stCondLst>
                                  <p:childTnLst>
                                    <p:set>
                                      <p:cBhvr>
                                        <p:cTn id="28" dur="1000">
                                          <p:stCondLst>
                                            <p:cond delay="0"/>
                                          </p:stCondLst>
                                        </p:cTn>
                                        <p:tgtEl>
                                          <p:spTgt spid="73"/>
                                        </p:tgtEl>
                                        <p:attrNameLst>
                                          <p:attrName>style.visibility</p:attrName>
                                        </p:attrNameLst>
                                      </p:cBhvr>
                                      <p:to>
                                        <p:strVal val="visible"/>
                                      </p:to>
                                    </p:set>
                                  </p:childTnLst>
                                </p:cTn>
                              </p:par>
                            </p:childTnLst>
                          </p:cTn>
                        </p:par>
                        <p:par>
                          <p:cTn id="29" fill="hold">
                            <p:stCondLst>
                              <p:cond delay="7500"/>
                            </p:stCondLst>
                            <p:childTnLst>
                              <p:par>
                                <p:cTn id="30" presetID="11" presetClass="entr" presetSubtype="0" fill="hold" grpId="0" nodeType="afterEffect">
                                  <p:stCondLst>
                                    <p:cond delay="0"/>
                                  </p:stCondLst>
                                  <p:childTnLst>
                                    <p:set>
                                      <p:cBhvr>
                                        <p:cTn id="31" dur="1000">
                                          <p:stCondLst>
                                            <p:cond delay="0"/>
                                          </p:stCondLst>
                                        </p:cTn>
                                        <p:tgtEl>
                                          <p:spTgt spid="74"/>
                                        </p:tgtEl>
                                        <p:attrNameLst>
                                          <p:attrName>style.visibility</p:attrName>
                                        </p:attrNameLst>
                                      </p:cBhvr>
                                      <p:to>
                                        <p:strVal val="visible"/>
                                      </p:to>
                                    </p:set>
                                  </p:childTnLst>
                                </p:cTn>
                              </p:par>
                            </p:childTnLst>
                          </p:cTn>
                        </p:par>
                        <p:par>
                          <p:cTn id="32" fill="hold">
                            <p:stCondLst>
                              <p:cond delay="8500"/>
                            </p:stCondLst>
                            <p:childTnLst>
                              <p:par>
                                <p:cTn id="33" presetID="11" presetClass="entr" presetSubtype="0" fill="hold" grpId="0" nodeType="afterEffect">
                                  <p:stCondLst>
                                    <p:cond delay="0"/>
                                  </p:stCondLst>
                                  <p:childTnLst>
                                    <p:set>
                                      <p:cBhvr>
                                        <p:cTn id="34" dur="1000">
                                          <p:stCondLst>
                                            <p:cond delay="0"/>
                                          </p:stCondLst>
                                        </p:cTn>
                                        <p:tgtEl>
                                          <p:spTgt spid="75"/>
                                        </p:tgtEl>
                                        <p:attrNameLst>
                                          <p:attrName>style.visibility</p:attrName>
                                        </p:attrNameLst>
                                      </p:cBhvr>
                                      <p:to>
                                        <p:strVal val="visible"/>
                                      </p:to>
                                    </p:set>
                                  </p:childTnLst>
                                </p:cTn>
                              </p:par>
                            </p:childTnLst>
                          </p:cTn>
                        </p:par>
                        <p:par>
                          <p:cTn id="35" fill="hold">
                            <p:stCondLst>
                              <p:cond delay="9500"/>
                            </p:stCondLst>
                            <p:childTnLst>
                              <p:par>
                                <p:cTn id="36" presetID="11" presetClass="entr" presetSubtype="0" fill="hold" grpId="0" nodeType="afterEffect">
                                  <p:stCondLst>
                                    <p:cond delay="0"/>
                                  </p:stCondLst>
                                  <p:childTnLst>
                                    <p:set>
                                      <p:cBhvr>
                                        <p:cTn id="37" dur="1000">
                                          <p:stCondLst>
                                            <p:cond delay="0"/>
                                          </p:stCondLst>
                                        </p:cTn>
                                        <p:tgtEl>
                                          <p:spTgt spid="76"/>
                                        </p:tgtEl>
                                        <p:attrNameLst>
                                          <p:attrName>style.visibility</p:attrName>
                                        </p:attrNameLst>
                                      </p:cBhvr>
                                      <p:to>
                                        <p:strVal val="visible"/>
                                      </p:to>
                                    </p:set>
                                  </p:childTnLst>
                                </p:cTn>
                              </p:par>
                            </p:childTnLst>
                          </p:cTn>
                        </p:par>
                        <p:par>
                          <p:cTn id="38" fill="hold">
                            <p:stCondLst>
                              <p:cond delay="10500"/>
                            </p:stCondLst>
                            <p:childTnLst>
                              <p:par>
                                <p:cTn id="39" presetID="11" presetClass="entr" presetSubtype="0" fill="hold" grpId="0" nodeType="afterEffect">
                                  <p:stCondLst>
                                    <p:cond delay="0"/>
                                  </p:stCondLst>
                                  <p:childTnLst>
                                    <p:set>
                                      <p:cBhvr>
                                        <p:cTn id="40" dur="1000">
                                          <p:stCondLst>
                                            <p:cond delay="0"/>
                                          </p:stCondLst>
                                        </p:cTn>
                                        <p:tgtEl>
                                          <p:spTgt spid="77"/>
                                        </p:tgtEl>
                                        <p:attrNameLst>
                                          <p:attrName>style.visibility</p:attrName>
                                        </p:attrNameLst>
                                      </p:cBhvr>
                                      <p:to>
                                        <p:strVal val="visible"/>
                                      </p:to>
                                    </p:set>
                                  </p:childTnLst>
                                </p:cTn>
                              </p:par>
                            </p:childTnLst>
                          </p:cTn>
                        </p:par>
                        <p:par>
                          <p:cTn id="41" fill="hold">
                            <p:stCondLst>
                              <p:cond delay="11500"/>
                            </p:stCondLst>
                            <p:childTnLst>
                              <p:par>
                                <p:cTn id="42" presetID="11" presetClass="entr" presetSubtype="0" fill="hold" grpId="0" nodeType="afterEffect">
                                  <p:stCondLst>
                                    <p:cond delay="0"/>
                                  </p:stCondLst>
                                  <p:childTnLst>
                                    <p:set>
                                      <p:cBhvr>
                                        <p:cTn id="43" dur="1000">
                                          <p:stCondLst>
                                            <p:cond delay="0"/>
                                          </p:stCondLst>
                                        </p:cTn>
                                        <p:tgtEl>
                                          <p:spTgt spid="78"/>
                                        </p:tgtEl>
                                        <p:attrNameLst>
                                          <p:attrName>style.visibility</p:attrName>
                                        </p:attrNameLst>
                                      </p:cBhvr>
                                      <p:to>
                                        <p:strVal val="visible"/>
                                      </p:to>
                                    </p:set>
                                  </p:childTnLst>
                                </p:cTn>
                              </p:par>
                            </p:childTnLst>
                          </p:cTn>
                        </p:par>
                        <p:par>
                          <p:cTn id="44" fill="hold">
                            <p:stCondLst>
                              <p:cond delay="12500"/>
                            </p:stCondLst>
                            <p:childTnLst>
                              <p:par>
                                <p:cTn id="45" presetID="11" presetClass="entr" presetSubtype="0" fill="hold" grpId="0" nodeType="afterEffect">
                                  <p:stCondLst>
                                    <p:cond delay="0"/>
                                  </p:stCondLst>
                                  <p:childTnLst>
                                    <p:set>
                                      <p:cBhvr>
                                        <p:cTn id="46" dur="1000">
                                          <p:stCondLst>
                                            <p:cond delay="0"/>
                                          </p:stCondLst>
                                        </p:cTn>
                                        <p:tgtEl>
                                          <p:spTgt spid="79"/>
                                        </p:tgtEl>
                                        <p:attrNameLst>
                                          <p:attrName>style.visibility</p:attrName>
                                        </p:attrNameLst>
                                      </p:cBhvr>
                                      <p:to>
                                        <p:strVal val="visible"/>
                                      </p:to>
                                    </p:set>
                                  </p:childTnLst>
                                </p:cTn>
                              </p:par>
                            </p:childTnLst>
                          </p:cTn>
                        </p:par>
                        <p:par>
                          <p:cTn id="47" fill="hold">
                            <p:stCondLst>
                              <p:cond delay="13500"/>
                            </p:stCondLst>
                            <p:childTnLst>
                              <p:par>
                                <p:cTn id="48" presetID="11" presetClass="entr" presetSubtype="0" fill="hold" grpId="0" nodeType="afterEffect">
                                  <p:stCondLst>
                                    <p:cond delay="0"/>
                                  </p:stCondLst>
                                  <p:childTnLst>
                                    <p:set>
                                      <p:cBhvr>
                                        <p:cTn id="49" dur="1000">
                                          <p:stCondLst>
                                            <p:cond delay="0"/>
                                          </p:stCondLst>
                                        </p:cTn>
                                        <p:tgtEl>
                                          <p:spTgt spid="80"/>
                                        </p:tgtEl>
                                        <p:attrNameLst>
                                          <p:attrName>style.visibility</p:attrName>
                                        </p:attrNameLst>
                                      </p:cBhvr>
                                      <p:to>
                                        <p:strVal val="visible"/>
                                      </p:to>
                                    </p:set>
                                  </p:childTnLst>
                                </p:cTn>
                              </p:par>
                            </p:childTnLst>
                          </p:cTn>
                        </p:par>
                        <p:par>
                          <p:cTn id="50" fill="hold">
                            <p:stCondLst>
                              <p:cond delay="14500"/>
                            </p:stCondLst>
                            <p:childTnLst>
                              <p:par>
                                <p:cTn id="51" presetID="11" presetClass="entr" presetSubtype="0" fill="hold" grpId="0" nodeType="afterEffect">
                                  <p:stCondLst>
                                    <p:cond delay="0"/>
                                  </p:stCondLst>
                                  <p:childTnLst>
                                    <p:set>
                                      <p:cBhvr>
                                        <p:cTn id="52" dur="1000">
                                          <p:stCondLst>
                                            <p:cond delay="0"/>
                                          </p:stCondLst>
                                        </p:cTn>
                                        <p:tgtEl>
                                          <p:spTgt spid="81"/>
                                        </p:tgtEl>
                                        <p:attrNameLst>
                                          <p:attrName>style.visibility</p:attrName>
                                        </p:attrNameLst>
                                      </p:cBhvr>
                                      <p:to>
                                        <p:strVal val="visible"/>
                                      </p:to>
                                    </p:set>
                                  </p:childTnLst>
                                </p:cTn>
                              </p:par>
                            </p:childTnLst>
                          </p:cTn>
                        </p:par>
                        <p:par>
                          <p:cTn id="53" fill="hold">
                            <p:stCondLst>
                              <p:cond delay="15500"/>
                            </p:stCondLst>
                            <p:childTnLst>
                              <p:par>
                                <p:cTn id="54" presetID="11" presetClass="entr" presetSubtype="0" fill="hold" grpId="0" nodeType="afterEffect">
                                  <p:stCondLst>
                                    <p:cond delay="0"/>
                                  </p:stCondLst>
                                  <p:childTnLst>
                                    <p:set>
                                      <p:cBhvr>
                                        <p:cTn id="55" dur="1000">
                                          <p:stCondLst>
                                            <p:cond delay="0"/>
                                          </p:stCondLst>
                                        </p:cTn>
                                        <p:tgtEl>
                                          <p:spTgt spid="82"/>
                                        </p:tgtEl>
                                        <p:attrNameLst>
                                          <p:attrName>style.visibility</p:attrName>
                                        </p:attrNameLst>
                                      </p:cBhvr>
                                      <p:to>
                                        <p:strVal val="visible"/>
                                      </p:to>
                                    </p:set>
                                  </p:childTnLst>
                                </p:cTn>
                              </p:par>
                            </p:childTnLst>
                          </p:cTn>
                        </p:par>
                        <p:par>
                          <p:cTn id="56" fill="hold">
                            <p:stCondLst>
                              <p:cond delay="16500"/>
                            </p:stCondLst>
                            <p:childTnLst>
                              <p:par>
                                <p:cTn id="57" presetID="11" presetClass="entr" presetSubtype="0" fill="hold" grpId="0" nodeType="afterEffect">
                                  <p:stCondLst>
                                    <p:cond delay="0"/>
                                  </p:stCondLst>
                                  <p:childTnLst>
                                    <p:set>
                                      <p:cBhvr>
                                        <p:cTn id="58" dur="1000">
                                          <p:stCondLst>
                                            <p:cond delay="0"/>
                                          </p:stCondLst>
                                        </p:cTn>
                                        <p:tgtEl>
                                          <p:spTgt spid="83"/>
                                        </p:tgtEl>
                                        <p:attrNameLst>
                                          <p:attrName>style.visibility</p:attrName>
                                        </p:attrNameLst>
                                      </p:cBhvr>
                                      <p:to>
                                        <p:strVal val="visible"/>
                                      </p:to>
                                    </p:set>
                                  </p:childTnLst>
                                </p:cTn>
                              </p:par>
                            </p:childTnLst>
                          </p:cTn>
                        </p:par>
                        <p:par>
                          <p:cTn id="59" fill="hold">
                            <p:stCondLst>
                              <p:cond delay="17500"/>
                            </p:stCondLst>
                            <p:childTnLst>
                              <p:par>
                                <p:cTn id="60" presetID="11" presetClass="entr" presetSubtype="0" fill="hold" grpId="0" nodeType="afterEffect">
                                  <p:stCondLst>
                                    <p:cond delay="0"/>
                                  </p:stCondLst>
                                  <p:childTnLst>
                                    <p:set>
                                      <p:cBhvr>
                                        <p:cTn id="61" dur="1000">
                                          <p:stCondLst>
                                            <p:cond delay="0"/>
                                          </p:stCondLst>
                                        </p:cTn>
                                        <p:tgtEl>
                                          <p:spTgt spid="84"/>
                                        </p:tgtEl>
                                        <p:attrNameLst>
                                          <p:attrName>style.visibility</p:attrName>
                                        </p:attrNameLst>
                                      </p:cBhvr>
                                      <p:to>
                                        <p:strVal val="visible"/>
                                      </p:to>
                                    </p:set>
                                  </p:childTnLst>
                                </p:cTn>
                              </p:par>
                            </p:childTnLst>
                          </p:cTn>
                        </p:par>
                        <p:par>
                          <p:cTn id="62" fill="hold">
                            <p:stCondLst>
                              <p:cond delay="18500"/>
                            </p:stCondLst>
                            <p:childTnLst>
                              <p:par>
                                <p:cTn id="63" presetID="11" presetClass="entr" presetSubtype="0" fill="hold" grpId="0" nodeType="afterEffect">
                                  <p:stCondLst>
                                    <p:cond delay="0"/>
                                  </p:stCondLst>
                                  <p:childTnLst>
                                    <p:set>
                                      <p:cBhvr>
                                        <p:cTn id="64" dur="1000">
                                          <p:stCondLst>
                                            <p:cond delay="0"/>
                                          </p:stCondLst>
                                        </p:cTn>
                                        <p:tgtEl>
                                          <p:spTgt spid="85"/>
                                        </p:tgtEl>
                                        <p:attrNameLst>
                                          <p:attrName>style.visibility</p:attrName>
                                        </p:attrNameLst>
                                      </p:cBhvr>
                                      <p:to>
                                        <p:strVal val="visible"/>
                                      </p:to>
                                    </p:set>
                                  </p:childTnLst>
                                </p:cTn>
                              </p:par>
                            </p:childTnLst>
                          </p:cTn>
                        </p:par>
                        <p:par>
                          <p:cTn id="65" fill="hold">
                            <p:stCondLst>
                              <p:cond delay="19500"/>
                            </p:stCondLst>
                            <p:childTnLst>
                              <p:par>
                                <p:cTn id="66" presetID="11" presetClass="entr" presetSubtype="0" fill="hold" grpId="0" nodeType="afterEffect">
                                  <p:stCondLst>
                                    <p:cond delay="0"/>
                                  </p:stCondLst>
                                  <p:childTnLst>
                                    <p:set>
                                      <p:cBhvr>
                                        <p:cTn id="67" dur="1000">
                                          <p:stCondLst>
                                            <p:cond delay="0"/>
                                          </p:stCondLst>
                                        </p:cTn>
                                        <p:tgtEl>
                                          <p:spTgt spid="86"/>
                                        </p:tgtEl>
                                        <p:attrNameLst>
                                          <p:attrName>style.visibility</p:attrName>
                                        </p:attrNameLst>
                                      </p:cBhvr>
                                      <p:to>
                                        <p:strVal val="visible"/>
                                      </p:to>
                                    </p:set>
                                  </p:childTnLst>
                                </p:cTn>
                              </p:par>
                            </p:childTnLst>
                          </p:cTn>
                        </p:par>
                        <p:par>
                          <p:cTn id="68" fill="hold">
                            <p:stCondLst>
                              <p:cond delay="20500"/>
                            </p:stCondLst>
                            <p:childTnLst>
                              <p:par>
                                <p:cTn id="69" presetID="11" presetClass="entr" presetSubtype="0" fill="hold" grpId="0" nodeType="afterEffect">
                                  <p:stCondLst>
                                    <p:cond delay="0"/>
                                  </p:stCondLst>
                                  <p:childTnLst>
                                    <p:set>
                                      <p:cBhvr>
                                        <p:cTn id="70" dur="1000">
                                          <p:stCondLst>
                                            <p:cond delay="0"/>
                                          </p:stCondLst>
                                        </p:cTn>
                                        <p:tgtEl>
                                          <p:spTgt spid="87"/>
                                        </p:tgtEl>
                                        <p:attrNameLst>
                                          <p:attrName>style.visibility</p:attrName>
                                        </p:attrNameLst>
                                      </p:cBhvr>
                                      <p:to>
                                        <p:strVal val="visible"/>
                                      </p:to>
                                    </p:set>
                                  </p:childTnLst>
                                </p:cTn>
                              </p:par>
                            </p:childTnLst>
                          </p:cTn>
                        </p:par>
                        <p:par>
                          <p:cTn id="71" fill="hold">
                            <p:stCondLst>
                              <p:cond delay="21500"/>
                            </p:stCondLst>
                            <p:childTnLst>
                              <p:par>
                                <p:cTn id="72" presetID="11" presetClass="entr" presetSubtype="0" fill="hold" grpId="0" nodeType="afterEffect">
                                  <p:stCondLst>
                                    <p:cond delay="0"/>
                                  </p:stCondLst>
                                  <p:childTnLst>
                                    <p:set>
                                      <p:cBhvr>
                                        <p:cTn id="73" dur="1000">
                                          <p:stCondLst>
                                            <p:cond delay="0"/>
                                          </p:stCondLst>
                                        </p:cTn>
                                        <p:tgtEl>
                                          <p:spTgt spid="88"/>
                                        </p:tgtEl>
                                        <p:attrNameLst>
                                          <p:attrName>style.visibility</p:attrName>
                                        </p:attrNameLst>
                                      </p:cBhvr>
                                      <p:to>
                                        <p:strVal val="visible"/>
                                      </p:to>
                                    </p:set>
                                  </p:childTnLst>
                                </p:cTn>
                              </p:par>
                            </p:childTnLst>
                          </p:cTn>
                        </p:par>
                        <p:par>
                          <p:cTn id="74" fill="hold">
                            <p:stCondLst>
                              <p:cond delay="22500"/>
                            </p:stCondLst>
                            <p:childTnLst>
                              <p:par>
                                <p:cTn id="75" presetID="11" presetClass="entr" presetSubtype="0" fill="hold" grpId="0" nodeType="afterEffect">
                                  <p:stCondLst>
                                    <p:cond delay="0"/>
                                  </p:stCondLst>
                                  <p:childTnLst>
                                    <p:set>
                                      <p:cBhvr>
                                        <p:cTn id="76" dur="1000">
                                          <p:stCondLst>
                                            <p:cond delay="0"/>
                                          </p:stCondLst>
                                        </p:cTn>
                                        <p:tgtEl>
                                          <p:spTgt spid="89"/>
                                        </p:tgtEl>
                                        <p:attrNameLst>
                                          <p:attrName>style.visibility</p:attrName>
                                        </p:attrNameLst>
                                      </p:cBhvr>
                                      <p:to>
                                        <p:strVal val="visible"/>
                                      </p:to>
                                    </p:set>
                                  </p:childTnLst>
                                </p:cTn>
                              </p:par>
                            </p:childTnLst>
                          </p:cTn>
                        </p:par>
                        <p:par>
                          <p:cTn id="77" fill="hold">
                            <p:stCondLst>
                              <p:cond delay="23500"/>
                            </p:stCondLst>
                            <p:childTnLst>
                              <p:par>
                                <p:cTn id="78" presetID="11" presetClass="entr" presetSubtype="0" fill="hold" grpId="0" nodeType="afterEffect">
                                  <p:stCondLst>
                                    <p:cond delay="0"/>
                                  </p:stCondLst>
                                  <p:childTnLst>
                                    <p:set>
                                      <p:cBhvr>
                                        <p:cTn id="79" dur="1000">
                                          <p:stCondLst>
                                            <p:cond delay="0"/>
                                          </p:stCondLst>
                                        </p:cTn>
                                        <p:tgtEl>
                                          <p:spTgt spid="90"/>
                                        </p:tgtEl>
                                        <p:attrNameLst>
                                          <p:attrName>style.visibility</p:attrName>
                                        </p:attrNameLst>
                                      </p:cBhvr>
                                      <p:to>
                                        <p:strVal val="visible"/>
                                      </p:to>
                                    </p:set>
                                  </p:childTnLst>
                                </p:cTn>
                              </p:par>
                            </p:childTnLst>
                          </p:cTn>
                        </p:par>
                        <p:par>
                          <p:cTn id="80" fill="hold">
                            <p:stCondLst>
                              <p:cond delay="24500"/>
                            </p:stCondLst>
                            <p:childTnLst>
                              <p:par>
                                <p:cTn id="81" presetID="11" presetClass="entr" presetSubtype="0" fill="hold" grpId="0" nodeType="afterEffect">
                                  <p:stCondLst>
                                    <p:cond delay="0"/>
                                  </p:stCondLst>
                                  <p:childTnLst>
                                    <p:set>
                                      <p:cBhvr>
                                        <p:cTn id="82" dur="1000">
                                          <p:stCondLst>
                                            <p:cond delay="0"/>
                                          </p:stCondLst>
                                        </p:cTn>
                                        <p:tgtEl>
                                          <p:spTgt spid="91"/>
                                        </p:tgtEl>
                                        <p:attrNameLst>
                                          <p:attrName>style.visibility</p:attrName>
                                        </p:attrNameLst>
                                      </p:cBhvr>
                                      <p:to>
                                        <p:strVal val="visible"/>
                                      </p:to>
                                    </p:set>
                                  </p:childTnLst>
                                </p:cTn>
                              </p:par>
                            </p:childTnLst>
                          </p:cTn>
                        </p:par>
                        <p:par>
                          <p:cTn id="83" fill="hold">
                            <p:stCondLst>
                              <p:cond delay="25500"/>
                            </p:stCondLst>
                            <p:childTnLst>
                              <p:par>
                                <p:cTn id="84" presetID="11" presetClass="entr" presetSubtype="0" fill="hold" grpId="0" nodeType="afterEffect">
                                  <p:stCondLst>
                                    <p:cond delay="0"/>
                                  </p:stCondLst>
                                  <p:childTnLst>
                                    <p:set>
                                      <p:cBhvr>
                                        <p:cTn id="85" dur="1000">
                                          <p:stCondLst>
                                            <p:cond delay="0"/>
                                          </p:stCondLst>
                                        </p:cTn>
                                        <p:tgtEl>
                                          <p:spTgt spid="92"/>
                                        </p:tgtEl>
                                        <p:attrNameLst>
                                          <p:attrName>style.visibility</p:attrName>
                                        </p:attrNameLst>
                                      </p:cBhvr>
                                      <p:to>
                                        <p:strVal val="visible"/>
                                      </p:to>
                                    </p:set>
                                  </p:childTnLst>
                                </p:cTn>
                              </p:par>
                            </p:childTnLst>
                          </p:cTn>
                        </p:par>
                        <p:par>
                          <p:cTn id="86" fill="hold">
                            <p:stCondLst>
                              <p:cond delay="26500"/>
                            </p:stCondLst>
                            <p:childTnLst>
                              <p:par>
                                <p:cTn id="87" presetID="11" presetClass="entr" presetSubtype="0" fill="hold" grpId="0" nodeType="afterEffect">
                                  <p:stCondLst>
                                    <p:cond delay="0"/>
                                  </p:stCondLst>
                                  <p:childTnLst>
                                    <p:set>
                                      <p:cBhvr>
                                        <p:cTn id="88" dur="1000">
                                          <p:stCondLst>
                                            <p:cond delay="0"/>
                                          </p:stCondLst>
                                        </p:cTn>
                                        <p:tgtEl>
                                          <p:spTgt spid="93"/>
                                        </p:tgtEl>
                                        <p:attrNameLst>
                                          <p:attrName>style.visibility</p:attrName>
                                        </p:attrNameLst>
                                      </p:cBhvr>
                                      <p:to>
                                        <p:strVal val="visible"/>
                                      </p:to>
                                    </p:set>
                                  </p:childTnLst>
                                </p:cTn>
                              </p:par>
                            </p:childTnLst>
                          </p:cTn>
                        </p:par>
                        <p:par>
                          <p:cTn id="89" fill="hold">
                            <p:stCondLst>
                              <p:cond delay="27500"/>
                            </p:stCondLst>
                            <p:childTnLst>
                              <p:par>
                                <p:cTn id="90" presetID="11" presetClass="entr" presetSubtype="0" fill="hold" grpId="0" nodeType="afterEffect">
                                  <p:stCondLst>
                                    <p:cond delay="0"/>
                                  </p:stCondLst>
                                  <p:childTnLst>
                                    <p:set>
                                      <p:cBhvr>
                                        <p:cTn id="91" dur="1000">
                                          <p:stCondLst>
                                            <p:cond delay="0"/>
                                          </p:stCondLst>
                                        </p:cTn>
                                        <p:tgtEl>
                                          <p:spTgt spid="94"/>
                                        </p:tgtEl>
                                        <p:attrNameLst>
                                          <p:attrName>style.visibility</p:attrName>
                                        </p:attrNameLst>
                                      </p:cBhvr>
                                      <p:to>
                                        <p:strVal val="visible"/>
                                      </p:to>
                                    </p:set>
                                  </p:childTnLst>
                                </p:cTn>
                              </p:par>
                            </p:childTnLst>
                          </p:cTn>
                        </p:par>
                        <p:par>
                          <p:cTn id="92" fill="hold">
                            <p:stCondLst>
                              <p:cond delay="28500"/>
                            </p:stCondLst>
                            <p:childTnLst>
                              <p:par>
                                <p:cTn id="93" presetID="11" presetClass="entr" presetSubtype="0" fill="hold" grpId="0" nodeType="afterEffect">
                                  <p:stCondLst>
                                    <p:cond delay="0"/>
                                  </p:stCondLst>
                                  <p:childTnLst>
                                    <p:set>
                                      <p:cBhvr>
                                        <p:cTn id="94" dur="1000">
                                          <p:stCondLst>
                                            <p:cond delay="0"/>
                                          </p:stCondLst>
                                        </p:cTn>
                                        <p:tgtEl>
                                          <p:spTgt spid="95"/>
                                        </p:tgtEl>
                                        <p:attrNameLst>
                                          <p:attrName>style.visibility</p:attrName>
                                        </p:attrNameLst>
                                      </p:cBhvr>
                                      <p:to>
                                        <p:strVal val="visible"/>
                                      </p:to>
                                    </p:set>
                                  </p:childTnLst>
                                </p:cTn>
                              </p:par>
                            </p:childTnLst>
                          </p:cTn>
                        </p:par>
                        <p:par>
                          <p:cTn id="95" fill="hold">
                            <p:stCondLst>
                              <p:cond delay="29500"/>
                            </p:stCondLst>
                            <p:childTnLst>
                              <p:par>
                                <p:cTn id="96" presetID="11" presetClass="entr" presetSubtype="0" fill="hold" grpId="0" nodeType="afterEffect">
                                  <p:stCondLst>
                                    <p:cond delay="0"/>
                                  </p:stCondLst>
                                  <p:childTnLst>
                                    <p:set>
                                      <p:cBhvr>
                                        <p:cTn id="97" dur="1000">
                                          <p:stCondLst>
                                            <p:cond delay="0"/>
                                          </p:stCondLst>
                                        </p:cTn>
                                        <p:tgtEl>
                                          <p:spTgt spid="96"/>
                                        </p:tgtEl>
                                        <p:attrNameLst>
                                          <p:attrName>style.visibility</p:attrName>
                                        </p:attrNameLst>
                                      </p:cBhvr>
                                      <p:to>
                                        <p:strVal val="visible"/>
                                      </p:to>
                                    </p:set>
                                  </p:childTnLst>
                                </p:cTn>
                              </p:par>
                            </p:childTnLst>
                          </p:cTn>
                        </p:par>
                        <p:par>
                          <p:cTn id="98" fill="hold">
                            <p:stCondLst>
                              <p:cond delay="30500"/>
                            </p:stCondLst>
                            <p:childTnLst>
                              <p:par>
                                <p:cTn id="99" presetID="11" presetClass="entr" presetSubtype="0" fill="hold" grpId="0" nodeType="afterEffect">
                                  <p:stCondLst>
                                    <p:cond delay="0"/>
                                  </p:stCondLst>
                                  <p:childTnLst>
                                    <p:set>
                                      <p:cBhvr>
                                        <p:cTn id="100" dur="1000">
                                          <p:stCondLst>
                                            <p:cond delay="0"/>
                                          </p:stCondLst>
                                        </p:cTn>
                                        <p:tgtEl>
                                          <p:spTgt spid="97"/>
                                        </p:tgtEl>
                                        <p:attrNameLst>
                                          <p:attrName>style.visibility</p:attrName>
                                        </p:attrNameLst>
                                      </p:cBhvr>
                                      <p:to>
                                        <p:strVal val="visible"/>
                                      </p:to>
                                    </p:set>
                                  </p:childTnLst>
                                </p:cTn>
                              </p:par>
                            </p:childTnLst>
                          </p:cTn>
                        </p:par>
                        <p:par>
                          <p:cTn id="101" fill="hold">
                            <p:stCondLst>
                              <p:cond delay="31500"/>
                            </p:stCondLst>
                            <p:childTnLst>
                              <p:par>
                                <p:cTn id="102" presetID="11" presetClass="entr" presetSubtype="0" fill="hold" grpId="0" nodeType="afterEffect">
                                  <p:stCondLst>
                                    <p:cond delay="0"/>
                                  </p:stCondLst>
                                  <p:childTnLst>
                                    <p:set>
                                      <p:cBhvr>
                                        <p:cTn id="103" dur="1000">
                                          <p:stCondLst>
                                            <p:cond delay="0"/>
                                          </p:stCondLst>
                                        </p:cTn>
                                        <p:tgtEl>
                                          <p:spTgt spid="98"/>
                                        </p:tgtEl>
                                        <p:attrNameLst>
                                          <p:attrName>style.visibility</p:attrName>
                                        </p:attrNameLst>
                                      </p:cBhvr>
                                      <p:to>
                                        <p:strVal val="visible"/>
                                      </p:to>
                                    </p:set>
                                  </p:childTnLst>
                                </p:cTn>
                              </p:par>
                            </p:childTnLst>
                          </p:cTn>
                        </p:par>
                        <p:par>
                          <p:cTn id="104" fill="hold">
                            <p:stCondLst>
                              <p:cond delay="32500"/>
                            </p:stCondLst>
                            <p:childTnLst>
                              <p:par>
                                <p:cTn id="105" presetID="11" presetClass="entr" presetSubtype="0" fill="hold" grpId="0" nodeType="afterEffect">
                                  <p:stCondLst>
                                    <p:cond delay="0"/>
                                  </p:stCondLst>
                                  <p:childTnLst>
                                    <p:set>
                                      <p:cBhvr>
                                        <p:cTn id="106" dur="1000">
                                          <p:stCondLst>
                                            <p:cond delay="0"/>
                                          </p:stCondLst>
                                        </p:cTn>
                                        <p:tgtEl>
                                          <p:spTgt spid="99"/>
                                        </p:tgtEl>
                                        <p:attrNameLst>
                                          <p:attrName>style.visibility</p:attrName>
                                        </p:attrNameLst>
                                      </p:cBhvr>
                                      <p:to>
                                        <p:strVal val="visible"/>
                                      </p:to>
                                    </p:set>
                                  </p:childTnLst>
                                </p:cTn>
                              </p:par>
                            </p:childTnLst>
                          </p:cTn>
                        </p:par>
                        <p:par>
                          <p:cTn id="107" fill="hold">
                            <p:stCondLst>
                              <p:cond delay="33500"/>
                            </p:stCondLst>
                            <p:childTnLst>
                              <p:par>
                                <p:cTn id="108" presetID="11" presetClass="entr" presetSubtype="0" fill="hold" grpId="0" nodeType="afterEffect">
                                  <p:stCondLst>
                                    <p:cond delay="0"/>
                                  </p:stCondLst>
                                  <p:childTnLst>
                                    <p:set>
                                      <p:cBhvr>
                                        <p:cTn id="109" dur="1000">
                                          <p:stCondLst>
                                            <p:cond delay="0"/>
                                          </p:stCondLst>
                                        </p:cTn>
                                        <p:tgtEl>
                                          <p:spTgt spid="100"/>
                                        </p:tgtEl>
                                        <p:attrNameLst>
                                          <p:attrName>style.visibility</p:attrName>
                                        </p:attrNameLst>
                                      </p:cBhvr>
                                      <p:to>
                                        <p:strVal val="visible"/>
                                      </p:to>
                                    </p:set>
                                  </p:childTnLst>
                                </p:cTn>
                              </p:par>
                            </p:childTnLst>
                          </p:cTn>
                        </p:par>
                        <p:par>
                          <p:cTn id="110" fill="hold">
                            <p:stCondLst>
                              <p:cond delay="34500"/>
                            </p:stCondLst>
                            <p:childTnLst>
                              <p:par>
                                <p:cTn id="111" presetID="11" presetClass="entr" presetSubtype="0" fill="hold" grpId="0" nodeType="afterEffect">
                                  <p:stCondLst>
                                    <p:cond delay="0"/>
                                  </p:stCondLst>
                                  <p:childTnLst>
                                    <p:set>
                                      <p:cBhvr>
                                        <p:cTn id="112" dur="1000">
                                          <p:stCondLst>
                                            <p:cond delay="0"/>
                                          </p:stCondLst>
                                        </p:cTn>
                                        <p:tgtEl>
                                          <p:spTgt spid="101"/>
                                        </p:tgtEl>
                                        <p:attrNameLst>
                                          <p:attrName>style.visibility</p:attrName>
                                        </p:attrNameLst>
                                      </p:cBhvr>
                                      <p:to>
                                        <p:strVal val="visible"/>
                                      </p:to>
                                    </p:set>
                                  </p:childTnLst>
                                </p:cTn>
                              </p:par>
                            </p:childTnLst>
                          </p:cTn>
                        </p:par>
                        <p:par>
                          <p:cTn id="113" fill="hold">
                            <p:stCondLst>
                              <p:cond delay="35500"/>
                            </p:stCondLst>
                            <p:childTnLst>
                              <p:par>
                                <p:cTn id="114" presetID="11" presetClass="entr" presetSubtype="0" fill="hold" grpId="0" nodeType="afterEffect">
                                  <p:stCondLst>
                                    <p:cond delay="0"/>
                                  </p:stCondLst>
                                  <p:childTnLst>
                                    <p:set>
                                      <p:cBhvr>
                                        <p:cTn id="115" dur="1000">
                                          <p:stCondLst>
                                            <p:cond delay="0"/>
                                          </p:stCondLst>
                                        </p:cTn>
                                        <p:tgtEl>
                                          <p:spTgt spid="102"/>
                                        </p:tgtEl>
                                        <p:attrNameLst>
                                          <p:attrName>style.visibility</p:attrName>
                                        </p:attrNameLst>
                                      </p:cBhvr>
                                      <p:to>
                                        <p:strVal val="visible"/>
                                      </p:to>
                                    </p:set>
                                  </p:childTnLst>
                                </p:cTn>
                              </p:par>
                            </p:childTnLst>
                          </p:cTn>
                        </p:par>
                        <p:par>
                          <p:cTn id="116" fill="hold">
                            <p:stCondLst>
                              <p:cond delay="36500"/>
                            </p:stCondLst>
                            <p:childTnLst>
                              <p:par>
                                <p:cTn id="117" presetID="11" presetClass="entr" presetSubtype="0" fill="hold" grpId="0" nodeType="afterEffect">
                                  <p:stCondLst>
                                    <p:cond delay="0"/>
                                  </p:stCondLst>
                                  <p:childTnLst>
                                    <p:set>
                                      <p:cBhvr>
                                        <p:cTn id="118" dur="1000">
                                          <p:stCondLst>
                                            <p:cond delay="0"/>
                                          </p:stCondLst>
                                        </p:cTn>
                                        <p:tgtEl>
                                          <p:spTgt spid="103"/>
                                        </p:tgtEl>
                                        <p:attrNameLst>
                                          <p:attrName>style.visibility</p:attrName>
                                        </p:attrNameLst>
                                      </p:cBhvr>
                                      <p:to>
                                        <p:strVal val="visible"/>
                                      </p:to>
                                    </p:set>
                                  </p:childTnLst>
                                </p:cTn>
                              </p:par>
                            </p:childTnLst>
                          </p:cTn>
                        </p:par>
                        <p:par>
                          <p:cTn id="119" fill="hold">
                            <p:stCondLst>
                              <p:cond delay="37500"/>
                            </p:stCondLst>
                            <p:childTnLst>
                              <p:par>
                                <p:cTn id="120" presetID="11" presetClass="entr" presetSubtype="0" fill="hold" grpId="0" nodeType="afterEffect">
                                  <p:stCondLst>
                                    <p:cond delay="0"/>
                                  </p:stCondLst>
                                  <p:childTnLst>
                                    <p:set>
                                      <p:cBhvr>
                                        <p:cTn id="121" dur="1000">
                                          <p:stCondLst>
                                            <p:cond delay="0"/>
                                          </p:stCondLst>
                                        </p:cTn>
                                        <p:tgtEl>
                                          <p:spTgt spid="104"/>
                                        </p:tgtEl>
                                        <p:attrNameLst>
                                          <p:attrName>style.visibility</p:attrName>
                                        </p:attrNameLst>
                                      </p:cBhvr>
                                      <p:to>
                                        <p:strVal val="visible"/>
                                      </p:to>
                                    </p:set>
                                  </p:childTnLst>
                                </p:cTn>
                              </p:par>
                            </p:childTnLst>
                          </p:cTn>
                        </p:par>
                        <p:par>
                          <p:cTn id="122" fill="hold">
                            <p:stCondLst>
                              <p:cond delay="38500"/>
                            </p:stCondLst>
                            <p:childTnLst>
                              <p:par>
                                <p:cTn id="123" presetID="11" presetClass="entr" presetSubtype="0" fill="hold" grpId="0" nodeType="afterEffect">
                                  <p:stCondLst>
                                    <p:cond delay="0"/>
                                  </p:stCondLst>
                                  <p:childTnLst>
                                    <p:set>
                                      <p:cBhvr>
                                        <p:cTn id="124" dur="1000">
                                          <p:stCondLst>
                                            <p:cond delay="0"/>
                                          </p:stCondLst>
                                        </p:cTn>
                                        <p:tgtEl>
                                          <p:spTgt spid="105"/>
                                        </p:tgtEl>
                                        <p:attrNameLst>
                                          <p:attrName>style.visibility</p:attrName>
                                        </p:attrNameLst>
                                      </p:cBhvr>
                                      <p:to>
                                        <p:strVal val="visible"/>
                                      </p:to>
                                    </p:set>
                                  </p:childTnLst>
                                </p:cTn>
                              </p:par>
                            </p:childTnLst>
                          </p:cTn>
                        </p:par>
                        <p:par>
                          <p:cTn id="125" fill="hold">
                            <p:stCondLst>
                              <p:cond delay="39500"/>
                            </p:stCondLst>
                            <p:childTnLst>
                              <p:par>
                                <p:cTn id="126" presetID="11" presetClass="entr" presetSubtype="0" fill="hold" grpId="0" nodeType="afterEffect">
                                  <p:stCondLst>
                                    <p:cond delay="0"/>
                                  </p:stCondLst>
                                  <p:childTnLst>
                                    <p:set>
                                      <p:cBhvr>
                                        <p:cTn id="127" dur="1000">
                                          <p:stCondLst>
                                            <p:cond delay="0"/>
                                          </p:stCondLst>
                                        </p:cTn>
                                        <p:tgtEl>
                                          <p:spTgt spid="106"/>
                                        </p:tgtEl>
                                        <p:attrNameLst>
                                          <p:attrName>style.visibility</p:attrName>
                                        </p:attrNameLst>
                                      </p:cBhvr>
                                      <p:to>
                                        <p:strVal val="visible"/>
                                      </p:to>
                                    </p:set>
                                  </p:childTnLst>
                                </p:cTn>
                              </p:par>
                            </p:childTnLst>
                          </p:cTn>
                        </p:par>
                        <p:par>
                          <p:cTn id="128" fill="hold">
                            <p:stCondLst>
                              <p:cond delay="40500"/>
                            </p:stCondLst>
                            <p:childTnLst>
                              <p:par>
                                <p:cTn id="129" presetID="11" presetClass="entr" presetSubtype="0" fill="hold" grpId="0" nodeType="afterEffect">
                                  <p:stCondLst>
                                    <p:cond delay="0"/>
                                  </p:stCondLst>
                                  <p:childTnLst>
                                    <p:set>
                                      <p:cBhvr>
                                        <p:cTn id="130" dur="1000">
                                          <p:stCondLst>
                                            <p:cond delay="0"/>
                                          </p:stCondLst>
                                        </p:cTn>
                                        <p:tgtEl>
                                          <p:spTgt spid="107"/>
                                        </p:tgtEl>
                                        <p:attrNameLst>
                                          <p:attrName>style.visibility</p:attrName>
                                        </p:attrNameLst>
                                      </p:cBhvr>
                                      <p:to>
                                        <p:strVal val="visible"/>
                                      </p:to>
                                    </p:set>
                                  </p:childTnLst>
                                </p:cTn>
                              </p:par>
                            </p:childTnLst>
                          </p:cTn>
                        </p:par>
                        <p:par>
                          <p:cTn id="131" fill="hold">
                            <p:stCondLst>
                              <p:cond delay="41500"/>
                            </p:stCondLst>
                            <p:childTnLst>
                              <p:par>
                                <p:cTn id="132" presetID="11" presetClass="entr" presetSubtype="0" fill="hold" grpId="0" nodeType="afterEffect">
                                  <p:stCondLst>
                                    <p:cond delay="0"/>
                                  </p:stCondLst>
                                  <p:childTnLst>
                                    <p:set>
                                      <p:cBhvr>
                                        <p:cTn id="133" dur="1000">
                                          <p:stCondLst>
                                            <p:cond delay="0"/>
                                          </p:stCondLst>
                                        </p:cTn>
                                        <p:tgtEl>
                                          <p:spTgt spid="108"/>
                                        </p:tgtEl>
                                        <p:attrNameLst>
                                          <p:attrName>style.visibility</p:attrName>
                                        </p:attrNameLst>
                                      </p:cBhvr>
                                      <p:to>
                                        <p:strVal val="visible"/>
                                      </p:to>
                                    </p:set>
                                  </p:childTnLst>
                                </p:cTn>
                              </p:par>
                            </p:childTnLst>
                          </p:cTn>
                        </p:par>
                        <p:par>
                          <p:cTn id="134" fill="hold">
                            <p:stCondLst>
                              <p:cond delay="42500"/>
                            </p:stCondLst>
                            <p:childTnLst>
                              <p:par>
                                <p:cTn id="135" presetID="11" presetClass="entr" presetSubtype="0" fill="hold" grpId="0" nodeType="afterEffect">
                                  <p:stCondLst>
                                    <p:cond delay="0"/>
                                  </p:stCondLst>
                                  <p:childTnLst>
                                    <p:set>
                                      <p:cBhvr>
                                        <p:cTn id="136" dur="1000">
                                          <p:stCondLst>
                                            <p:cond delay="0"/>
                                          </p:stCondLst>
                                        </p:cTn>
                                        <p:tgtEl>
                                          <p:spTgt spid="109"/>
                                        </p:tgtEl>
                                        <p:attrNameLst>
                                          <p:attrName>style.visibility</p:attrName>
                                        </p:attrNameLst>
                                      </p:cBhvr>
                                      <p:to>
                                        <p:strVal val="visible"/>
                                      </p:to>
                                    </p:set>
                                  </p:childTnLst>
                                </p:cTn>
                              </p:par>
                            </p:childTnLst>
                          </p:cTn>
                        </p:par>
                        <p:par>
                          <p:cTn id="137" fill="hold">
                            <p:stCondLst>
                              <p:cond delay="43500"/>
                            </p:stCondLst>
                            <p:childTnLst>
                              <p:par>
                                <p:cTn id="138" presetID="11" presetClass="entr" presetSubtype="0" fill="hold" grpId="0" nodeType="afterEffect">
                                  <p:stCondLst>
                                    <p:cond delay="0"/>
                                  </p:stCondLst>
                                  <p:childTnLst>
                                    <p:set>
                                      <p:cBhvr>
                                        <p:cTn id="139" dur="1000">
                                          <p:stCondLst>
                                            <p:cond delay="0"/>
                                          </p:stCondLst>
                                        </p:cTn>
                                        <p:tgtEl>
                                          <p:spTgt spid="110"/>
                                        </p:tgtEl>
                                        <p:attrNameLst>
                                          <p:attrName>style.visibility</p:attrName>
                                        </p:attrNameLst>
                                      </p:cBhvr>
                                      <p:to>
                                        <p:strVal val="visible"/>
                                      </p:to>
                                    </p:set>
                                  </p:childTnLst>
                                </p:cTn>
                              </p:par>
                            </p:childTnLst>
                          </p:cTn>
                        </p:par>
                        <p:par>
                          <p:cTn id="140" fill="hold">
                            <p:stCondLst>
                              <p:cond delay="44500"/>
                            </p:stCondLst>
                            <p:childTnLst>
                              <p:par>
                                <p:cTn id="141" presetID="11" presetClass="entr" presetSubtype="0" fill="hold" grpId="0" nodeType="afterEffect">
                                  <p:stCondLst>
                                    <p:cond delay="0"/>
                                  </p:stCondLst>
                                  <p:childTnLst>
                                    <p:set>
                                      <p:cBhvr>
                                        <p:cTn id="142" dur="1000">
                                          <p:stCondLst>
                                            <p:cond delay="0"/>
                                          </p:stCondLst>
                                        </p:cTn>
                                        <p:tgtEl>
                                          <p:spTgt spid="111"/>
                                        </p:tgtEl>
                                        <p:attrNameLst>
                                          <p:attrName>style.visibility</p:attrName>
                                        </p:attrNameLst>
                                      </p:cBhvr>
                                      <p:to>
                                        <p:strVal val="visible"/>
                                      </p:to>
                                    </p:set>
                                  </p:childTnLst>
                                </p:cTn>
                              </p:par>
                            </p:childTnLst>
                          </p:cTn>
                        </p:par>
                        <p:par>
                          <p:cTn id="143" fill="hold">
                            <p:stCondLst>
                              <p:cond delay="45500"/>
                            </p:stCondLst>
                            <p:childTnLst>
                              <p:par>
                                <p:cTn id="144" presetID="11" presetClass="entr" presetSubtype="0" fill="hold" grpId="0" nodeType="afterEffect">
                                  <p:stCondLst>
                                    <p:cond delay="0"/>
                                  </p:stCondLst>
                                  <p:childTnLst>
                                    <p:set>
                                      <p:cBhvr>
                                        <p:cTn id="145" dur="1000">
                                          <p:stCondLst>
                                            <p:cond delay="0"/>
                                          </p:stCondLst>
                                        </p:cTn>
                                        <p:tgtEl>
                                          <p:spTgt spid="112"/>
                                        </p:tgtEl>
                                        <p:attrNameLst>
                                          <p:attrName>style.visibility</p:attrName>
                                        </p:attrNameLst>
                                      </p:cBhvr>
                                      <p:to>
                                        <p:strVal val="visible"/>
                                      </p:to>
                                    </p:set>
                                  </p:childTnLst>
                                </p:cTn>
                              </p:par>
                            </p:childTnLst>
                          </p:cTn>
                        </p:par>
                        <p:par>
                          <p:cTn id="146" fill="hold">
                            <p:stCondLst>
                              <p:cond delay="46500"/>
                            </p:stCondLst>
                            <p:childTnLst>
                              <p:par>
                                <p:cTn id="147" presetID="11" presetClass="entr" presetSubtype="0" fill="hold" grpId="0" nodeType="afterEffect">
                                  <p:stCondLst>
                                    <p:cond delay="0"/>
                                  </p:stCondLst>
                                  <p:childTnLst>
                                    <p:set>
                                      <p:cBhvr>
                                        <p:cTn id="148" dur="1000">
                                          <p:stCondLst>
                                            <p:cond delay="0"/>
                                          </p:stCondLst>
                                        </p:cTn>
                                        <p:tgtEl>
                                          <p:spTgt spid="113"/>
                                        </p:tgtEl>
                                        <p:attrNameLst>
                                          <p:attrName>style.visibility</p:attrName>
                                        </p:attrNameLst>
                                      </p:cBhvr>
                                      <p:to>
                                        <p:strVal val="visible"/>
                                      </p:to>
                                    </p:set>
                                  </p:childTnLst>
                                </p:cTn>
                              </p:par>
                            </p:childTnLst>
                          </p:cTn>
                        </p:par>
                        <p:par>
                          <p:cTn id="149" fill="hold">
                            <p:stCondLst>
                              <p:cond delay="47500"/>
                            </p:stCondLst>
                            <p:childTnLst>
                              <p:par>
                                <p:cTn id="150" presetID="11" presetClass="entr" presetSubtype="0" fill="hold" grpId="0" nodeType="afterEffect">
                                  <p:stCondLst>
                                    <p:cond delay="0"/>
                                  </p:stCondLst>
                                  <p:childTnLst>
                                    <p:set>
                                      <p:cBhvr>
                                        <p:cTn id="151" dur="1000">
                                          <p:stCondLst>
                                            <p:cond delay="0"/>
                                          </p:stCondLst>
                                        </p:cTn>
                                        <p:tgtEl>
                                          <p:spTgt spid="114"/>
                                        </p:tgtEl>
                                        <p:attrNameLst>
                                          <p:attrName>style.visibility</p:attrName>
                                        </p:attrNameLst>
                                      </p:cBhvr>
                                      <p:to>
                                        <p:strVal val="visible"/>
                                      </p:to>
                                    </p:set>
                                  </p:childTnLst>
                                </p:cTn>
                              </p:par>
                            </p:childTnLst>
                          </p:cTn>
                        </p:par>
                        <p:par>
                          <p:cTn id="152" fill="hold">
                            <p:stCondLst>
                              <p:cond delay="48500"/>
                            </p:stCondLst>
                            <p:childTnLst>
                              <p:par>
                                <p:cTn id="153" presetID="11" presetClass="entr" presetSubtype="0" fill="hold" grpId="0" nodeType="afterEffect">
                                  <p:stCondLst>
                                    <p:cond delay="0"/>
                                  </p:stCondLst>
                                  <p:childTnLst>
                                    <p:set>
                                      <p:cBhvr>
                                        <p:cTn id="154" dur="1000">
                                          <p:stCondLst>
                                            <p:cond delay="0"/>
                                          </p:stCondLst>
                                        </p:cTn>
                                        <p:tgtEl>
                                          <p:spTgt spid="115"/>
                                        </p:tgtEl>
                                        <p:attrNameLst>
                                          <p:attrName>style.visibility</p:attrName>
                                        </p:attrNameLst>
                                      </p:cBhvr>
                                      <p:to>
                                        <p:strVal val="visible"/>
                                      </p:to>
                                    </p:set>
                                  </p:childTnLst>
                                </p:cTn>
                              </p:par>
                            </p:childTnLst>
                          </p:cTn>
                        </p:par>
                        <p:par>
                          <p:cTn id="155" fill="hold">
                            <p:stCondLst>
                              <p:cond delay="49500"/>
                            </p:stCondLst>
                            <p:childTnLst>
                              <p:par>
                                <p:cTn id="156" presetID="11" presetClass="entr" presetSubtype="0" fill="hold" grpId="0" nodeType="afterEffect">
                                  <p:stCondLst>
                                    <p:cond delay="0"/>
                                  </p:stCondLst>
                                  <p:childTnLst>
                                    <p:set>
                                      <p:cBhvr>
                                        <p:cTn id="157" dur="1000">
                                          <p:stCondLst>
                                            <p:cond delay="0"/>
                                          </p:stCondLst>
                                        </p:cTn>
                                        <p:tgtEl>
                                          <p:spTgt spid="116"/>
                                        </p:tgtEl>
                                        <p:attrNameLst>
                                          <p:attrName>style.visibility</p:attrName>
                                        </p:attrNameLst>
                                      </p:cBhvr>
                                      <p:to>
                                        <p:strVal val="visible"/>
                                      </p:to>
                                    </p:set>
                                  </p:childTnLst>
                                </p:cTn>
                              </p:par>
                            </p:childTnLst>
                          </p:cTn>
                        </p:par>
                        <p:par>
                          <p:cTn id="158" fill="hold">
                            <p:stCondLst>
                              <p:cond delay="50500"/>
                            </p:stCondLst>
                            <p:childTnLst>
                              <p:par>
                                <p:cTn id="159" presetID="11" presetClass="entr" presetSubtype="0" fill="hold" grpId="0" nodeType="afterEffect">
                                  <p:stCondLst>
                                    <p:cond delay="0"/>
                                  </p:stCondLst>
                                  <p:childTnLst>
                                    <p:set>
                                      <p:cBhvr>
                                        <p:cTn id="160" dur="1000">
                                          <p:stCondLst>
                                            <p:cond delay="0"/>
                                          </p:stCondLst>
                                        </p:cTn>
                                        <p:tgtEl>
                                          <p:spTgt spid="117"/>
                                        </p:tgtEl>
                                        <p:attrNameLst>
                                          <p:attrName>style.visibility</p:attrName>
                                        </p:attrNameLst>
                                      </p:cBhvr>
                                      <p:to>
                                        <p:strVal val="visible"/>
                                      </p:to>
                                    </p:set>
                                  </p:childTnLst>
                                </p:cTn>
                              </p:par>
                            </p:childTnLst>
                          </p:cTn>
                        </p:par>
                        <p:par>
                          <p:cTn id="161" fill="hold">
                            <p:stCondLst>
                              <p:cond delay="51500"/>
                            </p:stCondLst>
                            <p:childTnLst>
                              <p:par>
                                <p:cTn id="162" presetID="11" presetClass="entr" presetSubtype="0" fill="hold" grpId="0" nodeType="afterEffect">
                                  <p:stCondLst>
                                    <p:cond delay="0"/>
                                  </p:stCondLst>
                                  <p:childTnLst>
                                    <p:set>
                                      <p:cBhvr>
                                        <p:cTn id="163" dur="1000">
                                          <p:stCondLst>
                                            <p:cond delay="0"/>
                                          </p:stCondLst>
                                        </p:cTn>
                                        <p:tgtEl>
                                          <p:spTgt spid="118"/>
                                        </p:tgtEl>
                                        <p:attrNameLst>
                                          <p:attrName>style.visibility</p:attrName>
                                        </p:attrNameLst>
                                      </p:cBhvr>
                                      <p:to>
                                        <p:strVal val="visible"/>
                                      </p:to>
                                    </p:set>
                                  </p:childTnLst>
                                </p:cTn>
                              </p:par>
                            </p:childTnLst>
                          </p:cTn>
                        </p:par>
                        <p:par>
                          <p:cTn id="164" fill="hold">
                            <p:stCondLst>
                              <p:cond delay="52500"/>
                            </p:stCondLst>
                            <p:childTnLst>
                              <p:par>
                                <p:cTn id="165" presetID="11" presetClass="entr" presetSubtype="0" fill="hold" grpId="0" nodeType="afterEffect">
                                  <p:stCondLst>
                                    <p:cond delay="0"/>
                                  </p:stCondLst>
                                  <p:childTnLst>
                                    <p:set>
                                      <p:cBhvr>
                                        <p:cTn id="166" dur="1000">
                                          <p:stCondLst>
                                            <p:cond delay="0"/>
                                          </p:stCondLst>
                                        </p:cTn>
                                        <p:tgtEl>
                                          <p:spTgt spid="119"/>
                                        </p:tgtEl>
                                        <p:attrNameLst>
                                          <p:attrName>style.visibility</p:attrName>
                                        </p:attrNameLst>
                                      </p:cBhvr>
                                      <p:to>
                                        <p:strVal val="visible"/>
                                      </p:to>
                                    </p:set>
                                  </p:childTnLst>
                                </p:cTn>
                              </p:par>
                            </p:childTnLst>
                          </p:cTn>
                        </p:par>
                        <p:par>
                          <p:cTn id="167" fill="hold">
                            <p:stCondLst>
                              <p:cond delay="53500"/>
                            </p:stCondLst>
                            <p:childTnLst>
                              <p:par>
                                <p:cTn id="168" presetID="11" presetClass="entr" presetSubtype="0" fill="hold" grpId="0" nodeType="afterEffect">
                                  <p:stCondLst>
                                    <p:cond delay="0"/>
                                  </p:stCondLst>
                                  <p:childTnLst>
                                    <p:set>
                                      <p:cBhvr>
                                        <p:cTn id="169" dur="1000">
                                          <p:stCondLst>
                                            <p:cond delay="0"/>
                                          </p:stCondLst>
                                        </p:cTn>
                                        <p:tgtEl>
                                          <p:spTgt spid="120"/>
                                        </p:tgtEl>
                                        <p:attrNameLst>
                                          <p:attrName>style.visibility</p:attrName>
                                        </p:attrNameLst>
                                      </p:cBhvr>
                                      <p:to>
                                        <p:strVal val="visible"/>
                                      </p:to>
                                    </p:set>
                                  </p:childTnLst>
                                </p:cTn>
                              </p:par>
                            </p:childTnLst>
                          </p:cTn>
                        </p:par>
                        <p:par>
                          <p:cTn id="170" fill="hold">
                            <p:stCondLst>
                              <p:cond delay="54500"/>
                            </p:stCondLst>
                            <p:childTnLst>
                              <p:par>
                                <p:cTn id="171" presetID="11" presetClass="entr" presetSubtype="0" fill="hold" grpId="0" nodeType="afterEffect">
                                  <p:stCondLst>
                                    <p:cond delay="0"/>
                                  </p:stCondLst>
                                  <p:childTnLst>
                                    <p:set>
                                      <p:cBhvr>
                                        <p:cTn id="172" dur="1000">
                                          <p:stCondLst>
                                            <p:cond delay="0"/>
                                          </p:stCondLst>
                                        </p:cTn>
                                        <p:tgtEl>
                                          <p:spTgt spid="121"/>
                                        </p:tgtEl>
                                        <p:attrNameLst>
                                          <p:attrName>style.visibility</p:attrName>
                                        </p:attrNameLst>
                                      </p:cBhvr>
                                      <p:to>
                                        <p:strVal val="visible"/>
                                      </p:to>
                                    </p:set>
                                  </p:childTnLst>
                                </p:cTn>
                              </p:par>
                            </p:childTnLst>
                          </p:cTn>
                        </p:par>
                        <p:par>
                          <p:cTn id="173" fill="hold">
                            <p:stCondLst>
                              <p:cond delay="55500"/>
                            </p:stCondLst>
                            <p:childTnLst>
                              <p:par>
                                <p:cTn id="174" presetID="11" presetClass="entr" presetSubtype="0" fill="hold" grpId="0" nodeType="afterEffect">
                                  <p:stCondLst>
                                    <p:cond delay="0"/>
                                  </p:stCondLst>
                                  <p:childTnLst>
                                    <p:set>
                                      <p:cBhvr>
                                        <p:cTn id="175" dur="1000">
                                          <p:stCondLst>
                                            <p:cond delay="0"/>
                                          </p:stCondLst>
                                        </p:cTn>
                                        <p:tgtEl>
                                          <p:spTgt spid="122"/>
                                        </p:tgtEl>
                                        <p:attrNameLst>
                                          <p:attrName>style.visibility</p:attrName>
                                        </p:attrNameLst>
                                      </p:cBhvr>
                                      <p:to>
                                        <p:strVal val="visible"/>
                                      </p:to>
                                    </p:set>
                                  </p:childTnLst>
                                </p:cTn>
                              </p:par>
                            </p:childTnLst>
                          </p:cTn>
                        </p:par>
                        <p:par>
                          <p:cTn id="176" fill="hold">
                            <p:stCondLst>
                              <p:cond delay="56500"/>
                            </p:stCondLst>
                            <p:childTnLst>
                              <p:par>
                                <p:cTn id="177" presetID="11" presetClass="entr" presetSubtype="0" fill="hold" grpId="0" nodeType="afterEffect">
                                  <p:stCondLst>
                                    <p:cond delay="0"/>
                                  </p:stCondLst>
                                  <p:childTnLst>
                                    <p:set>
                                      <p:cBhvr>
                                        <p:cTn id="178" dur="1000">
                                          <p:stCondLst>
                                            <p:cond delay="0"/>
                                          </p:stCondLst>
                                        </p:cTn>
                                        <p:tgtEl>
                                          <p:spTgt spid="123"/>
                                        </p:tgtEl>
                                        <p:attrNameLst>
                                          <p:attrName>style.visibility</p:attrName>
                                        </p:attrNameLst>
                                      </p:cBhvr>
                                      <p:to>
                                        <p:strVal val="visible"/>
                                      </p:to>
                                    </p:set>
                                  </p:childTnLst>
                                </p:cTn>
                              </p:par>
                            </p:childTnLst>
                          </p:cTn>
                        </p:par>
                        <p:par>
                          <p:cTn id="179" fill="hold">
                            <p:stCondLst>
                              <p:cond delay="57500"/>
                            </p:stCondLst>
                            <p:childTnLst>
                              <p:par>
                                <p:cTn id="180" presetID="11" presetClass="entr" presetSubtype="0" fill="hold" grpId="0" nodeType="afterEffect">
                                  <p:stCondLst>
                                    <p:cond delay="0"/>
                                  </p:stCondLst>
                                  <p:childTnLst>
                                    <p:set>
                                      <p:cBhvr>
                                        <p:cTn id="181" dur="1000">
                                          <p:stCondLst>
                                            <p:cond delay="0"/>
                                          </p:stCondLst>
                                        </p:cTn>
                                        <p:tgtEl>
                                          <p:spTgt spid="124"/>
                                        </p:tgtEl>
                                        <p:attrNameLst>
                                          <p:attrName>style.visibility</p:attrName>
                                        </p:attrNameLst>
                                      </p:cBhvr>
                                      <p:to>
                                        <p:strVal val="visible"/>
                                      </p:to>
                                    </p:set>
                                  </p:childTnLst>
                                </p:cTn>
                              </p:par>
                            </p:childTnLst>
                          </p:cTn>
                        </p:par>
                        <p:par>
                          <p:cTn id="182" fill="hold">
                            <p:stCondLst>
                              <p:cond delay="58500"/>
                            </p:stCondLst>
                            <p:childTnLst>
                              <p:par>
                                <p:cTn id="183" presetID="11" presetClass="entr" presetSubtype="0" fill="hold" grpId="0" nodeType="afterEffect">
                                  <p:stCondLst>
                                    <p:cond delay="0"/>
                                  </p:stCondLst>
                                  <p:childTnLst>
                                    <p:set>
                                      <p:cBhvr>
                                        <p:cTn id="184" dur="1000">
                                          <p:stCondLst>
                                            <p:cond delay="0"/>
                                          </p:stCondLst>
                                        </p:cTn>
                                        <p:tgtEl>
                                          <p:spTgt spid="125"/>
                                        </p:tgtEl>
                                        <p:attrNameLst>
                                          <p:attrName>style.visibility</p:attrName>
                                        </p:attrNameLst>
                                      </p:cBhvr>
                                      <p:to>
                                        <p:strVal val="visible"/>
                                      </p:to>
                                    </p:set>
                                  </p:childTnLst>
                                </p:cTn>
                              </p:par>
                            </p:childTnLst>
                          </p:cTn>
                        </p:par>
                        <p:par>
                          <p:cTn id="185" fill="hold">
                            <p:stCondLst>
                              <p:cond delay="59500"/>
                            </p:stCondLst>
                            <p:childTnLst>
                              <p:par>
                                <p:cTn id="186" presetID="11" presetClass="entr" presetSubtype="0" fill="hold" grpId="0" nodeType="afterEffect">
                                  <p:stCondLst>
                                    <p:cond delay="0"/>
                                  </p:stCondLst>
                                  <p:childTnLst>
                                    <p:set>
                                      <p:cBhvr>
                                        <p:cTn id="187" dur="1000">
                                          <p:stCondLst>
                                            <p:cond delay="0"/>
                                          </p:stCondLst>
                                        </p:cTn>
                                        <p:tgtEl>
                                          <p:spTgt spid="126"/>
                                        </p:tgtEl>
                                        <p:attrNameLst>
                                          <p:attrName>style.visibility</p:attrName>
                                        </p:attrNameLst>
                                      </p:cBhvr>
                                      <p:to>
                                        <p:strVal val="visible"/>
                                      </p:to>
                                    </p:set>
                                  </p:childTnLst>
                                </p:cTn>
                              </p:par>
                            </p:childTnLst>
                          </p:cTn>
                        </p:par>
                        <p:par>
                          <p:cTn id="188" fill="hold">
                            <p:stCondLst>
                              <p:cond delay="60500"/>
                            </p:stCondLst>
                            <p:childTnLst>
                              <p:par>
                                <p:cTn id="189" presetID="11" presetClass="entr" presetSubtype="0" fill="hold" grpId="0" nodeType="afterEffect">
                                  <p:stCondLst>
                                    <p:cond delay="0"/>
                                  </p:stCondLst>
                                  <p:childTnLst>
                                    <p:set>
                                      <p:cBhvr>
                                        <p:cTn id="190" dur="1000">
                                          <p:stCondLst>
                                            <p:cond delay="0"/>
                                          </p:stCondLst>
                                        </p:cTn>
                                        <p:tgtEl>
                                          <p:spTgt spid="127"/>
                                        </p:tgtEl>
                                        <p:attrNameLst>
                                          <p:attrName>style.visibility</p:attrName>
                                        </p:attrNameLst>
                                      </p:cBhvr>
                                      <p:to>
                                        <p:strVal val="visible"/>
                                      </p:to>
                                    </p:set>
                                  </p:childTnLst>
                                </p:cTn>
                              </p:par>
                            </p:childTnLst>
                          </p:cTn>
                        </p:par>
                        <p:par>
                          <p:cTn id="191" fill="hold">
                            <p:stCondLst>
                              <p:cond delay="61500"/>
                            </p:stCondLst>
                            <p:childTnLst>
                              <p:par>
                                <p:cTn id="192" presetID="11" presetClass="entr" presetSubtype="0" fill="hold" grpId="0" nodeType="afterEffect">
                                  <p:stCondLst>
                                    <p:cond delay="0"/>
                                  </p:stCondLst>
                                  <p:childTnLst>
                                    <p:set>
                                      <p:cBhvr>
                                        <p:cTn id="193" dur="1000">
                                          <p:stCondLst>
                                            <p:cond delay="0"/>
                                          </p:stCondLst>
                                        </p:cTn>
                                        <p:tgtEl>
                                          <p:spTgt spid="128"/>
                                        </p:tgtEl>
                                        <p:attrNameLst>
                                          <p:attrName>style.visibility</p:attrName>
                                        </p:attrNameLst>
                                      </p:cBhvr>
                                      <p:to>
                                        <p:strVal val="visible"/>
                                      </p:to>
                                    </p:set>
                                  </p:childTnLst>
                                </p:cTn>
                              </p:par>
                            </p:childTnLst>
                          </p:cTn>
                        </p:par>
                        <p:par>
                          <p:cTn id="194" fill="hold">
                            <p:stCondLst>
                              <p:cond delay="62500"/>
                            </p:stCondLst>
                            <p:childTnLst>
                              <p:par>
                                <p:cTn id="195" presetID="11" presetClass="entr" presetSubtype="0" fill="hold" grpId="0" nodeType="afterEffect">
                                  <p:stCondLst>
                                    <p:cond delay="0"/>
                                  </p:stCondLst>
                                  <p:childTnLst>
                                    <p:set>
                                      <p:cBhvr>
                                        <p:cTn id="196" dur="1000">
                                          <p:stCondLst>
                                            <p:cond delay="0"/>
                                          </p:stCondLst>
                                        </p:cTn>
                                        <p:tgtEl>
                                          <p:spTgt spid="129"/>
                                        </p:tgtEl>
                                        <p:attrNameLst>
                                          <p:attrName>style.visibility</p:attrName>
                                        </p:attrNameLst>
                                      </p:cBhvr>
                                      <p:to>
                                        <p:strVal val="visible"/>
                                      </p:to>
                                    </p:set>
                                  </p:childTnLst>
                                </p:cTn>
                              </p:par>
                            </p:childTnLst>
                          </p:cTn>
                        </p:par>
                        <p:par>
                          <p:cTn id="197" fill="hold">
                            <p:stCondLst>
                              <p:cond delay="63500"/>
                            </p:stCondLst>
                            <p:childTnLst>
                              <p:par>
                                <p:cTn id="198" presetID="11" presetClass="entr" presetSubtype="0" fill="hold" grpId="0" nodeType="afterEffect">
                                  <p:stCondLst>
                                    <p:cond delay="0"/>
                                  </p:stCondLst>
                                  <p:childTnLst>
                                    <p:set>
                                      <p:cBhvr>
                                        <p:cTn id="199" dur="1000">
                                          <p:stCondLst>
                                            <p:cond delay="0"/>
                                          </p:stCondLst>
                                        </p:cTn>
                                        <p:tgtEl>
                                          <p:spTgt spid="130"/>
                                        </p:tgtEl>
                                        <p:attrNameLst>
                                          <p:attrName>style.visibility</p:attrName>
                                        </p:attrNameLst>
                                      </p:cBhvr>
                                      <p:to>
                                        <p:strVal val="visible"/>
                                      </p:to>
                                    </p:set>
                                  </p:childTnLst>
                                </p:cTn>
                              </p:par>
                            </p:childTnLst>
                          </p:cTn>
                        </p:par>
                        <p:par>
                          <p:cTn id="200" fill="hold">
                            <p:stCondLst>
                              <p:cond delay="64500"/>
                            </p:stCondLst>
                            <p:childTnLst>
                              <p:par>
                                <p:cTn id="201" presetID="11" presetClass="entr" presetSubtype="0" fill="hold" grpId="0" nodeType="afterEffect">
                                  <p:stCondLst>
                                    <p:cond delay="0"/>
                                  </p:stCondLst>
                                  <p:childTnLst>
                                    <p:set>
                                      <p:cBhvr>
                                        <p:cTn id="202" dur="1000">
                                          <p:stCondLst>
                                            <p:cond delay="0"/>
                                          </p:stCondLst>
                                        </p:cTn>
                                        <p:tgtEl>
                                          <p:spTgt spid="131"/>
                                        </p:tgtEl>
                                        <p:attrNameLst>
                                          <p:attrName>style.visibility</p:attrName>
                                        </p:attrNameLst>
                                      </p:cBhvr>
                                      <p:to>
                                        <p:strVal val="visible"/>
                                      </p:to>
                                    </p:set>
                                  </p:childTnLst>
                                </p:cTn>
                              </p:par>
                            </p:childTnLst>
                          </p:cTn>
                        </p:par>
                        <p:par>
                          <p:cTn id="203" fill="hold">
                            <p:stCondLst>
                              <p:cond delay="65500"/>
                            </p:stCondLst>
                            <p:childTnLst>
                              <p:par>
                                <p:cTn id="204" presetID="11" presetClass="entr" presetSubtype="0" fill="hold" grpId="0" nodeType="afterEffect">
                                  <p:stCondLst>
                                    <p:cond delay="0"/>
                                  </p:stCondLst>
                                  <p:childTnLst>
                                    <p:set>
                                      <p:cBhvr>
                                        <p:cTn id="205" dur="1000">
                                          <p:stCondLst>
                                            <p:cond delay="0"/>
                                          </p:stCondLst>
                                        </p:cTn>
                                        <p:tgtEl>
                                          <p:spTgt spid="132"/>
                                        </p:tgtEl>
                                        <p:attrNameLst>
                                          <p:attrName>style.visibility</p:attrName>
                                        </p:attrNameLst>
                                      </p:cBhvr>
                                      <p:to>
                                        <p:strVal val="visible"/>
                                      </p:to>
                                    </p:set>
                                  </p:childTnLst>
                                </p:cTn>
                              </p:par>
                            </p:childTnLst>
                          </p:cTn>
                        </p:par>
                        <p:par>
                          <p:cTn id="206" fill="hold">
                            <p:stCondLst>
                              <p:cond delay="66500"/>
                            </p:stCondLst>
                            <p:childTnLst>
                              <p:par>
                                <p:cTn id="207" presetID="11" presetClass="entr" presetSubtype="0" fill="hold" grpId="0" nodeType="afterEffect">
                                  <p:stCondLst>
                                    <p:cond delay="0"/>
                                  </p:stCondLst>
                                  <p:childTnLst>
                                    <p:set>
                                      <p:cBhvr>
                                        <p:cTn id="208" dur="1000">
                                          <p:stCondLst>
                                            <p:cond delay="0"/>
                                          </p:stCondLst>
                                        </p:cTn>
                                        <p:tgtEl>
                                          <p:spTgt spid="133"/>
                                        </p:tgtEl>
                                        <p:attrNameLst>
                                          <p:attrName>style.visibility</p:attrName>
                                        </p:attrNameLst>
                                      </p:cBhvr>
                                      <p:to>
                                        <p:strVal val="visible"/>
                                      </p:to>
                                    </p:set>
                                  </p:childTnLst>
                                </p:cTn>
                              </p:par>
                            </p:childTnLst>
                          </p:cTn>
                        </p:par>
                        <p:par>
                          <p:cTn id="209" fill="hold">
                            <p:stCondLst>
                              <p:cond delay="67500"/>
                            </p:stCondLst>
                            <p:childTnLst>
                              <p:par>
                                <p:cTn id="210" presetID="11" presetClass="entr" presetSubtype="0" fill="hold" grpId="0" nodeType="afterEffect">
                                  <p:stCondLst>
                                    <p:cond delay="0"/>
                                  </p:stCondLst>
                                  <p:childTnLst>
                                    <p:set>
                                      <p:cBhvr>
                                        <p:cTn id="211" dur="1000">
                                          <p:stCondLst>
                                            <p:cond delay="0"/>
                                          </p:stCondLst>
                                        </p:cTn>
                                        <p:tgtEl>
                                          <p:spTgt spid="134"/>
                                        </p:tgtEl>
                                        <p:attrNameLst>
                                          <p:attrName>style.visibility</p:attrName>
                                        </p:attrNameLst>
                                      </p:cBhvr>
                                      <p:to>
                                        <p:strVal val="visible"/>
                                      </p:to>
                                    </p:set>
                                  </p:childTnLst>
                                </p:cTn>
                              </p:par>
                            </p:childTnLst>
                          </p:cTn>
                        </p:par>
                        <p:par>
                          <p:cTn id="212" fill="hold">
                            <p:stCondLst>
                              <p:cond delay="68500"/>
                            </p:stCondLst>
                            <p:childTnLst>
                              <p:par>
                                <p:cTn id="213" presetID="11" presetClass="entr" presetSubtype="0" fill="hold" grpId="0" nodeType="afterEffect">
                                  <p:stCondLst>
                                    <p:cond delay="0"/>
                                  </p:stCondLst>
                                  <p:childTnLst>
                                    <p:set>
                                      <p:cBhvr>
                                        <p:cTn id="214" dur="1000">
                                          <p:stCondLst>
                                            <p:cond delay="0"/>
                                          </p:stCondLst>
                                        </p:cTn>
                                        <p:tgtEl>
                                          <p:spTgt spid="135"/>
                                        </p:tgtEl>
                                        <p:attrNameLst>
                                          <p:attrName>style.visibility</p:attrName>
                                        </p:attrNameLst>
                                      </p:cBhvr>
                                      <p:to>
                                        <p:strVal val="visible"/>
                                      </p:to>
                                    </p:set>
                                  </p:childTnLst>
                                </p:cTn>
                              </p:par>
                            </p:childTnLst>
                          </p:cTn>
                        </p:par>
                        <p:par>
                          <p:cTn id="215" fill="hold">
                            <p:stCondLst>
                              <p:cond delay="69500"/>
                            </p:stCondLst>
                            <p:childTnLst>
                              <p:par>
                                <p:cTn id="216" presetID="11" presetClass="entr" presetSubtype="0" fill="hold" grpId="0" nodeType="afterEffect">
                                  <p:stCondLst>
                                    <p:cond delay="0"/>
                                  </p:stCondLst>
                                  <p:childTnLst>
                                    <p:set>
                                      <p:cBhvr>
                                        <p:cTn id="217" dur="1000">
                                          <p:stCondLst>
                                            <p:cond delay="0"/>
                                          </p:stCondLst>
                                        </p:cTn>
                                        <p:tgtEl>
                                          <p:spTgt spid="136"/>
                                        </p:tgtEl>
                                        <p:attrNameLst>
                                          <p:attrName>style.visibility</p:attrName>
                                        </p:attrNameLst>
                                      </p:cBhvr>
                                      <p:to>
                                        <p:strVal val="visible"/>
                                      </p:to>
                                    </p:set>
                                  </p:childTnLst>
                                </p:cTn>
                              </p:par>
                            </p:childTnLst>
                          </p:cTn>
                        </p:par>
                        <p:par>
                          <p:cTn id="218" fill="hold">
                            <p:stCondLst>
                              <p:cond delay="70500"/>
                            </p:stCondLst>
                            <p:childTnLst>
                              <p:par>
                                <p:cTn id="219" presetID="11" presetClass="entr" presetSubtype="0" fill="hold" grpId="0" nodeType="afterEffect">
                                  <p:stCondLst>
                                    <p:cond delay="0"/>
                                  </p:stCondLst>
                                  <p:childTnLst>
                                    <p:set>
                                      <p:cBhvr>
                                        <p:cTn id="220" dur="1000">
                                          <p:stCondLst>
                                            <p:cond delay="0"/>
                                          </p:stCondLst>
                                        </p:cTn>
                                        <p:tgtEl>
                                          <p:spTgt spid="137"/>
                                        </p:tgtEl>
                                        <p:attrNameLst>
                                          <p:attrName>style.visibility</p:attrName>
                                        </p:attrNameLst>
                                      </p:cBhvr>
                                      <p:to>
                                        <p:strVal val="visible"/>
                                      </p:to>
                                    </p:set>
                                  </p:childTnLst>
                                </p:cTn>
                              </p:par>
                            </p:childTnLst>
                          </p:cTn>
                        </p:par>
                        <p:par>
                          <p:cTn id="221" fill="hold">
                            <p:stCondLst>
                              <p:cond delay="71500"/>
                            </p:stCondLst>
                            <p:childTnLst>
                              <p:par>
                                <p:cTn id="222" presetID="11" presetClass="entr" presetSubtype="0" fill="hold" grpId="0" nodeType="afterEffect">
                                  <p:stCondLst>
                                    <p:cond delay="0"/>
                                  </p:stCondLst>
                                  <p:childTnLst>
                                    <p:set>
                                      <p:cBhvr>
                                        <p:cTn id="223" dur="1000">
                                          <p:stCondLst>
                                            <p:cond delay="0"/>
                                          </p:stCondLst>
                                        </p:cTn>
                                        <p:tgtEl>
                                          <p:spTgt spid="138"/>
                                        </p:tgtEl>
                                        <p:attrNameLst>
                                          <p:attrName>style.visibility</p:attrName>
                                        </p:attrNameLst>
                                      </p:cBhvr>
                                      <p:to>
                                        <p:strVal val="visible"/>
                                      </p:to>
                                    </p:set>
                                  </p:childTnLst>
                                </p:cTn>
                              </p:par>
                            </p:childTnLst>
                          </p:cTn>
                        </p:par>
                        <p:par>
                          <p:cTn id="224" fill="hold">
                            <p:stCondLst>
                              <p:cond delay="72500"/>
                            </p:stCondLst>
                            <p:childTnLst>
                              <p:par>
                                <p:cTn id="225" presetID="11" presetClass="entr" presetSubtype="0" fill="hold" grpId="0" nodeType="afterEffect">
                                  <p:stCondLst>
                                    <p:cond delay="0"/>
                                  </p:stCondLst>
                                  <p:childTnLst>
                                    <p:set>
                                      <p:cBhvr>
                                        <p:cTn id="226" dur="1000">
                                          <p:stCondLst>
                                            <p:cond delay="0"/>
                                          </p:stCondLst>
                                        </p:cTn>
                                        <p:tgtEl>
                                          <p:spTgt spid="139"/>
                                        </p:tgtEl>
                                        <p:attrNameLst>
                                          <p:attrName>style.visibility</p:attrName>
                                        </p:attrNameLst>
                                      </p:cBhvr>
                                      <p:to>
                                        <p:strVal val="visible"/>
                                      </p:to>
                                    </p:set>
                                  </p:childTnLst>
                                </p:cTn>
                              </p:par>
                            </p:childTnLst>
                          </p:cTn>
                        </p:par>
                        <p:par>
                          <p:cTn id="227" fill="hold">
                            <p:stCondLst>
                              <p:cond delay="73500"/>
                            </p:stCondLst>
                            <p:childTnLst>
                              <p:par>
                                <p:cTn id="228" presetID="11" presetClass="entr" presetSubtype="0" fill="hold" grpId="0" nodeType="afterEffect">
                                  <p:stCondLst>
                                    <p:cond delay="0"/>
                                  </p:stCondLst>
                                  <p:childTnLst>
                                    <p:set>
                                      <p:cBhvr>
                                        <p:cTn id="229" dur="1000">
                                          <p:stCondLst>
                                            <p:cond delay="0"/>
                                          </p:stCondLst>
                                        </p:cTn>
                                        <p:tgtEl>
                                          <p:spTgt spid="140"/>
                                        </p:tgtEl>
                                        <p:attrNameLst>
                                          <p:attrName>style.visibility</p:attrName>
                                        </p:attrNameLst>
                                      </p:cBhvr>
                                      <p:to>
                                        <p:strVal val="visible"/>
                                      </p:to>
                                    </p:set>
                                  </p:childTnLst>
                                </p:cTn>
                              </p:par>
                            </p:childTnLst>
                          </p:cTn>
                        </p:par>
                        <p:par>
                          <p:cTn id="230" fill="hold">
                            <p:stCondLst>
                              <p:cond delay="74500"/>
                            </p:stCondLst>
                            <p:childTnLst>
                              <p:par>
                                <p:cTn id="231" presetID="11" presetClass="entr" presetSubtype="0" fill="hold" grpId="0" nodeType="afterEffect">
                                  <p:stCondLst>
                                    <p:cond delay="0"/>
                                  </p:stCondLst>
                                  <p:childTnLst>
                                    <p:set>
                                      <p:cBhvr>
                                        <p:cTn id="232" dur="1000">
                                          <p:stCondLst>
                                            <p:cond delay="0"/>
                                          </p:stCondLst>
                                        </p:cTn>
                                        <p:tgtEl>
                                          <p:spTgt spid="141"/>
                                        </p:tgtEl>
                                        <p:attrNameLst>
                                          <p:attrName>style.visibility</p:attrName>
                                        </p:attrNameLst>
                                      </p:cBhvr>
                                      <p:to>
                                        <p:strVal val="visible"/>
                                      </p:to>
                                    </p:set>
                                  </p:childTnLst>
                                </p:cTn>
                              </p:par>
                            </p:childTnLst>
                          </p:cTn>
                        </p:par>
                        <p:par>
                          <p:cTn id="233" fill="hold">
                            <p:stCondLst>
                              <p:cond delay="75500"/>
                            </p:stCondLst>
                            <p:childTnLst>
                              <p:par>
                                <p:cTn id="234" presetID="11" presetClass="entr" presetSubtype="0" fill="hold" grpId="0" nodeType="afterEffect">
                                  <p:stCondLst>
                                    <p:cond delay="0"/>
                                  </p:stCondLst>
                                  <p:childTnLst>
                                    <p:set>
                                      <p:cBhvr>
                                        <p:cTn id="235" dur="1000">
                                          <p:stCondLst>
                                            <p:cond delay="0"/>
                                          </p:stCondLst>
                                        </p:cTn>
                                        <p:tgtEl>
                                          <p:spTgt spid="142"/>
                                        </p:tgtEl>
                                        <p:attrNameLst>
                                          <p:attrName>style.visibility</p:attrName>
                                        </p:attrNameLst>
                                      </p:cBhvr>
                                      <p:to>
                                        <p:strVal val="visible"/>
                                      </p:to>
                                    </p:set>
                                  </p:childTnLst>
                                </p:cTn>
                              </p:par>
                            </p:childTnLst>
                          </p:cTn>
                        </p:par>
                        <p:par>
                          <p:cTn id="236" fill="hold">
                            <p:stCondLst>
                              <p:cond delay="76500"/>
                            </p:stCondLst>
                            <p:childTnLst>
                              <p:par>
                                <p:cTn id="237" presetID="11" presetClass="entr" presetSubtype="0" fill="hold" grpId="0" nodeType="afterEffect">
                                  <p:stCondLst>
                                    <p:cond delay="0"/>
                                  </p:stCondLst>
                                  <p:childTnLst>
                                    <p:set>
                                      <p:cBhvr>
                                        <p:cTn id="238" dur="1000">
                                          <p:stCondLst>
                                            <p:cond delay="0"/>
                                          </p:stCondLst>
                                        </p:cTn>
                                        <p:tgtEl>
                                          <p:spTgt spid="143"/>
                                        </p:tgtEl>
                                        <p:attrNameLst>
                                          <p:attrName>style.visibility</p:attrName>
                                        </p:attrNameLst>
                                      </p:cBhvr>
                                      <p:to>
                                        <p:strVal val="visible"/>
                                      </p:to>
                                    </p:set>
                                  </p:childTnLst>
                                </p:cTn>
                              </p:par>
                            </p:childTnLst>
                          </p:cTn>
                        </p:par>
                        <p:par>
                          <p:cTn id="239" fill="hold">
                            <p:stCondLst>
                              <p:cond delay="77500"/>
                            </p:stCondLst>
                            <p:childTnLst>
                              <p:par>
                                <p:cTn id="240" presetID="11" presetClass="entr" presetSubtype="0" fill="hold" grpId="0" nodeType="afterEffect">
                                  <p:stCondLst>
                                    <p:cond delay="0"/>
                                  </p:stCondLst>
                                  <p:childTnLst>
                                    <p:set>
                                      <p:cBhvr>
                                        <p:cTn id="241" dur="1000">
                                          <p:stCondLst>
                                            <p:cond delay="0"/>
                                          </p:stCondLst>
                                        </p:cTn>
                                        <p:tgtEl>
                                          <p:spTgt spid="144"/>
                                        </p:tgtEl>
                                        <p:attrNameLst>
                                          <p:attrName>style.visibility</p:attrName>
                                        </p:attrNameLst>
                                      </p:cBhvr>
                                      <p:to>
                                        <p:strVal val="visible"/>
                                      </p:to>
                                    </p:set>
                                  </p:childTnLst>
                                </p:cTn>
                              </p:par>
                            </p:childTnLst>
                          </p:cTn>
                        </p:par>
                        <p:par>
                          <p:cTn id="242" fill="hold">
                            <p:stCondLst>
                              <p:cond delay="78500"/>
                            </p:stCondLst>
                            <p:childTnLst>
                              <p:par>
                                <p:cTn id="243" presetID="11" presetClass="entr" presetSubtype="0" fill="hold" grpId="0" nodeType="afterEffect">
                                  <p:stCondLst>
                                    <p:cond delay="0"/>
                                  </p:stCondLst>
                                  <p:childTnLst>
                                    <p:set>
                                      <p:cBhvr>
                                        <p:cTn id="244" dur="1000">
                                          <p:stCondLst>
                                            <p:cond delay="0"/>
                                          </p:stCondLst>
                                        </p:cTn>
                                        <p:tgtEl>
                                          <p:spTgt spid="145"/>
                                        </p:tgtEl>
                                        <p:attrNameLst>
                                          <p:attrName>style.visibility</p:attrName>
                                        </p:attrNameLst>
                                      </p:cBhvr>
                                      <p:to>
                                        <p:strVal val="visible"/>
                                      </p:to>
                                    </p:set>
                                  </p:childTnLst>
                                </p:cTn>
                              </p:par>
                            </p:childTnLst>
                          </p:cTn>
                        </p:par>
                        <p:par>
                          <p:cTn id="245" fill="hold">
                            <p:stCondLst>
                              <p:cond delay="79500"/>
                            </p:stCondLst>
                            <p:childTnLst>
                              <p:par>
                                <p:cTn id="246" presetID="11" presetClass="entr" presetSubtype="0" fill="hold" grpId="0" nodeType="afterEffect">
                                  <p:stCondLst>
                                    <p:cond delay="0"/>
                                  </p:stCondLst>
                                  <p:childTnLst>
                                    <p:set>
                                      <p:cBhvr>
                                        <p:cTn id="247" dur="1000">
                                          <p:stCondLst>
                                            <p:cond delay="0"/>
                                          </p:stCondLst>
                                        </p:cTn>
                                        <p:tgtEl>
                                          <p:spTgt spid="146"/>
                                        </p:tgtEl>
                                        <p:attrNameLst>
                                          <p:attrName>style.visibility</p:attrName>
                                        </p:attrNameLst>
                                      </p:cBhvr>
                                      <p:to>
                                        <p:strVal val="visible"/>
                                      </p:to>
                                    </p:set>
                                  </p:childTnLst>
                                </p:cTn>
                              </p:par>
                            </p:childTnLst>
                          </p:cTn>
                        </p:par>
                        <p:par>
                          <p:cTn id="248" fill="hold">
                            <p:stCondLst>
                              <p:cond delay="80500"/>
                            </p:stCondLst>
                            <p:childTnLst>
                              <p:par>
                                <p:cTn id="249" presetID="11" presetClass="entr" presetSubtype="0" fill="hold" grpId="0" nodeType="afterEffect">
                                  <p:stCondLst>
                                    <p:cond delay="0"/>
                                  </p:stCondLst>
                                  <p:childTnLst>
                                    <p:set>
                                      <p:cBhvr>
                                        <p:cTn id="250" dur="1000">
                                          <p:stCondLst>
                                            <p:cond delay="0"/>
                                          </p:stCondLst>
                                        </p:cTn>
                                        <p:tgtEl>
                                          <p:spTgt spid="147"/>
                                        </p:tgtEl>
                                        <p:attrNameLst>
                                          <p:attrName>style.visibility</p:attrName>
                                        </p:attrNameLst>
                                      </p:cBhvr>
                                      <p:to>
                                        <p:strVal val="visible"/>
                                      </p:to>
                                    </p:set>
                                  </p:childTnLst>
                                </p:cTn>
                              </p:par>
                            </p:childTnLst>
                          </p:cTn>
                        </p:par>
                        <p:par>
                          <p:cTn id="251" fill="hold">
                            <p:stCondLst>
                              <p:cond delay="81500"/>
                            </p:stCondLst>
                            <p:childTnLst>
                              <p:par>
                                <p:cTn id="252" presetID="11" presetClass="entr" presetSubtype="0" fill="hold" grpId="0" nodeType="afterEffect">
                                  <p:stCondLst>
                                    <p:cond delay="0"/>
                                  </p:stCondLst>
                                  <p:childTnLst>
                                    <p:set>
                                      <p:cBhvr>
                                        <p:cTn id="253" dur="1000">
                                          <p:stCondLst>
                                            <p:cond delay="0"/>
                                          </p:stCondLst>
                                        </p:cTn>
                                        <p:tgtEl>
                                          <p:spTgt spid="148"/>
                                        </p:tgtEl>
                                        <p:attrNameLst>
                                          <p:attrName>style.visibility</p:attrName>
                                        </p:attrNameLst>
                                      </p:cBhvr>
                                      <p:to>
                                        <p:strVal val="visible"/>
                                      </p:to>
                                    </p:set>
                                  </p:childTnLst>
                                </p:cTn>
                              </p:par>
                            </p:childTnLst>
                          </p:cTn>
                        </p:par>
                        <p:par>
                          <p:cTn id="254" fill="hold">
                            <p:stCondLst>
                              <p:cond delay="82500"/>
                            </p:stCondLst>
                            <p:childTnLst>
                              <p:par>
                                <p:cTn id="255" presetID="11" presetClass="entr" presetSubtype="0" fill="hold" grpId="0" nodeType="afterEffect">
                                  <p:stCondLst>
                                    <p:cond delay="0"/>
                                  </p:stCondLst>
                                  <p:childTnLst>
                                    <p:set>
                                      <p:cBhvr>
                                        <p:cTn id="256" dur="1000">
                                          <p:stCondLst>
                                            <p:cond delay="0"/>
                                          </p:stCondLst>
                                        </p:cTn>
                                        <p:tgtEl>
                                          <p:spTgt spid="149"/>
                                        </p:tgtEl>
                                        <p:attrNameLst>
                                          <p:attrName>style.visibility</p:attrName>
                                        </p:attrNameLst>
                                      </p:cBhvr>
                                      <p:to>
                                        <p:strVal val="visible"/>
                                      </p:to>
                                    </p:set>
                                  </p:childTnLst>
                                </p:cTn>
                              </p:par>
                            </p:childTnLst>
                          </p:cTn>
                        </p:par>
                        <p:par>
                          <p:cTn id="257" fill="hold">
                            <p:stCondLst>
                              <p:cond delay="83500"/>
                            </p:stCondLst>
                            <p:childTnLst>
                              <p:par>
                                <p:cTn id="258" presetID="11" presetClass="entr" presetSubtype="0" fill="hold" grpId="0" nodeType="afterEffect">
                                  <p:stCondLst>
                                    <p:cond delay="0"/>
                                  </p:stCondLst>
                                  <p:childTnLst>
                                    <p:set>
                                      <p:cBhvr>
                                        <p:cTn id="259" dur="1000">
                                          <p:stCondLst>
                                            <p:cond delay="0"/>
                                          </p:stCondLst>
                                        </p:cTn>
                                        <p:tgtEl>
                                          <p:spTgt spid="150"/>
                                        </p:tgtEl>
                                        <p:attrNameLst>
                                          <p:attrName>style.visibility</p:attrName>
                                        </p:attrNameLst>
                                      </p:cBhvr>
                                      <p:to>
                                        <p:strVal val="visible"/>
                                      </p:to>
                                    </p:set>
                                  </p:childTnLst>
                                </p:cTn>
                              </p:par>
                            </p:childTnLst>
                          </p:cTn>
                        </p:par>
                        <p:par>
                          <p:cTn id="260" fill="hold">
                            <p:stCondLst>
                              <p:cond delay="84500"/>
                            </p:stCondLst>
                            <p:childTnLst>
                              <p:par>
                                <p:cTn id="261" presetID="11" presetClass="entr" presetSubtype="0" fill="hold" grpId="0" nodeType="afterEffect">
                                  <p:stCondLst>
                                    <p:cond delay="0"/>
                                  </p:stCondLst>
                                  <p:childTnLst>
                                    <p:set>
                                      <p:cBhvr>
                                        <p:cTn id="262" dur="1000">
                                          <p:stCondLst>
                                            <p:cond delay="0"/>
                                          </p:stCondLst>
                                        </p:cTn>
                                        <p:tgtEl>
                                          <p:spTgt spid="151"/>
                                        </p:tgtEl>
                                        <p:attrNameLst>
                                          <p:attrName>style.visibility</p:attrName>
                                        </p:attrNameLst>
                                      </p:cBhvr>
                                      <p:to>
                                        <p:strVal val="visible"/>
                                      </p:to>
                                    </p:set>
                                  </p:childTnLst>
                                </p:cTn>
                              </p:par>
                            </p:childTnLst>
                          </p:cTn>
                        </p:par>
                        <p:par>
                          <p:cTn id="263" fill="hold">
                            <p:stCondLst>
                              <p:cond delay="85500"/>
                            </p:stCondLst>
                            <p:childTnLst>
                              <p:par>
                                <p:cTn id="264" presetID="11" presetClass="entr" presetSubtype="0" fill="hold" grpId="0" nodeType="afterEffect">
                                  <p:stCondLst>
                                    <p:cond delay="0"/>
                                  </p:stCondLst>
                                  <p:childTnLst>
                                    <p:set>
                                      <p:cBhvr>
                                        <p:cTn id="265" dur="1000">
                                          <p:stCondLst>
                                            <p:cond delay="0"/>
                                          </p:stCondLst>
                                        </p:cTn>
                                        <p:tgtEl>
                                          <p:spTgt spid="152"/>
                                        </p:tgtEl>
                                        <p:attrNameLst>
                                          <p:attrName>style.visibility</p:attrName>
                                        </p:attrNameLst>
                                      </p:cBhvr>
                                      <p:to>
                                        <p:strVal val="visible"/>
                                      </p:to>
                                    </p:set>
                                  </p:childTnLst>
                                </p:cTn>
                              </p:par>
                            </p:childTnLst>
                          </p:cTn>
                        </p:par>
                        <p:par>
                          <p:cTn id="266" fill="hold">
                            <p:stCondLst>
                              <p:cond delay="86500"/>
                            </p:stCondLst>
                            <p:childTnLst>
                              <p:par>
                                <p:cTn id="267" presetID="11" presetClass="entr" presetSubtype="0" fill="hold" grpId="0" nodeType="afterEffect">
                                  <p:stCondLst>
                                    <p:cond delay="0"/>
                                  </p:stCondLst>
                                  <p:childTnLst>
                                    <p:set>
                                      <p:cBhvr>
                                        <p:cTn id="268" dur="1000">
                                          <p:stCondLst>
                                            <p:cond delay="0"/>
                                          </p:stCondLst>
                                        </p:cTn>
                                        <p:tgtEl>
                                          <p:spTgt spid="153"/>
                                        </p:tgtEl>
                                        <p:attrNameLst>
                                          <p:attrName>style.visibility</p:attrName>
                                        </p:attrNameLst>
                                      </p:cBhvr>
                                      <p:to>
                                        <p:strVal val="visible"/>
                                      </p:to>
                                    </p:set>
                                  </p:childTnLst>
                                </p:cTn>
                              </p:par>
                            </p:childTnLst>
                          </p:cTn>
                        </p:par>
                        <p:par>
                          <p:cTn id="269" fill="hold">
                            <p:stCondLst>
                              <p:cond delay="87500"/>
                            </p:stCondLst>
                            <p:childTnLst>
                              <p:par>
                                <p:cTn id="270" presetID="11" presetClass="entr" presetSubtype="0" fill="hold" grpId="0" nodeType="afterEffect">
                                  <p:stCondLst>
                                    <p:cond delay="0"/>
                                  </p:stCondLst>
                                  <p:childTnLst>
                                    <p:set>
                                      <p:cBhvr>
                                        <p:cTn id="271" dur="1000">
                                          <p:stCondLst>
                                            <p:cond delay="0"/>
                                          </p:stCondLst>
                                        </p:cTn>
                                        <p:tgtEl>
                                          <p:spTgt spid="154"/>
                                        </p:tgtEl>
                                        <p:attrNameLst>
                                          <p:attrName>style.visibility</p:attrName>
                                        </p:attrNameLst>
                                      </p:cBhvr>
                                      <p:to>
                                        <p:strVal val="visible"/>
                                      </p:to>
                                    </p:set>
                                  </p:childTnLst>
                                </p:cTn>
                              </p:par>
                            </p:childTnLst>
                          </p:cTn>
                        </p:par>
                        <p:par>
                          <p:cTn id="272" fill="hold">
                            <p:stCondLst>
                              <p:cond delay="88500"/>
                            </p:stCondLst>
                            <p:childTnLst>
                              <p:par>
                                <p:cTn id="273" presetID="11" presetClass="entr" presetSubtype="0" fill="hold" grpId="0" nodeType="afterEffect">
                                  <p:stCondLst>
                                    <p:cond delay="0"/>
                                  </p:stCondLst>
                                  <p:childTnLst>
                                    <p:set>
                                      <p:cBhvr>
                                        <p:cTn id="274" dur="1000">
                                          <p:stCondLst>
                                            <p:cond delay="0"/>
                                          </p:stCondLst>
                                        </p:cTn>
                                        <p:tgtEl>
                                          <p:spTgt spid="155"/>
                                        </p:tgtEl>
                                        <p:attrNameLst>
                                          <p:attrName>style.visibility</p:attrName>
                                        </p:attrNameLst>
                                      </p:cBhvr>
                                      <p:to>
                                        <p:strVal val="visible"/>
                                      </p:to>
                                    </p:set>
                                  </p:childTnLst>
                                </p:cTn>
                              </p:par>
                            </p:childTnLst>
                          </p:cTn>
                        </p:par>
                        <p:par>
                          <p:cTn id="275" fill="hold">
                            <p:stCondLst>
                              <p:cond delay="89500"/>
                            </p:stCondLst>
                            <p:childTnLst>
                              <p:par>
                                <p:cTn id="276" presetID="11" presetClass="entr" presetSubtype="0" fill="hold" grpId="0" nodeType="afterEffect">
                                  <p:stCondLst>
                                    <p:cond delay="0"/>
                                  </p:stCondLst>
                                  <p:childTnLst>
                                    <p:set>
                                      <p:cBhvr>
                                        <p:cTn id="277" dur="1000">
                                          <p:stCondLst>
                                            <p:cond delay="0"/>
                                          </p:stCondLst>
                                        </p:cTn>
                                        <p:tgtEl>
                                          <p:spTgt spid="156"/>
                                        </p:tgtEl>
                                        <p:attrNameLst>
                                          <p:attrName>style.visibility</p:attrName>
                                        </p:attrNameLst>
                                      </p:cBhvr>
                                      <p:to>
                                        <p:strVal val="visible"/>
                                      </p:to>
                                    </p:set>
                                  </p:childTnLst>
                                </p:cTn>
                              </p:par>
                            </p:childTnLst>
                          </p:cTn>
                        </p:par>
                        <p:par>
                          <p:cTn id="278" fill="hold">
                            <p:stCondLst>
                              <p:cond delay="90500"/>
                            </p:stCondLst>
                            <p:childTnLst>
                              <p:par>
                                <p:cTn id="279" presetID="11" presetClass="entr" presetSubtype="0" fill="hold" grpId="0" nodeType="afterEffect">
                                  <p:stCondLst>
                                    <p:cond delay="0"/>
                                  </p:stCondLst>
                                  <p:childTnLst>
                                    <p:set>
                                      <p:cBhvr>
                                        <p:cTn id="280" dur="1000">
                                          <p:stCondLst>
                                            <p:cond delay="0"/>
                                          </p:stCondLst>
                                        </p:cTn>
                                        <p:tgtEl>
                                          <p:spTgt spid="157"/>
                                        </p:tgtEl>
                                        <p:attrNameLst>
                                          <p:attrName>style.visibility</p:attrName>
                                        </p:attrNameLst>
                                      </p:cBhvr>
                                      <p:to>
                                        <p:strVal val="visible"/>
                                      </p:to>
                                    </p:set>
                                  </p:childTnLst>
                                </p:cTn>
                              </p:par>
                            </p:childTnLst>
                          </p:cTn>
                        </p:par>
                        <p:par>
                          <p:cTn id="281" fill="hold">
                            <p:stCondLst>
                              <p:cond delay="91500"/>
                            </p:stCondLst>
                            <p:childTnLst>
                              <p:par>
                                <p:cTn id="282" presetID="11" presetClass="entr" presetSubtype="0" fill="hold" grpId="0" nodeType="afterEffect">
                                  <p:stCondLst>
                                    <p:cond delay="0"/>
                                  </p:stCondLst>
                                  <p:childTnLst>
                                    <p:set>
                                      <p:cBhvr>
                                        <p:cTn id="283" dur="1000">
                                          <p:stCondLst>
                                            <p:cond delay="0"/>
                                          </p:stCondLst>
                                        </p:cTn>
                                        <p:tgtEl>
                                          <p:spTgt spid="158"/>
                                        </p:tgtEl>
                                        <p:attrNameLst>
                                          <p:attrName>style.visibility</p:attrName>
                                        </p:attrNameLst>
                                      </p:cBhvr>
                                      <p:to>
                                        <p:strVal val="visible"/>
                                      </p:to>
                                    </p:set>
                                  </p:childTnLst>
                                </p:cTn>
                              </p:par>
                            </p:childTnLst>
                          </p:cTn>
                        </p:par>
                        <p:par>
                          <p:cTn id="284" fill="hold">
                            <p:stCondLst>
                              <p:cond delay="92500"/>
                            </p:stCondLst>
                            <p:childTnLst>
                              <p:par>
                                <p:cTn id="285" presetID="11" presetClass="entr" presetSubtype="0" fill="hold" grpId="0" nodeType="afterEffect">
                                  <p:stCondLst>
                                    <p:cond delay="0"/>
                                  </p:stCondLst>
                                  <p:childTnLst>
                                    <p:set>
                                      <p:cBhvr>
                                        <p:cTn id="286" dur="1000">
                                          <p:stCondLst>
                                            <p:cond delay="0"/>
                                          </p:stCondLst>
                                        </p:cTn>
                                        <p:tgtEl>
                                          <p:spTgt spid="159"/>
                                        </p:tgtEl>
                                        <p:attrNameLst>
                                          <p:attrName>style.visibility</p:attrName>
                                        </p:attrNameLst>
                                      </p:cBhvr>
                                      <p:to>
                                        <p:strVal val="visible"/>
                                      </p:to>
                                    </p:set>
                                  </p:childTnLst>
                                </p:cTn>
                              </p:par>
                            </p:childTnLst>
                          </p:cTn>
                        </p:par>
                        <p:par>
                          <p:cTn id="287" fill="hold">
                            <p:stCondLst>
                              <p:cond delay="93500"/>
                            </p:stCondLst>
                            <p:childTnLst>
                              <p:par>
                                <p:cTn id="288" presetID="11" presetClass="entr" presetSubtype="0" fill="hold" grpId="0" nodeType="afterEffect">
                                  <p:stCondLst>
                                    <p:cond delay="0"/>
                                  </p:stCondLst>
                                  <p:childTnLst>
                                    <p:set>
                                      <p:cBhvr>
                                        <p:cTn id="289" dur="1000">
                                          <p:stCondLst>
                                            <p:cond delay="0"/>
                                          </p:stCondLst>
                                        </p:cTn>
                                        <p:tgtEl>
                                          <p:spTgt spid="160"/>
                                        </p:tgtEl>
                                        <p:attrNameLst>
                                          <p:attrName>style.visibility</p:attrName>
                                        </p:attrNameLst>
                                      </p:cBhvr>
                                      <p:to>
                                        <p:strVal val="visible"/>
                                      </p:to>
                                    </p:set>
                                  </p:childTnLst>
                                </p:cTn>
                              </p:par>
                            </p:childTnLst>
                          </p:cTn>
                        </p:par>
                        <p:par>
                          <p:cTn id="290" fill="hold">
                            <p:stCondLst>
                              <p:cond delay="94500"/>
                            </p:stCondLst>
                            <p:childTnLst>
                              <p:par>
                                <p:cTn id="291" presetID="11" presetClass="entr" presetSubtype="0" fill="hold" grpId="0" nodeType="afterEffect">
                                  <p:stCondLst>
                                    <p:cond delay="0"/>
                                  </p:stCondLst>
                                  <p:childTnLst>
                                    <p:set>
                                      <p:cBhvr>
                                        <p:cTn id="292" dur="1000">
                                          <p:stCondLst>
                                            <p:cond delay="0"/>
                                          </p:stCondLst>
                                        </p:cTn>
                                        <p:tgtEl>
                                          <p:spTgt spid="161"/>
                                        </p:tgtEl>
                                        <p:attrNameLst>
                                          <p:attrName>style.visibility</p:attrName>
                                        </p:attrNameLst>
                                      </p:cBhvr>
                                      <p:to>
                                        <p:strVal val="visible"/>
                                      </p:to>
                                    </p:set>
                                  </p:childTnLst>
                                </p:cTn>
                              </p:par>
                            </p:childTnLst>
                          </p:cTn>
                        </p:par>
                        <p:par>
                          <p:cTn id="293" fill="hold">
                            <p:stCondLst>
                              <p:cond delay="95500"/>
                            </p:stCondLst>
                            <p:childTnLst>
                              <p:par>
                                <p:cTn id="294" presetID="11" presetClass="entr" presetSubtype="0" fill="hold" grpId="0" nodeType="afterEffect">
                                  <p:stCondLst>
                                    <p:cond delay="0"/>
                                  </p:stCondLst>
                                  <p:childTnLst>
                                    <p:set>
                                      <p:cBhvr>
                                        <p:cTn id="295" dur="1000">
                                          <p:stCondLst>
                                            <p:cond delay="0"/>
                                          </p:stCondLst>
                                        </p:cTn>
                                        <p:tgtEl>
                                          <p:spTgt spid="162"/>
                                        </p:tgtEl>
                                        <p:attrNameLst>
                                          <p:attrName>style.visibility</p:attrName>
                                        </p:attrNameLst>
                                      </p:cBhvr>
                                      <p:to>
                                        <p:strVal val="visible"/>
                                      </p:to>
                                    </p:set>
                                  </p:childTnLst>
                                </p:cTn>
                              </p:par>
                            </p:childTnLst>
                          </p:cTn>
                        </p:par>
                        <p:par>
                          <p:cTn id="296" fill="hold">
                            <p:stCondLst>
                              <p:cond delay="96500"/>
                            </p:stCondLst>
                            <p:childTnLst>
                              <p:par>
                                <p:cTn id="297" presetID="11" presetClass="entr" presetSubtype="0" fill="hold" grpId="0" nodeType="afterEffect">
                                  <p:stCondLst>
                                    <p:cond delay="0"/>
                                  </p:stCondLst>
                                  <p:childTnLst>
                                    <p:set>
                                      <p:cBhvr>
                                        <p:cTn id="298" dur="1000">
                                          <p:stCondLst>
                                            <p:cond delay="0"/>
                                          </p:stCondLst>
                                        </p:cTn>
                                        <p:tgtEl>
                                          <p:spTgt spid="163"/>
                                        </p:tgtEl>
                                        <p:attrNameLst>
                                          <p:attrName>style.visibility</p:attrName>
                                        </p:attrNameLst>
                                      </p:cBhvr>
                                      <p:to>
                                        <p:strVal val="visible"/>
                                      </p:to>
                                    </p:set>
                                  </p:childTnLst>
                                </p:cTn>
                              </p:par>
                            </p:childTnLst>
                          </p:cTn>
                        </p:par>
                        <p:par>
                          <p:cTn id="299" fill="hold">
                            <p:stCondLst>
                              <p:cond delay="97500"/>
                            </p:stCondLst>
                            <p:childTnLst>
                              <p:par>
                                <p:cTn id="300" presetID="11" presetClass="entr" presetSubtype="0" fill="hold" grpId="0" nodeType="afterEffect">
                                  <p:stCondLst>
                                    <p:cond delay="0"/>
                                  </p:stCondLst>
                                  <p:childTnLst>
                                    <p:set>
                                      <p:cBhvr>
                                        <p:cTn id="301" dur="1000">
                                          <p:stCondLst>
                                            <p:cond delay="0"/>
                                          </p:stCondLst>
                                        </p:cTn>
                                        <p:tgtEl>
                                          <p:spTgt spid="164"/>
                                        </p:tgtEl>
                                        <p:attrNameLst>
                                          <p:attrName>style.visibility</p:attrName>
                                        </p:attrNameLst>
                                      </p:cBhvr>
                                      <p:to>
                                        <p:strVal val="visible"/>
                                      </p:to>
                                    </p:set>
                                  </p:childTnLst>
                                </p:cTn>
                              </p:par>
                            </p:childTnLst>
                          </p:cTn>
                        </p:par>
                        <p:par>
                          <p:cTn id="302" fill="hold">
                            <p:stCondLst>
                              <p:cond delay="98500"/>
                            </p:stCondLst>
                            <p:childTnLst>
                              <p:par>
                                <p:cTn id="303" presetID="11" presetClass="entr" presetSubtype="0" fill="hold" grpId="0" nodeType="afterEffect">
                                  <p:stCondLst>
                                    <p:cond delay="0"/>
                                  </p:stCondLst>
                                  <p:childTnLst>
                                    <p:set>
                                      <p:cBhvr>
                                        <p:cTn id="304" dur="1000">
                                          <p:stCondLst>
                                            <p:cond delay="0"/>
                                          </p:stCondLst>
                                        </p:cTn>
                                        <p:tgtEl>
                                          <p:spTgt spid="165"/>
                                        </p:tgtEl>
                                        <p:attrNameLst>
                                          <p:attrName>style.visibility</p:attrName>
                                        </p:attrNameLst>
                                      </p:cBhvr>
                                      <p:to>
                                        <p:strVal val="visible"/>
                                      </p:to>
                                    </p:set>
                                  </p:childTnLst>
                                </p:cTn>
                              </p:par>
                            </p:childTnLst>
                          </p:cTn>
                        </p:par>
                        <p:par>
                          <p:cTn id="305" fill="hold">
                            <p:stCondLst>
                              <p:cond delay="99500"/>
                            </p:stCondLst>
                            <p:childTnLst>
                              <p:par>
                                <p:cTn id="306" presetID="11" presetClass="entr" presetSubtype="0" fill="hold" grpId="0" nodeType="afterEffect">
                                  <p:stCondLst>
                                    <p:cond delay="0"/>
                                  </p:stCondLst>
                                  <p:childTnLst>
                                    <p:set>
                                      <p:cBhvr>
                                        <p:cTn id="307" dur="1000">
                                          <p:stCondLst>
                                            <p:cond delay="0"/>
                                          </p:stCondLst>
                                        </p:cTn>
                                        <p:tgtEl>
                                          <p:spTgt spid="166"/>
                                        </p:tgtEl>
                                        <p:attrNameLst>
                                          <p:attrName>style.visibility</p:attrName>
                                        </p:attrNameLst>
                                      </p:cBhvr>
                                      <p:to>
                                        <p:strVal val="visible"/>
                                      </p:to>
                                    </p:set>
                                  </p:childTnLst>
                                </p:cTn>
                              </p:par>
                            </p:childTnLst>
                          </p:cTn>
                        </p:par>
                        <p:par>
                          <p:cTn id="308" fill="hold">
                            <p:stCondLst>
                              <p:cond delay="100500"/>
                            </p:stCondLst>
                            <p:childTnLst>
                              <p:par>
                                <p:cTn id="309" presetID="11" presetClass="entr" presetSubtype="0" fill="hold" grpId="0" nodeType="afterEffect">
                                  <p:stCondLst>
                                    <p:cond delay="0"/>
                                  </p:stCondLst>
                                  <p:childTnLst>
                                    <p:set>
                                      <p:cBhvr>
                                        <p:cTn id="310" dur="1000">
                                          <p:stCondLst>
                                            <p:cond delay="0"/>
                                          </p:stCondLst>
                                        </p:cTn>
                                        <p:tgtEl>
                                          <p:spTgt spid="167"/>
                                        </p:tgtEl>
                                        <p:attrNameLst>
                                          <p:attrName>style.visibility</p:attrName>
                                        </p:attrNameLst>
                                      </p:cBhvr>
                                      <p:to>
                                        <p:strVal val="visible"/>
                                      </p:to>
                                    </p:set>
                                  </p:childTnLst>
                                </p:cTn>
                              </p:par>
                            </p:childTnLst>
                          </p:cTn>
                        </p:par>
                        <p:par>
                          <p:cTn id="311" fill="hold">
                            <p:stCondLst>
                              <p:cond delay="101500"/>
                            </p:stCondLst>
                            <p:childTnLst>
                              <p:par>
                                <p:cTn id="312" presetID="11" presetClass="entr" presetSubtype="0" fill="hold" grpId="0" nodeType="afterEffect">
                                  <p:stCondLst>
                                    <p:cond delay="0"/>
                                  </p:stCondLst>
                                  <p:childTnLst>
                                    <p:set>
                                      <p:cBhvr>
                                        <p:cTn id="313" dur="1000">
                                          <p:stCondLst>
                                            <p:cond delay="0"/>
                                          </p:stCondLst>
                                        </p:cTn>
                                        <p:tgtEl>
                                          <p:spTgt spid="168"/>
                                        </p:tgtEl>
                                        <p:attrNameLst>
                                          <p:attrName>style.visibility</p:attrName>
                                        </p:attrNameLst>
                                      </p:cBhvr>
                                      <p:to>
                                        <p:strVal val="visible"/>
                                      </p:to>
                                    </p:set>
                                  </p:childTnLst>
                                </p:cTn>
                              </p:par>
                            </p:childTnLst>
                          </p:cTn>
                        </p:par>
                        <p:par>
                          <p:cTn id="314" fill="hold">
                            <p:stCondLst>
                              <p:cond delay="102500"/>
                            </p:stCondLst>
                            <p:childTnLst>
                              <p:par>
                                <p:cTn id="315" presetID="11" presetClass="entr" presetSubtype="0" fill="hold" grpId="0" nodeType="afterEffect">
                                  <p:stCondLst>
                                    <p:cond delay="0"/>
                                  </p:stCondLst>
                                  <p:childTnLst>
                                    <p:set>
                                      <p:cBhvr>
                                        <p:cTn id="316" dur="1000">
                                          <p:stCondLst>
                                            <p:cond delay="0"/>
                                          </p:stCondLst>
                                        </p:cTn>
                                        <p:tgtEl>
                                          <p:spTgt spid="169"/>
                                        </p:tgtEl>
                                        <p:attrNameLst>
                                          <p:attrName>style.visibility</p:attrName>
                                        </p:attrNameLst>
                                      </p:cBhvr>
                                      <p:to>
                                        <p:strVal val="visible"/>
                                      </p:to>
                                    </p:set>
                                  </p:childTnLst>
                                </p:cTn>
                              </p:par>
                            </p:childTnLst>
                          </p:cTn>
                        </p:par>
                        <p:par>
                          <p:cTn id="317" fill="hold">
                            <p:stCondLst>
                              <p:cond delay="103500"/>
                            </p:stCondLst>
                            <p:childTnLst>
                              <p:par>
                                <p:cTn id="318" presetID="11" presetClass="entr" presetSubtype="0" fill="hold" grpId="0" nodeType="afterEffect">
                                  <p:stCondLst>
                                    <p:cond delay="0"/>
                                  </p:stCondLst>
                                  <p:childTnLst>
                                    <p:set>
                                      <p:cBhvr>
                                        <p:cTn id="319" dur="1000">
                                          <p:stCondLst>
                                            <p:cond delay="0"/>
                                          </p:stCondLst>
                                        </p:cTn>
                                        <p:tgtEl>
                                          <p:spTgt spid="170"/>
                                        </p:tgtEl>
                                        <p:attrNameLst>
                                          <p:attrName>style.visibility</p:attrName>
                                        </p:attrNameLst>
                                      </p:cBhvr>
                                      <p:to>
                                        <p:strVal val="visible"/>
                                      </p:to>
                                    </p:set>
                                  </p:childTnLst>
                                </p:cTn>
                              </p:par>
                            </p:childTnLst>
                          </p:cTn>
                        </p:par>
                        <p:par>
                          <p:cTn id="320" fill="hold">
                            <p:stCondLst>
                              <p:cond delay="104500"/>
                            </p:stCondLst>
                            <p:childTnLst>
                              <p:par>
                                <p:cTn id="321" presetID="11" presetClass="entr" presetSubtype="0" fill="hold" grpId="0" nodeType="afterEffect">
                                  <p:stCondLst>
                                    <p:cond delay="0"/>
                                  </p:stCondLst>
                                  <p:childTnLst>
                                    <p:set>
                                      <p:cBhvr>
                                        <p:cTn id="322" dur="1000">
                                          <p:stCondLst>
                                            <p:cond delay="0"/>
                                          </p:stCondLst>
                                        </p:cTn>
                                        <p:tgtEl>
                                          <p:spTgt spid="171"/>
                                        </p:tgtEl>
                                        <p:attrNameLst>
                                          <p:attrName>style.visibility</p:attrName>
                                        </p:attrNameLst>
                                      </p:cBhvr>
                                      <p:to>
                                        <p:strVal val="visible"/>
                                      </p:to>
                                    </p:set>
                                  </p:childTnLst>
                                </p:cTn>
                              </p:par>
                            </p:childTnLst>
                          </p:cTn>
                        </p:par>
                        <p:par>
                          <p:cTn id="323" fill="hold">
                            <p:stCondLst>
                              <p:cond delay="105500"/>
                            </p:stCondLst>
                            <p:childTnLst>
                              <p:par>
                                <p:cTn id="324" presetID="11" presetClass="entr" presetSubtype="0" fill="hold" grpId="0" nodeType="afterEffect">
                                  <p:stCondLst>
                                    <p:cond delay="0"/>
                                  </p:stCondLst>
                                  <p:childTnLst>
                                    <p:set>
                                      <p:cBhvr>
                                        <p:cTn id="325" dur="1000">
                                          <p:stCondLst>
                                            <p:cond delay="0"/>
                                          </p:stCondLst>
                                        </p:cTn>
                                        <p:tgtEl>
                                          <p:spTgt spid="172"/>
                                        </p:tgtEl>
                                        <p:attrNameLst>
                                          <p:attrName>style.visibility</p:attrName>
                                        </p:attrNameLst>
                                      </p:cBhvr>
                                      <p:to>
                                        <p:strVal val="visible"/>
                                      </p:to>
                                    </p:set>
                                  </p:childTnLst>
                                </p:cTn>
                              </p:par>
                            </p:childTnLst>
                          </p:cTn>
                        </p:par>
                        <p:par>
                          <p:cTn id="326" fill="hold">
                            <p:stCondLst>
                              <p:cond delay="106500"/>
                            </p:stCondLst>
                            <p:childTnLst>
                              <p:par>
                                <p:cTn id="327" presetID="11" presetClass="entr" presetSubtype="0" fill="hold" grpId="0" nodeType="afterEffect">
                                  <p:stCondLst>
                                    <p:cond delay="0"/>
                                  </p:stCondLst>
                                  <p:childTnLst>
                                    <p:set>
                                      <p:cBhvr>
                                        <p:cTn id="328" dur="1000">
                                          <p:stCondLst>
                                            <p:cond delay="0"/>
                                          </p:stCondLst>
                                        </p:cTn>
                                        <p:tgtEl>
                                          <p:spTgt spid="173"/>
                                        </p:tgtEl>
                                        <p:attrNameLst>
                                          <p:attrName>style.visibility</p:attrName>
                                        </p:attrNameLst>
                                      </p:cBhvr>
                                      <p:to>
                                        <p:strVal val="visible"/>
                                      </p:to>
                                    </p:set>
                                  </p:childTnLst>
                                </p:cTn>
                              </p:par>
                            </p:childTnLst>
                          </p:cTn>
                        </p:par>
                        <p:par>
                          <p:cTn id="329" fill="hold">
                            <p:stCondLst>
                              <p:cond delay="107500"/>
                            </p:stCondLst>
                            <p:childTnLst>
                              <p:par>
                                <p:cTn id="330" presetID="11" presetClass="entr" presetSubtype="0" fill="hold" grpId="0" nodeType="afterEffect">
                                  <p:stCondLst>
                                    <p:cond delay="0"/>
                                  </p:stCondLst>
                                  <p:childTnLst>
                                    <p:set>
                                      <p:cBhvr>
                                        <p:cTn id="331" dur="1000">
                                          <p:stCondLst>
                                            <p:cond delay="0"/>
                                          </p:stCondLst>
                                        </p:cTn>
                                        <p:tgtEl>
                                          <p:spTgt spid="174"/>
                                        </p:tgtEl>
                                        <p:attrNameLst>
                                          <p:attrName>style.visibility</p:attrName>
                                        </p:attrNameLst>
                                      </p:cBhvr>
                                      <p:to>
                                        <p:strVal val="visible"/>
                                      </p:to>
                                    </p:set>
                                  </p:childTnLst>
                                </p:cTn>
                              </p:par>
                            </p:childTnLst>
                          </p:cTn>
                        </p:par>
                        <p:par>
                          <p:cTn id="332" fill="hold">
                            <p:stCondLst>
                              <p:cond delay="108500"/>
                            </p:stCondLst>
                            <p:childTnLst>
                              <p:par>
                                <p:cTn id="333" presetID="11" presetClass="entr" presetSubtype="0" fill="hold" grpId="0" nodeType="afterEffect">
                                  <p:stCondLst>
                                    <p:cond delay="0"/>
                                  </p:stCondLst>
                                  <p:childTnLst>
                                    <p:set>
                                      <p:cBhvr>
                                        <p:cTn id="334" dur="1000">
                                          <p:stCondLst>
                                            <p:cond delay="0"/>
                                          </p:stCondLst>
                                        </p:cTn>
                                        <p:tgtEl>
                                          <p:spTgt spid="175"/>
                                        </p:tgtEl>
                                        <p:attrNameLst>
                                          <p:attrName>style.visibility</p:attrName>
                                        </p:attrNameLst>
                                      </p:cBhvr>
                                      <p:to>
                                        <p:strVal val="visible"/>
                                      </p:to>
                                    </p:set>
                                  </p:childTnLst>
                                </p:cTn>
                              </p:par>
                            </p:childTnLst>
                          </p:cTn>
                        </p:par>
                        <p:par>
                          <p:cTn id="335" fill="hold">
                            <p:stCondLst>
                              <p:cond delay="109500"/>
                            </p:stCondLst>
                            <p:childTnLst>
                              <p:par>
                                <p:cTn id="336" presetID="11" presetClass="entr" presetSubtype="0" fill="hold" grpId="0" nodeType="afterEffect">
                                  <p:stCondLst>
                                    <p:cond delay="0"/>
                                  </p:stCondLst>
                                  <p:childTnLst>
                                    <p:set>
                                      <p:cBhvr>
                                        <p:cTn id="337" dur="1000">
                                          <p:stCondLst>
                                            <p:cond delay="0"/>
                                          </p:stCondLst>
                                        </p:cTn>
                                        <p:tgtEl>
                                          <p:spTgt spid="176"/>
                                        </p:tgtEl>
                                        <p:attrNameLst>
                                          <p:attrName>style.visibility</p:attrName>
                                        </p:attrNameLst>
                                      </p:cBhvr>
                                      <p:to>
                                        <p:strVal val="visible"/>
                                      </p:to>
                                    </p:set>
                                  </p:childTnLst>
                                </p:cTn>
                              </p:par>
                            </p:childTnLst>
                          </p:cTn>
                        </p:par>
                        <p:par>
                          <p:cTn id="338" fill="hold">
                            <p:stCondLst>
                              <p:cond delay="110500"/>
                            </p:stCondLst>
                            <p:childTnLst>
                              <p:par>
                                <p:cTn id="339" presetID="11" presetClass="entr" presetSubtype="0" fill="hold" grpId="0" nodeType="afterEffect">
                                  <p:stCondLst>
                                    <p:cond delay="0"/>
                                  </p:stCondLst>
                                  <p:childTnLst>
                                    <p:set>
                                      <p:cBhvr>
                                        <p:cTn id="340" dur="1000">
                                          <p:stCondLst>
                                            <p:cond delay="0"/>
                                          </p:stCondLst>
                                        </p:cTn>
                                        <p:tgtEl>
                                          <p:spTgt spid="177"/>
                                        </p:tgtEl>
                                        <p:attrNameLst>
                                          <p:attrName>style.visibility</p:attrName>
                                        </p:attrNameLst>
                                      </p:cBhvr>
                                      <p:to>
                                        <p:strVal val="visible"/>
                                      </p:to>
                                    </p:set>
                                  </p:childTnLst>
                                </p:cTn>
                              </p:par>
                            </p:childTnLst>
                          </p:cTn>
                        </p:par>
                        <p:par>
                          <p:cTn id="341" fill="hold">
                            <p:stCondLst>
                              <p:cond delay="111500"/>
                            </p:stCondLst>
                            <p:childTnLst>
                              <p:par>
                                <p:cTn id="342" presetID="11" presetClass="entr" presetSubtype="0" fill="hold" grpId="0" nodeType="afterEffect">
                                  <p:stCondLst>
                                    <p:cond delay="0"/>
                                  </p:stCondLst>
                                  <p:childTnLst>
                                    <p:set>
                                      <p:cBhvr>
                                        <p:cTn id="343" dur="1000">
                                          <p:stCondLst>
                                            <p:cond delay="0"/>
                                          </p:stCondLst>
                                        </p:cTn>
                                        <p:tgtEl>
                                          <p:spTgt spid="178"/>
                                        </p:tgtEl>
                                        <p:attrNameLst>
                                          <p:attrName>style.visibility</p:attrName>
                                        </p:attrNameLst>
                                      </p:cBhvr>
                                      <p:to>
                                        <p:strVal val="visible"/>
                                      </p:to>
                                    </p:set>
                                  </p:childTnLst>
                                </p:cTn>
                              </p:par>
                            </p:childTnLst>
                          </p:cTn>
                        </p:par>
                        <p:par>
                          <p:cTn id="344" fill="hold">
                            <p:stCondLst>
                              <p:cond delay="112500"/>
                            </p:stCondLst>
                            <p:childTnLst>
                              <p:par>
                                <p:cTn id="345" presetID="11" presetClass="entr" presetSubtype="0" fill="hold" grpId="0" nodeType="afterEffect">
                                  <p:stCondLst>
                                    <p:cond delay="0"/>
                                  </p:stCondLst>
                                  <p:childTnLst>
                                    <p:set>
                                      <p:cBhvr>
                                        <p:cTn id="346" dur="1000">
                                          <p:stCondLst>
                                            <p:cond delay="0"/>
                                          </p:stCondLst>
                                        </p:cTn>
                                        <p:tgtEl>
                                          <p:spTgt spid="179"/>
                                        </p:tgtEl>
                                        <p:attrNameLst>
                                          <p:attrName>style.visibility</p:attrName>
                                        </p:attrNameLst>
                                      </p:cBhvr>
                                      <p:to>
                                        <p:strVal val="visible"/>
                                      </p:to>
                                    </p:set>
                                  </p:childTnLst>
                                </p:cTn>
                              </p:par>
                            </p:childTnLst>
                          </p:cTn>
                        </p:par>
                        <p:par>
                          <p:cTn id="347" fill="hold">
                            <p:stCondLst>
                              <p:cond delay="113500"/>
                            </p:stCondLst>
                            <p:childTnLst>
                              <p:par>
                                <p:cTn id="348" presetID="11" presetClass="entr" presetSubtype="0" fill="hold" grpId="0" nodeType="afterEffect">
                                  <p:stCondLst>
                                    <p:cond delay="0"/>
                                  </p:stCondLst>
                                  <p:childTnLst>
                                    <p:set>
                                      <p:cBhvr>
                                        <p:cTn id="349" dur="1000">
                                          <p:stCondLst>
                                            <p:cond delay="0"/>
                                          </p:stCondLst>
                                        </p:cTn>
                                        <p:tgtEl>
                                          <p:spTgt spid="180"/>
                                        </p:tgtEl>
                                        <p:attrNameLst>
                                          <p:attrName>style.visibility</p:attrName>
                                        </p:attrNameLst>
                                      </p:cBhvr>
                                      <p:to>
                                        <p:strVal val="visible"/>
                                      </p:to>
                                    </p:set>
                                  </p:childTnLst>
                                </p:cTn>
                              </p:par>
                            </p:childTnLst>
                          </p:cTn>
                        </p:par>
                        <p:par>
                          <p:cTn id="350" fill="hold">
                            <p:stCondLst>
                              <p:cond delay="114500"/>
                            </p:stCondLst>
                            <p:childTnLst>
                              <p:par>
                                <p:cTn id="351" presetID="11" presetClass="entr" presetSubtype="0" fill="hold" grpId="0" nodeType="afterEffect">
                                  <p:stCondLst>
                                    <p:cond delay="0"/>
                                  </p:stCondLst>
                                  <p:childTnLst>
                                    <p:set>
                                      <p:cBhvr>
                                        <p:cTn id="352" dur="1000">
                                          <p:stCondLst>
                                            <p:cond delay="0"/>
                                          </p:stCondLst>
                                        </p:cTn>
                                        <p:tgtEl>
                                          <p:spTgt spid="181"/>
                                        </p:tgtEl>
                                        <p:attrNameLst>
                                          <p:attrName>style.visibility</p:attrName>
                                        </p:attrNameLst>
                                      </p:cBhvr>
                                      <p:to>
                                        <p:strVal val="visible"/>
                                      </p:to>
                                    </p:set>
                                  </p:childTnLst>
                                </p:cTn>
                              </p:par>
                            </p:childTnLst>
                          </p:cTn>
                        </p:par>
                        <p:par>
                          <p:cTn id="353" fill="hold">
                            <p:stCondLst>
                              <p:cond delay="115500"/>
                            </p:stCondLst>
                            <p:childTnLst>
                              <p:par>
                                <p:cTn id="354" presetID="11" presetClass="entr" presetSubtype="0" fill="hold" grpId="0" nodeType="afterEffect">
                                  <p:stCondLst>
                                    <p:cond delay="0"/>
                                  </p:stCondLst>
                                  <p:childTnLst>
                                    <p:set>
                                      <p:cBhvr>
                                        <p:cTn id="355" dur="1000">
                                          <p:stCondLst>
                                            <p:cond delay="0"/>
                                          </p:stCondLst>
                                        </p:cTn>
                                        <p:tgtEl>
                                          <p:spTgt spid="182"/>
                                        </p:tgtEl>
                                        <p:attrNameLst>
                                          <p:attrName>style.visibility</p:attrName>
                                        </p:attrNameLst>
                                      </p:cBhvr>
                                      <p:to>
                                        <p:strVal val="visible"/>
                                      </p:to>
                                    </p:set>
                                  </p:childTnLst>
                                </p:cTn>
                              </p:par>
                            </p:childTnLst>
                          </p:cTn>
                        </p:par>
                        <p:par>
                          <p:cTn id="356" fill="hold">
                            <p:stCondLst>
                              <p:cond delay="116500"/>
                            </p:stCondLst>
                            <p:childTnLst>
                              <p:par>
                                <p:cTn id="357" presetID="11" presetClass="entr" presetSubtype="0" fill="hold" grpId="0" nodeType="afterEffect">
                                  <p:stCondLst>
                                    <p:cond delay="0"/>
                                  </p:stCondLst>
                                  <p:childTnLst>
                                    <p:set>
                                      <p:cBhvr>
                                        <p:cTn id="358" dur="1000">
                                          <p:stCondLst>
                                            <p:cond delay="0"/>
                                          </p:stCondLst>
                                        </p:cTn>
                                        <p:tgtEl>
                                          <p:spTgt spid="183"/>
                                        </p:tgtEl>
                                        <p:attrNameLst>
                                          <p:attrName>style.visibility</p:attrName>
                                        </p:attrNameLst>
                                      </p:cBhvr>
                                      <p:to>
                                        <p:strVal val="visible"/>
                                      </p:to>
                                    </p:set>
                                  </p:childTnLst>
                                </p:cTn>
                              </p:par>
                            </p:childTnLst>
                          </p:cTn>
                        </p:par>
                        <p:par>
                          <p:cTn id="359" fill="hold">
                            <p:stCondLst>
                              <p:cond delay="117500"/>
                            </p:stCondLst>
                            <p:childTnLst>
                              <p:par>
                                <p:cTn id="360" presetID="11" presetClass="entr" presetSubtype="0" fill="hold" grpId="0" nodeType="afterEffect">
                                  <p:stCondLst>
                                    <p:cond delay="0"/>
                                  </p:stCondLst>
                                  <p:childTnLst>
                                    <p:set>
                                      <p:cBhvr>
                                        <p:cTn id="361" dur="1000">
                                          <p:stCondLst>
                                            <p:cond delay="0"/>
                                          </p:stCondLst>
                                        </p:cTn>
                                        <p:tgtEl>
                                          <p:spTgt spid="184"/>
                                        </p:tgtEl>
                                        <p:attrNameLst>
                                          <p:attrName>style.visibility</p:attrName>
                                        </p:attrNameLst>
                                      </p:cBhvr>
                                      <p:to>
                                        <p:strVal val="visible"/>
                                      </p:to>
                                    </p:set>
                                  </p:childTnLst>
                                </p:cTn>
                              </p:par>
                            </p:childTnLst>
                          </p:cTn>
                        </p:par>
                        <p:par>
                          <p:cTn id="362" fill="hold">
                            <p:stCondLst>
                              <p:cond delay="118500"/>
                            </p:stCondLst>
                            <p:childTnLst>
                              <p:par>
                                <p:cTn id="363" presetID="11" presetClass="entr" presetSubtype="0" fill="hold" grpId="0" nodeType="afterEffect">
                                  <p:stCondLst>
                                    <p:cond delay="0"/>
                                  </p:stCondLst>
                                  <p:childTnLst>
                                    <p:set>
                                      <p:cBhvr>
                                        <p:cTn id="364" dur="1000">
                                          <p:stCondLst>
                                            <p:cond delay="0"/>
                                          </p:stCondLst>
                                        </p:cTn>
                                        <p:tgtEl>
                                          <p:spTgt spid="185"/>
                                        </p:tgtEl>
                                        <p:attrNameLst>
                                          <p:attrName>style.visibility</p:attrName>
                                        </p:attrNameLst>
                                      </p:cBhvr>
                                      <p:to>
                                        <p:strVal val="visible"/>
                                      </p:to>
                                    </p:set>
                                  </p:childTnLst>
                                </p:cTn>
                              </p:par>
                            </p:childTnLst>
                          </p:cTn>
                        </p:par>
                        <p:par>
                          <p:cTn id="365" fill="hold">
                            <p:stCondLst>
                              <p:cond delay="119500"/>
                            </p:stCondLst>
                            <p:childTnLst>
                              <p:par>
                                <p:cTn id="366" presetID="11" presetClass="entr" presetSubtype="0" fill="hold" grpId="0" nodeType="afterEffect">
                                  <p:stCondLst>
                                    <p:cond delay="0"/>
                                  </p:stCondLst>
                                  <p:childTnLst>
                                    <p:set>
                                      <p:cBhvr>
                                        <p:cTn id="367" dur="1000">
                                          <p:stCondLst>
                                            <p:cond delay="0"/>
                                          </p:stCondLst>
                                        </p:cTn>
                                        <p:tgtEl>
                                          <p:spTgt spid="186"/>
                                        </p:tgtEl>
                                        <p:attrNameLst>
                                          <p:attrName>style.visibility</p:attrName>
                                        </p:attrNameLst>
                                      </p:cBhvr>
                                      <p:to>
                                        <p:strVal val="visible"/>
                                      </p:to>
                                    </p:set>
                                  </p:childTnLst>
                                </p:cTn>
                              </p:par>
                            </p:childTnLst>
                          </p:cTn>
                        </p:par>
                        <p:par>
                          <p:cTn id="368" fill="hold">
                            <p:stCondLst>
                              <p:cond delay="120500"/>
                            </p:stCondLst>
                            <p:childTnLst>
                              <p:par>
                                <p:cTn id="369" presetID="11" presetClass="entr" presetSubtype="0" fill="hold" grpId="0" nodeType="afterEffect">
                                  <p:stCondLst>
                                    <p:cond delay="0"/>
                                  </p:stCondLst>
                                  <p:childTnLst>
                                    <p:set>
                                      <p:cBhvr>
                                        <p:cTn id="370" dur="1000">
                                          <p:stCondLst>
                                            <p:cond delay="0"/>
                                          </p:stCondLst>
                                        </p:cTn>
                                        <p:tgtEl>
                                          <p:spTgt spid="187"/>
                                        </p:tgtEl>
                                        <p:attrNameLst>
                                          <p:attrName>style.visibility</p:attrName>
                                        </p:attrNameLst>
                                      </p:cBhvr>
                                      <p:to>
                                        <p:strVal val="visible"/>
                                      </p:to>
                                    </p:set>
                                  </p:childTnLst>
                                </p:cTn>
                              </p:par>
                            </p:childTnLst>
                          </p:cTn>
                        </p:par>
                        <p:par>
                          <p:cTn id="371" fill="hold">
                            <p:stCondLst>
                              <p:cond delay="121500"/>
                            </p:stCondLst>
                            <p:childTnLst>
                              <p:par>
                                <p:cTn id="372" presetID="11" presetClass="entr" presetSubtype="0" fill="hold" grpId="0" nodeType="afterEffect">
                                  <p:stCondLst>
                                    <p:cond delay="0"/>
                                  </p:stCondLst>
                                  <p:childTnLst>
                                    <p:set>
                                      <p:cBhvr>
                                        <p:cTn id="373" dur="1000">
                                          <p:stCondLst>
                                            <p:cond delay="0"/>
                                          </p:stCondLst>
                                        </p:cTn>
                                        <p:tgtEl>
                                          <p:spTgt spid="188"/>
                                        </p:tgtEl>
                                        <p:attrNameLst>
                                          <p:attrName>style.visibility</p:attrName>
                                        </p:attrNameLst>
                                      </p:cBhvr>
                                      <p:to>
                                        <p:strVal val="visible"/>
                                      </p:to>
                                    </p:set>
                                  </p:childTnLst>
                                </p:cTn>
                              </p:par>
                            </p:childTnLst>
                          </p:cTn>
                        </p:par>
                        <p:par>
                          <p:cTn id="374" fill="hold">
                            <p:stCondLst>
                              <p:cond delay="122500"/>
                            </p:stCondLst>
                            <p:childTnLst>
                              <p:par>
                                <p:cTn id="375" presetID="11" presetClass="entr" presetSubtype="0" fill="hold" grpId="0" nodeType="afterEffect">
                                  <p:stCondLst>
                                    <p:cond delay="0"/>
                                  </p:stCondLst>
                                  <p:childTnLst>
                                    <p:set>
                                      <p:cBhvr>
                                        <p:cTn id="376" dur="1000">
                                          <p:stCondLst>
                                            <p:cond delay="0"/>
                                          </p:stCondLst>
                                        </p:cTn>
                                        <p:tgtEl>
                                          <p:spTgt spid="189"/>
                                        </p:tgtEl>
                                        <p:attrNameLst>
                                          <p:attrName>style.visibility</p:attrName>
                                        </p:attrNameLst>
                                      </p:cBhvr>
                                      <p:to>
                                        <p:strVal val="visible"/>
                                      </p:to>
                                    </p:set>
                                  </p:childTnLst>
                                </p:cTn>
                              </p:par>
                            </p:childTnLst>
                          </p:cTn>
                        </p:par>
                        <p:par>
                          <p:cTn id="377" fill="hold">
                            <p:stCondLst>
                              <p:cond delay="123500"/>
                            </p:stCondLst>
                            <p:childTnLst>
                              <p:par>
                                <p:cTn id="378" presetID="11" presetClass="entr" presetSubtype="0" fill="hold" grpId="0" nodeType="afterEffect">
                                  <p:stCondLst>
                                    <p:cond delay="0"/>
                                  </p:stCondLst>
                                  <p:childTnLst>
                                    <p:set>
                                      <p:cBhvr>
                                        <p:cTn id="379" dur="1000">
                                          <p:stCondLst>
                                            <p:cond delay="0"/>
                                          </p:stCondLst>
                                        </p:cTn>
                                        <p:tgtEl>
                                          <p:spTgt spid="190"/>
                                        </p:tgtEl>
                                        <p:attrNameLst>
                                          <p:attrName>style.visibility</p:attrName>
                                        </p:attrNameLst>
                                      </p:cBhvr>
                                      <p:to>
                                        <p:strVal val="visible"/>
                                      </p:to>
                                    </p:set>
                                  </p:childTnLst>
                                </p:cTn>
                              </p:par>
                            </p:childTnLst>
                          </p:cTn>
                        </p:par>
                        <p:par>
                          <p:cTn id="380" fill="hold">
                            <p:stCondLst>
                              <p:cond delay="124500"/>
                            </p:stCondLst>
                            <p:childTnLst>
                              <p:par>
                                <p:cTn id="381" presetID="11" presetClass="entr" presetSubtype="0" fill="hold" grpId="0" nodeType="afterEffect">
                                  <p:stCondLst>
                                    <p:cond delay="0"/>
                                  </p:stCondLst>
                                  <p:childTnLst>
                                    <p:set>
                                      <p:cBhvr>
                                        <p:cTn id="382" dur="1000">
                                          <p:stCondLst>
                                            <p:cond delay="0"/>
                                          </p:stCondLst>
                                        </p:cTn>
                                        <p:tgtEl>
                                          <p:spTgt spid="191"/>
                                        </p:tgtEl>
                                        <p:attrNameLst>
                                          <p:attrName>style.visibility</p:attrName>
                                        </p:attrNameLst>
                                      </p:cBhvr>
                                      <p:to>
                                        <p:strVal val="visible"/>
                                      </p:to>
                                    </p:set>
                                  </p:childTnLst>
                                </p:cTn>
                              </p:par>
                            </p:childTnLst>
                          </p:cTn>
                        </p:par>
                        <p:par>
                          <p:cTn id="383" fill="hold">
                            <p:stCondLst>
                              <p:cond delay="125500"/>
                            </p:stCondLst>
                            <p:childTnLst>
                              <p:par>
                                <p:cTn id="384" presetID="11" presetClass="entr" presetSubtype="0" fill="hold" grpId="0" nodeType="afterEffect">
                                  <p:stCondLst>
                                    <p:cond delay="0"/>
                                  </p:stCondLst>
                                  <p:childTnLst>
                                    <p:set>
                                      <p:cBhvr>
                                        <p:cTn id="385" dur="1000">
                                          <p:stCondLst>
                                            <p:cond delay="0"/>
                                          </p:stCondLst>
                                        </p:cTn>
                                        <p:tgtEl>
                                          <p:spTgt spid="192"/>
                                        </p:tgtEl>
                                        <p:attrNameLst>
                                          <p:attrName>style.visibility</p:attrName>
                                        </p:attrNameLst>
                                      </p:cBhvr>
                                      <p:to>
                                        <p:strVal val="visible"/>
                                      </p:to>
                                    </p:set>
                                  </p:childTnLst>
                                </p:cTn>
                              </p:par>
                            </p:childTnLst>
                          </p:cTn>
                        </p:par>
                        <p:par>
                          <p:cTn id="386" fill="hold">
                            <p:stCondLst>
                              <p:cond delay="126500"/>
                            </p:stCondLst>
                            <p:childTnLst>
                              <p:par>
                                <p:cTn id="387" presetID="11" presetClass="entr" presetSubtype="0" fill="hold" grpId="0" nodeType="afterEffect">
                                  <p:stCondLst>
                                    <p:cond delay="0"/>
                                  </p:stCondLst>
                                  <p:childTnLst>
                                    <p:set>
                                      <p:cBhvr>
                                        <p:cTn id="388" dur="1000">
                                          <p:stCondLst>
                                            <p:cond delay="0"/>
                                          </p:stCondLst>
                                        </p:cTn>
                                        <p:tgtEl>
                                          <p:spTgt spid="193"/>
                                        </p:tgtEl>
                                        <p:attrNameLst>
                                          <p:attrName>style.visibility</p:attrName>
                                        </p:attrNameLst>
                                      </p:cBhvr>
                                      <p:to>
                                        <p:strVal val="visible"/>
                                      </p:to>
                                    </p:set>
                                  </p:childTnLst>
                                </p:cTn>
                              </p:par>
                            </p:childTnLst>
                          </p:cTn>
                        </p:par>
                        <p:par>
                          <p:cTn id="389" fill="hold">
                            <p:stCondLst>
                              <p:cond delay="127500"/>
                            </p:stCondLst>
                            <p:childTnLst>
                              <p:par>
                                <p:cTn id="390" presetID="11" presetClass="entr" presetSubtype="0" fill="hold" grpId="0" nodeType="afterEffect">
                                  <p:stCondLst>
                                    <p:cond delay="0"/>
                                  </p:stCondLst>
                                  <p:childTnLst>
                                    <p:set>
                                      <p:cBhvr>
                                        <p:cTn id="391" dur="1000">
                                          <p:stCondLst>
                                            <p:cond delay="0"/>
                                          </p:stCondLst>
                                        </p:cTn>
                                        <p:tgtEl>
                                          <p:spTgt spid="194"/>
                                        </p:tgtEl>
                                        <p:attrNameLst>
                                          <p:attrName>style.visibility</p:attrName>
                                        </p:attrNameLst>
                                      </p:cBhvr>
                                      <p:to>
                                        <p:strVal val="visible"/>
                                      </p:to>
                                    </p:set>
                                  </p:childTnLst>
                                </p:cTn>
                              </p:par>
                            </p:childTnLst>
                          </p:cTn>
                        </p:par>
                        <p:par>
                          <p:cTn id="392" fill="hold">
                            <p:stCondLst>
                              <p:cond delay="128500"/>
                            </p:stCondLst>
                            <p:childTnLst>
                              <p:par>
                                <p:cTn id="393" presetID="11" presetClass="entr" presetSubtype="0" fill="hold" grpId="0" nodeType="afterEffect">
                                  <p:stCondLst>
                                    <p:cond delay="0"/>
                                  </p:stCondLst>
                                  <p:childTnLst>
                                    <p:set>
                                      <p:cBhvr>
                                        <p:cTn id="394" dur="1000">
                                          <p:stCondLst>
                                            <p:cond delay="0"/>
                                          </p:stCondLst>
                                        </p:cTn>
                                        <p:tgtEl>
                                          <p:spTgt spid="195"/>
                                        </p:tgtEl>
                                        <p:attrNameLst>
                                          <p:attrName>style.visibility</p:attrName>
                                        </p:attrNameLst>
                                      </p:cBhvr>
                                      <p:to>
                                        <p:strVal val="visible"/>
                                      </p:to>
                                    </p:set>
                                  </p:childTnLst>
                                </p:cTn>
                              </p:par>
                            </p:childTnLst>
                          </p:cTn>
                        </p:par>
                        <p:par>
                          <p:cTn id="395" fill="hold">
                            <p:stCondLst>
                              <p:cond delay="129500"/>
                            </p:stCondLst>
                            <p:childTnLst>
                              <p:par>
                                <p:cTn id="396" presetID="11" presetClass="entr" presetSubtype="0" fill="hold" grpId="0" nodeType="afterEffect">
                                  <p:stCondLst>
                                    <p:cond delay="0"/>
                                  </p:stCondLst>
                                  <p:childTnLst>
                                    <p:set>
                                      <p:cBhvr>
                                        <p:cTn id="397" dur="1000">
                                          <p:stCondLst>
                                            <p:cond delay="0"/>
                                          </p:stCondLst>
                                        </p:cTn>
                                        <p:tgtEl>
                                          <p:spTgt spid="196"/>
                                        </p:tgtEl>
                                        <p:attrNameLst>
                                          <p:attrName>style.visibility</p:attrName>
                                        </p:attrNameLst>
                                      </p:cBhvr>
                                      <p:to>
                                        <p:strVal val="visible"/>
                                      </p:to>
                                    </p:set>
                                  </p:childTnLst>
                                </p:cTn>
                              </p:par>
                            </p:childTnLst>
                          </p:cTn>
                        </p:par>
                        <p:par>
                          <p:cTn id="398" fill="hold">
                            <p:stCondLst>
                              <p:cond delay="130500"/>
                            </p:stCondLst>
                            <p:childTnLst>
                              <p:par>
                                <p:cTn id="399" presetID="11" presetClass="entr" presetSubtype="0" fill="hold" grpId="0" nodeType="afterEffect">
                                  <p:stCondLst>
                                    <p:cond delay="0"/>
                                  </p:stCondLst>
                                  <p:childTnLst>
                                    <p:set>
                                      <p:cBhvr>
                                        <p:cTn id="400" dur="1000">
                                          <p:stCondLst>
                                            <p:cond delay="0"/>
                                          </p:stCondLst>
                                        </p:cTn>
                                        <p:tgtEl>
                                          <p:spTgt spid="197"/>
                                        </p:tgtEl>
                                        <p:attrNameLst>
                                          <p:attrName>style.visibility</p:attrName>
                                        </p:attrNameLst>
                                      </p:cBhvr>
                                      <p:to>
                                        <p:strVal val="visible"/>
                                      </p:to>
                                    </p:set>
                                  </p:childTnLst>
                                </p:cTn>
                              </p:par>
                            </p:childTnLst>
                          </p:cTn>
                        </p:par>
                        <p:par>
                          <p:cTn id="401" fill="hold">
                            <p:stCondLst>
                              <p:cond delay="131500"/>
                            </p:stCondLst>
                            <p:childTnLst>
                              <p:par>
                                <p:cTn id="402" presetID="11" presetClass="entr" presetSubtype="0" fill="hold" grpId="0" nodeType="afterEffect">
                                  <p:stCondLst>
                                    <p:cond delay="0"/>
                                  </p:stCondLst>
                                  <p:childTnLst>
                                    <p:set>
                                      <p:cBhvr>
                                        <p:cTn id="403" dur="1000">
                                          <p:stCondLst>
                                            <p:cond delay="0"/>
                                          </p:stCondLst>
                                        </p:cTn>
                                        <p:tgtEl>
                                          <p:spTgt spid="198"/>
                                        </p:tgtEl>
                                        <p:attrNameLst>
                                          <p:attrName>style.visibility</p:attrName>
                                        </p:attrNameLst>
                                      </p:cBhvr>
                                      <p:to>
                                        <p:strVal val="visible"/>
                                      </p:to>
                                    </p:set>
                                  </p:childTnLst>
                                </p:cTn>
                              </p:par>
                            </p:childTnLst>
                          </p:cTn>
                        </p:par>
                        <p:par>
                          <p:cTn id="404" fill="hold">
                            <p:stCondLst>
                              <p:cond delay="132500"/>
                            </p:stCondLst>
                            <p:childTnLst>
                              <p:par>
                                <p:cTn id="405" presetID="11" presetClass="entr" presetSubtype="0" fill="hold" grpId="0" nodeType="afterEffect">
                                  <p:stCondLst>
                                    <p:cond delay="0"/>
                                  </p:stCondLst>
                                  <p:childTnLst>
                                    <p:set>
                                      <p:cBhvr>
                                        <p:cTn id="406" dur="1000">
                                          <p:stCondLst>
                                            <p:cond delay="0"/>
                                          </p:stCondLst>
                                        </p:cTn>
                                        <p:tgtEl>
                                          <p:spTgt spid="199"/>
                                        </p:tgtEl>
                                        <p:attrNameLst>
                                          <p:attrName>style.visibility</p:attrName>
                                        </p:attrNameLst>
                                      </p:cBhvr>
                                      <p:to>
                                        <p:strVal val="visible"/>
                                      </p:to>
                                    </p:set>
                                  </p:childTnLst>
                                </p:cTn>
                              </p:par>
                            </p:childTnLst>
                          </p:cTn>
                        </p:par>
                        <p:par>
                          <p:cTn id="407" fill="hold">
                            <p:stCondLst>
                              <p:cond delay="133500"/>
                            </p:stCondLst>
                            <p:childTnLst>
                              <p:par>
                                <p:cTn id="408" presetID="11" presetClass="entr" presetSubtype="0" fill="hold" grpId="0" nodeType="afterEffect">
                                  <p:stCondLst>
                                    <p:cond delay="0"/>
                                  </p:stCondLst>
                                  <p:childTnLst>
                                    <p:set>
                                      <p:cBhvr>
                                        <p:cTn id="409" dur="1000">
                                          <p:stCondLst>
                                            <p:cond delay="0"/>
                                          </p:stCondLst>
                                        </p:cTn>
                                        <p:tgtEl>
                                          <p:spTgt spid="200"/>
                                        </p:tgtEl>
                                        <p:attrNameLst>
                                          <p:attrName>style.visibility</p:attrName>
                                        </p:attrNameLst>
                                      </p:cBhvr>
                                      <p:to>
                                        <p:strVal val="visible"/>
                                      </p:to>
                                    </p:set>
                                  </p:childTnLst>
                                </p:cTn>
                              </p:par>
                            </p:childTnLst>
                          </p:cTn>
                        </p:par>
                        <p:par>
                          <p:cTn id="410" fill="hold">
                            <p:stCondLst>
                              <p:cond delay="134500"/>
                            </p:stCondLst>
                            <p:childTnLst>
                              <p:par>
                                <p:cTn id="411" presetID="11" presetClass="entr" presetSubtype="0" fill="hold" grpId="0" nodeType="afterEffect">
                                  <p:stCondLst>
                                    <p:cond delay="0"/>
                                  </p:stCondLst>
                                  <p:childTnLst>
                                    <p:set>
                                      <p:cBhvr>
                                        <p:cTn id="412" dur="1000">
                                          <p:stCondLst>
                                            <p:cond delay="0"/>
                                          </p:stCondLst>
                                        </p:cTn>
                                        <p:tgtEl>
                                          <p:spTgt spid="201"/>
                                        </p:tgtEl>
                                        <p:attrNameLst>
                                          <p:attrName>style.visibility</p:attrName>
                                        </p:attrNameLst>
                                      </p:cBhvr>
                                      <p:to>
                                        <p:strVal val="visible"/>
                                      </p:to>
                                    </p:set>
                                  </p:childTnLst>
                                </p:cTn>
                              </p:par>
                            </p:childTnLst>
                          </p:cTn>
                        </p:par>
                        <p:par>
                          <p:cTn id="413" fill="hold">
                            <p:stCondLst>
                              <p:cond delay="135500"/>
                            </p:stCondLst>
                            <p:childTnLst>
                              <p:par>
                                <p:cTn id="414" presetID="11" presetClass="entr" presetSubtype="0" fill="hold" grpId="0" nodeType="afterEffect">
                                  <p:stCondLst>
                                    <p:cond delay="0"/>
                                  </p:stCondLst>
                                  <p:childTnLst>
                                    <p:set>
                                      <p:cBhvr>
                                        <p:cTn id="415" dur="1000">
                                          <p:stCondLst>
                                            <p:cond delay="0"/>
                                          </p:stCondLst>
                                        </p:cTn>
                                        <p:tgtEl>
                                          <p:spTgt spid="202"/>
                                        </p:tgtEl>
                                        <p:attrNameLst>
                                          <p:attrName>style.visibility</p:attrName>
                                        </p:attrNameLst>
                                      </p:cBhvr>
                                      <p:to>
                                        <p:strVal val="visible"/>
                                      </p:to>
                                    </p:set>
                                  </p:childTnLst>
                                </p:cTn>
                              </p:par>
                            </p:childTnLst>
                          </p:cTn>
                        </p:par>
                        <p:par>
                          <p:cTn id="416" fill="hold">
                            <p:stCondLst>
                              <p:cond delay="136500"/>
                            </p:stCondLst>
                            <p:childTnLst>
                              <p:par>
                                <p:cTn id="417" presetID="11" presetClass="entr" presetSubtype="0" fill="hold" grpId="0" nodeType="afterEffect">
                                  <p:stCondLst>
                                    <p:cond delay="0"/>
                                  </p:stCondLst>
                                  <p:childTnLst>
                                    <p:set>
                                      <p:cBhvr>
                                        <p:cTn id="418" dur="1000">
                                          <p:stCondLst>
                                            <p:cond delay="0"/>
                                          </p:stCondLst>
                                        </p:cTn>
                                        <p:tgtEl>
                                          <p:spTgt spid="203"/>
                                        </p:tgtEl>
                                        <p:attrNameLst>
                                          <p:attrName>style.visibility</p:attrName>
                                        </p:attrNameLst>
                                      </p:cBhvr>
                                      <p:to>
                                        <p:strVal val="visible"/>
                                      </p:to>
                                    </p:set>
                                  </p:childTnLst>
                                </p:cTn>
                              </p:par>
                            </p:childTnLst>
                          </p:cTn>
                        </p:par>
                        <p:par>
                          <p:cTn id="419" fill="hold">
                            <p:stCondLst>
                              <p:cond delay="137500"/>
                            </p:stCondLst>
                            <p:childTnLst>
                              <p:par>
                                <p:cTn id="420" presetID="11" presetClass="entr" presetSubtype="0" fill="hold" grpId="0" nodeType="afterEffect">
                                  <p:stCondLst>
                                    <p:cond delay="0"/>
                                  </p:stCondLst>
                                  <p:childTnLst>
                                    <p:set>
                                      <p:cBhvr>
                                        <p:cTn id="421" dur="1000">
                                          <p:stCondLst>
                                            <p:cond delay="0"/>
                                          </p:stCondLst>
                                        </p:cTn>
                                        <p:tgtEl>
                                          <p:spTgt spid="204"/>
                                        </p:tgtEl>
                                        <p:attrNameLst>
                                          <p:attrName>style.visibility</p:attrName>
                                        </p:attrNameLst>
                                      </p:cBhvr>
                                      <p:to>
                                        <p:strVal val="visible"/>
                                      </p:to>
                                    </p:set>
                                  </p:childTnLst>
                                </p:cTn>
                              </p:par>
                            </p:childTnLst>
                          </p:cTn>
                        </p:par>
                        <p:par>
                          <p:cTn id="422" fill="hold">
                            <p:stCondLst>
                              <p:cond delay="138500"/>
                            </p:stCondLst>
                            <p:childTnLst>
                              <p:par>
                                <p:cTn id="423" presetID="11" presetClass="entr" presetSubtype="0" fill="hold" grpId="0" nodeType="afterEffect">
                                  <p:stCondLst>
                                    <p:cond delay="0"/>
                                  </p:stCondLst>
                                  <p:childTnLst>
                                    <p:set>
                                      <p:cBhvr>
                                        <p:cTn id="424" dur="1000">
                                          <p:stCondLst>
                                            <p:cond delay="0"/>
                                          </p:stCondLst>
                                        </p:cTn>
                                        <p:tgtEl>
                                          <p:spTgt spid="205"/>
                                        </p:tgtEl>
                                        <p:attrNameLst>
                                          <p:attrName>style.visibility</p:attrName>
                                        </p:attrNameLst>
                                      </p:cBhvr>
                                      <p:to>
                                        <p:strVal val="visible"/>
                                      </p:to>
                                    </p:set>
                                  </p:childTnLst>
                                </p:cTn>
                              </p:par>
                            </p:childTnLst>
                          </p:cTn>
                        </p:par>
                        <p:par>
                          <p:cTn id="425" fill="hold">
                            <p:stCondLst>
                              <p:cond delay="139500"/>
                            </p:stCondLst>
                            <p:childTnLst>
                              <p:par>
                                <p:cTn id="426" presetID="11" presetClass="entr" presetSubtype="0" fill="hold" grpId="0" nodeType="afterEffect">
                                  <p:stCondLst>
                                    <p:cond delay="0"/>
                                  </p:stCondLst>
                                  <p:childTnLst>
                                    <p:set>
                                      <p:cBhvr>
                                        <p:cTn id="427" dur="1000">
                                          <p:stCondLst>
                                            <p:cond delay="0"/>
                                          </p:stCondLst>
                                        </p:cTn>
                                        <p:tgtEl>
                                          <p:spTgt spid="206"/>
                                        </p:tgtEl>
                                        <p:attrNameLst>
                                          <p:attrName>style.visibility</p:attrName>
                                        </p:attrNameLst>
                                      </p:cBhvr>
                                      <p:to>
                                        <p:strVal val="visible"/>
                                      </p:to>
                                    </p:set>
                                  </p:childTnLst>
                                </p:cTn>
                              </p:par>
                            </p:childTnLst>
                          </p:cTn>
                        </p:par>
                        <p:par>
                          <p:cTn id="428" fill="hold">
                            <p:stCondLst>
                              <p:cond delay="140500"/>
                            </p:stCondLst>
                            <p:childTnLst>
                              <p:par>
                                <p:cTn id="429" presetID="11" presetClass="entr" presetSubtype="0" fill="hold" grpId="0" nodeType="afterEffect">
                                  <p:stCondLst>
                                    <p:cond delay="0"/>
                                  </p:stCondLst>
                                  <p:childTnLst>
                                    <p:set>
                                      <p:cBhvr>
                                        <p:cTn id="430" dur="1000">
                                          <p:stCondLst>
                                            <p:cond delay="0"/>
                                          </p:stCondLst>
                                        </p:cTn>
                                        <p:tgtEl>
                                          <p:spTgt spid="207"/>
                                        </p:tgtEl>
                                        <p:attrNameLst>
                                          <p:attrName>style.visibility</p:attrName>
                                        </p:attrNameLst>
                                      </p:cBhvr>
                                      <p:to>
                                        <p:strVal val="visible"/>
                                      </p:to>
                                    </p:set>
                                  </p:childTnLst>
                                </p:cTn>
                              </p:par>
                            </p:childTnLst>
                          </p:cTn>
                        </p:par>
                        <p:par>
                          <p:cTn id="431" fill="hold">
                            <p:stCondLst>
                              <p:cond delay="141500"/>
                            </p:stCondLst>
                            <p:childTnLst>
                              <p:par>
                                <p:cTn id="432" presetID="11" presetClass="entr" presetSubtype="0" fill="hold" grpId="0" nodeType="afterEffect">
                                  <p:stCondLst>
                                    <p:cond delay="0"/>
                                  </p:stCondLst>
                                  <p:childTnLst>
                                    <p:set>
                                      <p:cBhvr>
                                        <p:cTn id="433" dur="1000">
                                          <p:stCondLst>
                                            <p:cond delay="0"/>
                                          </p:stCondLst>
                                        </p:cTn>
                                        <p:tgtEl>
                                          <p:spTgt spid="208"/>
                                        </p:tgtEl>
                                        <p:attrNameLst>
                                          <p:attrName>style.visibility</p:attrName>
                                        </p:attrNameLst>
                                      </p:cBhvr>
                                      <p:to>
                                        <p:strVal val="visible"/>
                                      </p:to>
                                    </p:set>
                                  </p:childTnLst>
                                </p:cTn>
                              </p:par>
                            </p:childTnLst>
                          </p:cTn>
                        </p:par>
                        <p:par>
                          <p:cTn id="434" fill="hold">
                            <p:stCondLst>
                              <p:cond delay="142500"/>
                            </p:stCondLst>
                            <p:childTnLst>
                              <p:par>
                                <p:cTn id="435" presetID="11" presetClass="entr" presetSubtype="0" fill="hold" grpId="0" nodeType="afterEffect">
                                  <p:stCondLst>
                                    <p:cond delay="0"/>
                                  </p:stCondLst>
                                  <p:childTnLst>
                                    <p:set>
                                      <p:cBhvr>
                                        <p:cTn id="436" dur="1000">
                                          <p:stCondLst>
                                            <p:cond delay="0"/>
                                          </p:stCondLst>
                                        </p:cTn>
                                        <p:tgtEl>
                                          <p:spTgt spid="209"/>
                                        </p:tgtEl>
                                        <p:attrNameLst>
                                          <p:attrName>style.visibility</p:attrName>
                                        </p:attrNameLst>
                                      </p:cBhvr>
                                      <p:to>
                                        <p:strVal val="visible"/>
                                      </p:to>
                                    </p:set>
                                  </p:childTnLst>
                                </p:cTn>
                              </p:par>
                            </p:childTnLst>
                          </p:cTn>
                        </p:par>
                        <p:par>
                          <p:cTn id="437" fill="hold">
                            <p:stCondLst>
                              <p:cond delay="143500"/>
                            </p:stCondLst>
                            <p:childTnLst>
                              <p:par>
                                <p:cTn id="438" presetID="11" presetClass="entr" presetSubtype="0" fill="hold" grpId="0" nodeType="afterEffect">
                                  <p:stCondLst>
                                    <p:cond delay="0"/>
                                  </p:stCondLst>
                                  <p:childTnLst>
                                    <p:set>
                                      <p:cBhvr>
                                        <p:cTn id="439" dur="1000">
                                          <p:stCondLst>
                                            <p:cond delay="0"/>
                                          </p:stCondLst>
                                        </p:cTn>
                                        <p:tgtEl>
                                          <p:spTgt spid="210"/>
                                        </p:tgtEl>
                                        <p:attrNameLst>
                                          <p:attrName>style.visibility</p:attrName>
                                        </p:attrNameLst>
                                      </p:cBhvr>
                                      <p:to>
                                        <p:strVal val="visible"/>
                                      </p:to>
                                    </p:set>
                                  </p:childTnLst>
                                </p:cTn>
                              </p:par>
                            </p:childTnLst>
                          </p:cTn>
                        </p:par>
                        <p:par>
                          <p:cTn id="440" fill="hold">
                            <p:stCondLst>
                              <p:cond delay="144500"/>
                            </p:stCondLst>
                            <p:childTnLst>
                              <p:par>
                                <p:cTn id="441" presetID="11" presetClass="entr" presetSubtype="0" fill="hold" grpId="0" nodeType="afterEffect">
                                  <p:stCondLst>
                                    <p:cond delay="0"/>
                                  </p:stCondLst>
                                  <p:childTnLst>
                                    <p:set>
                                      <p:cBhvr>
                                        <p:cTn id="442" dur="1000">
                                          <p:stCondLst>
                                            <p:cond delay="0"/>
                                          </p:stCondLst>
                                        </p:cTn>
                                        <p:tgtEl>
                                          <p:spTgt spid="211"/>
                                        </p:tgtEl>
                                        <p:attrNameLst>
                                          <p:attrName>style.visibility</p:attrName>
                                        </p:attrNameLst>
                                      </p:cBhvr>
                                      <p:to>
                                        <p:strVal val="visible"/>
                                      </p:to>
                                    </p:set>
                                  </p:childTnLst>
                                </p:cTn>
                              </p:par>
                            </p:childTnLst>
                          </p:cTn>
                        </p:par>
                        <p:par>
                          <p:cTn id="443" fill="hold">
                            <p:stCondLst>
                              <p:cond delay="145500"/>
                            </p:stCondLst>
                            <p:childTnLst>
                              <p:par>
                                <p:cTn id="444" presetID="11" presetClass="entr" presetSubtype="0" fill="hold" grpId="0" nodeType="afterEffect">
                                  <p:stCondLst>
                                    <p:cond delay="0"/>
                                  </p:stCondLst>
                                  <p:childTnLst>
                                    <p:set>
                                      <p:cBhvr>
                                        <p:cTn id="445" dur="1000">
                                          <p:stCondLst>
                                            <p:cond delay="0"/>
                                          </p:stCondLst>
                                        </p:cTn>
                                        <p:tgtEl>
                                          <p:spTgt spid="212"/>
                                        </p:tgtEl>
                                        <p:attrNameLst>
                                          <p:attrName>style.visibility</p:attrName>
                                        </p:attrNameLst>
                                      </p:cBhvr>
                                      <p:to>
                                        <p:strVal val="visible"/>
                                      </p:to>
                                    </p:set>
                                  </p:childTnLst>
                                </p:cTn>
                              </p:par>
                            </p:childTnLst>
                          </p:cTn>
                        </p:par>
                        <p:par>
                          <p:cTn id="446" fill="hold">
                            <p:stCondLst>
                              <p:cond delay="146500"/>
                            </p:stCondLst>
                            <p:childTnLst>
                              <p:par>
                                <p:cTn id="447" presetID="11" presetClass="entr" presetSubtype="0" fill="hold" grpId="0" nodeType="afterEffect">
                                  <p:stCondLst>
                                    <p:cond delay="0"/>
                                  </p:stCondLst>
                                  <p:childTnLst>
                                    <p:set>
                                      <p:cBhvr>
                                        <p:cTn id="448" dur="1000">
                                          <p:stCondLst>
                                            <p:cond delay="0"/>
                                          </p:stCondLst>
                                        </p:cTn>
                                        <p:tgtEl>
                                          <p:spTgt spid="213"/>
                                        </p:tgtEl>
                                        <p:attrNameLst>
                                          <p:attrName>style.visibility</p:attrName>
                                        </p:attrNameLst>
                                      </p:cBhvr>
                                      <p:to>
                                        <p:strVal val="visible"/>
                                      </p:to>
                                    </p:set>
                                  </p:childTnLst>
                                </p:cTn>
                              </p:par>
                            </p:childTnLst>
                          </p:cTn>
                        </p:par>
                        <p:par>
                          <p:cTn id="449" fill="hold">
                            <p:stCondLst>
                              <p:cond delay="147500"/>
                            </p:stCondLst>
                            <p:childTnLst>
                              <p:par>
                                <p:cTn id="450" presetID="11" presetClass="entr" presetSubtype="0" fill="hold" grpId="0" nodeType="afterEffect">
                                  <p:stCondLst>
                                    <p:cond delay="0"/>
                                  </p:stCondLst>
                                  <p:childTnLst>
                                    <p:set>
                                      <p:cBhvr>
                                        <p:cTn id="451" dur="1000">
                                          <p:stCondLst>
                                            <p:cond delay="0"/>
                                          </p:stCondLst>
                                        </p:cTn>
                                        <p:tgtEl>
                                          <p:spTgt spid="214"/>
                                        </p:tgtEl>
                                        <p:attrNameLst>
                                          <p:attrName>style.visibility</p:attrName>
                                        </p:attrNameLst>
                                      </p:cBhvr>
                                      <p:to>
                                        <p:strVal val="visible"/>
                                      </p:to>
                                    </p:set>
                                  </p:childTnLst>
                                </p:cTn>
                              </p:par>
                            </p:childTnLst>
                          </p:cTn>
                        </p:par>
                        <p:par>
                          <p:cTn id="452" fill="hold">
                            <p:stCondLst>
                              <p:cond delay="148500"/>
                            </p:stCondLst>
                            <p:childTnLst>
                              <p:par>
                                <p:cTn id="453" presetID="11" presetClass="entr" presetSubtype="0" fill="hold" grpId="0" nodeType="afterEffect">
                                  <p:stCondLst>
                                    <p:cond delay="0"/>
                                  </p:stCondLst>
                                  <p:childTnLst>
                                    <p:set>
                                      <p:cBhvr>
                                        <p:cTn id="454" dur="1000">
                                          <p:stCondLst>
                                            <p:cond delay="0"/>
                                          </p:stCondLst>
                                        </p:cTn>
                                        <p:tgtEl>
                                          <p:spTgt spid="215"/>
                                        </p:tgtEl>
                                        <p:attrNameLst>
                                          <p:attrName>style.visibility</p:attrName>
                                        </p:attrNameLst>
                                      </p:cBhvr>
                                      <p:to>
                                        <p:strVal val="visible"/>
                                      </p:to>
                                    </p:set>
                                  </p:childTnLst>
                                </p:cTn>
                              </p:par>
                            </p:childTnLst>
                          </p:cTn>
                        </p:par>
                        <p:par>
                          <p:cTn id="455" fill="hold">
                            <p:stCondLst>
                              <p:cond delay="149500"/>
                            </p:stCondLst>
                            <p:childTnLst>
                              <p:par>
                                <p:cTn id="456" presetID="11" presetClass="entr" presetSubtype="0" fill="hold" grpId="0" nodeType="afterEffect">
                                  <p:stCondLst>
                                    <p:cond delay="0"/>
                                  </p:stCondLst>
                                  <p:childTnLst>
                                    <p:set>
                                      <p:cBhvr>
                                        <p:cTn id="457" dur="1000">
                                          <p:stCondLst>
                                            <p:cond delay="0"/>
                                          </p:stCondLst>
                                        </p:cTn>
                                        <p:tgtEl>
                                          <p:spTgt spid="216"/>
                                        </p:tgtEl>
                                        <p:attrNameLst>
                                          <p:attrName>style.visibility</p:attrName>
                                        </p:attrNameLst>
                                      </p:cBhvr>
                                      <p:to>
                                        <p:strVal val="visible"/>
                                      </p:to>
                                    </p:set>
                                  </p:childTnLst>
                                </p:cTn>
                              </p:par>
                            </p:childTnLst>
                          </p:cTn>
                        </p:par>
                        <p:par>
                          <p:cTn id="458" fill="hold">
                            <p:stCondLst>
                              <p:cond delay="150500"/>
                            </p:stCondLst>
                            <p:childTnLst>
                              <p:par>
                                <p:cTn id="459" presetID="11" presetClass="entr" presetSubtype="0" fill="hold" grpId="0" nodeType="afterEffect">
                                  <p:stCondLst>
                                    <p:cond delay="0"/>
                                  </p:stCondLst>
                                  <p:childTnLst>
                                    <p:set>
                                      <p:cBhvr>
                                        <p:cTn id="460" dur="1000">
                                          <p:stCondLst>
                                            <p:cond delay="0"/>
                                          </p:stCondLst>
                                        </p:cTn>
                                        <p:tgtEl>
                                          <p:spTgt spid="217"/>
                                        </p:tgtEl>
                                        <p:attrNameLst>
                                          <p:attrName>style.visibility</p:attrName>
                                        </p:attrNameLst>
                                      </p:cBhvr>
                                      <p:to>
                                        <p:strVal val="visible"/>
                                      </p:to>
                                    </p:set>
                                  </p:childTnLst>
                                </p:cTn>
                              </p:par>
                            </p:childTnLst>
                          </p:cTn>
                        </p:par>
                        <p:par>
                          <p:cTn id="461" fill="hold">
                            <p:stCondLst>
                              <p:cond delay="151500"/>
                            </p:stCondLst>
                            <p:childTnLst>
                              <p:par>
                                <p:cTn id="462" presetID="11" presetClass="entr" presetSubtype="0" fill="hold" grpId="0" nodeType="afterEffect">
                                  <p:stCondLst>
                                    <p:cond delay="0"/>
                                  </p:stCondLst>
                                  <p:childTnLst>
                                    <p:set>
                                      <p:cBhvr>
                                        <p:cTn id="463" dur="1000">
                                          <p:stCondLst>
                                            <p:cond delay="0"/>
                                          </p:stCondLst>
                                        </p:cTn>
                                        <p:tgtEl>
                                          <p:spTgt spid="218"/>
                                        </p:tgtEl>
                                        <p:attrNameLst>
                                          <p:attrName>style.visibility</p:attrName>
                                        </p:attrNameLst>
                                      </p:cBhvr>
                                      <p:to>
                                        <p:strVal val="visible"/>
                                      </p:to>
                                    </p:set>
                                  </p:childTnLst>
                                </p:cTn>
                              </p:par>
                            </p:childTnLst>
                          </p:cTn>
                        </p:par>
                        <p:par>
                          <p:cTn id="464" fill="hold">
                            <p:stCondLst>
                              <p:cond delay="152500"/>
                            </p:stCondLst>
                            <p:childTnLst>
                              <p:par>
                                <p:cTn id="465" presetID="11" presetClass="entr" presetSubtype="0" fill="hold" grpId="0" nodeType="afterEffect">
                                  <p:stCondLst>
                                    <p:cond delay="0"/>
                                  </p:stCondLst>
                                  <p:childTnLst>
                                    <p:set>
                                      <p:cBhvr>
                                        <p:cTn id="466" dur="1000">
                                          <p:stCondLst>
                                            <p:cond delay="0"/>
                                          </p:stCondLst>
                                        </p:cTn>
                                        <p:tgtEl>
                                          <p:spTgt spid="219"/>
                                        </p:tgtEl>
                                        <p:attrNameLst>
                                          <p:attrName>style.visibility</p:attrName>
                                        </p:attrNameLst>
                                      </p:cBhvr>
                                      <p:to>
                                        <p:strVal val="visible"/>
                                      </p:to>
                                    </p:set>
                                  </p:childTnLst>
                                </p:cTn>
                              </p:par>
                            </p:childTnLst>
                          </p:cTn>
                        </p:par>
                        <p:par>
                          <p:cTn id="467" fill="hold">
                            <p:stCondLst>
                              <p:cond delay="153500"/>
                            </p:stCondLst>
                            <p:childTnLst>
                              <p:par>
                                <p:cTn id="468" presetID="11" presetClass="entr" presetSubtype="0" fill="hold" grpId="0" nodeType="afterEffect">
                                  <p:stCondLst>
                                    <p:cond delay="0"/>
                                  </p:stCondLst>
                                  <p:childTnLst>
                                    <p:set>
                                      <p:cBhvr>
                                        <p:cTn id="469" dur="1000">
                                          <p:stCondLst>
                                            <p:cond delay="0"/>
                                          </p:stCondLst>
                                        </p:cTn>
                                        <p:tgtEl>
                                          <p:spTgt spid="220"/>
                                        </p:tgtEl>
                                        <p:attrNameLst>
                                          <p:attrName>style.visibility</p:attrName>
                                        </p:attrNameLst>
                                      </p:cBhvr>
                                      <p:to>
                                        <p:strVal val="visible"/>
                                      </p:to>
                                    </p:set>
                                  </p:childTnLst>
                                </p:cTn>
                              </p:par>
                            </p:childTnLst>
                          </p:cTn>
                        </p:par>
                        <p:par>
                          <p:cTn id="470" fill="hold">
                            <p:stCondLst>
                              <p:cond delay="154500"/>
                            </p:stCondLst>
                            <p:childTnLst>
                              <p:par>
                                <p:cTn id="471" presetID="11" presetClass="entr" presetSubtype="0" fill="hold" grpId="0" nodeType="afterEffect">
                                  <p:stCondLst>
                                    <p:cond delay="0"/>
                                  </p:stCondLst>
                                  <p:childTnLst>
                                    <p:set>
                                      <p:cBhvr>
                                        <p:cTn id="472" dur="1000">
                                          <p:stCondLst>
                                            <p:cond delay="0"/>
                                          </p:stCondLst>
                                        </p:cTn>
                                        <p:tgtEl>
                                          <p:spTgt spid="221"/>
                                        </p:tgtEl>
                                        <p:attrNameLst>
                                          <p:attrName>style.visibility</p:attrName>
                                        </p:attrNameLst>
                                      </p:cBhvr>
                                      <p:to>
                                        <p:strVal val="visible"/>
                                      </p:to>
                                    </p:set>
                                  </p:childTnLst>
                                </p:cTn>
                              </p:par>
                            </p:childTnLst>
                          </p:cTn>
                        </p:par>
                        <p:par>
                          <p:cTn id="473" fill="hold">
                            <p:stCondLst>
                              <p:cond delay="155500"/>
                            </p:stCondLst>
                            <p:childTnLst>
                              <p:par>
                                <p:cTn id="474" presetID="11" presetClass="entr" presetSubtype="0" fill="hold" grpId="0" nodeType="afterEffect">
                                  <p:stCondLst>
                                    <p:cond delay="0"/>
                                  </p:stCondLst>
                                  <p:childTnLst>
                                    <p:set>
                                      <p:cBhvr>
                                        <p:cTn id="475" dur="1000">
                                          <p:stCondLst>
                                            <p:cond delay="0"/>
                                          </p:stCondLst>
                                        </p:cTn>
                                        <p:tgtEl>
                                          <p:spTgt spid="222"/>
                                        </p:tgtEl>
                                        <p:attrNameLst>
                                          <p:attrName>style.visibility</p:attrName>
                                        </p:attrNameLst>
                                      </p:cBhvr>
                                      <p:to>
                                        <p:strVal val="visible"/>
                                      </p:to>
                                    </p:set>
                                  </p:childTnLst>
                                </p:cTn>
                              </p:par>
                            </p:childTnLst>
                          </p:cTn>
                        </p:par>
                        <p:par>
                          <p:cTn id="476" fill="hold">
                            <p:stCondLst>
                              <p:cond delay="156500"/>
                            </p:stCondLst>
                            <p:childTnLst>
                              <p:par>
                                <p:cTn id="477" presetID="11" presetClass="entr" presetSubtype="0" fill="hold" grpId="0" nodeType="afterEffect">
                                  <p:stCondLst>
                                    <p:cond delay="0"/>
                                  </p:stCondLst>
                                  <p:childTnLst>
                                    <p:set>
                                      <p:cBhvr>
                                        <p:cTn id="478" dur="1000">
                                          <p:stCondLst>
                                            <p:cond delay="0"/>
                                          </p:stCondLst>
                                        </p:cTn>
                                        <p:tgtEl>
                                          <p:spTgt spid="223"/>
                                        </p:tgtEl>
                                        <p:attrNameLst>
                                          <p:attrName>style.visibility</p:attrName>
                                        </p:attrNameLst>
                                      </p:cBhvr>
                                      <p:to>
                                        <p:strVal val="visible"/>
                                      </p:to>
                                    </p:set>
                                  </p:childTnLst>
                                </p:cTn>
                              </p:par>
                            </p:childTnLst>
                          </p:cTn>
                        </p:par>
                        <p:par>
                          <p:cTn id="479" fill="hold">
                            <p:stCondLst>
                              <p:cond delay="157500"/>
                            </p:stCondLst>
                            <p:childTnLst>
                              <p:par>
                                <p:cTn id="480" presetID="11" presetClass="entr" presetSubtype="0" fill="hold" grpId="0" nodeType="afterEffect">
                                  <p:stCondLst>
                                    <p:cond delay="0"/>
                                  </p:stCondLst>
                                  <p:childTnLst>
                                    <p:set>
                                      <p:cBhvr>
                                        <p:cTn id="481" dur="1000">
                                          <p:stCondLst>
                                            <p:cond delay="0"/>
                                          </p:stCondLst>
                                        </p:cTn>
                                        <p:tgtEl>
                                          <p:spTgt spid="224"/>
                                        </p:tgtEl>
                                        <p:attrNameLst>
                                          <p:attrName>style.visibility</p:attrName>
                                        </p:attrNameLst>
                                      </p:cBhvr>
                                      <p:to>
                                        <p:strVal val="visible"/>
                                      </p:to>
                                    </p:set>
                                  </p:childTnLst>
                                </p:cTn>
                              </p:par>
                            </p:childTnLst>
                          </p:cTn>
                        </p:par>
                        <p:par>
                          <p:cTn id="482" fill="hold">
                            <p:stCondLst>
                              <p:cond delay="158500"/>
                            </p:stCondLst>
                            <p:childTnLst>
                              <p:par>
                                <p:cTn id="483" presetID="11" presetClass="entr" presetSubtype="0" fill="hold" grpId="0" nodeType="afterEffect">
                                  <p:stCondLst>
                                    <p:cond delay="0"/>
                                  </p:stCondLst>
                                  <p:childTnLst>
                                    <p:set>
                                      <p:cBhvr>
                                        <p:cTn id="484" dur="1000">
                                          <p:stCondLst>
                                            <p:cond delay="0"/>
                                          </p:stCondLst>
                                        </p:cTn>
                                        <p:tgtEl>
                                          <p:spTgt spid="225"/>
                                        </p:tgtEl>
                                        <p:attrNameLst>
                                          <p:attrName>style.visibility</p:attrName>
                                        </p:attrNameLst>
                                      </p:cBhvr>
                                      <p:to>
                                        <p:strVal val="visible"/>
                                      </p:to>
                                    </p:set>
                                  </p:childTnLst>
                                </p:cTn>
                              </p:par>
                            </p:childTnLst>
                          </p:cTn>
                        </p:par>
                        <p:par>
                          <p:cTn id="485" fill="hold">
                            <p:stCondLst>
                              <p:cond delay="159500"/>
                            </p:stCondLst>
                            <p:childTnLst>
                              <p:par>
                                <p:cTn id="486" presetID="11" presetClass="entr" presetSubtype="0" fill="hold" grpId="0" nodeType="afterEffect">
                                  <p:stCondLst>
                                    <p:cond delay="0"/>
                                  </p:stCondLst>
                                  <p:childTnLst>
                                    <p:set>
                                      <p:cBhvr>
                                        <p:cTn id="487" dur="1000">
                                          <p:stCondLst>
                                            <p:cond delay="0"/>
                                          </p:stCondLst>
                                        </p:cTn>
                                        <p:tgtEl>
                                          <p:spTgt spid="226"/>
                                        </p:tgtEl>
                                        <p:attrNameLst>
                                          <p:attrName>style.visibility</p:attrName>
                                        </p:attrNameLst>
                                      </p:cBhvr>
                                      <p:to>
                                        <p:strVal val="visible"/>
                                      </p:to>
                                    </p:set>
                                  </p:childTnLst>
                                </p:cTn>
                              </p:par>
                            </p:childTnLst>
                          </p:cTn>
                        </p:par>
                        <p:par>
                          <p:cTn id="488" fill="hold">
                            <p:stCondLst>
                              <p:cond delay="160500"/>
                            </p:stCondLst>
                            <p:childTnLst>
                              <p:par>
                                <p:cTn id="489" presetID="11" presetClass="entr" presetSubtype="0" fill="hold" grpId="0" nodeType="afterEffect">
                                  <p:stCondLst>
                                    <p:cond delay="0"/>
                                  </p:stCondLst>
                                  <p:childTnLst>
                                    <p:set>
                                      <p:cBhvr>
                                        <p:cTn id="490" dur="1000">
                                          <p:stCondLst>
                                            <p:cond delay="0"/>
                                          </p:stCondLst>
                                        </p:cTn>
                                        <p:tgtEl>
                                          <p:spTgt spid="227"/>
                                        </p:tgtEl>
                                        <p:attrNameLst>
                                          <p:attrName>style.visibility</p:attrName>
                                        </p:attrNameLst>
                                      </p:cBhvr>
                                      <p:to>
                                        <p:strVal val="visible"/>
                                      </p:to>
                                    </p:set>
                                  </p:childTnLst>
                                </p:cTn>
                              </p:par>
                            </p:childTnLst>
                          </p:cTn>
                        </p:par>
                        <p:par>
                          <p:cTn id="491" fill="hold">
                            <p:stCondLst>
                              <p:cond delay="161500"/>
                            </p:stCondLst>
                            <p:childTnLst>
                              <p:par>
                                <p:cTn id="492" presetID="11" presetClass="entr" presetSubtype="0" fill="hold" grpId="0" nodeType="afterEffect">
                                  <p:stCondLst>
                                    <p:cond delay="0"/>
                                  </p:stCondLst>
                                  <p:childTnLst>
                                    <p:set>
                                      <p:cBhvr>
                                        <p:cTn id="493" dur="1000">
                                          <p:stCondLst>
                                            <p:cond delay="0"/>
                                          </p:stCondLst>
                                        </p:cTn>
                                        <p:tgtEl>
                                          <p:spTgt spid="228"/>
                                        </p:tgtEl>
                                        <p:attrNameLst>
                                          <p:attrName>style.visibility</p:attrName>
                                        </p:attrNameLst>
                                      </p:cBhvr>
                                      <p:to>
                                        <p:strVal val="visible"/>
                                      </p:to>
                                    </p:set>
                                  </p:childTnLst>
                                </p:cTn>
                              </p:par>
                            </p:childTnLst>
                          </p:cTn>
                        </p:par>
                        <p:par>
                          <p:cTn id="494" fill="hold">
                            <p:stCondLst>
                              <p:cond delay="162500"/>
                            </p:stCondLst>
                            <p:childTnLst>
                              <p:par>
                                <p:cTn id="495" presetID="11" presetClass="entr" presetSubtype="0" fill="hold" grpId="0" nodeType="afterEffect">
                                  <p:stCondLst>
                                    <p:cond delay="0"/>
                                  </p:stCondLst>
                                  <p:childTnLst>
                                    <p:set>
                                      <p:cBhvr>
                                        <p:cTn id="496" dur="1000">
                                          <p:stCondLst>
                                            <p:cond delay="0"/>
                                          </p:stCondLst>
                                        </p:cTn>
                                        <p:tgtEl>
                                          <p:spTgt spid="229"/>
                                        </p:tgtEl>
                                        <p:attrNameLst>
                                          <p:attrName>style.visibility</p:attrName>
                                        </p:attrNameLst>
                                      </p:cBhvr>
                                      <p:to>
                                        <p:strVal val="visible"/>
                                      </p:to>
                                    </p:set>
                                  </p:childTnLst>
                                </p:cTn>
                              </p:par>
                            </p:childTnLst>
                          </p:cTn>
                        </p:par>
                        <p:par>
                          <p:cTn id="497" fill="hold">
                            <p:stCondLst>
                              <p:cond delay="163500"/>
                            </p:stCondLst>
                            <p:childTnLst>
                              <p:par>
                                <p:cTn id="498" presetID="11" presetClass="entr" presetSubtype="0" fill="hold" grpId="0" nodeType="afterEffect">
                                  <p:stCondLst>
                                    <p:cond delay="0"/>
                                  </p:stCondLst>
                                  <p:childTnLst>
                                    <p:set>
                                      <p:cBhvr>
                                        <p:cTn id="499" dur="1000">
                                          <p:stCondLst>
                                            <p:cond delay="0"/>
                                          </p:stCondLst>
                                        </p:cTn>
                                        <p:tgtEl>
                                          <p:spTgt spid="230"/>
                                        </p:tgtEl>
                                        <p:attrNameLst>
                                          <p:attrName>style.visibility</p:attrName>
                                        </p:attrNameLst>
                                      </p:cBhvr>
                                      <p:to>
                                        <p:strVal val="visible"/>
                                      </p:to>
                                    </p:set>
                                  </p:childTnLst>
                                </p:cTn>
                              </p:par>
                            </p:childTnLst>
                          </p:cTn>
                        </p:par>
                        <p:par>
                          <p:cTn id="500" fill="hold">
                            <p:stCondLst>
                              <p:cond delay="164500"/>
                            </p:stCondLst>
                            <p:childTnLst>
                              <p:par>
                                <p:cTn id="501" presetID="11" presetClass="entr" presetSubtype="0" fill="hold" grpId="0" nodeType="afterEffect">
                                  <p:stCondLst>
                                    <p:cond delay="0"/>
                                  </p:stCondLst>
                                  <p:childTnLst>
                                    <p:set>
                                      <p:cBhvr>
                                        <p:cTn id="502" dur="1000">
                                          <p:stCondLst>
                                            <p:cond delay="0"/>
                                          </p:stCondLst>
                                        </p:cTn>
                                        <p:tgtEl>
                                          <p:spTgt spid="231"/>
                                        </p:tgtEl>
                                        <p:attrNameLst>
                                          <p:attrName>style.visibility</p:attrName>
                                        </p:attrNameLst>
                                      </p:cBhvr>
                                      <p:to>
                                        <p:strVal val="visible"/>
                                      </p:to>
                                    </p:set>
                                  </p:childTnLst>
                                </p:cTn>
                              </p:par>
                            </p:childTnLst>
                          </p:cTn>
                        </p:par>
                        <p:par>
                          <p:cTn id="503" fill="hold">
                            <p:stCondLst>
                              <p:cond delay="165500"/>
                            </p:stCondLst>
                            <p:childTnLst>
                              <p:par>
                                <p:cTn id="504" presetID="11" presetClass="entr" presetSubtype="0" fill="hold" grpId="0" nodeType="afterEffect">
                                  <p:stCondLst>
                                    <p:cond delay="0"/>
                                  </p:stCondLst>
                                  <p:childTnLst>
                                    <p:set>
                                      <p:cBhvr>
                                        <p:cTn id="505" dur="1000">
                                          <p:stCondLst>
                                            <p:cond delay="0"/>
                                          </p:stCondLst>
                                        </p:cTn>
                                        <p:tgtEl>
                                          <p:spTgt spid="232"/>
                                        </p:tgtEl>
                                        <p:attrNameLst>
                                          <p:attrName>style.visibility</p:attrName>
                                        </p:attrNameLst>
                                      </p:cBhvr>
                                      <p:to>
                                        <p:strVal val="visible"/>
                                      </p:to>
                                    </p:set>
                                  </p:childTnLst>
                                </p:cTn>
                              </p:par>
                            </p:childTnLst>
                          </p:cTn>
                        </p:par>
                        <p:par>
                          <p:cTn id="506" fill="hold">
                            <p:stCondLst>
                              <p:cond delay="166500"/>
                            </p:stCondLst>
                            <p:childTnLst>
                              <p:par>
                                <p:cTn id="507" presetID="11" presetClass="entr" presetSubtype="0" fill="hold" grpId="0" nodeType="afterEffect">
                                  <p:stCondLst>
                                    <p:cond delay="0"/>
                                  </p:stCondLst>
                                  <p:childTnLst>
                                    <p:set>
                                      <p:cBhvr>
                                        <p:cTn id="508" dur="1000">
                                          <p:stCondLst>
                                            <p:cond delay="0"/>
                                          </p:stCondLst>
                                        </p:cTn>
                                        <p:tgtEl>
                                          <p:spTgt spid="233"/>
                                        </p:tgtEl>
                                        <p:attrNameLst>
                                          <p:attrName>style.visibility</p:attrName>
                                        </p:attrNameLst>
                                      </p:cBhvr>
                                      <p:to>
                                        <p:strVal val="visible"/>
                                      </p:to>
                                    </p:set>
                                  </p:childTnLst>
                                </p:cTn>
                              </p:par>
                            </p:childTnLst>
                          </p:cTn>
                        </p:par>
                        <p:par>
                          <p:cTn id="509" fill="hold">
                            <p:stCondLst>
                              <p:cond delay="167500"/>
                            </p:stCondLst>
                            <p:childTnLst>
                              <p:par>
                                <p:cTn id="510" presetID="11" presetClass="entr" presetSubtype="0" fill="hold" grpId="0" nodeType="afterEffect">
                                  <p:stCondLst>
                                    <p:cond delay="0"/>
                                  </p:stCondLst>
                                  <p:childTnLst>
                                    <p:set>
                                      <p:cBhvr>
                                        <p:cTn id="511" dur="1000">
                                          <p:stCondLst>
                                            <p:cond delay="0"/>
                                          </p:stCondLst>
                                        </p:cTn>
                                        <p:tgtEl>
                                          <p:spTgt spid="234"/>
                                        </p:tgtEl>
                                        <p:attrNameLst>
                                          <p:attrName>style.visibility</p:attrName>
                                        </p:attrNameLst>
                                      </p:cBhvr>
                                      <p:to>
                                        <p:strVal val="visible"/>
                                      </p:to>
                                    </p:set>
                                  </p:childTnLst>
                                </p:cTn>
                              </p:par>
                            </p:childTnLst>
                          </p:cTn>
                        </p:par>
                        <p:par>
                          <p:cTn id="512" fill="hold">
                            <p:stCondLst>
                              <p:cond delay="168500"/>
                            </p:stCondLst>
                            <p:childTnLst>
                              <p:par>
                                <p:cTn id="513" presetID="11" presetClass="entr" presetSubtype="0" fill="hold" grpId="0" nodeType="afterEffect">
                                  <p:stCondLst>
                                    <p:cond delay="0"/>
                                  </p:stCondLst>
                                  <p:childTnLst>
                                    <p:set>
                                      <p:cBhvr>
                                        <p:cTn id="514" dur="1000">
                                          <p:stCondLst>
                                            <p:cond delay="0"/>
                                          </p:stCondLst>
                                        </p:cTn>
                                        <p:tgtEl>
                                          <p:spTgt spid="235"/>
                                        </p:tgtEl>
                                        <p:attrNameLst>
                                          <p:attrName>style.visibility</p:attrName>
                                        </p:attrNameLst>
                                      </p:cBhvr>
                                      <p:to>
                                        <p:strVal val="visible"/>
                                      </p:to>
                                    </p:set>
                                  </p:childTnLst>
                                </p:cTn>
                              </p:par>
                            </p:childTnLst>
                          </p:cTn>
                        </p:par>
                        <p:par>
                          <p:cTn id="515" fill="hold">
                            <p:stCondLst>
                              <p:cond delay="169500"/>
                            </p:stCondLst>
                            <p:childTnLst>
                              <p:par>
                                <p:cTn id="516" presetID="11" presetClass="entr" presetSubtype="0" fill="hold" grpId="0" nodeType="afterEffect">
                                  <p:stCondLst>
                                    <p:cond delay="0"/>
                                  </p:stCondLst>
                                  <p:childTnLst>
                                    <p:set>
                                      <p:cBhvr>
                                        <p:cTn id="517" dur="1000">
                                          <p:stCondLst>
                                            <p:cond delay="0"/>
                                          </p:stCondLst>
                                        </p:cTn>
                                        <p:tgtEl>
                                          <p:spTgt spid="236"/>
                                        </p:tgtEl>
                                        <p:attrNameLst>
                                          <p:attrName>style.visibility</p:attrName>
                                        </p:attrNameLst>
                                      </p:cBhvr>
                                      <p:to>
                                        <p:strVal val="visible"/>
                                      </p:to>
                                    </p:set>
                                  </p:childTnLst>
                                </p:cTn>
                              </p:par>
                            </p:childTnLst>
                          </p:cTn>
                        </p:par>
                        <p:par>
                          <p:cTn id="518" fill="hold">
                            <p:stCondLst>
                              <p:cond delay="170500"/>
                            </p:stCondLst>
                            <p:childTnLst>
                              <p:par>
                                <p:cTn id="519" presetID="11" presetClass="entr" presetSubtype="0" fill="hold" grpId="0" nodeType="afterEffect">
                                  <p:stCondLst>
                                    <p:cond delay="0"/>
                                  </p:stCondLst>
                                  <p:childTnLst>
                                    <p:set>
                                      <p:cBhvr>
                                        <p:cTn id="520" dur="1000">
                                          <p:stCondLst>
                                            <p:cond delay="0"/>
                                          </p:stCondLst>
                                        </p:cTn>
                                        <p:tgtEl>
                                          <p:spTgt spid="237"/>
                                        </p:tgtEl>
                                        <p:attrNameLst>
                                          <p:attrName>style.visibility</p:attrName>
                                        </p:attrNameLst>
                                      </p:cBhvr>
                                      <p:to>
                                        <p:strVal val="visible"/>
                                      </p:to>
                                    </p:set>
                                  </p:childTnLst>
                                </p:cTn>
                              </p:par>
                            </p:childTnLst>
                          </p:cTn>
                        </p:par>
                        <p:par>
                          <p:cTn id="521" fill="hold">
                            <p:stCondLst>
                              <p:cond delay="171500"/>
                            </p:stCondLst>
                            <p:childTnLst>
                              <p:par>
                                <p:cTn id="522" presetID="11" presetClass="entr" presetSubtype="0" fill="hold" grpId="0" nodeType="afterEffect">
                                  <p:stCondLst>
                                    <p:cond delay="0"/>
                                  </p:stCondLst>
                                  <p:childTnLst>
                                    <p:set>
                                      <p:cBhvr>
                                        <p:cTn id="523" dur="1000">
                                          <p:stCondLst>
                                            <p:cond delay="0"/>
                                          </p:stCondLst>
                                        </p:cTn>
                                        <p:tgtEl>
                                          <p:spTgt spid="238"/>
                                        </p:tgtEl>
                                        <p:attrNameLst>
                                          <p:attrName>style.visibility</p:attrName>
                                        </p:attrNameLst>
                                      </p:cBhvr>
                                      <p:to>
                                        <p:strVal val="visible"/>
                                      </p:to>
                                    </p:set>
                                  </p:childTnLst>
                                </p:cTn>
                              </p:par>
                            </p:childTnLst>
                          </p:cTn>
                        </p:par>
                        <p:par>
                          <p:cTn id="524" fill="hold">
                            <p:stCondLst>
                              <p:cond delay="172500"/>
                            </p:stCondLst>
                            <p:childTnLst>
                              <p:par>
                                <p:cTn id="525" presetID="11" presetClass="entr" presetSubtype="0" fill="hold" grpId="0" nodeType="afterEffect">
                                  <p:stCondLst>
                                    <p:cond delay="0"/>
                                  </p:stCondLst>
                                  <p:childTnLst>
                                    <p:set>
                                      <p:cBhvr>
                                        <p:cTn id="526" dur="1000">
                                          <p:stCondLst>
                                            <p:cond delay="0"/>
                                          </p:stCondLst>
                                        </p:cTn>
                                        <p:tgtEl>
                                          <p:spTgt spid="239"/>
                                        </p:tgtEl>
                                        <p:attrNameLst>
                                          <p:attrName>style.visibility</p:attrName>
                                        </p:attrNameLst>
                                      </p:cBhvr>
                                      <p:to>
                                        <p:strVal val="visible"/>
                                      </p:to>
                                    </p:set>
                                  </p:childTnLst>
                                </p:cTn>
                              </p:par>
                            </p:childTnLst>
                          </p:cTn>
                        </p:par>
                        <p:par>
                          <p:cTn id="527" fill="hold">
                            <p:stCondLst>
                              <p:cond delay="173500"/>
                            </p:stCondLst>
                            <p:childTnLst>
                              <p:par>
                                <p:cTn id="528" presetID="11" presetClass="entr" presetSubtype="0" fill="hold" grpId="0" nodeType="afterEffect">
                                  <p:stCondLst>
                                    <p:cond delay="0"/>
                                  </p:stCondLst>
                                  <p:childTnLst>
                                    <p:set>
                                      <p:cBhvr>
                                        <p:cTn id="529" dur="1000">
                                          <p:stCondLst>
                                            <p:cond delay="0"/>
                                          </p:stCondLst>
                                        </p:cTn>
                                        <p:tgtEl>
                                          <p:spTgt spid="240"/>
                                        </p:tgtEl>
                                        <p:attrNameLst>
                                          <p:attrName>style.visibility</p:attrName>
                                        </p:attrNameLst>
                                      </p:cBhvr>
                                      <p:to>
                                        <p:strVal val="visible"/>
                                      </p:to>
                                    </p:set>
                                  </p:childTnLst>
                                </p:cTn>
                              </p:par>
                            </p:childTnLst>
                          </p:cTn>
                        </p:par>
                        <p:par>
                          <p:cTn id="530" fill="hold">
                            <p:stCondLst>
                              <p:cond delay="174500"/>
                            </p:stCondLst>
                            <p:childTnLst>
                              <p:par>
                                <p:cTn id="531" presetID="11" presetClass="entr" presetSubtype="0" fill="hold" grpId="0" nodeType="afterEffect">
                                  <p:stCondLst>
                                    <p:cond delay="0"/>
                                  </p:stCondLst>
                                  <p:childTnLst>
                                    <p:set>
                                      <p:cBhvr>
                                        <p:cTn id="532" dur="1000">
                                          <p:stCondLst>
                                            <p:cond delay="0"/>
                                          </p:stCondLst>
                                        </p:cTn>
                                        <p:tgtEl>
                                          <p:spTgt spid="241"/>
                                        </p:tgtEl>
                                        <p:attrNameLst>
                                          <p:attrName>style.visibility</p:attrName>
                                        </p:attrNameLst>
                                      </p:cBhvr>
                                      <p:to>
                                        <p:strVal val="visible"/>
                                      </p:to>
                                    </p:set>
                                  </p:childTnLst>
                                </p:cTn>
                              </p:par>
                            </p:childTnLst>
                          </p:cTn>
                        </p:par>
                        <p:par>
                          <p:cTn id="533" fill="hold">
                            <p:stCondLst>
                              <p:cond delay="175500"/>
                            </p:stCondLst>
                            <p:childTnLst>
                              <p:par>
                                <p:cTn id="534" presetID="11" presetClass="entr" presetSubtype="0" fill="hold" grpId="0" nodeType="afterEffect">
                                  <p:stCondLst>
                                    <p:cond delay="0"/>
                                  </p:stCondLst>
                                  <p:childTnLst>
                                    <p:set>
                                      <p:cBhvr>
                                        <p:cTn id="535" dur="1000">
                                          <p:stCondLst>
                                            <p:cond delay="0"/>
                                          </p:stCondLst>
                                        </p:cTn>
                                        <p:tgtEl>
                                          <p:spTgt spid="242"/>
                                        </p:tgtEl>
                                        <p:attrNameLst>
                                          <p:attrName>style.visibility</p:attrName>
                                        </p:attrNameLst>
                                      </p:cBhvr>
                                      <p:to>
                                        <p:strVal val="visible"/>
                                      </p:to>
                                    </p:set>
                                  </p:childTnLst>
                                </p:cTn>
                              </p:par>
                            </p:childTnLst>
                          </p:cTn>
                        </p:par>
                        <p:par>
                          <p:cTn id="536" fill="hold">
                            <p:stCondLst>
                              <p:cond delay="176500"/>
                            </p:stCondLst>
                            <p:childTnLst>
                              <p:par>
                                <p:cTn id="537" presetID="11" presetClass="entr" presetSubtype="0" fill="hold" grpId="0" nodeType="afterEffect">
                                  <p:stCondLst>
                                    <p:cond delay="0"/>
                                  </p:stCondLst>
                                  <p:childTnLst>
                                    <p:set>
                                      <p:cBhvr>
                                        <p:cTn id="538" dur="1000">
                                          <p:stCondLst>
                                            <p:cond delay="0"/>
                                          </p:stCondLst>
                                        </p:cTn>
                                        <p:tgtEl>
                                          <p:spTgt spid="243"/>
                                        </p:tgtEl>
                                        <p:attrNameLst>
                                          <p:attrName>style.visibility</p:attrName>
                                        </p:attrNameLst>
                                      </p:cBhvr>
                                      <p:to>
                                        <p:strVal val="visible"/>
                                      </p:to>
                                    </p:set>
                                  </p:childTnLst>
                                </p:cTn>
                              </p:par>
                            </p:childTnLst>
                          </p:cTn>
                        </p:par>
                        <p:par>
                          <p:cTn id="539" fill="hold">
                            <p:stCondLst>
                              <p:cond delay="177500"/>
                            </p:stCondLst>
                            <p:childTnLst>
                              <p:par>
                                <p:cTn id="540" presetID="11" presetClass="entr" presetSubtype="0" fill="hold" grpId="0" nodeType="afterEffect">
                                  <p:stCondLst>
                                    <p:cond delay="0"/>
                                  </p:stCondLst>
                                  <p:childTnLst>
                                    <p:set>
                                      <p:cBhvr>
                                        <p:cTn id="541" dur="1000">
                                          <p:stCondLst>
                                            <p:cond delay="0"/>
                                          </p:stCondLst>
                                        </p:cTn>
                                        <p:tgtEl>
                                          <p:spTgt spid="244"/>
                                        </p:tgtEl>
                                        <p:attrNameLst>
                                          <p:attrName>style.visibility</p:attrName>
                                        </p:attrNameLst>
                                      </p:cBhvr>
                                      <p:to>
                                        <p:strVal val="visible"/>
                                      </p:to>
                                    </p:set>
                                  </p:childTnLst>
                                </p:cTn>
                              </p:par>
                            </p:childTnLst>
                          </p:cTn>
                        </p:par>
                        <p:par>
                          <p:cTn id="542" fill="hold">
                            <p:stCondLst>
                              <p:cond delay="178500"/>
                            </p:stCondLst>
                            <p:childTnLst>
                              <p:par>
                                <p:cTn id="543" presetID="11" presetClass="entr" presetSubtype="0" fill="hold" grpId="0" nodeType="afterEffect">
                                  <p:stCondLst>
                                    <p:cond delay="0"/>
                                  </p:stCondLst>
                                  <p:childTnLst>
                                    <p:set>
                                      <p:cBhvr>
                                        <p:cTn id="544" dur="1000">
                                          <p:stCondLst>
                                            <p:cond delay="0"/>
                                          </p:stCondLst>
                                        </p:cTn>
                                        <p:tgtEl>
                                          <p:spTgt spid="245"/>
                                        </p:tgtEl>
                                        <p:attrNameLst>
                                          <p:attrName>style.visibility</p:attrName>
                                        </p:attrNameLst>
                                      </p:cBhvr>
                                      <p:to>
                                        <p:strVal val="visible"/>
                                      </p:to>
                                    </p:set>
                                  </p:childTnLst>
                                </p:cTn>
                              </p:par>
                            </p:childTnLst>
                          </p:cTn>
                        </p:par>
                        <p:par>
                          <p:cTn id="545" fill="hold">
                            <p:stCondLst>
                              <p:cond delay="179500"/>
                            </p:stCondLst>
                            <p:childTnLst>
                              <p:par>
                                <p:cTn id="546" presetID="11" presetClass="entr" presetSubtype="0" fill="hold" grpId="0" nodeType="afterEffect">
                                  <p:stCondLst>
                                    <p:cond delay="0"/>
                                  </p:stCondLst>
                                  <p:childTnLst>
                                    <p:set>
                                      <p:cBhvr>
                                        <p:cTn id="547" dur="1000">
                                          <p:stCondLst>
                                            <p:cond delay="0"/>
                                          </p:stCondLst>
                                        </p:cTn>
                                        <p:tgtEl>
                                          <p:spTgt spid="246"/>
                                        </p:tgtEl>
                                        <p:attrNameLst>
                                          <p:attrName>style.visibility</p:attrName>
                                        </p:attrNameLst>
                                      </p:cBhvr>
                                      <p:to>
                                        <p:strVal val="visible"/>
                                      </p:to>
                                    </p:set>
                                  </p:childTnLst>
                                </p:cTn>
                              </p:par>
                            </p:childTnLst>
                          </p:cTn>
                        </p:par>
                        <p:par>
                          <p:cTn id="548" fill="hold">
                            <p:stCondLst>
                              <p:cond delay="180500"/>
                            </p:stCondLst>
                            <p:childTnLst>
                              <p:par>
                                <p:cTn id="549" presetID="11" presetClass="entr" presetSubtype="0" fill="hold" grpId="0" nodeType="afterEffect">
                                  <p:stCondLst>
                                    <p:cond delay="0"/>
                                  </p:stCondLst>
                                  <p:childTnLst>
                                    <p:set>
                                      <p:cBhvr>
                                        <p:cTn id="550" dur="1000">
                                          <p:stCondLst>
                                            <p:cond delay="0"/>
                                          </p:stCondLst>
                                        </p:cTn>
                                        <p:tgtEl>
                                          <p:spTgt spid="247"/>
                                        </p:tgtEl>
                                        <p:attrNameLst>
                                          <p:attrName>style.visibility</p:attrName>
                                        </p:attrNameLst>
                                      </p:cBhvr>
                                      <p:to>
                                        <p:strVal val="visible"/>
                                      </p:to>
                                    </p:set>
                                  </p:childTnLst>
                                </p:cTn>
                              </p:par>
                            </p:childTnLst>
                          </p:cTn>
                        </p:par>
                        <p:par>
                          <p:cTn id="551" fill="hold">
                            <p:stCondLst>
                              <p:cond delay="181500"/>
                            </p:stCondLst>
                            <p:childTnLst>
                              <p:par>
                                <p:cTn id="552" presetID="11" presetClass="entr" presetSubtype="0" fill="hold" grpId="0" nodeType="afterEffect">
                                  <p:stCondLst>
                                    <p:cond delay="0"/>
                                  </p:stCondLst>
                                  <p:childTnLst>
                                    <p:set>
                                      <p:cBhvr>
                                        <p:cTn id="553" dur="1000">
                                          <p:stCondLst>
                                            <p:cond delay="0"/>
                                          </p:stCondLst>
                                        </p:cTn>
                                        <p:tgtEl>
                                          <p:spTgt spid="248"/>
                                        </p:tgtEl>
                                        <p:attrNameLst>
                                          <p:attrName>style.visibility</p:attrName>
                                        </p:attrNameLst>
                                      </p:cBhvr>
                                      <p:to>
                                        <p:strVal val="visible"/>
                                      </p:to>
                                    </p:set>
                                  </p:childTnLst>
                                </p:cTn>
                              </p:par>
                            </p:childTnLst>
                          </p:cTn>
                        </p:par>
                        <p:par>
                          <p:cTn id="554" fill="hold">
                            <p:stCondLst>
                              <p:cond delay="182500"/>
                            </p:stCondLst>
                            <p:childTnLst>
                              <p:par>
                                <p:cTn id="555" presetID="11" presetClass="entr" presetSubtype="0" fill="hold" grpId="0" nodeType="afterEffect">
                                  <p:stCondLst>
                                    <p:cond delay="0"/>
                                  </p:stCondLst>
                                  <p:childTnLst>
                                    <p:set>
                                      <p:cBhvr>
                                        <p:cTn id="556" dur="1000">
                                          <p:stCondLst>
                                            <p:cond delay="0"/>
                                          </p:stCondLst>
                                        </p:cTn>
                                        <p:tgtEl>
                                          <p:spTgt spid="249"/>
                                        </p:tgtEl>
                                        <p:attrNameLst>
                                          <p:attrName>style.visibility</p:attrName>
                                        </p:attrNameLst>
                                      </p:cBhvr>
                                      <p:to>
                                        <p:strVal val="visible"/>
                                      </p:to>
                                    </p:set>
                                  </p:childTnLst>
                                </p:cTn>
                              </p:par>
                            </p:childTnLst>
                          </p:cTn>
                        </p:par>
                        <p:par>
                          <p:cTn id="557" fill="hold">
                            <p:stCondLst>
                              <p:cond delay="183500"/>
                            </p:stCondLst>
                            <p:childTnLst>
                              <p:par>
                                <p:cTn id="558" presetID="11" presetClass="entr" presetSubtype="0" fill="hold" grpId="0" nodeType="afterEffect">
                                  <p:stCondLst>
                                    <p:cond delay="0"/>
                                  </p:stCondLst>
                                  <p:childTnLst>
                                    <p:set>
                                      <p:cBhvr>
                                        <p:cTn id="559" dur="1000">
                                          <p:stCondLst>
                                            <p:cond delay="0"/>
                                          </p:stCondLst>
                                        </p:cTn>
                                        <p:tgtEl>
                                          <p:spTgt spid="250"/>
                                        </p:tgtEl>
                                        <p:attrNameLst>
                                          <p:attrName>style.visibility</p:attrName>
                                        </p:attrNameLst>
                                      </p:cBhvr>
                                      <p:to>
                                        <p:strVal val="visible"/>
                                      </p:to>
                                    </p:set>
                                  </p:childTnLst>
                                </p:cTn>
                              </p:par>
                            </p:childTnLst>
                          </p:cTn>
                        </p:par>
                        <p:par>
                          <p:cTn id="560" fill="hold">
                            <p:stCondLst>
                              <p:cond delay="184500"/>
                            </p:stCondLst>
                            <p:childTnLst>
                              <p:par>
                                <p:cTn id="561" presetID="11" presetClass="entr" presetSubtype="0" fill="hold" grpId="0" nodeType="afterEffect">
                                  <p:stCondLst>
                                    <p:cond delay="0"/>
                                  </p:stCondLst>
                                  <p:childTnLst>
                                    <p:set>
                                      <p:cBhvr>
                                        <p:cTn id="562" dur="1000">
                                          <p:stCondLst>
                                            <p:cond delay="0"/>
                                          </p:stCondLst>
                                        </p:cTn>
                                        <p:tgtEl>
                                          <p:spTgt spid="251"/>
                                        </p:tgtEl>
                                        <p:attrNameLst>
                                          <p:attrName>style.visibility</p:attrName>
                                        </p:attrNameLst>
                                      </p:cBhvr>
                                      <p:to>
                                        <p:strVal val="visible"/>
                                      </p:to>
                                    </p:set>
                                  </p:childTnLst>
                                </p:cTn>
                              </p:par>
                            </p:childTnLst>
                          </p:cTn>
                        </p:par>
                        <p:par>
                          <p:cTn id="563" fill="hold">
                            <p:stCondLst>
                              <p:cond delay="185500"/>
                            </p:stCondLst>
                            <p:childTnLst>
                              <p:par>
                                <p:cTn id="564" presetID="11" presetClass="entr" presetSubtype="0" fill="hold" grpId="0" nodeType="afterEffect">
                                  <p:stCondLst>
                                    <p:cond delay="0"/>
                                  </p:stCondLst>
                                  <p:childTnLst>
                                    <p:set>
                                      <p:cBhvr>
                                        <p:cTn id="565" dur="1000">
                                          <p:stCondLst>
                                            <p:cond delay="0"/>
                                          </p:stCondLst>
                                        </p:cTn>
                                        <p:tgtEl>
                                          <p:spTgt spid="252"/>
                                        </p:tgtEl>
                                        <p:attrNameLst>
                                          <p:attrName>style.visibility</p:attrName>
                                        </p:attrNameLst>
                                      </p:cBhvr>
                                      <p:to>
                                        <p:strVal val="visible"/>
                                      </p:to>
                                    </p:set>
                                  </p:childTnLst>
                                </p:cTn>
                              </p:par>
                            </p:childTnLst>
                          </p:cTn>
                        </p:par>
                        <p:par>
                          <p:cTn id="566" fill="hold">
                            <p:stCondLst>
                              <p:cond delay="186500"/>
                            </p:stCondLst>
                            <p:childTnLst>
                              <p:par>
                                <p:cTn id="567" presetID="11" presetClass="entr" presetSubtype="0" fill="hold" grpId="0" nodeType="afterEffect">
                                  <p:stCondLst>
                                    <p:cond delay="0"/>
                                  </p:stCondLst>
                                  <p:childTnLst>
                                    <p:set>
                                      <p:cBhvr>
                                        <p:cTn id="568" dur="1000">
                                          <p:stCondLst>
                                            <p:cond delay="0"/>
                                          </p:stCondLst>
                                        </p:cTn>
                                        <p:tgtEl>
                                          <p:spTgt spid="253"/>
                                        </p:tgtEl>
                                        <p:attrNameLst>
                                          <p:attrName>style.visibility</p:attrName>
                                        </p:attrNameLst>
                                      </p:cBhvr>
                                      <p:to>
                                        <p:strVal val="visible"/>
                                      </p:to>
                                    </p:set>
                                  </p:childTnLst>
                                </p:cTn>
                              </p:par>
                            </p:childTnLst>
                          </p:cTn>
                        </p:par>
                        <p:par>
                          <p:cTn id="569" fill="hold">
                            <p:stCondLst>
                              <p:cond delay="187500"/>
                            </p:stCondLst>
                            <p:childTnLst>
                              <p:par>
                                <p:cTn id="570" presetID="11" presetClass="entr" presetSubtype="0" fill="hold" grpId="0" nodeType="afterEffect">
                                  <p:stCondLst>
                                    <p:cond delay="0"/>
                                  </p:stCondLst>
                                  <p:childTnLst>
                                    <p:set>
                                      <p:cBhvr>
                                        <p:cTn id="571" dur="1000">
                                          <p:stCondLst>
                                            <p:cond delay="0"/>
                                          </p:stCondLst>
                                        </p:cTn>
                                        <p:tgtEl>
                                          <p:spTgt spid="254"/>
                                        </p:tgtEl>
                                        <p:attrNameLst>
                                          <p:attrName>style.visibility</p:attrName>
                                        </p:attrNameLst>
                                      </p:cBhvr>
                                      <p:to>
                                        <p:strVal val="visible"/>
                                      </p:to>
                                    </p:set>
                                  </p:childTnLst>
                                </p:cTn>
                              </p:par>
                            </p:childTnLst>
                          </p:cTn>
                        </p:par>
                        <p:par>
                          <p:cTn id="572" fill="hold">
                            <p:stCondLst>
                              <p:cond delay="188500"/>
                            </p:stCondLst>
                            <p:childTnLst>
                              <p:par>
                                <p:cTn id="573" presetID="11" presetClass="entr" presetSubtype="0" fill="hold" grpId="0" nodeType="afterEffect">
                                  <p:stCondLst>
                                    <p:cond delay="0"/>
                                  </p:stCondLst>
                                  <p:childTnLst>
                                    <p:set>
                                      <p:cBhvr>
                                        <p:cTn id="574" dur="1000">
                                          <p:stCondLst>
                                            <p:cond delay="0"/>
                                          </p:stCondLst>
                                        </p:cTn>
                                        <p:tgtEl>
                                          <p:spTgt spid="255"/>
                                        </p:tgtEl>
                                        <p:attrNameLst>
                                          <p:attrName>style.visibility</p:attrName>
                                        </p:attrNameLst>
                                      </p:cBhvr>
                                      <p:to>
                                        <p:strVal val="visible"/>
                                      </p:to>
                                    </p:set>
                                  </p:childTnLst>
                                </p:cTn>
                              </p:par>
                            </p:childTnLst>
                          </p:cTn>
                        </p:par>
                        <p:par>
                          <p:cTn id="575" fill="hold">
                            <p:stCondLst>
                              <p:cond delay="189500"/>
                            </p:stCondLst>
                            <p:childTnLst>
                              <p:par>
                                <p:cTn id="576" presetID="11" presetClass="entr" presetSubtype="0" fill="hold" grpId="0" nodeType="afterEffect">
                                  <p:stCondLst>
                                    <p:cond delay="0"/>
                                  </p:stCondLst>
                                  <p:childTnLst>
                                    <p:set>
                                      <p:cBhvr>
                                        <p:cTn id="577" dur="1000">
                                          <p:stCondLst>
                                            <p:cond delay="0"/>
                                          </p:stCondLst>
                                        </p:cTn>
                                        <p:tgtEl>
                                          <p:spTgt spid="256"/>
                                        </p:tgtEl>
                                        <p:attrNameLst>
                                          <p:attrName>style.visibility</p:attrName>
                                        </p:attrNameLst>
                                      </p:cBhvr>
                                      <p:to>
                                        <p:strVal val="visible"/>
                                      </p:to>
                                    </p:set>
                                  </p:childTnLst>
                                </p:cTn>
                              </p:par>
                            </p:childTnLst>
                          </p:cTn>
                        </p:par>
                        <p:par>
                          <p:cTn id="578" fill="hold">
                            <p:stCondLst>
                              <p:cond delay="190500"/>
                            </p:stCondLst>
                            <p:childTnLst>
                              <p:par>
                                <p:cTn id="579" presetID="11" presetClass="entr" presetSubtype="0" fill="hold" grpId="0" nodeType="afterEffect">
                                  <p:stCondLst>
                                    <p:cond delay="0"/>
                                  </p:stCondLst>
                                  <p:childTnLst>
                                    <p:set>
                                      <p:cBhvr>
                                        <p:cTn id="580" dur="1000">
                                          <p:stCondLst>
                                            <p:cond delay="0"/>
                                          </p:stCondLst>
                                        </p:cTn>
                                        <p:tgtEl>
                                          <p:spTgt spid="257"/>
                                        </p:tgtEl>
                                        <p:attrNameLst>
                                          <p:attrName>style.visibility</p:attrName>
                                        </p:attrNameLst>
                                      </p:cBhvr>
                                      <p:to>
                                        <p:strVal val="visible"/>
                                      </p:to>
                                    </p:set>
                                  </p:childTnLst>
                                </p:cTn>
                              </p:par>
                            </p:childTnLst>
                          </p:cTn>
                        </p:par>
                        <p:par>
                          <p:cTn id="581" fill="hold">
                            <p:stCondLst>
                              <p:cond delay="191500"/>
                            </p:stCondLst>
                            <p:childTnLst>
                              <p:par>
                                <p:cTn id="582" presetID="11" presetClass="entr" presetSubtype="0" fill="hold" grpId="0" nodeType="afterEffect">
                                  <p:stCondLst>
                                    <p:cond delay="0"/>
                                  </p:stCondLst>
                                  <p:childTnLst>
                                    <p:set>
                                      <p:cBhvr>
                                        <p:cTn id="583" dur="1000">
                                          <p:stCondLst>
                                            <p:cond delay="0"/>
                                          </p:stCondLst>
                                        </p:cTn>
                                        <p:tgtEl>
                                          <p:spTgt spid="258"/>
                                        </p:tgtEl>
                                        <p:attrNameLst>
                                          <p:attrName>style.visibility</p:attrName>
                                        </p:attrNameLst>
                                      </p:cBhvr>
                                      <p:to>
                                        <p:strVal val="visible"/>
                                      </p:to>
                                    </p:set>
                                  </p:childTnLst>
                                </p:cTn>
                              </p:par>
                            </p:childTnLst>
                          </p:cTn>
                        </p:par>
                        <p:par>
                          <p:cTn id="584" fill="hold">
                            <p:stCondLst>
                              <p:cond delay="192500"/>
                            </p:stCondLst>
                            <p:childTnLst>
                              <p:par>
                                <p:cTn id="585" presetID="11" presetClass="entr" presetSubtype="0" fill="hold" grpId="0" nodeType="afterEffect">
                                  <p:stCondLst>
                                    <p:cond delay="0"/>
                                  </p:stCondLst>
                                  <p:childTnLst>
                                    <p:set>
                                      <p:cBhvr>
                                        <p:cTn id="586" dur="1000">
                                          <p:stCondLst>
                                            <p:cond delay="0"/>
                                          </p:stCondLst>
                                        </p:cTn>
                                        <p:tgtEl>
                                          <p:spTgt spid="259"/>
                                        </p:tgtEl>
                                        <p:attrNameLst>
                                          <p:attrName>style.visibility</p:attrName>
                                        </p:attrNameLst>
                                      </p:cBhvr>
                                      <p:to>
                                        <p:strVal val="visible"/>
                                      </p:to>
                                    </p:set>
                                  </p:childTnLst>
                                </p:cTn>
                              </p:par>
                            </p:childTnLst>
                          </p:cTn>
                        </p:par>
                        <p:par>
                          <p:cTn id="587" fill="hold">
                            <p:stCondLst>
                              <p:cond delay="193500"/>
                            </p:stCondLst>
                            <p:childTnLst>
                              <p:par>
                                <p:cTn id="588" presetID="11" presetClass="entr" presetSubtype="0" fill="hold" grpId="0" nodeType="afterEffect">
                                  <p:stCondLst>
                                    <p:cond delay="0"/>
                                  </p:stCondLst>
                                  <p:childTnLst>
                                    <p:set>
                                      <p:cBhvr>
                                        <p:cTn id="589" dur="1000">
                                          <p:stCondLst>
                                            <p:cond delay="0"/>
                                          </p:stCondLst>
                                        </p:cTn>
                                        <p:tgtEl>
                                          <p:spTgt spid="260"/>
                                        </p:tgtEl>
                                        <p:attrNameLst>
                                          <p:attrName>style.visibility</p:attrName>
                                        </p:attrNameLst>
                                      </p:cBhvr>
                                      <p:to>
                                        <p:strVal val="visible"/>
                                      </p:to>
                                    </p:set>
                                  </p:childTnLst>
                                </p:cTn>
                              </p:par>
                            </p:childTnLst>
                          </p:cTn>
                        </p:par>
                        <p:par>
                          <p:cTn id="590" fill="hold">
                            <p:stCondLst>
                              <p:cond delay="194500"/>
                            </p:stCondLst>
                            <p:childTnLst>
                              <p:par>
                                <p:cTn id="591" presetID="11" presetClass="entr" presetSubtype="0" fill="hold" grpId="0" nodeType="afterEffect">
                                  <p:stCondLst>
                                    <p:cond delay="0"/>
                                  </p:stCondLst>
                                  <p:childTnLst>
                                    <p:set>
                                      <p:cBhvr>
                                        <p:cTn id="592" dur="1000">
                                          <p:stCondLst>
                                            <p:cond delay="0"/>
                                          </p:stCondLst>
                                        </p:cTn>
                                        <p:tgtEl>
                                          <p:spTgt spid="261"/>
                                        </p:tgtEl>
                                        <p:attrNameLst>
                                          <p:attrName>style.visibility</p:attrName>
                                        </p:attrNameLst>
                                      </p:cBhvr>
                                      <p:to>
                                        <p:strVal val="visible"/>
                                      </p:to>
                                    </p:set>
                                  </p:childTnLst>
                                </p:cTn>
                              </p:par>
                            </p:childTnLst>
                          </p:cTn>
                        </p:par>
                        <p:par>
                          <p:cTn id="593" fill="hold">
                            <p:stCondLst>
                              <p:cond delay="195500"/>
                            </p:stCondLst>
                            <p:childTnLst>
                              <p:par>
                                <p:cTn id="594" presetID="11" presetClass="entr" presetSubtype="0" fill="hold" grpId="0" nodeType="afterEffect">
                                  <p:stCondLst>
                                    <p:cond delay="0"/>
                                  </p:stCondLst>
                                  <p:childTnLst>
                                    <p:set>
                                      <p:cBhvr>
                                        <p:cTn id="595" dur="1000">
                                          <p:stCondLst>
                                            <p:cond delay="0"/>
                                          </p:stCondLst>
                                        </p:cTn>
                                        <p:tgtEl>
                                          <p:spTgt spid="262"/>
                                        </p:tgtEl>
                                        <p:attrNameLst>
                                          <p:attrName>style.visibility</p:attrName>
                                        </p:attrNameLst>
                                      </p:cBhvr>
                                      <p:to>
                                        <p:strVal val="visible"/>
                                      </p:to>
                                    </p:set>
                                  </p:childTnLst>
                                </p:cTn>
                              </p:par>
                            </p:childTnLst>
                          </p:cTn>
                        </p:par>
                        <p:par>
                          <p:cTn id="596" fill="hold">
                            <p:stCondLst>
                              <p:cond delay="196500"/>
                            </p:stCondLst>
                            <p:childTnLst>
                              <p:par>
                                <p:cTn id="597" presetID="11" presetClass="entr" presetSubtype="0" fill="hold" grpId="0" nodeType="afterEffect">
                                  <p:stCondLst>
                                    <p:cond delay="0"/>
                                  </p:stCondLst>
                                  <p:childTnLst>
                                    <p:set>
                                      <p:cBhvr>
                                        <p:cTn id="598" dur="1000">
                                          <p:stCondLst>
                                            <p:cond delay="0"/>
                                          </p:stCondLst>
                                        </p:cTn>
                                        <p:tgtEl>
                                          <p:spTgt spid="263"/>
                                        </p:tgtEl>
                                        <p:attrNameLst>
                                          <p:attrName>style.visibility</p:attrName>
                                        </p:attrNameLst>
                                      </p:cBhvr>
                                      <p:to>
                                        <p:strVal val="visible"/>
                                      </p:to>
                                    </p:set>
                                  </p:childTnLst>
                                </p:cTn>
                              </p:par>
                            </p:childTnLst>
                          </p:cTn>
                        </p:par>
                        <p:par>
                          <p:cTn id="599" fill="hold">
                            <p:stCondLst>
                              <p:cond delay="197500"/>
                            </p:stCondLst>
                            <p:childTnLst>
                              <p:par>
                                <p:cTn id="600" presetID="11" presetClass="entr" presetSubtype="0" fill="hold" grpId="0" nodeType="afterEffect">
                                  <p:stCondLst>
                                    <p:cond delay="0"/>
                                  </p:stCondLst>
                                  <p:childTnLst>
                                    <p:set>
                                      <p:cBhvr>
                                        <p:cTn id="601" dur="1000">
                                          <p:stCondLst>
                                            <p:cond delay="0"/>
                                          </p:stCondLst>
                                        </p:cTn>
                                        <p:tgtEl>
                                          <p:spTgt spid="264"/>
                                        </p:tgtEl>
                                        <p:attrNameLst>
                                          <p:attrName>style.visibility</p:attrName>
                                        </p:attrNameLst>
                                      </p:cBhvr>
                                      <p:to>
                                        <p:strVal val="visible"/>
                                      </p:to>
                                    </p:set>
                                  </p:childTnLst>
                                </p:cTn>
                              </p:par>
                            </p:childTnLst>
                          </p:cTn>
                        </p:par>
                        <p:par>
                          <p:cTn id="602" fill="hold">
                            <p:stCondLst>
                              <p:cond delay="198500"/>
                            </p:stCondLst>
                            <p:childTnLst>
                              <p:par>
                                <p:cTn id="603" presetID="11" presetClass="entr" presetSubtype="0" fill="hold" grpId="0" nodeType="afterEffect">
                                  <p:stCondLst>
                                    <p:cond delay="0"/>
                                  </p:stCondLst>
                                  <p:childTnLst>
                                    <p:set>
                                      <p:cBhvr>
                                        <p:cTn id="604" dur="1000">
                                          <p:stCondLst>
                                            <p:cond delay="0"/>
                                          </p:stCondLst>
                                        </p:cTn>
                                        <p:tgtEl>
                                          <p:spTgt spid="265"/>
                                        </p:tgtEl>
                                        <p:attrNameLst>
                                          <p:attrName>style.visibility</p:attrName>
                                        </p:attrNameLst>
                                      </p:cBhvr>
                                      <p:to>
                                        <p:strVal val="visible"/>
                                      </p:to>
                                    </p:set>
                                  </p:childTnLst>
                                </p:cTn>
                              </p:par>
                            </p:childTnLst>
                          </p:cTn>
                        </p:par>
                        <p:par>
                          <p:cTn id="605" fill="hold">
                            <p:stCondLst>
                              <p:cond delay="199500"/>
                            </p:stCondLst>
                            <p:childTnLst>
                              <p:par>
                                <p:cTn id="606" presetID="11" presetClass="entr" presetSubtype="0" fill="hold" grpId="0" nodeType="afterEffect">
                                  <p:stCondLst>
                                    <p:cond delay="0"/>
                                  </p:stCondLst>
                                  <p:childTnLst>
                                    <p:set>
                                      <p:cBhvr>
                                        <p:cTn id="607" dur="1000">
                                          <p:stCondLst>
                                            <p:cond delay="0"/>
                                          </p:stCondLst>
                                        </p:cTn>
                                        <p:tgtEl>
                                          <p:spTgt spid="266"/>
                                        </p:tgtEl>
                                        <p:attrNameLst>
                                          <p:attrName>style.visibility</p:attrName>
                                        </p:attrNameLst>
                                      </p:cBhvr>
                                      <p:to>
                                        <p:strVal val="visible"/>
                                      </p:to>
                                    </p:set>
                                  </p:childTnLst>
                                </p:cTn>
                              </p:par>
                            </p:childTnLst>
                          </p:cTn>
                        </p:par>
                        <p:par>
                          <p:cTn id="608" fill="hold">
                            <p:stCondLst>
                              <p:cond delay="200500"/>
                            </p:stCondLst>
                            <p:childTnLst>
                              <p:par>
                                <p:cTn id="609" presetID="11" presetClass="entr" presetSubtype="0" fill="hold" grpId="0" nodeType="afterEffect">
                                  <p:stCondLst>
                                    <p:cond delay="0"/>
                                  </p:stCondLst>
                                  <p:childTnLst>
                                    <p:set>
                                      <p:cBhvr>
                                        <p:cTn id="610" dur="1000">
                                          <p:stCondLst>
                                            <p:cond delay="0"/>
                                          </p:stCondLst>
                                        </p:cTn>
                                        <p:tgtEl>
                                          <p:spTgt spid="267"/>
                                        </p:tgtEl>
                                        <p:attrNameLst>
                                          <p:attrName>style.visibility</p:attrName>
                                        </p:attrNameLst>
                                      </p:cBhvr>
                                      <p:to>
                                        <p:strVal val="visible"/>
                                      </p:to>
                                    </p:set>
                                  </p:childTnLst>
                                </p:cTn>
                              </p:par>
                            </p:childTnLst>
                          </p:cTn>
                        </p:par>
                        <p:par>
                          <p:cTn id="611" fill="hold">
                            <p:stCondLst>
                              <p:cond delay="201500"/>
                            </p:stCondLst>
                            <p:childTnLst>
                              <p:par>
                                <p:cTn id="612" presetID="11" presetClass="entr" presetSubtype="0" fill="hold" grpId="0" nodeType="afterEffect">
                                  <p:stCondLst>
                                    <p:cond delay="0"/>
                                  </p:stCondLst>
                                  <p:childTnLst>
                                    <p:set>
                                      <p:cBhvr>
                                        <p:cTn id="613" dur="1000">
                                          <p:stCondLst>
                                            <p:cond delay="0"/>
                                          </p:stCondLst>
                                        </p:cTn>
                                        <p:tgtEl>
                                          <p:spTgt spid="268"/>
                                        </p:tgtEl>
                                        <p:attrNameLst>
                                          <p:attrName>style.visibility</p:attrName>
                                        </p:attrNameLst>
                                      </p:cBhvr>
                                      <p:to>
                                        <p:strVal val="visible"/>
                                      </p:to>
                                    </p:set>
                                  </p:childTnLst>
                                </p:cTn>
                              </p:par>
                            </p:childTnLst>
                          </p:cTn>
                        </p:par>
                        <p:par>
                          <p:cTn id="614" fill="hold">
                            <p:stCondLst>
                              <p:cond delay="202500"/>
                            </p:stCondLst>
                            <p:childTnLst>
                              <p:par>
                                <p:cTn id="615" presetID="11" presetClass="entr" presetSubtype="0" fill="hold" grpId="0" nodeType="afterEffect">
                                  <p:stCondLst>
                                    <p:cond delay="0"/>
                                  </p:stCondLst>
                                  <p:childTnLst>
                                    <p:set>
                                      <p:cBhvr>
                                        <p:cTn id="616" dur="1000">
                                          <p:stCondLst>
                                            <p:cond delay="0"/>
                                          </p:stCondLst>
                                        </p:cTn>
                                        <p:tgtEl>
                                          <p:spTgt spid="269"/>
                                        </p:tgtEl>
                                        <p:attrNameLst>
                                          <p:attrName>style.visibility</p:attrName>
                                        </p:attrNameLst>
                                      </p:cBhvr>
                                      <p:to>
                                        <p:strVal val="visible"/>
                                      </p:to>
                                    </p:set>
                                  </p:childTnLst>
                                </p:cTn>
                              </p:par>
                            </p:childTnLst>
                          </p:cTn>
                        </p:par>
                        <p:par>
                          <p:cTn id="617" fill="hold">
                            <p:stCondLst>
                              <p:cond delay="203500"/>
                            </p:stCondLst>
                            <p:childTnLst>
                              <p:par>
                                <p:cTn id="618" presetID="11" presetClass="entr" presetSubtype="0" fill="hold" grpId="0" nodeType="afterEffect">
                                  <p:stCondLst>
                                    <p:cond delay="0"/>
                                  </p:stCondLst>
                                  <p:childTnLst>
                                    <p:set>
                                      <p:cBhvr>
                                        <p:cTn id="619" dur="1000">
                                          <p:stCondLst>
                                            <p:cond delay="0"/>
                                          </p:stCondLst>
                                        </p:cTn>
                                        <p:tgtEl>
                                          <p:spTgt spid="270"/>
                                        </p:tgtEl>
                                        <p:attrNameLst>
                                          <p:attrName>style.visibility</p:attrName>
                                        </p:attrNameLst>
                                      </p:cBhvr>
                                      <p:to>
                                        <p:strVal val="visible"/>
                                      </p:to>
                                    </p:set>
                                  </p:childTnLst>
                                </p:cTn>
                              </p:par>
                            </p:childTnLst>
                          </p:cTn>
                        </p:par>
                        <p:par>
                          <p:cTn id="620" fill="hold">
                            <p:stCondLst>
                              <p:cond delay="204500"/>
                            </p:stCondLst>
                            <p:childTnLst>
                              <p:par>
                                <p:cTn id="621" presetID="11" presetClass="entr" presetSubtype="0" fill="hold" grpId="0" nodeType="afterEffect">
                                  <p:stCondLst>
                                    <p:cond delay="0"/>
                                  </p:stCondLst>
                                  <p:childTnLst>
                                    <p:set>
                                      <p:cBhvr>
                                        <p:cTn id="622" dur="1000">
                                          <p:stCondLst>
                                            <p:cond delay="0"/>
                                          </p:stCondLst>
                                        </p:cTn>
                                        <p:tgtEl>
                                          <p:spTgt spid="271"/>
                                        </p:tgtEl>
                                        <p:attrNameLst>
                                          <p:attrName>style.visibility</p:attrName>
                                        </p:attrNameLst>
                                      </p:cBhvr>
                                      <p:to>
                                        <p:strVal val="visible"/>
                                      </p:to>
                                    </p:set>
                                  </p:childTnLst>
                                </p:cTn>
                              </p:par>
                            </p:childTnLst>
                          </p:cTn>
                        </p:par>
                        <p:par>
                          <p:cTn id="623" fill="hold">
                            <p:stCondLst>
                              <p:cond delay="205500"/>
                            </p:stCondLst>
                            <p:childTnLst>
                              <p:par>
                                <p:cTn id="624" presetID="11" presetClass="entr" presetSubtype="0" fill="hold" grpId="0" nodeType="afterEffect">
                                  <p:stCondLst>
                                    <p:cond delay="0"/>
                                  </p:stCondLst>
                                  <p:childTnLst>
                                    <p:set>
                                      <p:cBhvr>
                                        <p:cTn id="625" dur="1000">
                                          <p:stCondLst>
                                            <p:cond delay="0"/>
                                          </p:stCondLst>
                                        </p:cTn>
                                        <p:tgtEl>
                                          <p:spTgt spid="272"/>
                                        </p:tgtEl>
                                        <p:attrNameLst>
                                          <p:attrName>style.visibility</p:attrName>
                                        </p:attrNameLst>
                                      </p:cBhvr>
                                      <p:to>
                                        <p:strVal val="visible"/>
                                      </p:to>
                                    </p:set>
                                  </p:childTnLst>
                                </p:cTn>
                              </p:par>
                            </p:childTnLst>
                          </p:cTn>
                        </p:par>
                        <p:par>
                          <p:cTn id="626" fill="hold">
                            <p:stCondLst>
                              <p:cond delay="206500"/>
                            </p:stCondLst>
                            <p:childTnLst>
                              <p:par>
                                <p:cTn id="627" presetID="11" presetClass="entr" presetSubtype="0" fill="hold" grpId="0" nodeType="afterEffect">
                                  <p:stCondLst>
                                    <p:cond delay="0"/>
                                  </p:stCondLst>
                                  <p:childTnLst>
                                    <p:set>
                                      <p:cBhvr>
                                        <p:cTn id="628" dur="1000">
                                          <p:stCondLst>
                                            <p:cond delay="0"/>
                                          </p:stCondLst>
                                        </p:cTn>
                                        <p:tgtEl>
                                          <p:spTgt spid="273"/>
                                        </p:tgtEl>
                                        <p:attrNameLst>
                                          <p:attrName>style.visibility</p:attrName>
                                        </p:attrNameLst>
                                      </p:cBhvr>
                                      <p:to>
                                        <p:strVal val="visible"/>
                                      </p:to>
                                    </p:set>
                                  </p:childTnLst>
                                </p:cTn>
                              </p:par>
                            </p:childTnLst>
                          </p:cTn>
                        </p:par>
                        <p:par>
                          <p:cTn id="629" fill="hold">
                            <p:stCondLst>
                              <p:cond delay="207500"/>
                            </p:stCondLst>
                            <p:childTnLst>
                              <p:par>
                                <p:cTn id="630" presetID="11" presetClass="entr" presetSubtype="0" fill="hold" grpId="0" nodeType="afterEffect">
                                  <p:stCondLst>
                                    <p:cond delay="0"/>
                                  </p:stCondLst>
                                  <p:childTnLst>
                                    <p:set>
                                      <p:cBhvr>
                                        <p:cTn id="631" dur="1000">
                                          <p:stCondLst>
                                            <p:cond delay="0"/>
                                          </p:stCondLst>
                                        </p:cTn>
                                        <p:tgtEl>
                                          <p:spTgt spid="274"/>
                                        </p:tgtEl>
                                        <p:attrNameLst>
                                          <p:attrName>style.visibility</p:attrName>
                                        </p:attrNameLst>
                                      </p:cBhvr>
                                      <p:to>
                                        <p:strVal val="visible"/>
                                      </p:to>
                                    </p:set>
                                  </p:childTnLst>
                                </p:cTn>
                              </p:par>
                            </p:childTnLst>
                          </p:cTn>
                        </p:par>
                        <p:par>
                          <p:cTn id="632" fill="hold">
                            <p:stCondLst>
                              <p:cond delay="208500"/>
                            </p:stCondLst>
                            <p:childTnLst>
                              <p:par>
                                <p:cTn id="633" presetID="11" presetClass="entr" presetSubtype="0" fill="hold" grpId="0" nodeType="afterEffect">
                                  <p:stCondLst>
                                    <p:cond delay="0"/>
                                  </p:stCondLst>
                                  <p:childTnLst>
                                    <p:set>
                                      <p:cBhvr>
                                        <p:cTn id="634" dur="1000">
                                          <p:stCondLst>
                                            <p:cond delay="0"/>
                                          </p:stCondLst>
                                        </p:cTn>
                                        <p:tgtEl>
                                          <p:spTgt spid="275"/>
                                        </p:tgtEl>
                                        <p:attrNameLst>
                                          <p:attrName>style.visibility</p:attrName>
                                        </p:attrNameLst>
                                      </p:cBhvr>
                                      <p:to>
                                        <p:strVal val="visible"/>
                                      </p:to>
                                    </p:set>
                                  </p:childTnLst>
                                </p:cTn>
                              </p:par>
                            </p:childTnLst>
                          </p:cTn>
                        </p:par>
                        <p:par>
                          <p:cTn id="635" fill="hold">
                            <p:stCondLst>
                              <p:cond delay="209500"/>
                            </p:stCondLst>
                            <p:childTnLst>
                              <p:par>
                                <p:cTn id="636" presetID="11" presetClass="entr" presetSubtype="0" fill="hold" grpId="0" nodeType="afterEffect">
                                  <p:stCondLst>
                                    <p:cond delay="0"/>
                                  </p:stCondLst>
                                  <p:childTnLst>
                                    <p:set>
                                      <p:cBhvr>
                                        <p:cTn id="637" dur="1000">
                                          <p:stCondLst>
                                            <p:cond delay="0"/>
                                          </p:stCondLst>
                                        </p:cTn>
                                        <p:tgtEl>
                                          <p:spTgt spid="276"/>
                                        </p:tgtEl>
                                        <p:attrNameLst>
                                          <p:attrName>style.visibility</p:attrName>
                                        </p:attrNameLst>
                                      </p:cBhvr>
                                      <p:to>
                                        <p:strVal val="visible"/>
                                      </p:to>
                                    </p:set>
                                  </p:childTnLst>
                                </p:cTn>
                              </p:par>
                            </p:childTnLst>
                          </p:cTn>
                        </p:par>
                        <p:par>
                          <p:cTn id="638" fill="hold">
                            <p:stCondLst>
                              <p:cond delay="210500"/>
                            </p:stCondLst>
                            <p:childTnLst>
                              <p:par>
                                <p:cTn id="639" presetID="11" presetClass="entr" presetSubtype="0" fill="hold" grpId="0" nodeType="afterEffect">
                                  <p:stCondLst>
                                    <p:cond delay="0"/>
                                  </p:stCondLst>
                                  <p:childTnLst>
                                    <p:set>
                                      <p:cBhvr>
                                        <p:cTn id="640" dur="1000">
                                          <p:stCondLst>
                                            <p:cond delay="0"/>
                                          </p:stCondLst>
                                        </p:cTn>
                                        <p:tgtEl>
                                          <p:spTgt spid="277"/>
                                        </p:tgtEl>
                                        <p:attrNameLst>
                                          <p:attrName>style.visibility</p:attrName>
                                        </p:attrNameLst>
                                      </p:cBhvr>
                                      <p:to>
                                        <p:strVal val="visible"/>
                                      </p:to>
                                    </p:set>
                                  </p:childTnLst>
                                </p:cTn>
                              </p:par>
                            </p:childTnLst>
                          </p:cTn>
                        </p:par>
                        <p:par>
                          <p:cTn id="641" fill="hold">
                            <p:stCondLst>
                              <p:cond delay="211500"/>
                            </p:stCondLst>
                            <p:childTnLst>
                              <p:par>
                                <p:cTn id="642" presetID="11" presetClass="entr" presetSubtype="0" fill="hold" grpId="0" nodeType="afterEffect">
                                  <p:stCondLst>
                                    <p:cond delay="0"/>
                                  </p:stCondLst>
                                  <p:childTnLst>
                                    <p:set>
                                      <p:cBhvr>
                                        <p:cTn id="643" dur="1000">
                                          <p:stCondLst>
                                            <p:cond delay="0"/>
                                          </p:stCondLst>
                                        </p:cTn>
                                        <p:tgtEl>
                                          <p:spTgt spid="278"/>
                                        </p:tgtEl>
                                        <p:attrNameLst>
                                          <p:attrName>style.visibility</p:attrName>
                                        </p:attrNameLst>
                                      </p:cBhvr>
                                      <p:to>
                                        <p:strVal val="visible"/>
                                      </p:to>
                                    </p:set>
                                  </p:childTnLst>
                                </p:cTn>
                              </p:par>
                            </p:childTnLst>
                          </p:cTn>
                        </p:par>
                        <p:par>
                          <p:cTn id="644" fill="hold">
                            <p:stCondLst>
                              <p:cond delay="212500"/>
                            </p:stCondLst>
                            <p:childTnLst>
                              <p:par>
                                <p:cTn id="645" presetID="11" presetClass="entr" presetSubtype="0" fill="hold" grpId="0" nodeType="afterEffect">
                                  <p:stCondLst>
                                    <p:cond delay="0"/>
                                  </p:stCondLst>
                                  <p:childTnLst>
                                    <p:set>
                                      <p:cBhvr>
                                        <p:cTn id="646" dur="1000">
                                          <p:stCondLst>
                                            <p:cond delay="0"/>
                                          </p:stCondLst>
                                        </p:cTn>
                                        <p:tgtEl>
                                          <p:spTgt spid="279"/>
                                        </p:tgtEl>
                                        <p:attrNameLst>
                                          <p:attrName>style.visibility</p:attrName>
                                        </p:attrNameLst>
                                      </p:cBhvr>
                                      <p:to>
                                        <p:strVal val="visible"/>
                                      </p:to>
                                    </p:set>
                                  </p:childTnLst>
                                </p:cTn>
                              </p:par>
                            </p:childTnLst>
                          </p:cTn>
                        </p:par>
                        <p:par>
                          <p:cTn id="647" fill="hold">
                            <p:stCondLst>
                              <p:cond delay="213500"/>
                            </p:stCondLst>
                            <p:childTnLst>
                              <p:par>
                                <p:cTn id="648" presetID="11" presetClass="entr" presetSubtype="0" fill="hold" grpId="0" nodeType="afterEffect">
                                  <p:stCondLst>
                                    <p:cond delay="0"/>
                                  </p:stCondLst>
                                  <p:childTnLst>
                                    <p:set>
                                      <p:cBhvr>
                                        <p:cTn id="649" dur="1000">
                                          <p:stCondLst>
                                            <p:cond delay="0"/>
                                          </p:stCondLst>
                                        </p:cTn>
                                        <p:tgtEl>
                                          <p:spTgt spid="280"/>
                                        </p:tgtEl>
                                        <p:attrNameLst>
                                          <p:attrName>style.visibility</p:attrName>
                                        </p:attrNameLst>
                                      </p:cBhvr>
                                      <p:to>
                                        <p:strVal val="visible"/>
                                      </p:to>
                                    </p:set>
                                  </p:childTnLst>
                                </p:cTn>
                              </p:par>
                            </p:childTnLst>
                          </p:cTn>
                        </p:par>
                        <p:par>
                          <p:cTn id="650" fill="hold">
                            <p:stCondLst>
                              <p:cond delay="214500"/>
                            </p:stCondLst>
                            <p:childTnLst>
                              <p:par>
                                <p:cTn id="651" presetID="11" presetClass="entr" presetSubtype="0" fill="hold" grpId="0" nodeType="afterEffect">
                                  <p:stCondLst>
                                    <p:cond delay="0"/>
                                  </p:stCondLst>
                                  <p:childTnLst>
                                    <p:set>
                                      <p:cBhvr>
                                        <p:cTn id="652" dur="1000">
                                          <p:stCondLst>
                                            <p:cond delay="0"/>
                                          </p:stCondLst>
                                        </p:cTn>
                                        <p:tgtEl>
                                          <p:spTgt spid="281"/>
                                        </p:tgtEl>
                                        <p:attrNameLst>
                                          <p:attrName>style.visibility</p:attrName>
                                        </p:attrNameLst>
                                      </p:cBhvr>
                                      <p:to>
                                        <p:strVal val="visible"/>
                                      </p:to>
                                    </p:set>
                                  </p:childTnLst>
                                </p:cTn>
                              </p:par>
                            </p:childTnLst>
                          </p:cTn>
                        </p:par>
                        <p:par>
                          <p:cTn id="653" fill="hold">
                            <p:stCondLst>
                              <p:cond delay="215500"/>
                            </p:stCondLst>
                            <p:childTnLst>
                              <p:par>
                                <p:cTn id="654" presetID="11" presetClass="entr" presetSubtype="0" fill="hold" grpId="0" nodeType="afterEffect">
                                  <p:stCondLst>
                                    <p:cond delay="0"/>
                                  </p:stCondLst>
                                  <p:childTnLst>
                                    <p:set>
                                      <p:cBhvr>
                                        <p:cTn id="655" dur="1000">
                                          <p:stCondLst>
                                            <p:cond delay="0"/>
                                          </p:stCondLst>
                                        </p:cTn>
                                        <p:tgtEl>
                                          <p:spTgt spid="282"/>
                                        </p:tgtEl>
                                        <p:attrNameLst>
                                          <p:attrName>style.visibility</p:attrName>
                                        </p:attrNameLst>
                                      </p:cBhvr>
                                      <p:to>
                                        <p:strVal val="visible"/>
                                      </p:to>
                                    </p:set>
                                  </p:childTnLst>
                                </p:cTn>
                              </p:par>
                            </p:childTnLst>
                          </p:cTn>
                        </p:par>
                        <p:par>
                          <p:cTn id="656" fill="hold">
                            <p:stCondLst>
                              <p:cond delay="216500"/>
                            </p:stCondLst>
                            <p:childTnLst>
                              <p:par>
                                <p:cTn id="657" presetID="11" presetClass="entr" presetSubtype="0" fill="hold" grpId="0" nodeType="afterEffect">
                                  <p:stCondLst>
                                    <p:cond delay="0"/>
                                  </p:stCondLst>
                                  <p:childTnLst>
                                    <p:set>
                                      <p:cBhvr>
                                        <p:cTn id="658" dur="1000">
                                          <p:stCondLst>
                                            <p:cond delay="0"/>
                                          </p:stCondLst>
                                        </p:cTn>
                                        <p:tgtEl>
                                          <p:spTgt spid="283"/>
                                        </p:tgtEl>
                                        <p:attrNameLst>
                                          <p:attrName>style.visibility</p:attrName>
                                        </p:attrNameLst>
                                      </p:cBhvr>
                                      <p:to>
                                        <p:strVal val="visible"/>
                                      </p:to>
                                    </p:set>
                                  </p:childTnLst>
                                </p:cTn>
                              </p:par>
                            </p:childTnLst>
                          </p:cTn>
                        </p:par>
                        <p:par>
                          <p:cTn id="659" fill="hold">
                            <p:stCondLst>
                              <p:cond delay="217500"/>
                            </p:stCondLst>
                            <p:childTnLst>
                              <p:par>
                                <p:cTn id="660" presetID="11" presetClass="entr" presetSubtype="0" fill="hold" grpId="0" nodeType="afterEffect">
                                  <p:stCondLst>
                                    <p:cond delay="0"/>
                                  </p:stCondLst>
                                  <p:childTnLst>
                                    <p:set>
                                      <p:cBhvr>
                                        <p:cTn id="661" dur="1000">
                                          <p:stCondLst>
                                            <p:cond delay="0"/>
                                          </p:stCondLst>
                                        </p:cTn>
                                        <p:tgtEl>
                                          <p:spTgt spid="284"/>
                                        </p:tgtEl>
                                        <p:attrNameLst>
                                          <p:attrName>style.visibility</p:attrName>
                                        </p:attrNameLst>
                                      </p:cBhvr>
                                      <p:to>
                                        <p:strVal val="visible"/>
                                      </p:to>
                                    </p:set>
                                  </p:childTnLst>
                                </p:cTn>
                              </p:par>
                            </p:childTnLst>
                          </p:cTn>
                        </p:par>
                        <p:par>
                          <p:cTn id="662" fill="hold">
                            <p:stCondLst>
                              <p:cond delay="218500"/>
                            </p:stCondLst>
                            <p:childTnLst>
                              <p:par>
                                <p:cTn id="663" presetID="11" presetClass="entr" presetSubtype="0" fill="hold" grpId="0" nodeType="afterEffect">
                                  <p:stCondLst>
                                    <p:cond delay="0"/>
                                  </p:stCondLst>
                                  <p:childTnLst>
                                    <p:set>
                                      <p:cBhvr>
                                        <p:cTn id="664" dur="1000">
                                          <p:stCondLst>
                                            <p:cond delay="0"/>
                                          </p:stCondLst>
                                        </p:cTn>
                                        <p:tgtEl>
                                          <p:spTgt spid="285"/>
                                        </p:tgtEl>
                                        <p:attrNameLst>
                                          <p:attrName>style.visibility</p:attrName>
                                        </p:attrNameLst>
                                      </p:cBhvr>
                                      <p:to>
                                        <p:strVal val="visible"/>
                                      </p:to>
                                    </p:set>
                                  </p:childTnLst>
                                </p:cTn>
                              </p:par>
                            </p:childTnLst>
                          </p:cTn>
                        </p:par>
                        <p:par>
                          <p:cTn id="665" fill="hold">
                            <p:stCondLst>
                              <p:cond delay="219500"/>
                            </p:stCondLst>
                            <p:childTnLst>
                              <p:par>
                                <p:cTn id="666" presetID="11" presetClass="entr" presetSubtype="0" fill="hold" grpId="0" nodeType="afterEffect">
                                  <p:stCondLst>
                                    <p:cond delay="0"/>
                                  </p:stCondLst>
                                  <p:childTnLst>
                                    <p:set>
                                      <p:cBhvr>
                                        <p:cTn id="667" dur="1000">
                                          <p:stCondLst>
                                            <p:cond delay="0"/>
                                          </p:stCondLst>
                                        </p:cTn>
                                        <p:tgtEl>
                                          <p:spTgt spid="286"/>
                                        </p:tgtEl>
                                        <p:attrNameLst>
                                          <p:attrName>style.visibility</p:attrName>
                                        </p:attrNameLst>
                                      </p:cBhvr>
                                      <p:to>
                                        <p:strVal val="visible"/>
                                      </p:to>
                                    </p:set>
                                  </p:childTnLst>
                                </p:cTn>
                              </p:par>
                            </p:childTnLst>
                          </p:cTn>
                        </p:par>
                        <p:par>
                          <p:cTn id="668" fill="hold">
                            <p:stCondLst>
                              <p:cond delay="220500"/>
                            </p:stCondLst>
                            <p:childTnLst>
                              <p:par>
                                <p:cTn id="669" presetID="11" presetClass="entr" presetSubtype="0" fill="hold" grpId="0" nodeType="afterEffect">
                                  <p:stCondLst>
                                    <p:cond delay="0"/>
                                  </p:stCondLst>
                                  <p:childTnLst>
                                    <p:set>
                                      <p:cBhvr>
                                        <p:cTn id="670" dur="1000">
                                          <p:stCondLst>
                                            <p:cond delay="0"/>
                                          </p:stCondLst>
                                        </p:cTn>
                                        <p:tgtEl>
                                          <p:spTgt spid="287"/>
                                        </p:tgtEl>
                                        <p:attrNameLst>
                                          <p:attrName>style.visibility</p:attrName>
                                        </p:attrNameLst>
                                      </p:cBhvr>
                                      <p:to>
                                        <p:strVal val="visible"/>
                                      </p:to>
                                    </p:set>
                                  </p:childTnLst>
                                </p:cTn>
                              </p:par>
                            </p:childTnLst>
                          </p:cTn>
                        </p:par>
                        <p:par>
                          <p:cTn id="671" fill="hold">
                            <p:stCondLst>
                              <p:cond delay="221500"/>
                            </p:stCondLst>
                            <p:childTnLst>
                              <p:par>
                                <p:cTn id="672" presetID="11" presetClass="entr" presetSubtype="0" fill="hold" grpId="0" nodeType="afterEffect">
                                  <p:stCondLst>
                                    <p:cond delay="0"/>
                                  </p:stCondLst>
                                  <p:childTnLst>
                                    <p:set>
                                      <p:cBhvr>
                                        <p:cTn id="673" dur="1000">
                                          <p:stCondLst>
                                            <p:cond delay="0"/>
                                          </p:stCondLst>
                                        </p:cTn>
                                        <p:tgtEl>
                                          <p:spTgt spid="288"/>
                                        </p:tgtEl>
                                        <p:attrNameLst>
                                          <p:attrName>style.visibility</p:attrName>
                                        </p:attrNameLst>
                                      </p:cBhvr>
                                      <p:to>
                                        <p:strVal val="visible"/>
                                      </p:to>
                                    </p:set>
                                  </p:childTnLst>
                                </p:cTn>
                              </p:par>
                            </p:childTnLst>
                          </p:cTn>
                        </p:par>
                        <p:par>
                          <p:cTn id="674" fill="hold">
                            <p:stCondLst>
                              <p:cond delay="222500"/>
                            </p:stCondLst>
                            <p:childTnLst>
                              <p:par>
                                <p:cTn id="675" presetID="11" presetClass="entr" presetSubtype="0" fill="hold" grpId="0" nodeType="afterEffect">
                                  <p:stCondLst>
                                    <p:cond delay="0"/>
                                  </p:stCondLst>
                                  <p:childTnLst>
                                    <p:set>
                                      <p:cBhvr>
                                        <p:cTn id="676" dur="1000">
                                          <p:stCondLst>
                                            <p:cond delay="0"/>
                                          </p:stCondLst>
                                        </p:cTn>
                                        <p:tgtEl>
                                          <p:spTgt spid="289"/>
                                        </p:tgtEl>
                                        <p:attrNameLst>
                                          <p:attrName>style.visibility</p:attrName>
                                        </p:attrNameLst>
                                      </p:cBhvr>
                                      <p:to>
                                        <p:strVal val="visible"/>
                                      </p:to>
                                    </p:set>
                                  </p:childTnLst>
                                </p:cTn>
                              </p:par>
                            </p:childTnLst>
                          </p:cTn>
                        </p:par>
                        <p:par>
                          <p:cTn id="677" fill="hold">
                            <p:stCondLst>
                              <p:cond delay="223500"/>
                            </p:stCondLst>
                            <p:childTnLst>
                              <p:par>
                                <p:cTn id="678" presetID="11" presetClass="entr" presetSubtype="0" fill="hold" grpId="0" nodeType="afterEffect">
                                  <p:stCondLst>
                                    <p:cond delay="0"/>
                                  </p:stCondLst>
                                  <p:childTnLst>
                                    <p:set>
                                      <p:cBhvr>
                                        <p:cTn id="679" dur="1000">
                                          <p:stCondLst>
                                            <p:cond delay="0"/>
                                          </p:stCondLst>
                                        </p:cTn>
                                        <p:tgtEl>
                                          <p:spTgt spid="290"/>
                                        </p:tgtEl>
                                        <p:attrNameLst>
                                          <p:attrName>style.visibility</p:attrName>
                                        </p:attrNameLst>
                                      </p:cBhvr>
                                      <p:to>
                                        <p:strVal val="visible"/>
                                      </p:to>
                                    </p:set>
                                  </p:childTnLst>
                                </p:cTn>
                              </p:par>
                            </p:childTnLst>
                          </p:cTn>
                        </p:par>
                        <p:par>
                          <p:cTn id="680" fill="hold">
                            <p:stCondLst>
                              <p:cond delay="224500"/>
                            </p:stCondLst>
                            <p:childTnLst>
                              <p:par>
                                <p:cTn id="681" presetID="11" presetClass="entr" presetSubtype="0" fill="hold" grpId="0" nodeType="afterEffect">
                                  <p:stCondLst>
                                    <p:cond delay="0"/>
                                  </p:stCondLst>
                                  <p:childTnLst>
                                    <p:set>
                                      <p:cBhvr>
                                        <p:cTn id="682" dur="1000">
                                          <p:stCondLst>
                                            <p:cond delay="0"/>
                                          </p:stCondLst>
                                        </p:cTn>
                                        <p:tgtEl>
                                          <p:spTgt spid="291"/>
                                        </p:tgtEl>
                                        <p:attrNameLst>
                                          <p:attrName>style.visibility</p:attrName>
                                        </p:attrNameLst>
                                      </p:cBhvr>
                                      <p:to>
                                        <p:strVal val="visible"/>
                                      </p:to>
                                    </p:set>
                                  </p:childTnLst>
                                </p:cTn>
                              </p:par>
                            </p:childTnLst>
                          </p:cTn>
                        </p:par>
                        <p:par>
                          <p:cTn id="683" fill="hold">
                            <p:stCondLst>
                              <p:cond delay="225500"/>
                            </p:stCondLst>
                            <p:childTnLst>
                              <p:par>
                                <p:cTn id="684" presetID="11" presetClass="entr" presetSubtype="0" fill="hold" grpId="0" nodeType="afterEffect">
                                  <p:stCondLst>
                                    <p:cond delay="0"/>
                                  </p:stCondLst>
                                  <p:childTnLst>
                                    <p:set>
                                      <p:cBhvr>
                                        <p:cTn id="685" dur="1000">
                                          <p:stCondLst>
                                            <p:cond delay="0"/>
                                          </p:stCondLst>
                                        </p:cTn>
                                        <p:tgtEl>
                                          <p:spTgt spid="292"/>
                                        </p:tgtEl>
                                        <p:attrNameLst>
                                          <p:attrName>style.visibility</p:attrName>
                                        </p:attrNameLst>
                                      </p:cBhvr>
                                      <p:to>
                                        <p:strVal val="visible"/>
                                      </p:to>
                                    </p:set>
                                  </p:childTnLst>
                                </p:cTn>
                              </p:par>
                            </p:childTnLst>
                          </p:cTn>
                        </p:par>
                        <p:par>
                          <p:cTn id="686" fill="hold">
                            <p:stCondLst>
                              <p:cond delay="226500"/>
                            </p:stCondLst>
                            <p:childTnLst>
                              <p:par>
                                <p:cTn id="687" presetID="11" presetClass="entr" presetSubtype="0" fill="hold" grpId="0" nodeType="afterEffect">
                                  <p:stCondLst>
                                    <p:cond delay="0"/>
                                  </p:stCondLst>
                                  <p:childTnLst>
                                    <p:set>
                                      <p:cBhvr>
                                        <p:cTn id="688" dur="1000">
                                          <p:stCondLst>
                                            <p:cond delay="0"/>
                                          </p:stCondLst>
                                        </p:cTn>
                                        <p:tgtEl>
                                          <p:spTgt spid="293"/>
                                        </p:tgtEl>
                                        <p:attrNameLst>
                                          <p:attrName>style.visibility</p:attrName>
                                        </p:attrNameLst>
                                      </p:cBhvr>
                                      <p:to>
                                        <p:strVal val="visible"/>
                                      </p:to>
                                    </p:set>
                                  </p:childTnLst>
                                </p:cTn>
                              </p:par>
                            </p:childTnLst>
                          </p:cTn>
                        </p:par>
                        <p:par>
                          <p:cTn id="689" fill="hold">
                            <p:stCondLst>
                              <p:cond delay="227500"/>
                            </p:stCondLst>
                            <p:childTnLst>
                              <p:par>
                                <p:cTn id="690" presetID="11" presetClass="entr" presetSubtype="0" fill="hold" grpId="0" nodeType="afterEffect">
                                  <p:stCondLst>
                                    <p:cond delay="0"/>
                                  </p:stCondLst>
                                  <p:childTnLst>
                                    <p:set>
                                      <p:cBhvr>
                                        <p:cTn id="691" dur="1000">
                                          <p:stCondLst>
                                            <p:cond delay="0"/>
                                          </p:stCondLst>
                                        </p:cTn>
                                        <p:tgtEl>
                                          <p:spTgt spid="294"/>
                                        </p:tgtEl>
                                        <p:attrNameLst>
                                          <p:attrName>style.visibility</p:attrName>
                                        </p:attrNameLst>
                                      </p:cBhvr>
                                      <p:to>
                                        <p:strVal val="visible"/>
                                      </p:to>
                                    </p:set>
                                  </p:childTnLst>
                                </p:cTn>
                              </p:par>
                            </p:childTnLst>
                          </p:cTn>
                        </p:par>
                        <p:par>
                          <p:cTn id="692" fill="hold">
                            <p:stCondLst>
                              <p:cond delay="228500"/>
                            </p:stCondLst>
                            <p:childTnLst>
                              <p:par>
                                <p:cTn id="693" presetID="11" presetClass="entr" presetSubtype="0" fill="hold" grpId="0" nodeType="afterEffect">
                                  <p:stCondLst>
                                    <p:cond delay="0"/>
                                  </p:stCondLst>
                                  <p:childTnLst>
                                    <p:set>
                                      <p:cBhvr>
                                        <p:cTn id="694" dur="1000">
                                          <p:stCondLst>
                                            <p:cond delay="0"/>
                                          </p:stCondLst>
                                        </p:cTn>
                                        <p:tgtEl>
                                          <p:spTgt spid="295"/>
                                        </p:tgtEl>
                                        <p:attrNameLst>
                                          <p:attrName>style.visibility</p:attrName>
                                        </p:attrNameLst>
                                      </p:cBhvr>
                                      <p:to>
                                        <p:strVal val="visible"/>
                                      </p:to>
                                    </p:set>
                                  </p:childTnLst>
                                </p:cTn>
                              </p:par>
                            </p:childTnLst>
                          </p:cTn>
                        </p:par>
                        <p:par>
                          <p:cTn id="695" fill="hold">
                            <p:stCondLst>
                              <p:cond delay="229500"/>
                            </p:stCondLst>
                            <p:childTnLst>
                              <p:par>
                                <p:cTn id="696" presetID="11" presetClass="entr" presetSubtype="0" fill="hold" grpId="0" nodeType="afterEffect">
                                  <p:stCondLst>
                                    <p:cond delay="0"/>
                                  </p:stCondLst>
                                  <p:childTnLst>
                                    <p:set>
                                      <p:cBhvr>
                                        <p:cTn id="697" dur="1000">
                                          <p:stCondLst>
                                            <p:cond delay="0"/>
                                          </p:stCondLst>
                                        </p:cTn>
                                        <p:tgtEl>
                                          <p:spTgt spid="296"/>
                                        </p:tgtEl>
                                        <p:attrNameLst>
                                          <p:attrName>style.visibility</p:attrName>
                                        </p:attrNameLst>
                                      </p:cBhvr>
                                      <p:to>
                                        <p:strVal val="visible"/>
                                      </p:to>
                                    </p:set>
                                  </p:childTnLst>
                                </p:cTn>
                              </p:par>
                            </p:childTnLst>
                          </p:cTn>
                        </p:par>
                        <p:par>
                          <p:cTn id="698" fill="hold">
                            <p:stCondLst>
                              <p:cond delay="230500"/>
                            </p:stCondLst>
                            <p:childTnLst>
                              <p:par>
                                <p:cTn id="699" presetID="11" presetClass="entr" presetSubtype="0" fill="hold" grpId="0" nodeType="afterEffect">
                                  <p:stCondLst>
                                    <p:cond delay="0"/>
                                  </p:stCondLst>
                                  <p:childTnLst>
                                    <p:set>
                                      <p:cBhvr>
                                        <p:cTn id="700" dur="1000">
                                          <p:stCondLst>
                                            <p:cond delay="0"/>
                                          </p:stCondLst>
                                        </p:cTn>
                                        <p:tgtEl>
                                          <p:spTgt spid="297"/>
                                        </p:tgtEl>
                                        <p:attrNameLst>
                                          <p:attrName>style.visibility</p:attrName>
                                        </p:attrNameLst>
                                      </p:cBhvr>
                                      <p:to>
                                        <p:strVal val="visible"/>
                                      </p:to>
                                    </p:set>
                                  </p:childTnLst>
                                  <p:subTnLst>
                                    <p:audio>
                                      <p:cMediaNode>
                                        <p:cTn display="0" masterRel="sameClick">
                                          <p:stCondLst>
                                            <p:cond evt="begin" delay="0">
                                              <p:tn val="699"/>
                                            </p:cond>
                                          </p:stCondLst>
                                          <p:endCondLst>
                                            <p:cond evt="onStopAudio" delay="0">
                                              <p:tgtEl>
                                                <p:sldTgt/>
                                              </p:tgtEl>
                                            </p:cond>
                                          </p:endCondLst>
                                        </p:cTn>
                                        <p:tgtEl>
                                          <p:sndTgt r:embed="rId2" name="click.wav"/>
                                        </p:tgtEl>
                                      </p:cMediaNode>
                                    </p:audio>
                                  </p:subTnLst>
                                </p:cTn>
                              </p:par>
                            </p:childTnLst>
                          </p:cTn>
                        </p:par>
                        <p:par>
                          <p:cTn id="701" fill="hold">
                            <p:stCondLst>
                              <p:cond delay="231500"/>
                            </p:stCondLst>
                            <p:childTnLst>
                              <p:par>
                                <p:cTn id="702" presetID="11" presetClass="entr" presetSubtype="0" fill="hold" grpId="0" nodeType="afterEffect">
                                  <p:stCondLst>
                                    <p:cond delay="0"/>
                                  </p:stCondLst>
                                  <p:childTnLst>
                                    <p:set>
                                      <p:cBhvr>
                                        <p:cTn id="703" dur="1000">
                                          <p:stCondLst>
                                            <p:cond delay="0"/>
                                          </p:stCondLst>
                                        </p:cTn>
                                        <p:tgtEl>
                                          <p:spTgt spid="298"/>
                                        </p:tgtEl>
                                        <p:attrNameLst>
                                          <p:attrName>style.visibility</p:attrName>
                                        </p:attrNameLst>
                                      </p:cBhvr>
                                      <p:to>
                                        <p:strVal val="visible"/>
                                      </p:to>
                                    </p:set>
                                  </p:childTnLst>
                                  <p:subTnLst>
                                    <p:audio>
                                      <p:cMediaNode>
                                        <p:cTn display="0" masterRel="sameClick">
                                          <p:stCondLst>
                                            <p:cond evt="begin" delay="0">
                                              <p:tn val="702"/>
                                            </p:cond>
                                          </p:stCondLst>
                                          <p:endCondLst>
                                            <p:cond evt="onStopAudio" delay="0">
                                              <p:tgtEl>
                                                <p:sldTgt/>
                                              </p:tgtEl>
                                            </p:cond>
                                          </p:endCondLst>
                                        </p:cTn>
                                        <p:tgtEl>
                                          <p:sndTgt r:embed="rId2" name="click.wav"/>
                                        </p:tgtEl>
                                      </p:cMediaNode>
                                    </p:audio>
                                  </p:subTnLst>
                                </p:cTn>
                              </p:par>
                            </p:childTnLst>
                          </p:cTn>
                        </p:par>
                        <p:par>
                          <p:cTn id="704" fill="hold">
                            <p:stCondLst>
                              <p:cond delay="232500"/>
                            </p:stCondLst>
                            <p:childTnLst>
                              <p:par>
                                <p:cTn id="705" presetID="11" presetClass="entr" presetSubtype="0" fill="hold" grpId="0" nodeType="afterEffect">
                                  <p:stCondLst>
                                    <p:cond delay="0"/>
                                  </p:stCondLst>
                                  <p:childTnLst>
                                    <p:set>
                                      <p:cBhvr>
                                        <p:cTn id="706" dur="1000">
                                          <p:stCondLst>
                                            <p:cond delay="0"/>
                                          </p:stCondLst>
                                        </p:cTn>
                                        <p:tgtEl>
                                          <p:spTgt spid="299"/>
                                        </p:tgtEl>
                                        <p:attrNameLst>
                                          <p:attrName>style.visibility</p:attrName>
                                        </p:attrNameLst>
                                      </p:cBhvr>
                                      <p:to>
                                        <p:strVal val="visible"/>
                                      </p:to>
                                    </p:set>
                                  </p:childTnLst>
                                  <p:subTnLst>
                                    <p:audio>
                                      <p:cMediaNode>
                                        <p:cTn display="0" masterRel="sameClick">
                                          <p:stCondLst>
                                            <p:cond evt="begin" delay="0">
                                              <p:tn val="705"/>
                                            </p:cond>
                                          </p:stCondLst>
                                          <p:endCondLst>
                                            <p:cond evt="onStopAudio" delay="0">
                                              <p:tgtEl>
                                                <p:sldTgt/>
                                              </p:tgtEl>
                                            </p:cond>
                                          </p:endCondLst>
                                        </p:cTn>
                                        <p:tgtEl>
                                          <p:sndTgt r:embed="rId2" name="click.wav"/>
                                        </p:tgtEl>
                                      </p:cMediaNode>
                                    </p:audio>
                                  </p:subTnLst>
                                </p:cTn>
                              </p:par>
                            </p:childTnLst>
                          </p:cTn>
                        </p:par>
                        <p:par>
                          <p:cTn id="707" fill="hold">
                            <p:stCondLst>
                              <p:cond delay="233500"/>
                            </p:stCondLst>
                            <p:childTnLst>
                              <p:par>
                                <p:cTn id="708" presetID="11" presetClass="entr" presetSubtype="0" fill="hold" grpId="0" nodeType="afterEffect">
                                  <p:stCondLst>
                                    <p:cond delay="0"/>
                                  </p:stCondLst>
                                  <p:childTnLst>
                                    <p:set>
                                      <p:cBhvr>
                                        <p:cTn id="709" dur="1000">
                                          <p:stCondLst>
                                            <p:cond delay="0"/>
                                          </p:stCondLst>
                                        </p:cTn>
                                        <p:tgtEl>
                                          <p:spTgt spid="300"/>
                                        </p:tgtEl>
                                        <p:attrNameLst>
                                          <p:attrName>style.visibility</p:attrName>
                                        </p:attrNameLst>
                                      </p:cBhvr>
                                      <p:to>
                                        <p:strVal val="visible"/>
                                      </p:to>
                                    </p:set>
                                  </p:childTnLst>
                                  <p:subTnLst>
                                    <p:audio>
                                      <p:cMediaNode>
                                        <p:cTn display="0" masterRel="sameClick">
                                          <p:stCondLst>
                                            <p:cond evt="begin" delay="0">
                                              <p:tn val="708"/>
                                            </p:cond>
                                          </p:stCondLst>
                                          <p:endCondLst>
                                            <p:cond evt="onStopAudio" delay="0">
                                              <p:tgtEl>
                                                <p:sldTgt/>
                                              </p:tgtEl>
                                            </p:cond>
                                          </p:endCondLst>
                                        </p:cTn>
                                        <p:tgtEl>
                                          <p:sndTgt r:embed="rId2" name="click.wav"/>
                                        </p:tgtEl>
                                      </p:cMediaNode>
                                    </p:audio>
                                  </p:subTnLst>
                                </p:cTn>
                              </p:par>
                            </p:childTnLst>
                          </p:cTn>
                        </p:par>
                        <p:par>
                          <p:cTn id="710" fill="hold">
                            <p:stCondLst>
                              <p:cond delay="234500"/>
                            </p:stCondLst>
                            <p:childTnLst>
                              <p:par>
                                <p:cTn id="711" presetID="11" presetClass="entr" presetSubtype="0" fill="hold" grpId="0" nodeType="afterEffect">
                                  <p:stCondLst>
                                    <p:cond delay="0"/>
                                  </p:stCondLst>
                                  <p:childTnLst>
                                    <p:set>
                                      <p:cBhvr>
                                        <p:cTn id="712" dur="1000">
                                          <p:stCondLst>
                                            <p:cond delay="0"/>
                                          </p:stCondLst>
                                        </p:cTn>
                                        <p:tgtEl>
                                          <p:spTgt spid="301"/>
                                        </p:tgtEl>
                                        <p:attrNameLst>
                                          <p:attrName>style.visibility</p:attrName>
                                        </p:attrNameLst>
                                      </p:cBhvr>
                                      <p:to>
                                        <p:strVal val="visible"/>
                                      </p:to>
                                    </p:set>
                                  </p:childTnLst>
                                  <p:subTnLst>
                                    <p:audio>
                                      <p:cMediaNode>
                                        <p:cTn display="0" masterRel="sameClick">
                                          <p:stCondLst>
                                            <p:cond evt="begin" delay="0">
                                              <p:tn val="711"/>
                                            </p:cond>
                                          </p:stCondLst>
                                          <p:endCondLst>
                                            <p:cond evt="onStopAudio" delay="0">
                                              <p:tgtEl>
                                                <p:sldTgt/>
                                              </p:tgtEl>
                                            </p:cond>
                                          </p:endCondLst>
                                        </p:cTn>
                                        <p:tgtEl>
                                          <p:sndTgt r:embed="rId2" name="click.wav"/>
                                        </p:tgtEl>
                                      </p:cMediaNode>
                                    </p:audio>
                                  </p:subTnLst>
                                </p:cTn>
                              </p:par>
                            </p:childTnLst>
                          </p:cTn>
                        </p:par>
                        <p:par>
                          <p:cTn id="713" fill="hold">
                            <p:stCondLst>
                              <p:cond delay="235500"/>
                            </p:stCondLst>
                            <p:childTnLst>
                              <p:par>
                                <p:cTn id="714" presetID="11" presetClass="entr" presetSubtype="0" fill="hold" grpId="0" nodeType="afterEffect">
                                  <p:stCondLst>
                                    <p:cond delay="0"/>
                                  </p:stCondLst>
                                  <p:childTnLst>
                                    <p:set>
                                      <p:cBhvr>
                                        <p:cTn id="715" dur="1000">
                                          <p:stCondLst>
                                            <p:cond delay="0"/>
                                          </p:stCondLst>
                                        </p:cTn>
                                        <p:tgtEl>
                                          <p:spTgt spid="302"/>
                                        </p:tgtEl>
                                        <p:attrNameLst>
                                          <p:attrName>style.visibility</p:attrName>
                                        </p:attrNameLst>
                                      </p:cBhvr>
                                      <p:to>
                                        <p:strVal val="visible"/>
                                      </p:to>
                                    </p:set>
                                  </p:childTnLst>
                                  <p:subTnLst>
                                    <p:audio>
                                      <p:cMediaNode>
                                        <p:cTn display="0" masterRel="sameClick">
                                          <p:stCondLst>
                                            <p:cond evt="begin" delay="0">
                                              <p:tn val="714"/>
                                            </p:cond>
                                          </p:stCondLst>
                                          <p:endCondLst>
                                            <p:cond evt="onStopAudio" delay="0">
                                              <p:tgtEl>
                                                <p:sldTgt/>
                                              </p:tgtEl>
                                            </p:cond>
                                          </p:endCondLst>
                                        </p:cTn>
                                        <p:tgtEl>
                                          <p:sndTgt r:embed="rId2" name="click.wav"/>
                                        </p:tgtEl>
                                      </p:cMediaNode>
                                    </p:audio>
                                  </p:subTnLst>
                                </p:cTn>
                              </p:par>
                            </p:childTnLst>
                          </p:cTn>
                        </p:par>
                        <p:par>
                          <p:cTn id="716" fill="hold">
                            <p:stCondLst>
                              <p:cond delay="236500"/>
                            </p:stCondLst>
                            <p:childTnLst>
                              <p:par>
                                <p:cTn id="717" presetID="11" presetClass="entr" presetSubtype="0" fill="hold" grpId="0" nodeType="afterEffect">
                                  <p:stCondLst>
                                    <p:cond delay="0"/>
                                  </p:stCondLst>
                                  <p:childTnLst>
                                    <p:set>
                                      <p:cBhvr>
                                        <p:cTn id="718" dur="1000">
                                          <p:stCondLst>
                                            <p:cond delay="0"/>
                                          </p:stCondLst>
                                        </p:cTn>
                                        <p:tgtEl>
                                          <p:spTgt spid="303"/>
                                        </p:tgtEl>
                                        <p:attrNameLst>
                                          <p:attrName>style.visibility</p:attrName>
                                        </p:attrNameLst>
                                      </p:cBhvr>
                                      <p:to>
                                        <p:strVal val="visible"/>
                                      </p:to>
                                    </p:set>
                                  </p:childTnLst>
                                  <p:subTnLst>
                                    <p:audio>
                                      <p:cMediaNode>
                                        <p:cTn display="0" masterRel="sameClick">
                                          <p:stCondLst>
                                            <p:cond evt="begin" delay="0">
                                              <p:tn val="717"/>
                                            </p:cond>
                                          </p:stCondLst>
                                          <p:endCondLst>
                                            <p:cond evt="onStopAudio" delay="0">
                                              <p:tgtEl>
                                                <p:sldTgt/>
                                              </p:tgtEl>
                                            </p:cond>
                                          </p:endCondLst>
                                        </p:cTn>
                                        <p:tgtEl>
                                          <p:sndTgt r:embed="rId2" name="click.wav"/>
                                        </p:tgtEl>
                                      </p:cMediaNode>
                                    </p:audio>
                                  </p:subTnLst>
                                </p:cTn>
                              </p:par>
                            </p:childTnLst>
                          </p:cTn>
                        </p:par>
                        <p:par>
                          <p:cTn id="719" fill="hold">
                            <p:stCondLst>
                              <p:cond delay="237500"/>
                            </p:stCondLst>
                            <p:childTnLst>
                              <p:par>
                                <p:cTn id="720" presetID="11" presetClass="entr" presetSubtype="0" fill="hold" grpId="0" nodeType="afterEffect">
                                  <p:stCondLst>
                                    <p:cond delay="0"/>
                                  </p:stCondLst>
                                  <p:childTnLst>
                                    <p:set>
                                      <p:cBhvr>
                                        <p:cTn id="721" dur="1000">
                                          <p:stCondLst>
                                            <p:cond delay="0"/>
                                          </p:stCondLst>
                                        </p:cTn>
                                        <p:tgtEl>
                                          <p:spTgt spid="304"/>
                                        </p:tgtEl>
                                        <p:attrNameLst>
                                          <p:attrName>style.visibility</p:attrName>
                                        </p:attrNameLst>
                                      </p:cBhvr>
                                      <p:to>
                                        <p:strVal val="visible"/>
                                      </p:to>
                                    </p:set>
                                  </p:childTnLst>
                                  <p:subTnLst>
                                    <p:audio>
                                      <p:cMediaNode>
                                        <p:cTn display="0" masterRel="sameClick">
                                          <p:stCondLst>
                                            <p:cond evt="begin" delay="0">
                                              <p:tn val="720"/>
                                            </p:cond>
                                          </p:stCondLst>
                                          <p:endCondLst>
                                            <p:cond evt="onStopAudio" delay="0">
                                              <p:tgtEl>
                                                <p:sldTgt/>
                                              </p:tgtEl>
                                            </p:cond>
                                          </p:endCondLst>
                                        </p:cTn>
                                        <p:tgtEl>
                                          <p:sndTgt r:embed="rId2" name="click.wav"/>
                                        </p:tgtEl>
                                      </p:cMediaNode>
                                    </p:audio>
                                  </p:subTnLst>
                                </p:cTn>
                              </p:par>
                            </p:childTnLst>
                          </p:cTn>
                        </p:par>
                        <p:par>
                          <p:cTn id="722" fill="hold">
                            <p:stCondLst>
                              <p:cond delay="238500"/>
                            </p:stCondLst>
                            <p:childTnLst>
                              <p:par>
                                <p:cTn id="723" presetID="11" presetClass="entr" presetSubtype="0" fill="hold" grpId="0" nodeType="afterEffect">
                                  <p:stCondLst>
                                    <p:cond delay="0"/>
                                  </p:stCondLst>
                                  <p:childTnLst>
                                    <p:set>
                                      <p:cBhvr>
                                        <p:cTn id="724" dur="1000">
                                          <p:stCondLst>
                                            <p:cond delay="0"/>
                                          </p:stCondLst>
                                        </p:cTn>
                                        <p:tgtEl>
                                          <p:spTgt spid="305"/>
                                        </p:tgtEl>
                                        <p:attrNameLst>
                                          <p:attrName>style.visibility</p:attrName>
                                        </p:attrNameLst>
                                      </p:cBhvr>
                                      <p:to>
                                        <p:strVal val="visible"/>
                                      </p:to>
                                    </p:set>
                                  </p:childTnLst>
                                  <p:subTnLst>
                                    <p:audio>
                                      <p:cMediaNode>
                                        <p:cTn display="0" masterRel="sameClick">
                                          <p:stCondLst>
                                            <p:cond evt="begin" delay="0">
                                              <p:tn val="723"/>
                                            </p:cond>
                                          </p:stCondLst>
                                          <p:endCondLst>
                                            <p:cond evt="onStopAudio" delay="0">
                                              <p:tgtEl>
                                                <p:sldTgt/>
                                              </p:tgtEl>
                                            </p:cond>
                                          </p:endCondLst>
                                        </p:cTn>
                                        <p:tgtEl>
                                          <p:sndTgt r:embed="rId2" name="click.wav"/>
                                        </p:tgtEl>
                                      </p:cMediaNode>
                                    </p:audio>
                                  </p:subTnLst>
                                </p:cTn>
                              </p:par>
                            </p:childTnLst>
                          </p:cTn>
                        </p:par>
                        <p:par>
                          <p:cTn id="725" fill="hold">
                            <p:stCondLst>
                              <p:cond delay="239500"/>
                            </p:stCondLst>
                            <p:childTnLst>
                              <p:par>
                                <p:cTn id="726" presetID="11" presetClass="entr" presetSubtype="0" fill="hold" grpId="0" nodeType="afterEffect">
                                  <p:stCondLst>
                                    <p:cond delay="0"/>
                                  </p:stCondLst>
                                  <p:childTnLst>
                                    <p:set>
                                      <p:cBhvr>
                                        <p:cTn id="727" dur="1000">
                                          <p:stCondLst>
                                            <p:cond delay="0"/>
                                          </p:stCondLst>
                                        </p:cTn>
                                        <p:tgtEl>
                                          <p:spTgt spid="306"/>
                                        </p:tgtEl>
                                        <p:attrNameLst>
                                          <p:attrName>style.visibility</p:attrName>
                                        </p:attrNameLst>
                                      </p:cBhvr>
                                      <p:to>
                                        <p:strVal val="visible"/>
                                      </p:to>
                                    </p:set>
                                  </p:childTnLst>
                                  <p:subTnLst>
                                    <p:audio>
                                      <p:cMediaNode>
                                        <p:cTn display="0" masterRel="sameClick">
                                          <p:stCondLst>
                                            <p:cond evt="begin" delay="0">
                                              <p:tn val="72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07"/>
                  </p:tgtEl>
                </p:cond>
              </p:nextCondLst>
            </p:seq>
          </p:childTnLst>
        </p:cTn>
      </p:par>
    </p:tnLst>
    <p:bldLst>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animBg="1"/>
      <p:bldP spid="304" grpId="0" animBg="1"/>
      <p:bldP spid="305" grpId="0" animBg="1"/>
      <p:bldP spid="306" grpId="0" animBg="1"/>
      <p:bldP spid="30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7"/>
          <p:cNvSpPr>
            <a:spLocks noChangeArrowheads="1"/>
          </p:cNvSpPr>
          <p:nvPr/>
        </p:nvSpPr>
        <p:spPr bwMode="auto">
          <a:xfrm>
            <a:off x="0" y="0"/>
            <a:ext cx="9144000" cy="400050"/>
          </a:xfrm>
          <a:prstGeom prst="rect">
            <a:avLst/>
          </a:prstGeom>
          <a:gradFill rotWithShape="0">
            <a:gsLst>
              <a:gs pos="0">
                <a:srgbClr val="FF0000"/>
              </a:gs>
              <a:gs pos="50000">
                <a:schemeClr val="bg1"/>
              </a:gs>
              <a:gs pos="100000">
                <a:srgbClr val="FF0000"/>
              </a:gs>
            </a:gsLst>
            <a:lin ang="5400000" scaled="1"/>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sz="2800" b="1">
                <a:solidFill>
                  <a:srgbClr val="0000FF"/>
                </a:solidFill>
                <a:latin typeface="+mj-lt"/>
                <a:cs typeface="Arial" charset="0"/>
              </a:rPr>
              <a:t>Phần 3: LUYỆN TẬP</a:t>
            </a:r>
            <a:endParaRPr lang="en-US" sz="2800" b="1">
              <a:solidFill>
                <a:srgbClr val="000000"/>
              </a:solidFill>
              <a:latin typeface="+mj-lt"/>
              <a:cs typeface="Arial" charset="0"/>
            </a:endParaRPr>
          </a:p>
        </p:txBody>
      </p:sp>
      <p:pic>
        <p:nvPicPr>
          <p:cNvPr id="8" name="Object 7"/>
          <p:cNvPicPr>
            <a:picLocks noChangeAspect="1"/>
          </p:cNvPicPr>
          <p:nvPr/>
        </p:nvPicPr>
        <p:blipFill>
          <a:blip r:embed="rId3"/>
          <a:srcRect/>
          <a:stretch>
            <a:fillRect/>
          </a:stretch>
        </p:blipFill>
        <p:spPr bwMode="auto">
          <a:xfrm>
            <a:off x="4953000" y="1120933"/>
            <a:ext cx="3100039" cy="1828800"/>
          </a:xfrm>
          <a:prstGeom prst="rect">
            <a:avLst/>
          </a:prstGeom>
          <a:noFill/>
        </p:spPr>
      </p:pic>
      <mc:AlternateContent xmlns:mc="http://schemas.openxmlformats.org/markup-compatibility/2006" xmlns:a14="http://schemas.microsoft.com/office/drawing/2010/main">
        <mc:Choice Requires="a14">
          <p:sp>
            <p:nvSpPr>
              <p:cNvPr id="10" name="TextBox 9"/>
              <p:cNvSpPr txBox="1"/>
              <p:nvPr/>
            </p:nvSpPr>
            <p:spPr>
              <a:xfrm>
                <a:off x="244928" y="1514110"/>
                <a:ext cx="4860471" cy="1895840"/>
              </a:xfrm>
              <a:prstGeom prst="rect">
                <a:avLst/>
              </a:prstGeom>
              <a:noFill/>
            </p:spPr>
            <p:txBody>
              <a:bodyPr wrap="square" rtlCol="0">
                <a:spAutoFit/>
              </a:bodyPr>
              <a:lstStyle/>
              <a:p>
                <a:pPr algn="just"/>
                <a:r>
                  <a:rPr lang="en-US" sz="2800" b="1" dirty="0">
                    <a:latin typeface="+mj-lt"/>
                  </a:rPr>
                  <a:t>Luyện tập 3</a:t>
                </a:r>
                <a:r>
                  <a:rPr lang="en-US" sz="2800" dirty="0">
                    <a:latin typeface="+mj-lt"/>
                  </a:rPr>
                  <a:t>: Cho góc </a:t>
                </a:r>
                <a14:m>
                  <m:oMath xmlns:m="http://schemas.openxmlformats.org/officeDocument/2006/math">
                    <m:acc>
                      <m:accPr>
                        <m:chr m:val="̂"/>
                        <m:ctrlPr>
                          <a:rPr lang="en-US" sz="2800" i="1" smtClean="0">
                            <a:latin typeface="Cambria Math" panose="02040503050406030204" pitchFamily="18" charset="0"/>
                          </a:rPr>
                        </m:ctrlPr>
                      </m:accPr>
                      <m:e>
                        <m:r>
                          <m:rPr>
                            <m:nor/>
                          </m:rPr>
                          <a:rPr lang="en-US" sz="2800" b="0" i="1" smtClean="0">
                            <a:latin typeface="+mj-lt"/>
                          </a:rPr>
                          <m:t>xAm</m:t>
                        </m:r>
                      </m:e>
                    </m:acc>
                  </m:oMath>
                </a14:m>
                <a:r>
                  <a:rPr lang="en-US" sz="2800" dirty="0">
                    <a:latin typeface="+mj-lt"/>
                  </a:rPr>
                  <a:t> có số đo bằng </a:t>
                </a:r>
                <a14:m>
                  <m:oMath xmlns:m="http://schemas.openxmlformats.org/officeDocument/2006/math">
                    <m:sSup>
                      <m:sSupPr>
                        <m:ctrlPr>
                          <a:rPr lang="en-US" sz="2800" i="1" smtClean="0">
                            <a:latin typeface="Cambria Math" panose="02040503050406030204" pitchFamily="18" charset="0"/>
                          </a:rPr>
                        </m:ctrlPr>
                      </m:sSupPr>
                      <m:e>
                        <m:r>
                          <m:rPr>
                            <m:nor/>
                          </m:rPr>
                          <a:rPr lang="en-US" sz="2800" b="0" smtClean="0">
                            <a:latin typeface="+mj-lt"/>
                          </a:rPr>
                          <m:t>65</m:t>
                        </m:r>
                      </m:e>
                      <m:sup>
                        <m:r>
                          <m:rPr>
                            <m:nor/>
                          </m:rPr>
                          <a:rPr lang="en-US" sz="2800" b="0" smtClean="0">
                            <a:latin typeface="+mj-lt"/>
                          </a:rPr>
                          <m:t>o</m:t>
                        </m:r>
                      </m:sup>
                    </m:sSup>
                  </m:oMath>
                </a14:m>
                <a:r>
                  <a:rPr lang="en-US" sz="2800" dirty="0">
                    <a:latin typeface="+mj-lt"/>
                  </a:rPr>
                  <a:t> và </a:t>
                </a:r>
                <a14:m>
                  <m:oMath xmlns:m="http://schemas.openxmlformats.org/officeDocument/2006/math">
                    <m:r>
                      <m:rPr>
                        <m:nor/>
                      </m:rPr>
                      <a:rPr lang="en-US" sz="2800" b="0" i="1" smtClean="0">
                        <a:latin typeface="+mj-lt"/>
                      </a:rPr>
                      <m:t>Am</m:t>
                    </m:r>
                  </m:oMath>
                </a14:m>
                <a:r>
                  <a:rPr lang="en-US" sz="2800" dirty="0">
                    <a:latin typeface="+mj-lt"/>
                  </a:rPr>
                  <a:t> là tia phân giác của góc </a:t>
                </a:r>
                <a14:m>
                  <m:oMath xmlns:m="http://schemas.openxmlformats.org/officeDocument/2006/math">
                    <m:acc>
                      <m:accPr>
                        <m:chr m:val="̂"/>
                        <m:ctrlPr>
                          <a:rPr lang="en-US" sz="2800" i="1" smtClean="0">
                            <a:latin typeface="Cambria Math" panose="02040503050406030204" pitchFamily="18" charset="0"/>
                          </a:rPr>
                        </m:ctrlPr>
                      </m:accPr>
                      <m:e>
                        <m:r>
                          <m:rPr>
                            <m:nor/>
                          </m:rPr>
                          <a:rPr lang="en-US" sz="2800" b="0" i="1" smtClean="0">
                            <a:latin typeface="+mj-lt"/>
                          </a:rPr>
                          <m:t>xAy</m:t>
                        </m:r>
                      </m:e>
                    </m:acc>
                  </m:oMath>
                </a14:m>
                <a:r>
                  <a:rPr lang="en-US" sz="2800" dirty="0">
                    <a:latin typeface="+mj-lt"/>
                  </a:rPr>
                  <a:t>. Tính số đo góc </a:t>
                </a:r>
                <a14:m>
                  <m:oMath xmlns:m="http://schemas.openxmlformats.org/officeDocument/2006/math">
                    <m:acc>
                      <m:accPr>
                        <m:chr m:val="̂"/>
                        <m:ctrlPr>
                          <a:rPr lang="en-US" sz="2800" i="1" smtClean="0">
                            <a:latin typeface="Cambria Math" panose="02040503050406030204" pitchFamily="18" charset="0"/>
                          </a:rPr>
                        </m:ctrlPr>
                      </m:accPr>
                      <m:e>
                        <m:r>
                          <m:rPr>
                            <m:nor/>
                          </m:rPr>
                          <a:rPr lang="en-US" sz="2800" b="0" i="1" smtClean="0">
                            <a:latin typeface="+mj-lt"/>
                          </a:rPr>
                          <m:t>xAy</m:t>
                        </m:r>
                      </m:e>
                    </m:acc>
                  </m:oMath>
                </a14:m>
                <a:r>
                  <a:rPr lang="en-US" sz="2800" dirty="0">
                    <a:latin typeface="+mj-lt"/>
                  </a:rPr>
                  <a:t>.</a:t>
                </a:r>
              </a:p>
            </p:txBody>
          </p:sp>
        </mc:Choice>
        <mc:Fallback xmlns="">
          <p:sp>
            <p:nvSpPr>
              <p:cNvPr id="10" name="TextBox 9"/>
              <p:cNvSpPr txBox="1">
                <a:spLocks noRot="1" noChangeAspect="1" noMove="1" noResize="1" noEditPoints="1" noAdjustHandles="1" noChangeArrowheads="1" noChangeShapeType="1" noTextEdit="1"/>
              </p:cNvSpPr>
              <p:nvPr/>
            </p:nvSpPr>
            <p:spPr>
              <a:xfrm>
                <a:off x="244928" y="1514110"/>
                <a:ext cx="4860471" cy="1895840"/>
              </a:xfrm>
              <a:prstGeom prst="rect">
                <a:avLst/>
              </a:prstGeom>
              <a:blipFill rotWithShape="1">
                <a:blip r:embed="rId6"/>
                <a:stretch>
                  <a:fillRect l="-2509" t="-2251" r="-2635" b="-80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1295400" y="3343386"/>
                <a:ext cx="6781800" cy="1722716"/>
              </a:xfrm>
              <a:prstGeom prst="rect">
                <a:avLst/>
              </a:prstGeom>
              <a:noFill/>
            </p:spPr>
            <p:txBody>
              <a:bodyPr wrap="square" rtlCol="0">
                <a:spAutoFit/>
              </a:bodyPr>
              <a:lstStyle/>
              <a:p>
                <a:r>
                  <a:rPr lang="en-US" sz="2800" b="1" dirty="0">
                    <a:latin typeface="+mj-lt"/>
                  </a:rPr>
                  <a:t>Lời giải</a:t>
                </a:r>
                <a:r>
                  <a:rPr lang="en-US" sz="2800" dirty="0">
                    <a:latin typeface="+mj-lt"/>
                  </a:rPr>
                  <a:t>: Vì </a:t>
                </a:r>
                <a14:m>
                  <m:oMath xmlns:m="http://schemas.openxmlformats.org/officeDocument/2006/math">
                    <m:r>
                      <m:rPr>
                        <m:nor/>
                      </m:rPr>
                      <a:rPr lang="en-US" sz="2800" b="0" i="1" smtClean="0">
                        <a:latin typeface="+mj-lt"/>
                      </a:rPr>
                      <m:t>Am</m:t>
                    </m:r>
                  </m:oMath>
                </a14:m>
                <a:r>
                  <a:rPr lang="en-US" sz="2800" dirty="0">
                    <a:latin typeface="+mj-lt"/>
                  </a:rPr>
                  <a:t> là tia phân giác của góc </a:t>
                </a:r>
                <a14:m>
                  <m:oMath xmlns:m="http://schemas.openxmlformats.org/officeDocument/2006/math">
                    <m:acc>
                      <m:accPr>
                        <m:chr m:val="̂"/>
                        <m:ctrlPr>
                          <a:rPr lang="en-US" sz="2800" i="1" smtClean="0">
                            <a:latin typeface="Cambria Math" panose="02040503050406030204" pitchFamily="18" charset="0"/>
                          </a:rPr>
                        </m:ctrlPr>
                      </m:accPr>
                      <m:e>
                        <m:r>
                          <m:rPr>
                            <m:nor/>
                          </m:rPr>
                          <a:rPr lang="en-US" sz="2800" b="0" i="1" smtClean="0">
                            <a:latin typeface="+mj-lt"/>
                          </a:rPr>
                          <m:t>xAy</m:t>
                        </m:r>
                      </m:e>
                    </m:acc>
                  </m:oMath>
                </a14:m>
                <a:r>
                  <a:rPr lang="en-US" sz="2800" dirty="0">
                    <a:latin typeface="+mj-lt"/>
                  </a:rPr>
                  <a:t> </a:t>
                </a:r>
              </a:p>
              <a:p>
                <a:r>
                  <a:rPr lang="en-US" sz="2800" dirty="0">
                    <a:latin typeface="+mj-lt"/>
                  </a:rPr>
                  <a:t>Nên </a:t>
                </a:r>
                <a14:m>
                  <m:oMath xmlns:m="http://schemas.openxmlformats.org/officeDocument/2006/math">
                    <m:acc>
                      <m:accPr>
                        <m:chr m:val="̂"/>
                        <m:ctrlPr>
                          <a:rPr lang="en-US" sz="2800" i="1" smtClean="0">
                            <a:latin typeface="Cambria Math" panose="02040503050406030204" pitchFamily="18" charset="0"/>
                          </a:rPr>
                        </m:ctrlPr>
                      </m:accPr>
                      <m:e>
                        <m:r>
                          <m:rPr>
                            <m:nor/>
                          </m:rPr>
                          <a:rPr lang="en-US" sz="2800" i="1">
                            <a:latin typeface="+mj-lt"/>
                          </a:rPr>
                          <m:t>xAm</m:t>
                        </m:r>
                      </m:e>
                    </m:acc>
                  </m:oMath>
                </a14:m>
                <a:r>
                  <a:rPr lang="en-US" sz="2800" i="1" dirty="0">
                    <a:latin typeface="+mj-lt"/>
                  </a:rPr>
                  <a:t> </a:t>
                </a:r>
                <a14:m>
                  <m:oMath xmlns:m="http://schemas.openxmlformats.org/officeDocument/2006/math">
                    <m:r>
                      <m:rPr>
                        <m:nor/>
                      </m:rPr>
                      <a:rPr lang="en-US" sz="2800" i="1" smtClean="0">
                        <a:latin typeface="+mj-lt"/>
                        <a:ea typeface="Cambria Math"/>
                      </a:rPr>
                      <m:t>=</m:t>
                    </m:r>
                  </m:oMath>
                </a14:m>
                <a:r>
                  <a:rPr lang="en-US" sz="2800" i="1" dirty="0">
                    <a:latin typeface="+mj-lt"/>
                  </a:rPr>
                  <a:t> </a:t>
                </a:r>
                <a14:m>
                  <m:oMath xmlns:m="http://schemas.openxmlformats.org/officeDocument/2006/math">
                    <m:acc>
                      <m:accPr>
                        <m:chr m:val="̂"/>
                        <m:ctrlPr>
                          <a:rPr lang="en-US" sz="2800" i="1" smtClean="0">
                            <a:latin typeface="Cambria Math" panose="02040503050406030204" pitchFamily="18" charset="0"/>
                          </a:rPr>
                        </m:ctrlPr>
                      </m:accPr>
                      <m:e>
                        <m:r>
                          <m:rPr>
                            <m:nor/>
                          </m:rPr>
                          <a:rPr lang="en-US" sz="2800" b="0" i="1" smtClean="0">
                            <a:latin typeface="+mj-lt"/>
                          </a:rPr>
                          <m:t>mAy</m:t>
                        </m:r>
                      </m:e>
                    </m:acc>
                  </m:oMath>
                </a14:m>
                <a:r>
                  <a:rPr lang="en-US" sz="2800" i="1" dirty="0">
                    <a:latin typeface="+mj-lt"/>
                  </a:rPr>
                  <a:t> </a:t>
                </a:r>
                <a14:m>
                  <m:oMath xmlns:m="http://schemas.openxmlformats.org/officeDocument/2006/math">
                    <m:r>
                      <m:rPr>
                        <m:nor/>
                      </m:rPr>
                      <a:rPr lang="en-US" sz="2800" i="1" smtClean="0">
                        <a:latin typeface="+mj-lt"/>
                        <a:ea typeface="Cambria Math"/>
                      </a:rPr>
                      <m:t>=</m:t>
                    </m:r>
                  </m:oMath>
                </a14:m>
                <a:r>
                  <a:rPr lang="en-US" sz="2800" i="1" dirty="0">
                    <a:latin typeface="+mj-lt"/>
                  </a:rPr>
                  <a:t> </a:t>
                </a:r>
                <a14:m>
                  <m:oMath xmlns:m="http://schemas.openxmlformats.org/officeDocument/2006/math">
                    <m:f>
                      <m:fPr>
                        <m:ctrlPr>
                          <a:rPr lang="en-US" sz="2800" i="1" smtClean="0">
                            <a:latin typeface="Cambria Math" panose="02040503050406030204" pitchFamily="18" charset="0"/>
                          </a:rPr>
                        </m:ctrlPr>
                      </m:fPr>
                      <m:num>
                        <m:r>
                          <m:rPr>
                            <m:nor/>
                          </m:rPr>
                          <a:rPr lang="en-US" sz="2800" b="0" smtClean="0">
                            <a:latin typeface="+mj-lt"/>
                          </a:rPr>
                          <m:t>1</m:t>
                        </m:r>
                      </m:num>
                      <m:den>
                        <m:r>
                          <m:rPr>
                            <m:nor/>
                          </m:rPr>
                          <a:rPr lang="en-US" sz="2800" b="0" smtClean="0">
                            <a:latin typeface="+mj-lt"/>
                          </a:rPr>
                          <m:t>2</m:t>
                        </m:r>
                      </m:den>
                    </m:f>
                  </m:oMath>
                </a14:m>
                <a:r>
                  <a:rPr lang="en-US" sz="2800" i="1" dirty="0">
                    <a:latin typeface="+mj-lt"/>
                  </a:rPr>
                  <a:t> . </a:t>
                </a:r>
                <a14:m>
                  <m:oMath xmlns:m="http://schemas.openxmlformats.org/officeDocument/2006/math">
                    <m:acc>
                      <m:accPr>
                        <m:chr m:val="̂"/>
                        <m:ctrlPr>
                          <a:rPr lang="en-US" sz="2800" i="1" smtClean="0">
                            <a:latin typeface="Cambria Math" panose="02040503050406030204" pitchFamily="18" charset="0"/>
                          </a:rPr>
                        </m:ctrlPr>
                      </m:accPr>
                      <m:e>
                        <m:r>
                          <m:rPr>
                            <m:nor/>
                          </m:rPr>
                          <a:rPr lang="en-US" sz="2800" b="0" i="1" smtClean="0">
                            <a:latin typeface="+mj-lt"/>
                          </a:rPr>
                          <m:t>xAy</m:t>
                        </m:r>
                      </m:e>
                    </m:acc>
                  </m:oMath>
                </a14:m>
                <a:r>
                  <a:rPr lang="en-US" sz="2800" i="1" dirty="0">
                    <a:latin typeface="+mj-lt"/>
                  </a:rPr>
                  <a:t> = </a:t>
                </a:r>
                <a14:m>
                  <m:oMath xmlns:m="http://schemas.openxmlformats.org/officeDocument/2006/math">
                    <m:sSup>
                      <m:sSupPr>
                        <m:ctrlPr>
                          <a:rPr lang="en-US" sz="2800" i="1" smtClean="0">
                            <a:latin typeface="Cambria Math" panose="02040503050406030204" pitchFamily="18" charset="0"/>
                          </a:rPr>
                        </m:ctrlPr>
                      </m:sSupPr>
                      <m:e>
                        <m:r>
                          <m:rPr>
                            <m:nor/>
                          </m:rPr>
                          <a:rPr lang="en-US" sz="2800" b="0" smtClean="0">
                            <a:latin typeface="+mj-lt"/>
                          </a:rPr>
                          <m:t>65</m:t>
                        </m:r>
                      </m:e>
                      <m:sup>
                        <m:r>
                          <m:rPr>
                            <m:nor/>
                          </m:rPr>
                          <a:rPr lang="en-US" sz="2800" b="0" smtClean="0">
                            <a:latin typeface="+mj-lt"/>
                          </a:rPr>
                          <m:t>o</m:t>
                        </m:r>
                      </m:sup>
                    </m:sSup>
                  </m:oMath>
                </a14:m>
                <a:endParaRPr lang="en-US" sz="2800" dirty="0">
                  <a:latin typeface="+mj-lt"/>
                </a:endParaRPr>
              </a:p>
              <a:p>
                <a:r>
                  <a:rPr lang="en-US" sz="2800" dirty="0">
                    <a:latin typeface="+mj-lt"/>
                  </a:rPr>
                  <a:t>Vậy </a:t>
                </a:r>
                <a14:m>
                  <m:oMath xmlns:m="http://schemas.openxmlformats.org/officeDocument/2006/math">
                    <m:acc>
                      <m:accPr>
                        <m:chr m:val="̂"/>
                        <m:ctrlPr>
                          <a:rPr lang="en-US" sz="2800" i="1" smtClean="0">
                            <a:latin typeface="Cambria Math" panose="02040503050406030204" pitchFamily="18" charset="0"/>
                          </a:rPr>
                        </m:ctrlPr>
                      </m:accPr>
                      <m:e>
                        <m:r>
                          <m:rPr>
                            <m:nor/>
                          </m:rPr>
                          <a:rPr lang="en-US" sz="2800" b="0" i="1" smtClean="0">
                            <a:latin typeface="+mj-lt"/>
                          </a:rPr>
                          <m:t>xAy</m:t>
                        </m:r>
                      </m:e>
                    </m:acc>
                  </m:oMath>
                </a14:m>
                <a:r>
                  <a:rPr lang="en-US" sz="2800" i="1" dirty="0">
                    <a:latin typeface="+mj-lt"/>
                  </a:rPr>
                  <a:t> = </a:t>
                </a:r>
                <a14:m>
                  <m:oMath xmlns:m="http://schemas.openxmlformats.org/officeDocument/2006/math">
                    <m:r>
                      <m:rPr>
                        <m:nor/>
                      </m:rPr>
                      <a:rPr lang="en-US" sz="2800" b="0" smtClean="0">
                        <a:latin typeface="+mj-lt"/>
                      </a:rPr>
                      <m:t>2</m:t>
                    </m:r>
                  </m:oMath>
                </a14:m>
                <a:r>
                  <a:rPr lang="en-US" sz="2800" dirty="0">
                    <a:latin typeface="+mj-lt"/>
                  </a:rPr>
                  <a:t> . </a:t>
                </a:r>
                <a14:m>
                  <m:oMath xmlns:m="http://schemas.openxmlformats.org/officeDocument/2006/math">
                    <m:sSup>
                      <m:sSupPr>
                        <m:ctrlPr>
                          <a:rPr lang="en-US" sz="2800" i="1" smtClean="0">
                            <a:latin typeface="Cambria Math" panose="02040503050406030204" pitchFamily="18" charset="0"/>
                          </a:rPr>
                        </m:ctrlPr>
                      </m:sSupPr>
                      <m:e>
                        <m:r>
                          <m:rPr>
                            <m:nor/>
                          </m:rPr>
                          <a:rPr lang="en-US" sz="2800" b="0" smtClean="0">
                            <a:latin typeface="+mj-lt"/>
                          </a:rPr>
                          <m:t>65</m:t>
                        </m:r>
                      </m:e>
                      <m:sup>
                        <m:r>
                          <m:rPr>
                            <m:nor/>
                          </m:rPr>
                          <a:rPr lang="en-US" sz="2800" b="0" smtClean="0">
                            <a:latin typeface="Cambria Math"/>
                          </a:rPr>
                          <m:t>o</m:t>
                        </m:r>
                      </m:sup>
                    </m:sSup>
                  </m:oMath>
                </a14:m>
                <a:r>
                  <a:rPr lang="en-US" sz="2800" dirty="0">
                    <a:latin typeface="+mj-lt"/>
                  </a:rPr>
                  <a:t>= </a:t>
                </a:r>
                <a14:m>
                  <m:oMath xmlns:m="http://schemas.openxmlformats.org/officeDocument/2006/math">
                    <m:sSup>
                      <m:sSupPr>
                        <m:ctrlPr>
                          <a:rPr lang="en-US" sz="2800" i="1" smtClean="0">
                            <a:latin typeface="Cambria Math" panose="02040503050406030204" pitchFamily="18" charset="0"/>
                          </a:rPr>
                        </m:ctrlPr>
                      </m:sSupPr>
                      <m:e>
                        <m:r>
                          <m:rPr>
                            <m:nor/>
                          </m:rPr>
                          <a:rPr lang="en-US" sz="2800" b="0" smtClean="0">
                            <a:latin typeface="+mj-lt"/>
                          </a:rPr>
                          <m:t>130</m:t>
                        </m:r>
                      </m:e>
                      <m:sup>
                        <m:r>
                          <m:rPr>
                            <m:nor/>
                          </m:rPr>
                          <a:rPr lang="en-US" sz="2800" b="0" smtClean="0">
                            <a:latin typeface="+mj-lt"/>
                          </a:rPr>
                          <m:t>o</m:t>
                        </m:r>
                      </m:sup>
                    </m:sSup>
                  </m:oMath>
                </a14:m>
                <a:r>
                  <a:rPr lang="en-US" sz="2800" dirty="0">
                    <a:latin typeface="+mj-lt"/>
                  </a:rPr>
                  <a:t>.</a:t>
                </a:r>
              </a:p>
            </p:txBody>
          </p:sp>
        </mc:Choice>
        <mc:Fallback xmlns="">
          <p:sp>
            <p:nvSpPr>
              <p:cNvPr id="12" name="TextBox 11"/>
              <p:cNvSpPr txBox="1">
                <a:spLocks noRot="1" noChangeAspect="1" noMove="1" noResize="1" noEditPoints="1" noAdjustHandles="1" noChangeArrowheads="1" noChangeShapeType="1" noTextEdit="1"/>
              </p:cNvSpPr>
              <p:nvPr/>
            </p:nvSpPr>
            <p:spPr>
              <a:xfrm>
                <a:off x="1295400" y="3343386"/>
                <a:ext cx="6781800" cy="1722716"/>
              </a:xfrm>
              <a:prstGeom prst="rect">
                <a:avLst/>
              </a:prstGeom>
              <a:blipFill rotWithShape="1">
                <a:blip r:embed="rId7"/>
                <a:stretch>
                  <a:fillRect l="-1888" t="-2473" b="-7067"/>
                </a:stretch>
              </a:blipFill>
            </p:spPr>
            <p:txBody>
              <a:bodyPr/>
              <a:lstStyle/>
              <a:p>
                <a:r>
                  <a:rPr lang="en-US">
                    <a:noFill/>
                  </a:rPr>
                  <a:t> </a:t>
                </a:r>
              </a:p>
            </p:txBody>
          </p:sp>
        </mc:Fallback>
      </mc:AlternateContent>
      <p:grpSp>
        <p:nvGrpSpPr>
          <p:cNvPr id="2" name="Group 1"/>
          <p:cNvGrpSpPr/>
          <p:nvPr/>
        </p:nvGrpSpPr>
        <p:grpSpPr>
          <a:xfrm>
            <a:off x="-38100" y="481171"/>
            <a:ext cx="5600701" cy="896937"/>
            <a:chOff x="0" y="531813"/>
            <a:chExt cx="5600701" cy="896937"/>
          </a:xfrm>
        </p:grpSpPr>
        <p:pic>
          <p:nvPicPr>
            <p:cNvPr id="11" name="Picture 2" descr="Các yếu tố ảnh hưởng đến hiệu quả làm việc nhóm dành cho sinh viên"/>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0" y="531813"/>
              <a:ext cx="1776413"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p:nvSpPr>
          <p:spPr bwMode="auto">
            <a:xfrm>
              <a:off x="1776413" y="763449"/>
              <a:ext cx="38242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r>
                <a:rPr lang="en-US" altLang="en-US" sz="2400" b="1" dirty="0">
                  <a:latin typeface="Times New Roman" pitchFamily="18" charset="0"/>
                  <a:cs typeface="Times New Roman" pitchFamily="18" charset="0"/>
                </a:rPr>
                <a:t>HOẠT ĐỘNG NHÓM</a:t>
              </a:r>
            </a:p>
          </p:txBody>
        </p:sp>
      </p:grpSp>
    </p:spTree>
    <p:extLst>
      <p:ext uri="{BB962C8B-B14F-4D97-AF65-F5344CB8AC3E}">
        <p14:creationId xmlns:p14="http://schemas.microsoft.com/office/powerpoint/2010/main" val="103894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05" name="Rectangle 57"/>
          <p:cNvSpPr>
            <a:spLocks noChangeArrowheads="1"/>
          </p:cNvSpPr>
          <p:nvPr/>
        </p:nvSpPr>
        <p:spPr bwMode="auto">
          <a:xfrm>
            <a:off x="0" y="6350"/>
            <a:ext cx="9144000" cy="508000"/>
          </a:xfrm>
          <a:prstGeom prst="rect">
            <a:avLst/>
          </a:prstGeom>
          <a:gradFill rotWithShape="0">
            <a:gsLst>
              <a:gs pos="0">
                <a:srgbClr val="FF0000"/>
              </a:gs>
              <a:gs pos="50000">
                <a:schemeClr val="bg1"/>
              </a:gs>
              <a:gs pos="100000">
                <a:srgbClr val="FF0000"/>
              </a:gs>
            </a:gsLst>
            <a:lin ang="5400000" scaled="1"/>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sz="2800" b="1" dirty="0">
                <a:solidFill>
                  <a:srgbClr val="0000FF"/>
                </a:solidFill>
                <a:latin typeface="Times New Roman" pitchFamily="18" charset="0"/>
                <a:cs typeface="Times New Roman" pitchFamily="18" charset="0"/>
              </a:rPr>
              <a:t>Phần 3: LUYỆN TẬP</a:t>
            </a:r>
            <a:endParaRPr lang="en-US" sz="2800" b="1" dirty="0">
              <a:solidFill>
                <a:srgbClr val="000000"/>
              </a:solidFill>
              <a:latin typeface="Times New Roman" pitchFamily="18" charset="0"/>
              <a:cs typeface="Times New Roman" pitchFamily="18" charset="0"/>
            </a:endParaRPr>
          </a:p>
        </p:txBody>
      </p:sp>
      <p:graphicFrame>
        <p:nvGraphicFramePr>
          <p:cNvPr id="44035" name="Object 1"/>
          <p:cNvGraphicFramePr>
            <a:graphicFrameLocks noChangeAspect="1"/>
          </p:cNvGraphicFramePr>
          <p:nvPr>
            <p:extLst>
              <p:ext uri="{D42A27DB-BD31-4B8C-83A1-F6EECF244321}">
                <p14:modId xmlns:p14="http://schemas.microsoft.com/office/powerpoint/2010/main" val="4202197301"/>
              </p:ext>
            </p:extLst>
          </p:nvPr>
        </p:nvGraphicFramePr>
        <p:xfrm>
          <a:off x="4508500" y="2500313"/>
          <a:ext cx="127000" cy="142875"/>
        </p:xfrm>
        <a:graphic>
          <a:graphicData uri="http://schemas.openxmlformats.org/presentationml/2006/ole">
            <mc:AlternateContent xmlns:mc="http://schemas.openxmlformats.org/markup-compatibility/2006">
              <mc:Choice xmlns:v="urn:schemas-microsoft-com:vml" Requires="v">
                <p:oleObj name="Equation" r:id="rId3" imgW="126890" imgH="190335" progId="Equation.DSMT4">
                  <p:embed/>
                </p:oleObj>
              </mc:Choice>
              <mc:Fallback>
                <p:oleObj name="Equation" r:id="rId3" imgW="126890" imgH="190335"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8500" y="2500313"/>
                        <a:ext cx="1270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5" name="Picture 24" descr="C:\Users\Admin\Desktop\SOẠN TOÁN 7\góc 68 độ.png"/>
          <p:cNvPicPr/>
          <p:nvPr/>
        </p:nvPicPr>
        <p:blipFill>
          <a:blip r:embed="rId5">
            <a:extLst>
              <a:ext uri="{28A0092B-C50C-407E-A947-70E740481C1C}">
                <a14:useLocalDpi xmlns:a14="http://schemas.microsoft.com/office/drawing/2010/main"/>
              </a:ext>
            </a:extLst>
          </a:blip>
          <a:srcRect/>
          <a:stretch>
            <a:fillRect/>
          </a:stretch>
        </p:blipFill>
        <p:spPr bwMode="auto">
          <a:xfrm>
            <a:off x="4572000" y="971550"/>
            <a:ext cx="1510030" cy="1419225"/>
          </a:xfrm>
          <a:prstGeom prst="rect">
            <a:avLst/>
          </a:prstGeom>
          <a:noFill/>
          <a:ln>
            <a:noFill/>
          </a:ln>
        </p:spPr>
      </p:pic>
      <p:pic>
        <p:nvPicPr>
          <p:cNvPr id="27" name="Picture 26" descr="C:\Users\Admin\Desktop\SOẠN TOÁN 7\tia phân giác góc 68 độ.png"/>
          <p:cNvPicPr/>
          <p:nvPr/>
        </p:nvPicPr>
        <p:blipFill>
          <a:blip r:embed="rId6" cstate="screen">
            <a:extLst>
              <a:ext uri="{28A0092B-C50C-407E-A947-70E740481C1C}">
                <a14:useLocalDpi xmlns:a14="http://schemas.microsoft.com/office/drawing/2010/main"/>
              </a:ext>
            </a:extLst>
          </a:blip>
          <a:srcRect/>
          <a:stretch>
            <a:fillRect/>
          </a:stretch>
        </p:blipFill>
        <p:spPr bwMode="auto">
          <a:xfrm>
            <a:off x="4632960" y="1261109"/>
            <a:ext cx="1280160" cy="1065973"/>
          </a:xfrm>
          <a:prstGeom prst="rect">
            <a:avLst/>
          </a:prstGeom>
          <a:noFill/>
          <a:ln>
            <a:noFill/>
          </a:ln>
        </p:spPr>
      </p:pic>
      <p:pic>
        <p:nvPicPr>
          <p:cNvPr id="7" name="Picture 24"/>
          <p:cNvPicPr>
            <a:picLocks noChangeAspect="1" noChangeArrowheads="1"/>
          </p:cNvPicPr>
          <p:nvPr/>
        </p:nvPicPr>
        <p:blipFill>
          <a:blip r:embed="rId7"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3467100" y="963930"/>
            <a:ext cx="2607310" cy="1336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28601" y="759459"/>
            <a:ext cx="2133600"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800" b="1"/>
              <a:t>Thực hành</a:t>
            </a:r>
          </a:p>
        </p:txBody>
      </p:sp>
      <p:sp>
        <p:nvSpPr>
          <p:cNvPr id="3" name="Right Arrow 2"/>
          <p:cNvSpPr/>
          <p:nvPr/>
        </p:nvSpPr>
        <p:spPr>
          <a:xfrm>
            <a:off x="7848600" y="4492303"/>
            <a:ext cx="1066800" cy="438150"/>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hlinkClick r:id="rId8" action="ppaction://hlinksldjump"/>
              </a:rPr>
              <a:t>GAME</a:t>
            </a:r>
            <a:endParaRPr lang="en-US" b="1" dirty="0"/>
          </a:p>
        </p:txBody>
      </p:sp>
      <mc:AlternateContent xmlns:mc="http://schemas.openxmlformats.org/markup-compatibility/2006" xmlns:a14="http://schemas.microsoft.com/office/drawing/2010/main">
        <mc:Choice Requires="a14">
          <p:sp>
            <p:nvSpPr>
              <p:cNvPr id="13" name="TextBox 12"/>
              <p:cNvSpPr txBox="1"/>
              <p:nvPr/>
            </p:nvSpPr>
            <p:spPr>
              <a:xfrm>
                <a:off x="228601" y="1763150"/>
                <a:ext cx="2819400" cy="982898"/>
              </a:xfrm>
              <a:prstGeom prst="rect">
                <a:avLst/>
              </a:prstGeom>
              <a:noFill/>
            </p:spPr>
            <p:txBody>
              <a:bodyPr wrap="square" rtlCol="0">
                <a:spAutoFit/>
              </a:bodyPr>
              <a:lstStyle/>
              <a:p>
                <a:r>
                  <a:rPr lang="en-US" sz="2800" b="1" dirty="0"/>
                  <a:t>Bước 1</a:t>
                </a:r>
                <a:r>
                  <a:rPr lang="en-US" sz="2800" dirty="0"/>
                  <a:t>: Vẽ góc </a:t>
                </a:r>
              </a:p>
              <a:p>
                <a:pPr algn="just"/>
                <a14:m>
                  <m:oMath xmlns:m="http://schemas.openxmlformats.org/officeDocument/2006/math">
                    <m:acc>
                      <m:accPr>
                        <m:chr m:val="̂"/>
                        <m:ctrlPr>
                          <a:rPr lang="en-US" sz="2800" i="1" smtClean="0">
                            <a:latin typeface="Cambria Math" panose="02040503050406030204" pitchFamily="18" charset="0"/>
                          </a:rPr>
                        </m:ctrlPr>
                      </m:accPr>
                      <m:e>
                        <m:r>
                          <m:rPr>
                            <m:nor/>
                          </m:rPr>
                          <a:rPr lang="en-US" sz="2800" b="0" i="1" smtClean="0">
                            <a:latin typeface="+mj-lt"/>
                          </a:rPr>
                          <m:t>xOy</m:t>
                        </m:r>
                      </m:e>
                    </m:acc>
                    <m:r>
                      <m:rPr>
                        <m:nor/>
                      </m:rPr>
                      <a:rPr lang="en-US" sz="2800" b="0" i="1" smtClean="0">
                        <a:latin typeface="+mj-lt"/>
                      </a:rPr>
                      <m:t>= </m:t>
                    </m:r>
                    <m:sSup>
                      <m:sSupPr>
                        <m:ctrlPr>
                          <a:rPr lang="en-US" sz="2800" b="0" i="1" smtClean="0">
                            <a:latin typeface="Cambria Math" panose="02040503050406030204" pitchFamily="18" charset="0"/>
                          </a:rPr>
                        </m:ctrlPr>
                      </m:sSupPr>
                      <m:e>
                        <m:r>
                          <m:rPr>
                            <m:nor/>
                          </m:rPr>
                          <a:rPr lang="en-US" sz="2800" b="0" smtClean="0">
                            <a:latin typeface="+mj-lt"/>
                          </a:rPr>
                          <m:t>68</m:t>
                        </m:r>
                      </m:e>
                      <m:sup>
                        <m:r>
                          <m:rPr>
                            <m:nor/>
                          </m:rPr>
                          <a:rPr lang="en-US" sz="2800" b="0" smtClean="0">
                            <a:latin typeface="+mj-lt"/>
                          </a:rPr>
                          <m:t>o</m:t>
                        </m:r>
                      </m:sup>
                    </m:sSup>
                  </m:oMath>
                </a14:m>
                <a:r>
                  <a:rPr lang="en-US" sz="2800" dirty="0">
                    <a:latin typeface="+mj-lt"/>
                  </a:rPr>
                  <a:t>.</a:t>
                </a:r>
              </a:p>
            </p:txBody>
          </p:sp>
        </mc:Choice>
        <mc:Fallback xmlns="">
          <p:sp>
            <p:nvSpPr>
              <p:cNvPr id="13" name="TextBox 12"/>
              <p:cNvSpPr txBox="1">
                <a:spLocks noRot="1" noChangeAspect="1" noMove="1" noResize="1" noEditPoints="1" noAdjustHandles="1" noChangeArrowheads="1" noChangeShapeType="1" noTextEdit="1"/>
              </p:cNvSpPr>
              <p:nvPr/>
            </p:nvSpPr>
            <p:spPr>
              <a:xfrm>
                <a:off x="228601" y="1763150"/>
                <a:ext cx="2819400" cy="982898"/>
              </a:xfrm>
              <a:prstGeom prst="rect">
                <a:avLst/>
              </a:prstGeom>
              <a:blipFill rotWithShape="1">
                <a:blip r:embed="rId10"/>
                <a:stretch>
                  <a:fillRect l="-4545" t="-6211" b="-167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228601" y="2750086"/>
                <a:ext cx="8217408" cy="1421864"/>
              </a:xfrm>
              <a:prstGeom prst="rect">
                <a:avLst/>
              </a:prstGeom>
              <a:noFill/>
            </p:spPr>
            <p:txBody>
              <a:bodyPr wrap="square" rtlCol="0">
                <a:spAutoFit/>
              </a:bodyPr>
              <a:lstStyle/>
              <a:p>
                <a:pPr algn="just"/>
                <a:r>
                  <a:rPr lang="en-US" sz="2800" b="1" dirty="0">
                    <a:solidFill>
                      <a:srgbClr val="FF0000"/>
                    </a:solidFill>
                    <a:latin typeface="+mj-lt"/>
                  </a:rPr>
                  <a:t>Bước 2</a:t>
                </a:r>
                <a:r>
                  <a:rPr lang="en-US" sz="2800" dirty="0">
                    <a:solidFill>
                      <a:srgbClr val="FF0000"/>
                    </a:solidFill>
                    <a:latin typeface="+mj-lt"/>
                  </a:rPr>
                  <a:t>: Đặt thước đo góc sao cho tâm của thước trùng với gốc </a:t>
                </a:r>
                <a14:m>
                  <m:oMath xmlns:m="http://schemas.openxmlformats.org/officeDocument/2006/math">
                    <m:r>
                      <m:rPr>
                        <m:nor/>
                      </m:rPr>
                      <a:rPr lang="en-US" sz="2800" b="0" i="1" smtClean="0">
                        <a:solidFill>
                          <a:srgbClr val="FF0000"/>
                        </a:solidFill>
                        <a:latin typeface="+mj-lt"/>
                      </a:rPr>
                      <m:t>O</m:t>
                    </m:r>
                  </m:oMath>
                </a14:m>
                <a:r>
                  <a:rPr lang="en-US" sz="2800" dirty="0">
                    <a:solidFill>
                      <a:srgbClr val="FF0000"/>
                    </a:solidFill>
                    <a:latin typeface="+mj-lt"/>
                  </a:rPr>
                  <a:t> , tia </a:t>
                </a:r>
                <a14:m>
                  <m:oMath xmlns:m="http://schemas.openxmlformats.org/officeDocument/2006/math">
                    <m:r>
                      <m:rPr>
                        <m:nor/>
                      </m:rPr>
                      <a:rPr lang="en-US" sz="2800" b="0" i="1" smtClean="0">
                        <a:solidFill>
                          <a:srgbClr val="FF0000"/>
                        </a:solidFill>
                        <a:latin typeface="+mj-lt"/>
                      </a:rPr>
                      <m:t>Ox</m:t>
                    </m:r>
                  </m:oMath>
                </a14:m>
                <a:r>
                  <a:rPr lang="en-US" sz="2800" dirty="0">
                    <a:solidFill>
                      <a:srgbClr val="FF0000"/>
                    </a:solidFill>
                    <a:latin typeface="+mj-lt"/>
                  </a:rPr>
                  <a:t>  trùng với vạch số </a:t>
                </a:r>
                <a14:m>
                  <m:oMath xmlns:m="http://schemas.openxmlformats.org/officeDocument/2006/math">
                    <m:r>
                      <m:rPr>
                        <m:nor/>
                      </m:rPr>
                      <a:rPr lang="en-US" sz="2800" b="0" smtClean="0">
                        <a:solidFill>
                          <a:srgbClr val="FF0000"/>
                        </a:solidFill>
                        <a:latin typeface="+mj-lt"/>
                      </a:rPr>
                      <m:t>0</m:t>
                    </m:r>
                  </m:oMath>
                </a14:m>
                <a:r>
                  <a:rPr lang="en-US" sz="2800" dirty="0">
                    <a:solidFill>
                      <a:srgbClr val="FF0000"/>
                    </a:solidFill>
                    <a:latin typeface="+mj-lt"/>
                  </a:rPr>
                  <a:t> của thước. Đánh dấu điểm </a:t>
                </a:r>
                <a14:m>
                  <m:oMath xmlns:m="http://schemas.openxmlformats.org/officeDocument/2006/math">
                    <m:sSup>
                      <m:sSupPr>
                        <m:ctrlPr>
                          <a:rPr lang="en-US" sz="2800" i="1" smtClean="0">
                            <a:solidFill>
                              <a:srgbClr val="FF0000"/>
                            </a:solidFill>
                            <a:latin typeface="Cambria Math" panose="02040503050406030204" pitchFamily="18" charset="0"/>
                          </a:rPr>
                        </m:ctrlPr>
                      </m:sSupPr>
                      <m:e>
                        <m:r>
                          <m:rPr>
                            <m:nor/>
                          </m:rPr>
                          <a:rPr lang="en-US" sz="2800" b="0" smtClean="0">
                            <a:solidFill>
                              <a:srgbClr val="FF0000"/>
                            </a:solidFill>
                            <a:latin typeface="+mj-lt"/>
                          </a:rPr>
                          <m:t>34</m:t>
                        </m:r>
                      </m:e>
                      <m:sup>
                        <m:r>
                          <m:rPr>
                            <m:nor/>
                          </m:rPr>
                          <a:rPr lang="en-US" sz="2800" b="0" smtClean="0">
                            <a:solidFill>
                              <a:srgbClr val="FF0000"/>
                            </a:solidFill>
                            <a:latin typeface="+mj-lt"/>
                          </a:rPr>
                          <m:t>o</m:t>
                        </m:r>
                      </m:sup>
                    </m:sSup>
                  </m:oMath>
                </a14:m>
                <a:r>
                  <a:rPr lang="en-US" sz="2800" dirty="0">
                    <a:solidFill>
                      <a:srgbClr val="FF0000"/>
                    </a:solidFill>
                    <a:latin typeface="+mj-lt"/>
                  </a:rPr>
                  <a:t> trên thước..</a:t>
                </a:r>
              </a:p>
            </p:txBody>
          </p:sp>
        </mc:Choice>
        <mc:Fallback xmlns="">
          <p:sp>
            <p:nvSpPr>
              <p:cNvPr id="14" name="TextBox 13"/>
              <p:cNvSpPr txBox="1">
                <a:spLocks noRot="1" noChangeAspect="1" noMove="1" noResize="1" noEditPoints="1" noAdjustHandles="1" noChangeArrowheads="1" noChangeShapeType="1" noTextEdit="1"/>
              </p:cNvSpPr>
              <p:nvPr/>
            </p:nvSpPr>
            <p:spPr>
              <a:xfrm>
                <a:off x="228601" y="2750086"/>
                <a:ext cx="8217408" cy="1421864"/>
              </a:xfrm>
              <a:prstGeom prst="rect">
                <a:avLst/>
              </a:prstGeom>
              <a:blipFill rotWithShape="1">
                <a:blip r:embed="rId11"/>
                <a:stretch>
                  <a:fillRect l="-1558" t="-4292" r="-1484" b="-107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228601" y="4058644"/>
                <a:ext cx="7577328" cy="1005019"/>
              </a:xfrm>
              <a:prstGeom prst="rect">
                <a:avLst/>
              </a:prstGeom>
              <a:noFill/>
            </p:spPr>
            <p:txBody>
              <a:bodyPr wrap="square" rtlCol="0">
                <a:spAutoFit/>
              </a:bodyPr>
              <a:lstStyle/>
              <a:p>
                <a:pPr algn="just"/>
                <a:r>
                  <a:rPr lang="en-US" sz="2800" b="1" dirty="0">
                    <a:solidFill>
                      <a:srgbClr val="0070C0"/>
                    </a:solidFill>
                  </a:rPr>
                  <a:t>Bước 3:</a:t>
                </a:r>
                <a:r>
                  <a:rPr lang="en-US" sz="2800" dirty="0">
                    <a:solidFill>
                      <a:srgbClr val="0070C0"/>
                    </a:solidFill>
                  </a:rPr>
                  <a:t> Kẻ tia  đi qua điểm </a:t>
                </a:r>
                <a14:m>
                  <m:oMath xmlns:m="http://schemas.openxmlformats.org/officeDocument/2006/math">
                    <m:sSup>
                      <m:sSupPr>
                        <m:ctrlPr>
                          <a:rPr lang="en-US" sz="2800" i="1" smtClean="0">
                            <a:solidFill>
                              <a:srgbClr val="0070C0"/>
                            </a:solidFill>
                            <a:latin typeface="Cambria Math" panose="02040503050406030204" pitchFamily="18" charset="0"/>
                          </a:rPr>
                        </m:ctrlPr>
                      </m:sSupPr>
                      <m:e>
                        <m:r>
                          <m:rPr>
                            <m:nor/>
                          </m:rPr>
                          <a:rPr lang="en-US" sz="2800" b="0" smtClean="0">
                            <a:solidFill>
                              <a:srgbClr val="0070C0"/>
                            </a:solidFill>
                            <a:latin typeface="+mj-lt"/>
                          </a:rPr>
                          <m:t>34</m:t>
                        </m:r>
                      </m:e>
                      <m:sup>
                        <m:r>
                          <m:rPr>
                            <m:nor/>
                          </m:rPr>
                          <a:rPr lang="en-US" sz="2800" b="0" smtClean="0">
                            <a:solidFill>
                              <a:srgbClr val="0070C0"/>
                            </a:solidFill>
                            <a:latin typeface="+mj-lt"/>
                          </a:rPr>
                          <m:t>o</m:t>
                        </m:r>
                      </m:sup>
                    </m:sSup>
                  </m:oMath>
                </a14:m>
                <a:r>
                  <a:rPr lang="en-US" sz="2800" dirty="0">
                    <a:solidFill>
                      <a:srgbClr val="0070C0"/>
                    </a:solidFill>
                  </a:rPr>
                  <a:t> , ta được tia phân giác của </a:t>
                </a:r>
                <a14:m>
                  <m:oMath xmlns:m="http://schemas.openxmlformats.org/officeDocument/2006/math">
                    <m:acc>
                      <m:accPr>
                        <m:chr m:val="̂"/>
                        <m:ctrlPr>
                          <a:rPr lang="en-US" sz="2800" i="1">
                            <a:solidFill>
                              <a:srgbClr val="0070C0"/>
                            </a:solidFill>
                            <a:latin typeface="Cambria Math" panose="02040503050406030204" pitchFamily="18" charset="0"/>
                          </a:rPr>
                        </m:ctrlPr>
                      </m:accPr>
                      <m:e>
                        <m:r>
                          <m:rPr>
                            <m:nor/>
                          </m:rPr>
                          <a:rPr lang="en-US" sz="2800" i="1">
                            <a:solidFill>
                              <a:srgbClr val="0070C0"/>
                            </a:solidFill>
                            <a:latin typeface="+mj-lt"/>
                          </a:rPr>
                          <m:t>xOy</m:t>
                        </m:r>
                      </m:e>
                    </m:acc>
                    <m:r>
                      <m:rPr>
                        <m:nor/>
                      </m:rPr>
                      <a:rPr lang="en-US" sz="2800" i="1">
                        <a:solidFill>
                          <a:srgbClr val="0070C0"/>
                        </a:solidFill>
                        <a:latin typeface="+mj-lt"/>
                      </a:rPr>
                      <m:t>= </m:t>
                    </m:r>
                    <m:sSup>
                      <m:sSupPr>
                        <m:ctrlPr>
                          <a:rPr lang="en-US" sz="2800" i="1">
                            <a:solidFill>
                              <a:srgbClr val="0070C0"/>
                            </a:solidFill>
                            <a:latin typeface="Cambria Math" panose="02040503050406030204" pitchFamily="18" charset="0"/>
                          </a:rPr>
                        </m:ctrlPr>
                      </m:sSupPr>
                      <m:e>
                        <m:r>
                          <m:rPr>
                            <m:nor/>
                          </m:rPr>
                          <a:rPr lang="en-US" sz="2800">
                            <a:solidFill>
                              <a:srgbClr val="0070C0"/>
                            </a:solidFill>
                            <a:latin typeface="+mj-lt"/>
                          </a:rPr>
                          <m:t>68</m:t>
                        </m:r>
                      </m:e>
                      <m:sup>
                        <m:r>
                          <m:rPr>
                            <m:nor/>
                          </m:rPr>
                          <a:rPr lang="en-US" sz="2800">
                            <a:solidFill>
                              <a:srgbClr val="0070C0"/>
                            </a:solidFill>
                            <a:latin typeface="+mj-lt"/>
                          </a:rPr>
                          <m:t>o</m:t>
                        </m:r>
                      </m:sup>
                    </m:sSup>
                  </m:oMath>
                </a14:m>
                <a:r>
                  <a:rPr lang="en-US" sz="2800" dirty="0">
                    <a:solidFill>
                      <a:srgbClr val="0070C0"/>
                    </a:solidFill>
                  </a:rPr>
                  <a:t>. </a:t>
                </a:r>
              </a:p>
            </p:txBody>
          </p:sp>
        </mc:Choice>
        <mc:Fallback xmlns="">
          <p:sp>
            <p:nvSpPr>
              <p:cNvPr id="15" name="TextBox 14"/>
              <p:cNvSpPr txBox="1">
                <a:spLocks noRot="1" noChangeAspect="1" noMove="1" noResize="1" noEditPoints="1" noAdjustHandles="1" noChangeArrowheads="1" noChangeShapeType="1" noTextEdit="1"/>
              </p:cNvSpPr>
              <p:nvPr/>
            </p:nvSpPr>
            <p:spPr>
              <a:xfrm>
                <a:off x="228601" y="4058644"/>
                <a:ext cx="7577328" cy="1005019"/>
              </a:xfrm>
              <a:prstGeom prst="rect">
                <a:avLst/>
              </a:prstGeom>
              <a:blipFill rotWithShape="1">
                <a:blip r:embed="rId12"/>
                <a:stretch>
                  <a:fillRect l="-1689" t="-3030" r="-1609" b="-16970"/>
                </a:stretch>
              </a:blipFill>
            </p:spPr>
            <p:txBody>
              <a:bodyPr/>
              <a:lstStyle/>
              <a:p>
                <a:r>
                  <a:rPr lang="en-US">
                    <a:noFill/>
                  </a:rPr>
                  <a:t> </a:t>
                </a:r>
              </a:p>
            </p:txBody>
          </p:sp>
        </mc:Fallback>
      </mc:AlternateContent>
    </p:spTree>
    <p:extLst>
      <p:ext uri="{BB962C8B-B14F-4D97-AF65-F5344CB8AC3E}">
        <p14:creationId xmlns:p14="http://schemas.microsoft.com/office/powerpoint/2010/main" val="9804352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61" name="Text Box 9"/>
          <p:cNvSpPr txBox="1">
            <a:spLocks noChangeArrowheads="1"/>
          </p:cNvSpPr>
          <p:nvPr/>
        </p:nvSpPr>
        <p:spPr bwMode="auto">
          <a:xfrm>
            <a:off x="1657350" y="243820"/>
            <a:ext cx="6019800" cy="500137"/>
          </a:xfrm>
          <a:prstGeom prst="rect">
            <a:avLst/>
          </a:prstGeom>
          <a:ln/>
        </p:spPr>
        <p:style>
          <a:lnRef idx="1">
            <a:schemeClr val="accent5"/>
          </a:lnRef>
          <a:fillRef idx="2">
            <a:schemeClr val="accent5"/>
          </a:fillRef>
          <a:effectRef idx="1">
            <a:schemeClr val="accent5"/>
          </a:effectRef>
          <a:fontRef idx="minor">
            <a:schemeClr val="dk1"/>
          </a:fontRef>
        </p:style>
        <p:txBody>
          <a:bodyPr wrap="square" lIns="68580" tIns="34290" rIns="68580" bIns="34290">
            <a:spAutoFit/>
          </a:bodyPr>
          <a:lstStyle/>
          <a:p>
            <a:pPr algn="ctr">
              <a:spcBef>
                <a:spcPct val="50000"/>
              </a:spcBef>
            </a:pPr>
            <a:r>
              <a:rPr lang="en-US" sz="2800" b="1" dirty="0">
                <a:solidFill>
                  <a:schemeClr val="tx1"/>
                </a:solidFill>
                <a:cs typeface="Times New Roman" panose="02020603050405020304" pitchFamily="18" charset="0"/>
              </a:rPr>
              <a:t>Cách vẽ tia phân giác của một góc</a:t>
            </a:r>
            <a:r>
              <a:rPr lang="en-US" sz="2800" b="1" dirty="0">
                <a:solidFill>
                  <a:schemeClr val="tx1"/>
                </a:solidFill>
              </a:rPr>
              <a:t>.</a:t>
            </a:r>
          </a:p>
        </p:txBody>
      </p:sp>
      <p:sp>
        <p:nvSpPr>
          <p:cNvPr id="74771" name="Text Box 19"/>
          <p:cNvSpPr txBox="1">
            <a:spLocks noChangeArrowheads="1"/>
          </p:cNvSpPr>
          <p:nvPr/>
        </p:nvSpPr>
        <p:spPr bwMode="auto">
          <a:xfrm>
            <a:off x="1371600" y="1381557"/>
            <a:ext cx="2686050"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a:spcBef>
                <a:spcPct val="50000"/>
              </a:spcBef>
            </a:pPr>
            <a:r>
              <a:rPr lang="en-US" sz="2400" b="1" dirty="0" err="1">
                <a:solidFill>
                  <a:schemeClr val="accent6">
                    <a:lumMod val="75000"/>
                  </a:schemeClr>
                </a:solidFill>
                <a:latin typeface="Times New Roman" panose="02020603050405020304" pitchFamily="18" charset="0"/>
                <a:cs typeface="Times New Roman" panose="02020603050405020304" pitchFamily="18" charset="0"/>
              </a:rPr>
              <a:t>Cách</a:t>
            </a:r>
            <a:r>
              <a:rPr lang="en-US" sz="2400" b="1" dirty="0">
                <a:solidFill>
                  <a:schemeClr val="accent6">
                    <a:lumMod val="75000"/>
                  </a:schemeClr>
                </a:solidFill>
                <a:latin typeface="Times New Roman" panose="02020603050405020304" pitchFamily="18" charset="0"/>
                <a:cs typeface="Times New Roman" panose="02020603050405020304" pitchFamily="18" charset="0"/>
              </a:rPr>
              <a:t> 2: </a:t>
            </a:r>
            <a:r>
              <a:rPr lang="en-US" sz="2400" b="1" dirty="0" err="1">
                <a:solidFill>
                  <a:srgbClr val="0070C0"/>
                </a:solidFill>
                <a:latin typeface="Times New Roman" panose="02020603050405020304" pitchFamily="18" charset="0"/>
                <a:cs typeface="Times New Roman" panose="02020603050405020304" pitchFamily="18" charset="0"/>
              </a:rPr>
              <a:t>Gấp</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giấy</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74773" name="Text Box 21"/>
          <p:cNvSpPr txBox="1">
            <a:spLocks noChangeArrowheads="1"/>
          </p:cNvSpPr>
          <p:nvPr/>
        </p:nvSpPr>
        <p:spPr bwMode="auto">
          <a:xfrm>
            <a:off x="1371600" y="942975"/>
            <a:ext cx="3771900"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a:spcBef>
                <a:spcPct val="50000"/>
              </a:spcBef>
            </a:pPr>
            <a:r>
              <a:rPr lang="en-US" sz="2400" b="1" dirty="0" err="1">
                <a:solidFill>
                  <a:schemeClr val="accent6">
                    <a:lumMod val="75000"/>
                  </a:schemeClr>
                </a:solidFill>
                <a:latin typeface="Times New Roman" panose="02020603050405020304" pitchFamily="18" charset="0"/>
                <a:cs typeface="Times New Roman" panose="02020603050405020304" pitchFamily="18" charset="0"/>
              </a:rPr>
              <a:t>Cách</a:t>
            </a:r>
            <a:r>
              <a:rPr lang="en-US" sz="2400" b="1" dirty="0">
                <a:solidFill>
                  <a:schemeClr val="accent6">
                    <a:lumMod val="75000"/>
                  </a:schemeClr>
                </a:solidFill>
                <a:latin typeface="Times New Roman" panose="02020603050405020304" pitchFamily="18" charset="0"/>
                <a:cs typeface="Times New Roman" panose="02020603050405020304" pitchFamily="18" charset="0"/>
              </a:rPr>
              <a:t> 1:</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Dùng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thước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đo</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góc</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74775" name="Line 23"/>
          <p:cNvSpPr>
            <a:spLocks noChangeShapeType="1"/>
          </p:cNvSpPr>
          <p:nvPr/>
        </p:nvSpPr>
        <p:spPr bwMode="auto">
          <a:xfrm>
            <a:off x="2000250" y="3114675"/>
            <a:ext cx="2000250" cy="857250"/>
          </a:xfrm>
          <a:prstGeom prst="line">
            <a:avLst/>
          </a:prstGeom>
          <a:noFill/>
          <a:ln w="38100">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lstStyle/>
          <a:p>
            <a:endParaRPr lang="en-US"/>
          </a:p>
        </p:txBody>
      </p:sp>
      <p:sp>
        <p:nvSpPr>
          <p:cNvPr id="74776" name="Line 24"/>
          <p:cNvSpPr>
            <a:spLocks noChangeShapeType="1"/>
          </p:cNvSpPr>
          <p:nvPr/>
        </p:nvSpPr>
        <p:spPr bwMode="auto">
          <a:xfrm flipV="1">
            <a:off x="2014538" y="2314575"/>
            <a:ext cx="1828800" cy="8001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lstStyle/>
          <a:p>
            <a:endParaRPr lang="en-US"/>
          </a:p>
        </p:txBody>
      </p:sp>
      <p:pic>
        <p:nvPicPr>
          <p:cNvPr id="99602" name="Picture 274" descr="thuoc"/>
          <p:cNvPicPr>
            <a:picLocks noChangeAspect="1" noChangeArrowheads="1"/>
          </p:cNvPicPr>
          <p:nvPr/>
        </p:nvPicPr>
        <p:blipFill>
          <a:blip r:embed="rId2" cstate="screen">
            <a:lum bright="-6000" contrast="30000"/>
            <a:extLst>
              <a:ext uri="{28A0092B-C50C-407E-A947-70E740481C1C}">
                <a14:useLocalDpi xmlns:a14="http://schemas.microsoft.com/office/drawing/2010/main"/>
              </a:ext>
            </a:extLst>
          </a:blip>
          <a:srcRect/>
          <a:stretch>
            <a:fillRect/>
          </a:stretch>
        </p:blipFill>
        <p:spPr bwMode="auto">
          <a:xfrm rot="1409952">
            <a:off x="1085850" y="2857500"/>
            <a:ext cx="4857750" cy="8572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tx1"/>
                </a:solidFill>
              </a14:hiddenFill>
            </a:ext>
          </a:extLst>
        </p:spPr>
      </p:pic>
      <p:sp>
        <p:nvSpPr>
          <p:cNvPr id="74778" name="Text Box 26"/>
          <p:cNvSpPr txBox="1">
            <a:spLocks noChangeArrowheads="1"/>
          </p:cNvSpPr>
          <p:nvPr/>
        </p:nvSpPr>
        <p:spPr bwMode="auto">
          <a:xfrm>
            <a:off x="1657350" y="2971800"/>
            <a:ext cx="285750"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p>
            <a:pPr>
              <a:spcBef>
                <a:spcPct val="50000"/>
              </a:spcBef>
            </a:pPr>
            <a:r>
              <a:rPr lang="en-US"/>
              <a:t>O</a:t>
            </a:r>
          </a:p>
        </p:txBody>
      </p:sp>
      <p:sp>
        <p:nvSpPr>
          <p:cNvPr id="74779" name="Text Box 27"/>
          <p:cNvSpPr txBox="1">
            <a:spLocks noChangeArrowheads="1"/>
          </p:cNvSpPr>
          <p:nvPr/>
        </p:nvSpPr>
        <p:spPr bwMode="auto">
          <a:xfrm>
            <a:off x="3771900" y="2286000"/>
            <a:ext cx="285750"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p>
            <a:pPr>
              <a:spcBef>
                <a:spcPct val="50000"/>
              </a:spcBef>
            </a:pPr>
            <a:r>
              <a:rPr lang="en-US"/>
              <a:t>x</a:t>
            </a:r>
          </a:p>
        </p:txBody>
      </p:sp>
      <p:sp>
        <p:nvSpPr>
          <p:cNvPr id="74780" name="Text Box 28"/>
          <p:cNvSpPr txBox="1">
            <a:spLocks noChangeArrowheads="1"/>
          </p:cNvSpPr>
          <p:nvPr/>
        </p:nvSpPr>
        <p:spPr bwMode="auto">
          <a:xfrm>
            <a:off x="3943350" y="3714750"/>
            <a:ext cx="285750"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p>
            <a:pPr>
              <a:spcBef>
                <a:spcPct val="50000"/>
              </a:spcBef>
            </a:pPr>
            <a:r>
              <a:rPr lang="en-US"/>
              <a:t>z</a:t>
            </a:r>
          </a:p>
        </p:txBody>
      </p:sp>
      <p:pic>
        <p:nvPicPr>
          <p:cNvPr id="2" name="Picture 274" descr="thuoc"/>
          <p:cNvPicPr>
            <a:picLocks noChangeAspect="1" noChangeArrowheads="1"/>
          </p:cNvPicPr>
          <p:nvPr/>
        </p:nvPicPr>
        <p:blipFill>
          <a:blip r:embed="rId2" cstate="screen">
            <a:lum bright="-6000" contrast="30000"/>
            <a:extLst>
              <a:ext uri="{28A0092B-C50C-407E-A947-70E740481C1C}">
                <a14:useLocalDpi xmlns:a14="http://schemas.microsoft.com/office/drawing/2010/main"/>
              </a:ext>
            </a:extLst>
          </a:blip>
          <a:srcRect/>
          <a:stretch>
            <a:fillRect/>
          </a:stretch>
        </p:blipFill>
        <p:spPr bwMode="auto">
          <a:xfrm rot="-1444530">
            <a:off x="914400" y="2586038"/>
            <a:ext cx="4857750" cy="8572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tx1"/>
                </a:solidFill>
              </a14:hiddenFill>
            </a:ext>
          </a:extLst>
        </p:spPr>
      </p:pic>
      <p:sp>
        <p:nvSpPr>
          <p:cNvPr id="74782" name="Line 30"/>
          <p:cNvSpPr>
            <a:spLocks noChangeShapeType="1"/>
          </p:cNvSpPr>
          <p:nvPr/>
        </p:nvSpPr>
        <p:spPr bwMode="auto">
          <a:xfrm>
            <a:off x="2028825" y="3114675"/>
            <a:ext cx="3429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lstStyle/>
          <a:p>
            <a:endParaRPr lang="en-US"/>
          </a:p>
        </p:txBody>
      </p:sp>
      <p:pic>
        <p:nvPicPr>
          <p:cNvPr id="74783" name="Picture 31" descr="ButCh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71750" y="800101"/>
            <a:ext cx="1857375" cy="1488281"/>
          </a:xfrm>
          <a:prstGeom prst="rect">
            <a:avLst/>
          </a:prstGeom>
          <a:noFill/>
          <a:extLst>
            <a:ext uri="{909E8E84-426E-40DD-AFC4-6F175D3DCCD1}">
              <a14:hiddenFill xmlns:a14="http://schemas.microsoft.com/office/drawing/2010/main">
                <a:solidFill>
                  <a:srgbClr val="FFFFFF"/>
                </a:solidFill>
              </a14:hiddenFill>
            </a:ext>
          </a:extLst>
        </p:spPr>
      </p:pic>
      <p:sp>
        <p:nvSpPr>
          <p:cNvPr id="74785" name="Oval 33"/>
          <p:cNvSpPr>
            <a:spLocks noChangeArrowheads="1"/>
          </p:cNvSpPr>
          <p:nvPr/>
        </p:nvSpPr>
        <p:spPr bwMode="auto">
          <a:xfrm>
            <a:off x="4171950" y="3086100"/>
            <a:ext cx="57150" cy="57150"/>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p>
            <a:endParaRPr lang="en-US"/>
          </a:p>
        </p:txBody>
      </p:sp>
      <p:sp>
        <p:nvSpPr>
          <p:cNvPr id="74787" name="Line 35"/>
          <p:cNvSpPr>
            <a:spLocks noChangeShapeType="1"/>
          </p:cNvSpPr>
          <p:nvPr/>
        </p:nvSpPr>
        <p:spPr bwMode="auto">
          <a:xfrm>
            <a:off x="2628900" y="2414588"/>
            <a:ext cx="2514600" cy="1085850"/>
          </a:xfrm>
          <a:prstGeom prst="line">
            <a:avLst/>
          </a:prstGeom>
          <a:noFill/>
          <a:ln w="9525">
            <a:solidFill>
              <a:srgbClr val="FF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lstStyle/>
          <a:p>
            <a:endParaRPr lang="en-US"/>
          </a:p>
        </p:txBody>
      </p:sp>
      <p:sp>
        <p:nvSpPr>
          <p:cNvPr id="74788" name="Line 36"/>
          <p:cNvSpPr>
            <a:spLocks noChangeShapeType="1"/>
          </p:cNvSpPr>
          <p:nvPr/>
        </p:nvSpPr>
        <p:spPr bwMode="auto">
          <a:xfrm flipV="1">
            <a:off x="2571750" y="2800350"/>
            <a:ext cx="2343150" cy="1028700"/>
          </a:xfrm>
          <a:prstGeom prst="line">
            <a:avLst/>
          </a:prstGeom>
          <a:noFill/>
          <a:ln w="9525">
            <a:solidFill>
              <a:srgbClr val="FF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lstStyle/>
          <a:p>
            <a:endParaRPr lang="en-US"/>
          </a:p>
        </p:txBody>
      </p:sp>
      <p:pic>
        <p:nvPicPr>
          <p:cNvPr id="74789" name="Picture 37" descr="ButCh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373218">
            <a:off x="1714500" y="1885951"/>
            <a:ext cx="1771650" cy="1488281"/>
          </a:xfrm>
          <a:prstGeom prst="rect">
            <a:avLst/>
          </a:prstGeom>
          <a:noFill/>
          <a:extLst>
            <a:ext uri="{909E8E84-426E-40DD-AFC4-6F175D3DCCD1}">
              <a14:hiddenFill xmlns:a14="http://schemas.microsoft.com/office/drawing/2010/main">
                <a:solidFill>
                  <a:srgbClr val="FFFFFF"/>
                </a:solidFill>
              </a14:hiddenFill>
            </a:ext>
          </a:extLst>
        </p:spPr>
      </p:pic>
      <p:sp>
        <p:nvSpPr>
          <p:cNvPr id="74790" name="Text Box 38"/>
          <p:cNvSpPr txBox="1">
            <a:spLocks noChangeArrowheads="1"/>
          </p:cNvSpPr>
          <p:nvPr/>
        </p:nvSpPr>
        <p:spPr bwMode="auto">
          <a:xfrm>
            <a:off x="5314950" y="2743200"/>
            <a:ext cx="4572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p>
            <a:pPr>
              <a:spcBef>
                <a:spcPct val="50000"/>
              </a:spcBef>
            </a:pPr>
            <a:r>
              <a:rPr lang="en-US" b="1">
                <a:solidFill>
                  <a:srgbClr val="FF0000"/>
                </a:solidFill>
              </a:rPr>
              <a:t>y</a:t>
            </a:r>
          </a:p>
        </p:txBody>
      </p:sp>
      <p:sp>
        <p:nvSpPr>
          <p:cNvPr id="74772" name="Text Box 20"/>
          <p:cNvSpPr txBox="1">
            <a:spLocks noChangeArrowheads="1"/>
          </p:cNvSpPr>
          <p:nvPr/>
        </p:nvSpPr>
        <p:spPr bwMode="auto">
          <a:xfrm>
            <a:off x="1371600" y="1819491"/>
            <a:ext cx="6286500"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p>
            <a:pPr>
              <a:spcBef>
                <a:spcPct val="50000"/>
              </a:spcBef>
            </a:pPr>
            <a:r>
              <a:rPr lang="en-US" sz="2400" b="1" dirty="0" err="1">
                <a:solidFill>
                  <a:schemeClr val="accent6">
                    <a:lumMod val="75000"/>
                  </a:schemeClr>
                </a:solidFill>
                <a:latin typeface="Times New Roman" panose="02020603050405020304" pitchFamily="18" charset="0"/>
                <a:cs typeface="Times New Roman" panose="02020603050405020304" pitchFamily="18" charset="0"/>
              </a:rPr>
              <a:t>Cách</a:t>
            </a:r>
            <a:r>
              <a:rPr lang="en-US" sz="2400" b="1" dirty="0">
                <a:solidFill>
                  <a:schemeClr val="accent6">
                    <a:lumMod val="75000"/>
                  </a:schemeClr>
                </a:solidFill>
                <a:latin typeface="Times New Roman" panose="02020603050405020304" pitchFamily="18" charset="0"/>
                <a:cs typeface="Times New Roman" panose="02020603050405020304" pitchFamily="18" charset="0"/>
              </a:rPr>
              <a:t> 3: </a:t>
            </a:r>
            <a:r>
              <a:rPr lang="en-US" sz="2400" b="1" dirty="0" err="1">
                <a:solidFill>
                  <a:srgbClr val="0070C0"/>
                </a:solidFill>
                <a:latin typeface="Times New Roman" panose="02020603050405020304" pitchFamily="18" charset="0"/>
                <a:cs typeface="Times New Roman" panose="02020603050405020304" pitchFamily="18" charset="0"/>
              </a:rPr>
              <a:t>Dùng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thước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thẳng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hai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lề</a:t>
            </a:r>
            <a:endParaRPr lang="en-US" sz="2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55747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7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74771"/>
                                        </p:tgtEl>
                                        <p:attrNameLst>
                                          <p:attrName>style.visibility</p:attrName>
                                        </p:attrNameLst>
                                      </p:cBhvr>
                                      <p:to>
                                        <p:strVal val="visible"/>
                                      </p:to>
                                    </p:set>
                                    <p:animEffect transition="in" filter="blinds(horizontal)">
                                      <p:cBhvr>
                                        <p:cTn id="11" dur="500"/>
                                        <p:tgtEl>
                                          <p:spTgt spid="7477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74772"/>
                                        </p:tgtEl>
                                        <p:attrNameLst>
                                          <p:attrName>style.visibility</p:attrName>
                                        </p:attrNameLst>
                                      </p:cBhvr>
                                      <p:to>
                                        <p:strVal val="visible"/>
                                      </p:to>
                                    </p:set>
                                    <p:animEffect transition="in" filter="box(in)">
                                      <p:cBhvr>
                                        <p:cTn id="16" dur="500"/>
                                        <p:tgtEl>
                                          <p:spTgt spid="7477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74776"/>
                                        </p:tgtEl>
                                        <p:attrNameLst>
                                          <p:attrName>style.visibility</p:attrName>
                                        </p:attrNameLst>
                                      </p:cBhvr>
                                      <p:to>
                                        <p:strVal val="visible"/>
                                      </p:to>
                                    </p:set>
                                    <p:animEffect transition="in" filter="blinds(horizontal)">
                                      <p:cBhvr>
                                        <p:cTn id="21" dur="500"/>
                                        <p:tgtEl>
                                          <p:spTgt spid="74776"/>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74775"/>
                                        </p:tgtEl>
                                        <p:attrNameLst>
                                          <p:attrName>style.visibility</p:attrName>
                                        </p:attrNameLst>
                                      </p:cBhvr>
                                      <p:to>
                                        <p:strVal val="visible"/>
                                      </p:to>
                                    </p:set>
                                    <p:animEffect transition="in" filter="blinds(horizontal)">
                                      <p:cBhvr>
                                        <p:cTn id="24" dur="500"/>
                                        <p:tgtEl>
                                          <p:spTgt spid="74775"/>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74778"/>
                                        </p:tgtEl>
                                        <p:attrNameLst>
                                          <p:attrName>style.visibility</p:attrName>
                                        </p:attrNameLst>
                                      </p:cBhvr>
                                      <p:to>
                                        <p:strVal val="visible"/>
                                      </p:to>
                                    </p:set>
                                    <p:animEffect transition="in" filter="blinds(horizontal)">
                                      <p:cBhvr>
                                        <p:cTn id="27" dur="500"/>
                                        <p:tgtEl>
                                          <p:spTgt spid="74778"/>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74779"/>
                                        </p:tgtEl>
                                        <p:attrNameLst>
                                          <p:attrName>style.visibility</p:attrName>
                                        </p:attrNameLst>
                                      </p:cBhvr>
                                      <p:to>
                                        <p:strVal val="visible"/>
                                      </p:to>
                                    </p:set>
                                    <p:animEffect transition="in" filter="blinds(horizontal)">
                                      <p:cBhvr>
                                        <p:cTn id="30" dur="500"/>
                                        <p:tgtEl>
                                          <p:spTgt spid="74779"/>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74780"/>
                                        </p:tgtEl>
                                        <p:attrNameLst>
                                          <p:attrName>style.visibility</p:attrName>
                                        </p:attrNameLst>
                                      </p:cBhvr>
                                      <p:to>
                                        <p:strVal val="visible"/>
                                      </p:to>
                                    </p:set>
                                    <p:animEffect transition="in" filter="blinds(horizontal)">
                                      <p:cBhvr>
                                        <p:cTn id="33" dur="500"/>
                                        <p:tgtEl>
                                          <p:spTgt spid="7478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nodeType="clickEffect">
                                  <p:stCondLst>
                                    <p:cond delay="0"/>
                                  </p:stCondLst>
                                  <p:childTnLst>
                                    <p:set>
                                      <p:cBhvr>
                                        <p:cTn id="37" dur="1" fill="hold">
                                          <p:stCondLst>
                                            <p:cond delay="0"/>
                                          </p:stCondLst>
                                        </p:cTn>
                                        <p:tgtEl>
                                          <p:spTgt spid="99602"/>
                                        </p:tgtEl>
                                        <p:attrNameLst>
                                          <p:attrName>style.visibility</p:attrName>
                                        </p:attrNameLst>
                                      </p:cBhvr>
                                      <p:to>
                                        <p:strVal val="visible"/>
                                      </p:to>
                                    </p:set>
                                    <p:animEffect transition="in" filter="blinds(horizontal)">
                                      <p:cBhvr>
                                        <p:cTn id="38" dur="500"/>
                                        <p:tgtEl>
                                          <p:spTgt spid="9960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nodeType="clickEffect">
                                  <p:stCondLst>
                                    <p:cond delay="0"/>
                                  </p:stCondLst>
                                  <p:childTnLst>
                                    <p:set>
                                      <p:cBhvr>
                                        <p:cTn id="42" dur="1" fill="hold">
                                          <p:stCondLst>
                                            <p:cond delay="0"/>
                                          </p:stCondLst>
                                        </p:cTn>
                                        <p:tgtEl>
                                          <p:spTgt spid="74783"/>
                                        </p:tgtEl>
                                        <p:attrNameLst>
                                          <p:attrName>style.visibility</p:attrName>
                                        </p:attrNameLst>
                                      </p:cBhvr>
                                      <p:to>
                                        <p:strVal val="visible"/>
                                      </p:to>
                                    </p:set>
                                    <p:animEffect transition="in" filter="blinds(horizontal)">
                                      <p:cBhvr>
                                        <p:cTn id="43" dur="500"/>
                                        <p:tgtEl>
                                          <p:spTgt spid="74783"/>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0" presetClass="path" presetSubtype="0" accel="50000" decel="50000" fill="hold" nodeType="clickEffect">
                                  <p:stCondLst>
                                    <p:cond delay="0"/>
                                  </p:stCondLst>
                                  <p:childTnLst>
                                    <p:animMotion origin="layout" path="M -0.02083 0.0331 L 0.35417 0.25533 " pathEditMode="relative" rAng="0" ptsTypes="AA">
                                      <p:cBhvr>
                                        <p:cTn id="47" dur="2000" fill="hold"/>
                                        <p:tgtEl>
                                          <p:spTgt spid="74783"/>
                                        </p:tgtEl>
                                        <p:attrNameLst>
                                          <p:attrName>ppt_x</p:attrName>
                                          <p:attrName>ppt_y</p:attrName>
                                        </p:attrNameLst>
                                      </p:cBhvr>
                                      <p:rCtr x="18750" y="11111"/>
                                    </p:animMotion>
                                  </p:childTnLst>
                                </p:cTn>
                              </p:par>
                              <p:par>
                                <p:cTn id="48" presetID="22" presetClass="entr" presetSubtype="1" fill="hold" grpId="0" nodeType="withEffect">
                                  <p:stCondLst>
                                    <p:cond delay="0"/>
                                  </p:stCondLst>
                                  <p:childTnLst>
                                    <p:set>
                                      <p:cBhvr>
                                        <p:cTn id="49" dur="1" fill="hold">
                                          <p:stCondLst>
                                            <p:cond delay="0"/>
                                          </p:stCondLst>
                                        </p:cTn>
                                        <p:tgtEl>
                                          <p:spTgt spid="74787"/>
                                        </p:tgtEl>
                                        <p:attrNameLst>
                                          <p:attrName>style.visibility</p:attrName>
                                        </p:attrNameLst>
                                      </p:cBhvr>
                                      <p:to>
                                        <p:strVal val="visible"/>
                                      </p:to>
                                    </p:set>
                                    <p:animEffect transition="in" filter="wipe(up)">
                                      <p:cBhvr>
                                        <p:cTn id="50" dur="1000"/>
                                        <p:tgtEl>
                                          <p:spTgt spid="74787"/>
                                        </p:tgtEl>
                                      </p:cBhvr>
                                    </p:animEffect>
                                  </p:childTnLst>
                                </p:cTn>
                              </p:par>
                            </p:childTnLst>
                          </p:cTn>
                        </p:par>
                        <p:par>
                          <p:cTn id="51" fill="hold" nodeType="afterGroup">
                            <p:stCondLst>
                              <p:cond delay="2000"/>
                            </p:stCondLst>
                            <p:childTnLst>
                              <p:par>
                                <p:cTn id="52" presetID="3" presetClass="exit" presetSubtype="10" fill="hold" nodeType="afterEffect">
                                  <p:stCondLst>
                                    <p:cond delay="0"/>
                                  </p:stCondLst>
                                  <p:childTnLst>
                                    <p:animEffect transition="out" filter="blinds(horizontal)">
                                      <p:cBhvr>
                                        <p:cTn id="53" dur="500"/>
                                        <p:tgtEl>
                                          <p:spTgt spid="74783"/>
                                        </p:tgtEl>
                                      </p:cBhvr>
                                    </p:animEffect>
                                    <p:set>
                                      <p:cBhvr>
                                        <p:cTn id="54" dur="1" fill="hold">
                                          <p:stCondLst>
                                            <p:cond delay="499"/>
                                          </p:stCondLst>
                                        </p:cTn>
                                        <p:tgtEl>
                                          <p:spTgt spid="74783"/>
                                        </p:tgtEl>
                                        <p:attrNameLst>
                                          <p:attrName>style.visibility</p:attrName>
                                        </p:attrNameLst>
                                      </p:cBhvr>
                                      <p:to>
                                        <p:strVal val="hidden"/>
                                      </p:to>
                                    </p:set>
                                  </p:childTnLst>
                                </p:cTn>
                              </p:par>
                            </p:childTnLst>
                          </p:cTn>
                        </p:par>
                        <p:par>
                          <p:cTn id="55" fill="hold" nodeType="afterGroup">
                            <p:stCondLst>
                              <p:cond delay="2500"/>
                            </p:stCondLst>
                            <p:childTnLst>
                              <p:par>
                                <p:cTn id="56" presetID="3" presetClass="exit" presetSubtype="10" fill="hold" nodeType="afterEffect">
                                  <p:stCondLst>
                                    <p:cond delay="0"/>
                                  </p:stCondLst>
                                  <p:childTnLst>
                                    <p:animEffect transition="out" filter="blinds(horizontal)">
                                      <p:cBhvr>
                                        <p:cTn id="57" dur="500"/>
                                        <p:tgtEl>
                                          <p:spTgt spid="99602"/>
                                        </p:tgtEl>
                                      </p:cBhvr>
                                    </p:animEffect>
                                    <p:set>
                                      <p:cBhvr>
                                        <p:cTn id="58" dur="1" fill="hold">
                                          <p:stCondLst>
                                            <p:cond delay="499"/>
                                          </p:stCondLst>
                                        </p:cTn>
                                        <p:tgtEl>
                                          <p:spTgt spid="99602"/>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ntr" presetSubtype="10"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blinds(horizontal)">
                                      <p:cBhvr>
                                        <p:cTn id="63" dur="500"/>
                                        <p:tgtEl>
                                          <p:spTgt spid="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3" presetClass="entr" presetSubtype="10" fill="hold" nodeType="clickEffect">
                                  <p:stCondLst>
                                    <p:cond delay="0"/>
                                  </p:stCondLst>
                                  <p:childTnLst>
                                    <p:set>
                                      <p:cBhvr>
                                        <p:cTn id="67" dur="1" fill="hold">
                                          <p:stCondLst>
                                            <p:cond delay="0"/>
                                          </p:stCondLst>
                                        </p:cTn>
                                        <p:tgtEl>
                                          <p:spTgt spid="74789"/>
                                        </p:tgtEl>
                                        <p:attrNameLst>
                                          <p:attrName>style.visibility</p:attrName>
                                        </p:attrNameLst>
                                      </p:cBhvr>
                                      <p:to>
                                        <p:strVal val="visible"/>
                                      </p:to>
                                    </p:set>
                                    <p:animEffect transition="in" filter="blinds(horizontal)">
                                      <p:cBhvr>
                                        <p:cTn id="68" dur="500"/>
                                        <p:tgtEl>
                                          <p:spTgt spid="74789"/>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6" presetClass="path" presetSubtype="0" accel="50000" decel="50000" fill="hold" nodeType="clickEffect">
                                  <p:stCondLst>
                                    <p:cond delay="0"/>
                                  </p:stCondLst>
                                  <p:childTnLst>
                                    <p:animMotion origin="layout" path="M -0.00417 0.09977 L 0.32083 -0.11134 " pathEditMode="relative" rAng="0" ptsTypes="AA">
                                      <p:cBhvr>
                                        <p:cTn id="72" dur="2000" fill="hold"/>
                                        <p:tgtEl>
                                          <p:spTgt spid="74789"/>
                                        </p:tgtEl>
                                        <p:attrNameLst>
                                          <p:attrName>ppt_x</p:attrName>
                                          <p:attrName>ppt_y</p:attrName>
                                        </p:attrNameLst>
                                      </p:cBhvr>
                                      <p:rCtr x="16250" y="-10556"/>
                                    </p:animMotion>
                                  </p:childTnLst>
                                </p:cTn>
                              </p:par>
                              <p:par>
                                <p:cTn id="73" presetID="22" presetClass="entr" presetSubtype="2" fill="hold" grpId="0" nodeType="withEffect">
                                  <p:stCondLst>
                                    <p:cond delay="0"/>
                                  </p:stCondLst>
                                  <p:childTnLst>
                                    <p:set>
                                      <p:cBhvr>
                                        <p:cTn id="74" dur="1" fill="hold">
                                          <p:stCondLst>
                                            <p:cond delay="0"/>
                                          </p:stCondLst>
                                        </p:cTn>
                                        <p:tgtEl>
                                          <p:spTgt spid="74788"/>
                                        </p:tgtEl>
                                        <p:attrNameLst>
                                          <p:attrName>style.visibility</p:attrName>
                                        </p:attrNameLst>
                                      </p:cBhvr>
                                      <p:to>
                                        <p:strVal val="visible"/>
                                      </p:to>
                                    </p:set>
                                    <p:animEffect transition="in" filter="wipe(right)">
                                      <p:cBhvr>
                                        <p:cTn id="75" dur="1000"/>
                                        <p:tgtEl>
                                          <p:spTgt spid="74788"/>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xit" presetSubtype="10" fill="hold" nodeType="clickEffect">
                                  <p:stCondLst>
                                    <p:cond delay="0"/>
                                  </p:stCondLst>
                                  <p:childTnLst>
                                    <p:animEffect transition="out" filter="blinds(horizontal)">
                                      <p:cBhvr>
                                        <p:cTn id="79" dur="500"/>
                                        <p:tgtEl>
                                          <p:spTgt spid="74789"/>
                                        </p:tgtEl>
                                      </p:cBhvr>
                                    </p:animEffect>
                                    <p:set>
                                      <p:cBhvr>
                                        <p:cTn id="80" dur="1" fill="hold">
                                          <p:stCondLst>
                                            <p:cond delay="499"/>
                                          </p:stCondLst>
                                        </p:cTn>
                                        <p:tgtEl>
                                          <p:spTgt spid="74789"/>
                                        </p:tgtEl>
                                        <p:attrNameLst>
                                          <p:attrName>style.visibility</p:attrName>
                                        </p:attrNameLst>
                                      </p:cBhvr>
                                      <p:to>
                                        <p:strVal val="hidden"/>
                                      </p:to>
                                    </p:set>
                                  </p:childTnLst>
                                </p:cTn>
                              </p:par>
                              <p:par>
                                <p:cTn id="81" presetID="3" presetClass="exit" presetSubtype="10" fill="hold" nodeType="withEffect">
                                  <p:stCondLst>
                                    <p:cond delay="0"/>
                                  </p:stCondLst>
                                  <p:childTnLst>
                                    <p:animEffect transition="out" filter="blinds(horizontal)">
                                      <p:cBhvr>
                                        <p:cTn id="82" dur="500"/>
                                        <p:tgtEl>
                                          <p:spTgt spid="2"/>
                                        </p:tgtEl>
                                      </p:cBhvr>
                                    </p:animEffect>
                                    <p:set>
                                      <p:cBhvr>
                                        <p:cTn id="83" dur="1" fill="hold">
                                          <p:stCondLst>
                                            <p:cond delay="499"/>
                                          </p:stCondLst>
                                        </p:cTn>
                                        <p:tgtEl>
                                          <p:spTgt spid="2"/>
                                        </p:tgtEl>
                                        <p:attrNameLst>
                                          <p:attrName>style.visibility</p:attrName>
                                        </p:attrNameLst>
                                      </p:cBhvr>
                                      <p:to>
                                        <p:strVal val="hidden"/>
                                      </p:to>
                                    </p:set>
                                  </p:childTnLst>
                                </p:cTn>
                              </p:par>
                            </p:childTnLst>
                          </p:cTn>
                        </p:par>
                      </p:childTnLst>
                    </p:cTn>
                  </p:par>
                  <p:par>
                    <p:cTn id="84" fill="hold" nodeType="clickPar">
                      <p:stCondLst>
                        <p:cond delay="indefinite"/>
                      </p:stCondLst>
                      <p:childTnLst>
                        <p:par>
                          <p:cTn id="85" fill="hold" nodeType="withGroup">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74785"/>
                                        </p:tgtEl>
                                        <p:attrNameLst>
                                          <p:attrName>style.visibility</p:attrName>
                                        </p:attrNameLst>
                                      </p:cBhvr>
                                      <p:to>
                                        <p:strVal val="visible"/>
                                      </p:to>
                                    </p:set>
                                    <p:animEffect transition="in" filter="blinds(horizontal)">
                                      <p:cBhvr>
                                        <p:cTn id="88" dur="500"/>
                                        <p:tgtEl>
                                          <p:spTgt spid="74785"/>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74782"/>
                                        </p:tgtEl>
                                        <p:attrNameLst>
                                          <p:attrName>style.visibility</p:attrName>
                                        </p:attrNameLst>
                                      </p:cBhvr>
                                      <p:to>
                                        <p:strVal val="visible"/>
                                      </p:to>
                                    </p:set>
                                    <p:animEffect transition="in" filter="wipe(left)">
                                      <p:cBhvr>
                                        <p:cTn id="93" dur="500"/>
                                        <p:tgtEl>
                                          <p:spTgt spid="74782"/>
                                        </p:tgtEl>
                                      </p:cBhvr>
                                    </p:animEffect>
                                  </p:childTnLst>
                                </p:cTn>
                              </p:par>
                            </p:childTnLst>
                          </p:cTn>
                        </p:par>
                        <p:par>
                          <p:cTn id="94" fill="hold" nodeType="afterGroup">
                            <p:stCondLst>
                              <p:cond delay="500"/>
                            </p:stCondLst>
                            <p:childTnLst>
                              <p:par>
                                <p:cTn id="95" presetID="3" presetClass="entr" presetSubtype="10" fill="hold" grpId="0" nodeType="afterEffect">
                                  <p:stCondLst>
                                    <p:cond delay="0"/>
                                  </p:stCondLst>
                                  <p:childTnLst>
                                    <p:set>
                                      <p:cBhvr>
                                        <p:cTn id="96" dur="1" fill="hold">
                                          <p:stCondLst>
                                            <p:cond delay="0"/>
                                          </p:stCondLst>
                                        </p:cTn>
                                        <p:tgtEl>
                                          <p:spTgt spid="74790"/>
                                        </p:tgtEl>
                                        <p:attrNameLst>
                                          <p:attrName>style.visibility</p:attrName>
                                        </p:attrNameLst>
                                      </p:cBhvr>
                                      <p:to>
                                        <p:strVal val="visible"/>
                                      </p:to>
                                    </p:set>
                                    <p:animEffect transition="in" filter="blinds(horizontal)">
                                      <p:cBhvr>
                                        <p:cTn id="97" dur="500"/>
                                        <p:tgtEl>
                                          <p:spTgt spid="74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71" grpId="0"/>
      <p:bldP spid="74773" grpId="0"/>
      <p:bldP spid="74775" grpId="0" animBg="1"/>
      <p:bldP spid="74776" grpId="0" animBg="1"/>
      <p:bldP spid="74778" grpId="0"/>
      <p:bldP spid="74779" grpId="0"/>
      <p:bldP spid="74780" grpId="0"/>
      <p:bldP spid="74782" grpId="0" animBg="1"/>
      <p:bldP spid="74785" grpId="0" animBg="1"/>
      <p:bldP spid="74787" grpId="0" animBg="1"/>
      <p:bldP spid="74788" grpId="0" animBg="1"/>
      <p:bldP spid="74790" grpId="0"/>
      <p:bldP spid="7477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61" name="Text Box 9"/>
          <p:cNvSpPr txBox="1">
            <a:spLocks noChangeArrowheads="1"/>
          </p:cNvSpPr>
          <p:nvPr/>
        </p:nvSpPr>
        <p:spPr bwMode="auto">
          <a:xfrm>
            <a:off x="1638300" y="351668"/>
            <a:ext cx="6248400" cy="500137"/>
          </a:xfrm>
          <a:prstGeom prst="rect">
            <a:avLst/>
          </a:prstGeom>
          <a:ln/>
        </p:spPr>
        <p:style>
          <a:lnRef idx="1">
            <a:schemeClr val="accent5"/>
          </a:lnRef>
          <a:fillRef idx="2">
            <a:schemeClr val="accent5"/>
          </a:fillRef>
          <a:effectRef idx="1">
            <a:schemeClr val="accent5"/>
          </a:effectRef>
          <a:fontRef idx="minor">
            <a:schemeClr val="dk1"/>
          </a:fontRef>
        </p:style>
        <p:txBody>
          <a:bodyPr wrap="square" lIns="68580" tIns="34290" rIns="68580" bIns="34290">
            <a:spAutoFit/>
          </a:bodyPr>
          <a:lstStyle/>
          <a:p>
            <a:pPr algn="ctr">
              <a:spcBef>
                <a:spcPct val="50000"/>
              </a:spcBef>
            </a:pPr>
            <a:r>
              <a:rPr lang="en-US" sz="2800" b="1" dirty="0">
                <a:solidFill>
                  <a:schemeClr val="tx1"/>
                </a:solidFill>
                <a:latin typeface="Times New Roman" panose="02020603050405020304" pitchFamily="18" charset="0"/>
                <a:cs typeface="Times New Roman" panose="02020603050405020304" pitchFamily="18" charset="0"/>
              </a:rPr>
              <a:t>Cách vẽ tia phân giác của một góc</a:t>
            </a:r>
            <a:r>
              <a:rPr lang="en-US" sz="2800" b="1" dirty="0">
                <a:solidFill>
                  <a:schemeClr val="tx1"/>
                </a:solidFill>
              </a:rPr>
              <a:t>.</a:t>
            </a:r>
          </a:p>
        </p:txBody>
      </p:sp>
      <p:sp>
        <p:nvSpPr>
          <p:cNvPr id="74771" name="Text Box 19"/>
          <p:cNvSpPr txBox="1">
            <a:spLocks noChangeArrowheads="1"/>
          </p:cNvSpPr>
          <p:nvPr/>
        </p:nvSpPr>
        <p:spPr bwMode="auto">
          <a:xfrm>
            <a:off x="1422400" y="1504950"/>
            <a:ext cx="2686050"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a:spcBef>
                <a:spcPct val="50000"/>
              </a:spcBef>
            </a:pPr>
            <a:r>
              <a:rPr lang="en-US" sz="2400" b="1" dirty="0" err="1">
                <a:solidFill>
                  <a:schemeClr val="accent6">
                    <a:lumMod val="75000"/>
                  </a:schemeClr>
                </a:solidFill>
                <a:latin typeface="Times New Roman" panose="02020603050405020304" pitchFamily="18" charset="0"/>
                <a:cs typeface="Times New Roman" panose="02020603050405020304" pitchFamily="18" charset="0"/>
              </a:rPr>
              <a:t>Cách</a:t>
            </a:r>
            <a:r>
              <a:rPr lang="en-US" sz="2400" b="1" dirty="0">
                <a:solidFill>
                  <a:schemeClr val="accent6">
                    <a:lumMod val="75000"/>
                  </a:schemeClr>
                </a:solidFill>
                <a:latin typeface="Times New Roman" panose="02020603050405020304" pitchFamily="18" charset="0"/>
                <a:cs typeface="Times New Roman" panose="02020603050405020304" pitchFamily="18" charset="0"/>
              </a:rPr>
              <a:t> 2:</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Gấp</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giấy</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74773" name="Text Box 21"/>
          <p:cNvSpPr txBox="1">
            <a:spLocks noChangeArrowheads="1"/>
          </p:cNvSpPr>
          <p:nvPr/>
        </p:nvSpPr>
        <p:spPr bwMode="auto">
          <a:xfrm>
            <a:off x="1435100" y="965632"/>
            <a:ext cx="3771900"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a:spcBef>
                <a:spcPct val="50000"/>
              </a:spcBef>
            </a:pPr>
            <a:r>
              <a:rPr lang="en-US" sz="2400" b="1" dirty="0" err="1">
                <a:solidFill>
                  <a:schemeClr val="accent6">
                    <a:lumMod val="75000"/>
                  </a:schemeClr>
                </a:solidFill>
                <a:latin typeface="Times New Roman" panose="02020603050405020304" pitchFamily="18" charset="0"/>
                <a:cs typeface="Times New Roman" panose="02020603050405020304" pitchFamily="18" charset="0"/>
              </a:rPr>
              <a:t>Cách</a:t>
            </a:r>
            <a:r>
              <a:rPr lang="en-US" sz="2400" b="1" dirty="0">
                <a:solidFill>
                  <a:schemeClr val="accent6">
                    <a:lumMod val="75000"/>
                  </a:schemeClr>
                </a:solidFill>
                <a:latin typeface="Times New Roman" panose="02020603050405020304" pitchFamily="18" charset="0"/>
                <a:cs typeface="Times New Roman" panose="02020603050405020304" pitchFamily="18" charset="0"/>
              </a:rPr>
              <a:t> 1:</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Dùng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thước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đo</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góc</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74772" name="Text Box 20"/>
          <p:cNvSpPr txBox="1">
            <a:spLocks noChangeArrowheads="1"/>
          </p:cNvSpPr>
          <p:nvPr/>
        </p:nvSpPr>
        <p:spPr bwMode="auto">
          <a:xfrm>
            <a:off x="1422400" y="2038782"/>
            <a:ext cx="6286500"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p>
            <a:pPr>
              <a:spcBef>
                <a:spcPct val="50000"/>
              </a:spcBef>
            </a:pPr>
            <a:r>
              <a:rPr lang="en-US" sz="2400" b="1" dirty="0" err="1">
                <a:solidFill>
                  <a:schemeClr val="accent6">
                    <a:lumMod val="75000"/>
                  </a:schemeClr>
                </a:solidFill>
                <a:latin typeface="Times New Roman" panose="02020603050405020304" pitchFamily="18" charset="0"/>
                <a:cs typeface="Times New Roman" panose="02020603050405020304" pitchFamily="18" charset="0"/>
              </a:rPr>
              <a:t>Cách</a:t>
            </a:r>
            <a:r>
              <a:rPr lang="en-US" sz="2400" b="1" dirty="0">
                <a:solidFill>
                  <a:schemeClr val="accent6">
                    <a:lumMod val="75000"/>
                  </a:schemeClr>
                </a:solidFill>
                <a:latin typeface="Times New Roman" panose="02020603050405020304" pitchFamily="18" charset="0"/>
                <a:cs typeface="Times New Roman" panose="02020603050405020304" pitchFamily="18" charset="0"/>
              </a:rPr>
              <a:t> 3:</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Dùng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thước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thẳng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hai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lề</a:t>
            </a:r>
            <a:endParaRPr lang="en-US" sz="2400" b="1" dirty="0">
              <a:solidFill>
                <a:srgbClr val="0070C0"/>
              </a:solidFill>
              <a:latin typeface="Times New Roman" panose="02020603050405020304" pitchFamily="18" charset="0"/>
              <a:cs typeface="Times New Roman" panose="02020603050405020304" pitchFamily="18" charset="0"/>
            </a:endParaRPr>
          </a:p>
        </p:txBody>
      </p:sp>
      <p:sp>
        <p:nvSpPr>
          <p:cNvPr id="22" name="Text Box 19"/>
          <p:cNvSpPr txBox="1">
            <a:spLocks noChangeArrowheads="1"/>
          </p:cNvSpPr>
          <p:nvPr/>
        </p:nvSpPr>
        <p:spPr bwMode="auto">
          <a:xfrm>
            <a:off x="1447800" y="2621235"/>
            <a:ext cx="3800475"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a:spcBef>
                <a:spcPct val="50000"/>
              </a:spcBef>
            </a:pPr>
            <a:r>
              <a:rPr lang="en-US" sz="2400" b="1" dirty="0" err="1">
                <a:solidFill>
                  <a:schemeClr val="accent6">
                    <a:lumMod val="75000"/>
                  </a:schemeClr>
                </a:solidFill>
                <a:latin typeface="Times New Roman" panose="02020603050405020304" pitchFamily="18" charset="0"/>
                <a:cs typeface="Times New Roman" panose="02020603050405020304" pitchFamily="18" charset="0"/>
              </a:rPr>
              <a:t>Cách</a:t>
            </a:r>
            <a:r>
              <a:rPr lang="en-US" sz="2400" b="1" dirty="0">
                <a:solidFill>
                  <a:schemeClr val="accent6">
                    <a:lumMod val="75000"/>
                  </a:schemeClr>
                </a:solidFill>
                <a:latin typeface="Times New Roman" panose="02020603050405020304" pitchFamily="18" charset="0"/>
                <a:cs typeface="Times New Roman" panose="02020603050405020304" pitchFamily="18" charset="0"/>
              </a:rPr>
              <a:t> 4:</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Dùng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Compa</a:t>
            </a:r>
            <a:endParaRPr lang="en-US" sz="2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445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538" name="Group 66"/>
          <p:cNvGrpSpPr>
            <a:grpSpLocks/>
          </p:cNvGrpSpPr>
          <p:nvPr/>
        </p:nvGrpSpPr>
        <p:grpSpPr bwMode="auto">
          <a:xfrm>
            <a:off x="2436020" y="2000251"/>
            <a:ext cx="3278981" cy="2307431"/>
            <a:chOff x="1104" y="2296"/>
            <a:chExt cx="2754" cy="1938"/>
          </a:xfrm>
        </p:grpSpPr>
        <p:pic>
          <p:nvPicPr>
            <p:cNvPr id="105524" name="Picture 5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858814">
              <a:off x="2716" y="2201"/>
              <a:ext cx="1047" cy="1237"/>
            </a:xfrm>
            <a:prstGeom prst="rect">
              <a:avLst/>
            </a:prstGeom>
            <a:noFill/>
            <a:extLst>
              <a:ext uri="{909E8E84-426E-40DD-AFC4-6F175D3DCCD1}">
                <a14:hiddenFill xmlns:a14="http://schemas.microsoft.com/office/drawing/2010/main">
                  <a:solidFill>
                    <a:srgbClr val="F6FCD4"/>
                  </a:solidFill>
                </a14:hiddenFill>
              </a:ext>
            </a:extLst>
          </p:spPr>
        </p:pic>
        <p:pic>
          <p:nvPicPr>
            <p:cNvPr id="105525" name="Picture 5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858814">
              <a:off x="1325" y="3092"/>
              <a:ext cx="1047" cy="1237"/>
            </a:xfrm>
            <a:prstGeom prst="rect">
              <a:avLst/>
            </a:prstGeom>
            <a:solidFill>
              <a:schemeClr val="bg1"/>
            </a:solidFill>
          </p:spPr>
        </p:pic>
        <p:sp>
          <p:nvSpPr>
            <p:cNvPr id="105537" name="Freeform 65"/>
            <p:cNvSpPr>
              <a:spLocks/>
            </p:cNvSpPr>
            <p:nvPr/>
          </p:nvSpPr>
          <p:spPr bwMode="auto">
            <a:xfrm>
              <a:off x="1104" y="3024"/>
              <a:ext cx="1344" cy="1200"/>
            </a:xfrm>
            <a:custGeom>
              <a:avLst/>
              <a:gdLst>
                <a:gd name="T0" fmla="*/ 0 w 1344"/>
                <a:gd name="T1" fmla="*/ 1104 h 1200"/>
                <a:gd name="T2" fmla="*/ 48 w 1344"/>
                <a:gd name="T3" fmla="*/ 1200 h 1200"/>
                <a:gd name="T4" fmla="*/ 960 w 1344"/>
                <a:gd name="T5" fmla="*/ 912 h 1200"/>
                <a:gd name="T6" fmla="*/ 1152 w 1344"/>
                <a:gd name="T7" fmla="*/ 1008 h 1200"/>
                <a:gd name="T8" fmla="*/ 1344 w 1344"/>
                <a:gd name="T9" fmla="*/ 864 h 1200"/>
                <a:gd name="T10" fmla="*/ 1344 w 1344"/>
                <a:gd name="T11" fmla="*/ 576 h 1200"/>
                <a:gd name="T12" fmla="*/ 1296 w 1344"/>
                <a:gd name="T13" fmla="*/ 432 h 1200"/>
                <a:gd name="T14" fmla="*/ 960 w 1344"/>
                <a:gd name="T15" fmla="*/ 480 h 1200"/>
                <a:gd name="T16" fmla="*/ 192 w 1344"/>
                <a:gd name="T17" fmla="*/ 48 h 1200"/>
                <a:gd name="T18" fmla="*/ 96 w 1344"/>
                <a:gd name="T19" fmla="*/ 0 h 1200"/>
                <a:gd name="T20" fmla="*/ 240 w 1344"/>
                <a:gd name="T21" fmla="*/ 144 h 1200"/>
                <a:gd name="T22" fmla="*/ 576 w 1344"/>
                <a:gd name="T23" fmla="*/ 384 h 1200"/>
                <a:gd name="T24" fmla="*/ 816 w 1344"/>
                <a:gd name="T25" fmla="*/ 576 h 1200"/>
                <a:gd name="T26" fmla="*/ 960 w 1344"/>
                <a:gd name="T27" fmla="*/ 720 h 1200"/>
                <a:gd name="T28" fmla="*/ 480 w 1344"/>
                <a:gd name="T29" fmla="*/ 864 h 1200"/>
                <a:gd name="T30" fmla="*/ 0 w 1344"/>
                <a:gd name="T31" fmla="*/ 1104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44" h="1200">
                  <a:moveTo>
                    <a:pt x="0" y="1104"/>
                  </a:moveTo>
                  <a:lnTo>
                    <a:pt x="48" y="1200"/>
                  </a:lnTo>
                  <a:lnTo>
                    <a:pt x="960" y="912"/>
                  </a:lnTo>
                  <a:lnTo>
                    <a:pt x="1152" y="1008"/>
                  </a:lnTo>
                  <a:lnTo>
                    <a:pt x="1344" y="864"/>
                  </a:lnTo>
                  <a:lnTo>
                    <a:pt x="1344" y="576"/>
                  </a:lnTo>
                  <a:lnTo>
                    <a:pt x="1296" y="432"/>
                  </a:lnTo>
                  <a:lnTo>
                    <a:pt x="960" y="480"/>
                  </a:lnTo>
                  <a:lnTo>
                    <a:pt x="192" y="48"/>
                  </a:lnTo>
                  <a:lnTo>
                    <a:pt x="96" y="0"/>
                  </a:lnTo>
                  <a:lnTo>
                    <a:pt x="240" y="144"/>
                  </a:lnTo>
                  <a:lnTo>
                    <a:pt x="576" y="384"/>
                  </a:lnTo>
                  <a:lnTo>
                    <a:pt x="816" y="576"/>
                  </a:lnTo>
                  <a:lnTo>
                    <a:pt x="960" y="720"/>
                  </a:lnTo>
                  <a:lnTo>
                    <a:pt x="480" y="864"/>
                  </a:lnTo>
                  <a:lnTo>
                    <a:pt x="0" y="1104"/>
                  </a:lnTo>
                  <a:close/>
                </a:path>
              </a:pathLst>
            </a:cu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5479" name="Line 7"/>
          <p:cNvSpPr>
            <a:spLocks noChangeShapeType="1"/>
          </p:cNvSpPr>
          <p:nvPr/>
        </p:nvSpPr>
        <p:spPr bwMode="auto">
          <a:xfrm>
            <a:off x="3028950" y="2743200"/>
            <a:ext cx="4114800" cy="171450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lstStyle/>
          <a:p>
            <a:endParaRPr lang="en-US"/>
          </a:p>
        </p:txBody>
      </p:sp>
      <p:sp>
        <p:nvSpPr>
          <p:cNvPr id="105480" name="Line 8"/>
          <p:cNvSpPr>
            <a:spLocks noChangeShapeType="1"/>
          </p:cNvSpPr>
          <p:nvPr/>
        </p:nvSpPr>
        <p:spPr bwMode="auto">
          <a:xfrm flipV="1">
            <a:off x="3028950" y="800100"/>
            <a:ext cx="3657600" cy="194310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lstStyle/>
          <a:p>
            <a:endParaRPr lang="en-US"/>
          </a:p>
        </p:txBody>
      </p:sp>
      <p:sp>
        <p:nvSpPr>
          <p:cNvPr id="105490" name="Arc 18"/>
          <p:cNvSpPr>
            <a:spLocks/>
          </p:cNvSpPr>
          <p:nvPr/>
        </p:nvSpPr>
        <p:spPr bwMode="auto">
          <a:xfrm rot="2025562">
            <a:off x="3486151" y="2171701"/>
            <a:ext cx="894160" cy="118467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5715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p>
            <a:endParaRPr lang="en-US"/>
          </a:p>
        </p:txBody>
      </p:sp>
      <p:sp>
        <p:nvSpPr>
          <p:cNvPr id="105494" name="Text Box 22"/>
          <p:cNvSpPr txBox="1">
            <a:spLocks noChangeArrowheads="1"/>
          </p:cNvSpPr>
          <p:nvPr/>
        </p:nvSpPr>
        <p:spPr bwMode="auto">
          <a:xfrm>
            <a:off x="6915150" y="4057650"/>
            <a:ext cx="40005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p>
            <a:pPr>
              <a:spcBef>
                <a:spcPct val="50000"/>
              </a:spcBef>
            </a:pPr>
            <a:r>
              <a:rPr lang="en-US" b="1"/>
              <a:t>x</a:t>
            </a:r>
          </a:p>
        </p:txBody>
      </p:sp>
      <p:sp>
        <p:nvSpPr>
          <p:cNvPr id="105495" name="Text Box 23"/>
          <p:cNvSpPr txBox="1">
            <a:spLocks noChangeArrowheads="1"/>
          </p:cNvSpPr>
          <p:nvPr/>
        </p:nvSpPr>
        <p:spPr bwMode="auto">
          <a:xfrm>
            <a:off x="6400800" y="457200"/>
            <a:ext cx="40005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p>
            <a:pPr>
              <a:spcBef>
                <a:spcPct val="50000"/>
              </a:spcBef>
            </a:pPr>
            <a:r>
              <a:rPr lang="en-US" b="1"/>
              <a:t>y</a:t>
            </a:r>
          </a:p>
        </p:txBody>
      </p:sp>
      <p:sp>
        <p:nvSpPr>
          <p:cNvPr id="105497" name="Oval 25"/>
          <p:cNvSpPr>
            <a:spLocks noChangeArrowheads="1"/>
          </p:cNvSpPr>
          <p:nvPr/>
        </p:nvSpPr>
        <p:spPr bwMode="auto">
          <a:xfrm>
            <a:off x="3028950" y="2686050"/>
            <a:ext cx="57150" cy="114300"/>
          </a:xfrm>
          <a:prstGeom prst="ellipse">
            <a:avLst/>
          </a:prstGeom>
          <a:solidFill>
            <a:srgbClr val="0000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p>
            <a:endParaRPr lang="en-US"/>
          </a:p>
        </p:txBody>
      </p:sp>
      <p:sp>
        <p:nvSpPr>
          <p:cNvPr id="105514" name="Arc 42"/>
          <p:cNvSpPr>
            <a:spLocks/>
          </p:cNvSpPr>
          <p:nvPr/>
        </p:nvSpPr>
        <p:spPr bwMode="auto">
          <a:xfrm rot="2025562">
            <a:off x="4517231" y="1654970"/>
            <a:ext cx="842963" cy="1541860"/>
          </a:xfrm>
          <a:custGeom>
            <a:avLst/>
            <a:gdLst>
              <a:gd name="G0" fmla="+- 0 0 0"/>
              <a:gd name="G1" fmla="+- 21515 0 0"/>
              <a:gd name="G2" fmla="+- 21600 0 0"/>
              <a:gd name="T0" fmla="*/ 1910 w 21600"/>
              <a:gd name="T1" fmla="*/ 0 h 33285"/>
              <a:gd name="T2" fmla="*/ 18112 w 21600"/>
              <a:gd name="T3" fmla="*/ 33285 h 33285"/>
              <a:gd name="T4" fmla="*/ 0 w 21600"/>
              <a:gd name="T5" fmla="*/ 21515 h 33285"/>
            </a:gdLst>
            <a:ahLst/>
            <a:cxnLst>
              <a:cxn ang="0">
                <a:pos x="T0" y="T1"/>
              </a:cxn>
              <a:cxn ang="0">
                <a:pos x="T2" y="T3"/>
              </a:cxn>
              <a:cxn ang="0">
                <a:pos x="T4" y="T5"/>
              </a:cxn>
            </a:cxnLst>
            <a:rect l="0" t="0" r="r" b="b"/>
            <a:pathLst>
              <a:path w="21600" h="33285" fill="none" extrusionOk="0">
                <a:moveTo>
                  <a:pt x="1910" y="-1"/>
                </a:moveTo>
                <a:cubicBezTo>
                  <a:pt x="13055" y="989"/>
                  <a:pt x="21600" y="10325"/>
                  <a:pt x="21600" y="21515"/>
                </a:cubicBezTo>
                <a:cubicBezTo>
                  <a:pt x="21600" y="25693"/>
                  <a:pt x="20388" y="29781"/>
                  <a:pt x="18111" y="33284"/>
                </a:cubicBezTo>
              </a:path>
              <a:path w="21600" h="33285" stroke="0" extrusionOk="0">
                <a:moveTo>
                  <a:pt x="1910" y="-1"/>
                </a:moveTo>
                <a:cubicBezTo>
                  <a:pt x="13055" y="989"/>
                  <a:pt x="21600" y="10325"/>
                  <a:pt x="21600" y="21515"/>
                </a:cubicBezTo>
                <a:cubicBezTo>
                  <a:pt x="21600" y="25693"/>
                  <a:pt x="20388" y="29781"/>
                  <a:pt x="18111" y="33284"/>
                </a:cubicBezTo>
                <a:lnTo>
                  <a:pt x="0" y="21515"/>
                </a:lnTo>
                <a:close/>
              </a:path>
            </a:pathLst>
          </a:custGeom>
          <a:noFill/>
          <a:ln w="5715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p>
            <a:endParaRPr lang="en-US"/>
          </a:p>
        </p:txBody>
      </p:sp>
      <p:sp>
        <p:nvSpPr>
          <p:cNvPr id="105518" name="Arc 46"/>
          <p:cNvSpPr>
            <a:spLocks/>
          </p:cNvSpPr>
          <p:nvPr/>
        </p:nvSpPr>
        <p:spPr bwMode="auto">
          <a:xfrm>
            <a:off x="4543425" y="2114550"/>
            <a:ext cx="885825" cy="1600200"/>
          </a:xfrm>
          <a:custGeom>
            <a:avLst/>
            <a:gdLst>
              <a:gd name="G0" fmla="+- 0 0 0"/>
              <a:gd name="G1" fmla="+- 21113 0 0"/>
              <a:gd name="G2" fmla="+- 21600 0 0"/>
              <a:gd name="T0" fmla="*/ 4563 w 21600"/>
              <a:gd name="T1" fmla="*/ 0 h 32883"/>
              <a:gd name="T2" fmla="*/ 18112 w 21600"/>
              <a:gd name="T3" fmla="*/ 32883 h 32883"/>
              <a:gd name="T4" fmla="*/ 0 w 21600"/>
              <a:gd name="T5" fmla="*/ 21113 h 32883"/>
            </a:gdLst>
            <a:ahLst/>
            <a:cxnLst>
              <a:cxn ang="0">
                <a:pos x="T0" y="T1"/>
              </a:cxn>
              <a:cxn ang="0">
                <a:pos x="T2" y="T3"/>
              </a:cxn>
              <a:cxn ang="0">
                <a:pos x="T4" y="T5"/>
              </a:cxn>
            </a:cxnLst>
            <a:rect l="0" t="0" r="r" b="b"/>
            <a:pathLst>
              <a:path w="21600" h="32883" fill="none" extrusionOk="0">
                <a:moveTo>
                  <a:pt x="4562" y="0"/>
                </a:moveTo>
                <a:cubicBezTo>
                  <a:pt x="14504" y="2149"/>
                  <a:pt x="21600" y="10942"/>
                  <a:pt x="21600" y="21113"/>
                </a:cubicBezTo>
                <a:cubicBezTo>
                  <a:pt x="21600" y="25291"/>
                  <a:pt x="20388" y="29379"/>
                  <a:pt x="18111" y="32882"/>
                </a:cubicBezTo>
              </a:path>
              <a:path w="21600" h="32883" stroke="0" extrusionOk="0">
                <a:moveTo>
                  <a:pt x="4562" y="0"/>
                </a:moveTo>
                <a:cubicBezTo>
                  <a:pt x="14504" y="2149"/>
                  <a:pt x="21600" y="10942"/>
                  <a:pt x="21600" y="21113"/>
                </a:cubicBezTo>
                <a:cubicBezTo>
                  <a:pt x="21600" y="25291"/>
                  <a:pt x="20388" y="29379"/>
                  <a:pt x="18111" y="32882"/>
                </a:cubicBezTo>
                <a:lnTo>
                  <a:pt x="0" y="21113"/>
                </a:lnTo>
                <a:close/>
              </a:path>
            </a:pathLst>
          </a:custGeom>
          <a:noFill/>
          <a:ln w="5715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p>
            <a:endParaRPr lang="en-US"/>
          </a:p>
        </p:txBody>
      </p:sp>
      <p:grpSp>
        <p:nvGrpSpPr>
          <p:cNvPr id="105534" name="Group 62"/>
          <p:cNvGrpSpPr>
            <a:grpSpLocks/>
          </p:cNvGrpSpPr>
          <p:nvPr/>
        </p:nvGrpSpPr>
        <p:grpSpPr bwMode="auto">
          <a:xfrm>
            <a:off x="1428750" y="1828801"/>
            <a:ext cx="3044429" cy="1483519"/>
            <a:chOff x="179" y="1536"/>
            <a:chExt cx="2557" cy="1246"/>
          </a:xfrm>
        </p:grpSpPr>
        <p:pic>
          <p:nvPicPr>
            <p:cNvPr id="105478" name="Picture 6"/>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8645537">
              <a:off x="432" y="1796"/>
              <a:ext cx="987" cy="864"/>
            </a:xfrm>
            <a:prstGeom prst="rect">
              <a:avLst/>
            </a:prstGeom>
            <a:solidFill>
              <a:schemeClr val="bg1"/>
            </a:solidFill>
          </p:spPr>
        </p:pic>
        <p:pic>
          <p:nvPicPr>
            <p:cNvPr id="105477" name="Picture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8645537">
              <a:off x="1749" y="1918"/>
              <a:ext cx="987" cy="864"/>
            </a:xfrm>
            <a:prstGeom prst="rect">
              <a:avLst/>
            </a:prstGeom>
            <a:noFill/>
            <a:extLst>
              <a:ext uri="{909E8E84-426E-40DD-AFC4-6F175D3DCCD1}">
                <a14:hiddenFill xmlns:a14="http://schemas.microsoft.com/office/drawing/2010/main">
                  <a:solidFill>
                    <a:srgbClr val="00CC00"/>
                  </a:solidFill>
                </a14:hiddenFill>
              </a:ext>
            </a:extLst>
          </p:spPr>
        </p:pic>
        <p:sp>
          <p:nvSpPr>
            <p:cNvPr id="105532" name="Freeform 60"/>
            <p:cNvSpPr>
              <a:spLocks/>
            </p:cNvSpPr>
            <p:nvPr/>
          </p:nvSpPr>
          <p:spPr bwMode="auto">
            <a:xfrm>
              <a:off x="179" y="1536"/>
              <a:ext cx="1152" cy="1152"/>
            </a:xfrm>
            <a:custGeom>
              <a:avLst/>
              <a:gdLst>
                <a:gd name="T0" fmla="*/ 12 w 1152"/>
                <a:gd name="T1" fmla="*/ 672 h 1152"/>
                <a:gd name="T2" fmla="*/ 132 w 1152"/>
                <a:gd name="T3" fmla="*/ 732 h 1152"/>
                <a:gd name="T4" fmla="*/ 576 w 1152"/>
                <a:gd name="T5" fmla="*/ 912 h 1152"/>
                <a:gd name="T6" fmla="*/ 720 w 1152"/>
                <a:gd name="T7" fmla="*/ 1152 h 1152"/>
                <a:gd name="T8" fmla="*/ 960 w 1152"/>
                <a:gd name="T9" fmla="*/ 1104 h 1152"/>
                <a:gd name="T10" fmla="*/ 1056 w 1152"/>
                <a:gd name="T11" fmla="*/ 1008 h 1152"/>
                <a:gd name="T12" fmla="*/ 1152 w 1152"/>
                <a:gd name="T13" fmla="*/ 768 h 1152"/>
                <a:gd name="T14" fmla="*/ 1008 w 1152"/>
                <a:gd name="T15" fmla="*/ 624 h 1152"/>
                <a:gd name="T16" fmla="*/ 960 w 1152"/>
                <a:gd name="T17" fmla="*/ 48 h 1152"/>
                <a:gd name="T18" fmla="*/ 816 w 1152"/>
                <a:gd name="T19" fmla="*/ 0 h 1152"/>
                <a:gd name="T20" fmla="*/ 768 w 1152"/>
                <a:gd name="T21" fmla="*/ 720 h 1152"/>
                <a:gd name="T22" fmla="*/ 288 w 1152"/>
                <a:gd name="T23" fmla="*/ 624 h 1152"/>
                <a:gd name="T24" fmla="*/ 0 w 1152"/>
                <a:gd name="T25" fmla="*/ 528 h 1152"/>
                <a:gd name="T26" fmla="*/ 12 w 1152"/>
                <a:gd name="T27" fmla="*/ 672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2" h="1152">
                  <a:moveTo>
                    <a:pt x="12" y="672"/>
                  </a:moveTo>
                  <a:cubicBezTo>
                    <a:pt x="41" y="682"/>
                    <a:pt x="112" y="712"/>
                    <a:pt x="132" y="732"/>
                  </a:cubicBezTo>
                  <a:lnTo>
                    <a:pt x="576" y="912"/>
                  </a:lnTo>
                  <a:lnTo>
                    <a:pt x="720" y="1152"/>
                  </a:lnTo>
                  <a:lnTo>
                    <a:pt x="960" y="1104"/>
                  </a:lnTo>
                  <a:lnTo>
                    <a:pt x="1056" y="1008"/>
                  </a:lnTo>
                  <a:lnTo>
                    <a:pt x="1152" y="768"/>
                  </a:lnTo>
                  <a:lnTo>
                    <a:pt x="1008" y="624"/>
                  </a:lnTo>
                  <a:lnTo>
                    <a:pt x="960" y="48"/>
                  </a:lnTo>
                  <a:lnTo>
                    <a:pt x="816" y="0"/>
                  </a:lnTo>
                  <a:lnTo>
                    <a:pt x="768" y="720"/>
                  </a:lnTo>
                  <a:lnTo>
                    <a:pt x="288" y="624"/>
                  </a:lnTo>
                  <a:lnTo>
                    <a:pt x="0" y="528"/>
                  </a:lnTo>
                  <a:lnTo>
                    <a:pt x="12" y="672"/>
                  </a:lnTo>
                  <a:close/>
                </a:path>
              </a:pathLst>
            </a:cu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5536" name="Group 64"/>
          <p:cNvGrpSpPr>
            <a:grpSpLocks/>
          </p:cNvGrpSpPr>
          <p:nvPr/>
        </p:nvGrpSpPr>
        <p:grpSpPr bwMode="auto">
          <a:xfrm>
            <a:off x="2263378" y="903686"/>
            <a:ext cx="3394472" cy="2239565"/>
            <a:chOff x="912" y="576"/>
            <a:chExt cx="2851" cy="1881"/>
          </a:xfrm>
        </p:grpSpPr>
        <p:pic>
          <p:nvPicPr>
            <p:cNvPr id="105512" name="Picture 40"/>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9010758">
              <a:off x="2694" y="1305"/>
              <a:ext cx="1069" cy="1152"/>
            </a:xfrm>
            <a:prstGeom prst="rect">
              <a:avLst/>
            </a:prstGeom>
            <a:noFill/>
            <a:extLst>
              <a:ext uri="{909E8E84-426E-40DD-AFC4-6F175D3DCCD1}">
                <a14:hiddenFill xmlns:a14="http://schemas.microsoft.com/office/drawing/2010/main">
                  <a:solidFill>
                    <a:srgbClr val="00CC00"/>
                  </a:solidFill>
                </a14:hiddenFill>
              </a:ext>
            </a:extLst>
          </p:spPr>
        </p:pic>
        <p:pic>
          <p:nvPicPr>
            <p:cNvPr id="105513" name="Picture 41"/>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9010758">
              <a:off x="1164" y="829"/>
              <a:ext cx="1069" cy="1152"/>
            </a:xfrm>
            <a:prstGeom prst="rect">
              <a:avLst/>
            </a:prstGeom>
            <a:noFill/>
            <a:extLst>
              <a:ext uri="{909E8E84-426E-40DD-AFC4-6F175D3DCCD1}">
                <a14:hiddenFill xmlns:a14="http://schemas.microsoft.com/office/drawing/2010/main">
                  <a:solidFill>
                    <a:srgbClr val="00CC00"/>
                  </a:solidFill>
                </a14:hiddenFill>
              </a:ext>
            </a:extLst>
          </p:spPr>
        </p:pic>
        <p:sp>
          <p:nvSpPr>
            <p:cNvPr id="105535" name="Freeform 63"/>
            <p:cNvSpPr>
              <a:spLocks/>
            </p:cNvSpPr>
            <p:nvPr/>
          </p:nvSpPr>
          <p:spPr bwMode="auto">
            <a:xfrm>
              <a:off x="912" y="576"/>
              <a:ext cx="1248" cy="1344"/>
            </a:xfrm>
            <a:custGeom>
              <a:avLst/>
              <a:gdLst>
                <a:gd name="T0" fmla="*/ 0 w 1248"/>
                <a:gd name="T1" fmla="*/ 624 h 1344"/>
                <a:gd name="T2" fmla="*/ 720 w 1248"/>
                <a:gd name="T3" fmla="*/ 1104 h 1344"/>
                <a:gd name="T4" fmla="*/ 768 w 1248"/>
                <a:gd name="T5" fmla="*/ 1344 h 1344"/>
                <a:gd name="T6" fmla="*/ 1008 w 1248"/>
                <a:gd name="T7" fmla="*/ 1344 h 1344"/>
                <a:gd name="T8" fmla="*/ 1104 w 1248"/>
                <a:gd name="T9" fmla="*/ 1296 h 1344"/>
                <a:gd name="T10" fmla="*/ 1248 w 1248"/>
                <a:gd name="T11" fmla="*/ 1104 h 1344"/>
                <a:gd name="T12" fmla="*/ 1152 w 1248"/>
                <a:gd name="T13" fmla="*/ 912 h 1344"/>
                <a:gd name="T14" fmla="*/ 1056 w 1248"/>
                <a:gd name="T15" fmla="*/ 912 h 1344"/>
                <a:gd name="T16" fmla="*/ 1008 w 1248"/>
                <a:gd name="T17" fmla="*/ 0 h 1344"/>
                <a:gd name="T18" fmla="*/ 912 w 1248"/>
                <a:gd name="T19" fmla="*/ 48 h 1344"/>
                <a:gd name="T20" fmla="*/ 864 w 1248"/>
                <a:gd name="T21" fmla="*/ 1008 h 1344"/>
                <a:gd name="T22" fmla="*/ 48 w 1248"/>
                <a:gd name="T23" fmla="*/ 528 h 1344"/>
                <a:gd name="T24" fmla="*/ 0 w 1248"/>
                <a:gd name="T25" fmla="*/ 624 h 1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8" h="1344">
                  <a:moveTo>
                    <a:pt x="0" y="624"/>
                  </a:moveTo>
                  <a:lnTo>
                    <a:pt x="720" y="1104"/>
                  </a:lnTo>
                  <a:lnTo>
                    <a:pt x="768" y="1344"/>
                  </a:lnTo>
                  <a:lnTo>
                    <a:pt x="1008" y="1344"/>
                  </a:lnTo>
                  <a:lnTo>
                    <a:pt x="1104" y="1296"/>
                  </a:lnTo>
                  <a:lnTo>
                    <a:pt x="1248" y="1104"/>
                  </a:lnTo>
                  <a:lnTo>
                    <a:pt x="1152" y="912"/>
                  </a:lnTo>
                  <a:lnTo>
                    <a:pt x="1056" y="912"/>
                  </a:lnTo>
                  <a:lnTo>
                    <a:pt x="1008" y="0"/>
                  </a:lnTo>
                  <a:lnTo>
                    <a:pt x="912" y="48"/>
                  </a:lnTo>
                  <a:lnTo>
                    <a:pt x="864" y="1008"/>
                  </a:lnTo>
                  <a:lnTo>
                    <a:pt x="48" y="528"/>
                  </a:lnTo>
                  <a:lnTo>
                    <a:pt x="0" y="624"/>
                  </a:lnTo>
                  <a:close/>
                </a:path>
              </a:pathLst>
            </a:cu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5540" name="Oval 68"/>
          <p:cNvSpPr>
            <a:spLocks noChangeArrowheads="1"/>
          </p:cNvSpPr>
          <p:nvPr/>
        </p:nvSpPr>
        <p:spPr bwMode="auto">
          <a:xfrm>
            <a:off x="5229225" y="2528888"/>
            <a:ext cx="114300" cy="11430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lstStyle/>
          <a:p>
            <a:endParaRPr lang="en-US"/>
          </a:p>
        </p:txBody>
      </p:sp>
      <p:sp>
        <p:nvSpPr>
          <p:cNvPr id="105539" name="Line 67"/>
          <p:cNvSpPr>
            <a:spLocks noChangeShapeType="1"/>
          </p:cNvSpPr>
          <p:nvPr/>
        </p:nvSpPr>
        <p:spPr bwMode="auto">
          <a:xfrm flipV="1">
            <a:off x="3086100" y="2457450"/>
            <a:ext cx="4114800" cy="28575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lstStyle/>
          <a:p>
            <a:endParaRPr lang="en-US"/>
          </a:p>
        </p:txBody>
      </p:sp>
      <p:sp>
        <p:nvSpPr>
          <p:cNvPr id="105496" name="Text Box 24"/>
          <p:cNvSpPr txBox="1">
            <a:spLocks noChangeArrowheads="1"/>
          </p:cNvSpPr>
          <p:nvPr/>
        </p:nvSpPr>
        <p:spPr bwMode="auto">
          <a:xfrm>
            <a:off x="2628900" y="2514600"/>
            <a:ext cx="51435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p>
            <a:pPr>
              <a:spcBef>
                <a:spcPct val="50000"/>
              </a:spcBef>
            </a:pPr>
            <a:r>
              <a:rPr lang="en-US" b="1"/>
              <a:t>O</a:t>
            </a:r>
          </a:p>
        </p:txBody>
      </p:sp>
      <p:sp>
        <p:nvSpPr>
          <p:cNvPr id="105541" name="Text Box 69"/>
          <p:cNvSpPr txBox="1">
            <a:spLocks noChangeArrowheads="1"/>
          </p:cNvSpPr>
          <p:nvPr/>
        </p:nvSpPr>
        <p:spPr bwMode="auto">
          <a:xfrm>
            <a:off x="6800850" y="2171700"/>
            <a:ext cx="28575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580" tIns="34290" rIns="68580" bIns="34290">
            <a:spAutoFit/>
          </a:bodyPr>
          <a:lstStyle/>
          <a:p>
            <a:pPr>
              <a:spcBef>
                <a:spcPct val="50000"/>
              </a:spcBef>
            </a:pPr>
            <a:r>
              <a:rPr lang="en-US" b="1"/>
              <a:t>t</a:t>
            </a:r>
          </a:p>
        </p:txBody>
      </p:sp>
    </p:spTree>
    <p:extLst>
      <p:ext uri="{BB962C8B-B14F-4D97-AF65-F5344CB8AC3E}">
        <p14:creationId xmlns:p14="http://schemas.microsoft.com/office/powerpoint/2010/main" val="5841971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5534"/>
                                        </p:tgtEl>
                                        <p:attrNameLst>
                                          <p:attrName>style.visibility</p:attrName>
                                        </p:attrNameLst>
                                      </p:cBhvr>
                                      <p:to>
                                        <p:strVal val="visible"/>
                                      </p:to>
                                    </p:set>
                                    <p:animEffect transition="in" filter="blinds(horizontal)">
                                      <p:cBhvr>
                                        <p:cTn id="7" dur="500"/>
                                        <p:tgtEl>
                                          <p:spTgt spid="105534"/>
                                        </p:tgtEl>
                                      </p:cBhvr>
                                    </p:animEffect>
                                  </p:childTnLst>
                                </p:cTn>
                              </p:par>
                              <p:par>
                                <p:cTn id="8" presetID="8" presetClass="emph" presetSubtype="0" fill="hold" nodeType="withEffect">
                                  <p:stCondLst>
                                    <p:cond delay="0"/>
                                  </p:stCondLst>
                                  <p:childTnLst>
                                    <p:animRot by="5400000">
                                      <p:cBhvr>
                                        <p:cTn id="9" dur="2000" fill="hold"/>
                                        <p:tgtEl>
                                          <p:spTgt spid="105534"/>
                                        </p:tgtEl>
                                        <p:attrNameLst>
                                          <p:attrName>r</p:attrName>
                                        </p:attrNameLst>
                                      </p:cBhvr>
                                    </p:animRot>
                                  </p:childTnLst>
                                </p:cTn>
                              </p:par>
                              <p:par>
                                <p:cTn id="10" presetID="22" presetClass="entr" presetSubtype="1" fill="hold" grpId="0" nodeType="withEffect">
                                  <p:stCondLst>
                                    <p:cond delay="0"/>
                                  </p:stCondLst>
                                  <p:childTnLst>
                                    <p:set>
                                      <p:cBhvr>
                                        <p:cTn id="11" dur="1" fill="hold">
                                          <p:stCondLst>
                                            <p:cond delay="0"/>
                                          </p:stCondLst>
                                        </p:cTn>
                                        <p:tgtEl>
                                          <p:spTgt spid="105490"/>
                                        </p:tgtEl>
                                        <p:attrNameLst>
                                          <p:attrName>style.visibility</p:attrName>
                                        </p:attrNameLst>
                                      </p:cBhvr>
                                      <p:to>
                                        <p:strVal val="visible"/>
                                      </p:to>
                                    </p:set>
                                    <p:animEffect transition="in" filter="wipe(up)">
                                      <p:cBhvr>
                                        <p:cTn id="12" dur="2000"/>
                                        <p:tgtEl>
                                          <p:spTgt spid="105490"/>
                                        </p:tgtEl>
                                      </p:cBhvr>
                                    </p:animEffect>
                                  </p:childTnLst>
                                </p:cTn>
                              </p:par>
                            </p:childTnLst>
                          </p:cTn>
                        </p:par>
                        <p:par>
                          <p:cTn id="13" fill="hold" nodeType="afterGroup">
                            <p:stCondLst>
                              <p:cond delay="2000"/>
                            </p:stCondLst>
                            <p:childTnLst>
                              <p:par>
                                <p:cTn id="14" presetID="3" presetClass="exit" presetSubtype="10" fill="hold" nodeType="afterEffect">
                                  <p:stCondLst>
                                    <p:cond delay="0"/>
                                  </p:stCondLst>
                                  <p:childTnLst>
                                    <p:animEffect transition="out" filter="blinds(horizontal)">
                                      <p:cBhvr>
                                        <p:cTn id="15" dur="500"/>
                                        <p:tgtEl>
                                          <p:spTgt spid="105534"/>
                                        </p:tgtEl>
                                      </p:cBhvr>
                                    </p:animEffect>
                                    <p:set>
                                      <p:cBhvr>
                                        <p:cTn id="16" dur="1" fill="hold">
                                          <p:stCondLst>
                                            <p:cond delay="499"/>
                                          </p:stCondLst>
                                        </p:cTn>
                                        <p:tgtEl>
                                          <p:spTgt spid="105534"/>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nodeType="clickEffect">
                                  <p:stCondLst>
                                    <p:cond delay="0"/>
                                  </p:stCondLst>
                                  <p:childTnLst>
                                    <p:set>
                                      <p:cBhvr>
                                        <p:cTn id="20" dur="1" fill="hold">
                                          <p:stCondLst>
                                            <p:cond delay="0"/>
                                          </p:stCondLst>
                                        </p:cTn>
                                        <p:tgtEl>
                                          <p:spTgt spid="105536"/>
                                        </p:tgtEl>
                                        <p:attrNameLst>
                                          <p:attrName>style.visibility</p:attrName>
                                        </p:attrNameLst>
                                      </p:cBhvr>
                                      <p:to>
                                        <p:strVal val="visible"/>
                                      </p:to>
                                    </p:set>
                                    <p:animEffect transition="in" filter="blinds(horizontal)">
                                      <p:cBhvr>
                                        <p:cTn id="21" dur="500"/>
                                        <p:tgtEl>
                                          <p:spTgt spid="105536"/>
                                        </p:tgtEl>
                                      </p:cBhvr>
                                    </p:animEffect>
                                  </p:childTnLst>
                                </p:cTn>
                              </p:par>
                            </p:childTnLst>
                          </p:cTn>
                        </p:par>
                        <p:par>
                          <p:cTn id="22" fill="hold" nodeType="afterGroup">
                            <p:stCondLst>
                              <p:cond delay="500"/>
                            </p:stCondLst>
                            <p:childTnLst>
                              <p:par>
                                <p:cTn id="23" presetID="8" presetClass="emph" presetSubtype="0" fill="hold" nodeType="afterEffect">
                                  <p:stCondLst>
                                    <p:cond delay="0"/>
                                  </p:stCondLst>
                                  <p:childTnLst>
                                    <p:animRot by="5400000">
                                      <p:cBhvr>
                                        <p:cTn id="24" dur="2000" fill="hold"/>
                                        <p:tgtEl>
                                          <p:spTgt spid="105536"/>
                                        </p:tgtEl>
                                        <p:attrNameLst>
                                          <p:attrName>r</p:attrName>
                                        </p:attrNameLst>
                                      </p:cBhvr>
                                    </p:animRot>
                                  </p:childTnLst>
                                </p:cTn>
                              </p:par>
                              <p:par>
                                <p:cTn id="25" presetID="22" presetClass="entr" presetSubtype="1" fill="hold" grpId="0" nodeType="withEffect">
                                  <p:stCondLst>
                                    <p:cond delay="0"/>
                                  </p:stCondLst>
                                  <p:childTnLst>
                                    <p:set>
                                      <p:cBhvr>
                                        <p:cTn id="26" dur="1" fill="hold">
                                          <p:stCondLst>
                                            <p:cond delay="0"/>
                                          </p:stCondLst>
                                        </p:cTn>
                                        <p:tgtEl>
                                          <p:spTgt spid="105514"/>
                                        </p:tgtEl>
                                        <p:attrNameLst>
                                          <p:attrName>style.visibility</p:attrName>
                                        </p:attrNameLst>
                                      </p:cBhvr>
                                      <p:to>
                                        <p:strVal val="visible"/>
                                      </p:to>
                                    </p:set>
                                    <p:animEffect transition="in" filter="wipe(up)">
                                      <p:cBhvr>
                                        <p:cTn id="27" dur="2000"/>
                                        <p:tgtEl>
                                          <p:spTgt spid="105514"/>
                                        </p:tgtEl>
                                      </p:cBhvr>
                                    </p:animEffect>
                                  </p:childTnLst>
                                </p:cTn>
                              </p:par>
                            </p:childTnLst>
                          </p:cTn>
                        </p:par>
                        <p:par>
                          <p:cTn id="28" fill="hold" nodeType="afterGroup">
                            <p:stCondLst>
                              <p:cond delay="2500"/>
                            </p:stCondLst>
                            <p:childTnLst>
                              <p:par>
                                <p:cTn id="29" presetID="3" presetClass="exit" presetSubtype="10" fill="hold" nodeType="afterEffect">
                                  <p:stCondLst>
                                    <p:cond delay="0"/>
                                  </p:stCondLst>
                                  <p:childTnLst>
                                    <p:animEffect transition="out" filter="blinds(horizontal)">
                                      <p:cBhvr>
                                        <p:cTn id="30" dur="500"/>
                                        <p:tgtEl>
                                          <p:spTgt spid="105536"/>
                                        </p:tgtEl>
                                      </p:cBhvr>
                                    </p:animEffect>
                                    <p:set>
                                      <p:cBhvr>
                                        <p:cTn id="31" dur="1" fill="hold">
                                          <p:stCondLst>
                                            <p:cond delay="499"/>
                                          </p:stCondLst>
                                        </p:cTn>
                                        <p:tgtEl>
                                          <p:spTgt spid="105536"/>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nodeType="clickEffect">
                                  <p:stCondLst>
                                    <p:cond delay="0"/>
                                  </p:stCondLst>
                                  <p:childTnLst>
                                    <p:set>
                                      <p:cBhvr>
                                        <p:cTn id="35" dur="1" fill="hold">
                                          <p:stCondLst>
                                            <p:cond delay="0"/>
                                          </p:stCondLst>
                                        </p:cTn>
                                        <p:tgtEl>
                                          <p:spTgt spid="105538"/>
                                        </p:tgtEl>
                                        <p:attrNameLst>
                                          <p:attrName>style.visibility</p:attrName>
                                        </p:attrNameLst>
                                      </p:cBhvr>
                                      <p:to>
                                        <p:strVal val="visible"/>
                                      </p:to>
                                    </p:set>
                                    <p:animEffect transition="in" filter="blinds(horizontal)">
                                      <p:cBhvr>
                                        <p:cTn id="36" dur="500"/>
                                        <p:tgtEl>
                                          <p:spTgt spid="105538"/>
                                        </p:tgtEl>
                                      </p:cBhvr>
                                    </p:animEffect>
                                  </p:childTnLst>
                                </p:cTn>
                              </p:par>
                            </p:childTnLst>
                          </p:cTn>
                        </p:par>
                        <p:par>
                          <p:cTn id="37" fill="hold" nodeType="afterGroup">
                            <p:stCondLst>
                              <p:cond delay="500"/>
                            </p:stCondLst>
                            <p:childTnLst>
                              <p:par>
                                <p:cTn id="38" presetID="8" presetClass="emph" presetSubtype="0" fill="hold" nodeType="afterEffect">
                                  <p:stCondLst>
                                    <p:cond delay="0"/>
                                  </p:stCondLst>
                                  <p:childTnLst>
                                    <p:animRot by="5400000">
                                      <p:cBhvr>
                                        <p:cTn id="39" dur="2000" fill="hold"/>
                                        <p:tgtEl>
                                          <p:spTgt spid="105538"/>
                                        </p:tgtEl>
                                        <p:attrNameLst>
                                          <p:attrName>r</p:attrName>
                                        </p:attrNameLst>
                                      </p:cBhvr>
                                    </p:animRot>
                                  </p:childTnLst>
                                </p:cTn>
                              </p:par>
                              <p:par>
                                <p:cTn id="40" presetID="22" presetClass="entr" presetSubtype="1" fill="hold" grpId="0" nodeType="withEffect">
                                  <p:stCondLst>
                                    <p:cond delay="0"/>
                                  </p:stCondLst>
                                  <p:childTnLst>
                                    <p:set>
                                      <p:cBhvr>
                                        <p:cTn id="41" dur="1" fill="hold">
                                          <p:stCondLst>
                                            <p:cond delay="0"/>
                                          </p:stCondLst>
                                        </p:cTn>
                                        <p:tgtEl>
                                          <p:spTgt spid="105518"/>
                                        </p:tgtEl>
                                        <p:attrNameLst>
                                          <p:attrName>style.visibility</p:attrName>
                                        </p:attrNameLst>
                                      </p:cBhvr>
                                      <p:to>
                                        <p:strVal val="visible"/>
                                      </p:to>
                                    </p:set>
                                    <p:animEffect transition="in" filter="wipe(up)">
                                      <p:cBhvr>
                                        <p:cTn id="42" dur="3000"/>
                                        <p:tgtEl>
                                          <p:spTgt spid="105518"/>
                                        </p:tgtEl>
                                      </p:cBhvr>
                                    </p:animEffect>
                                  </p:childTnLst>
                                </p:cTn>
                              </p:par>
                            </p:childTnLst>
                          </p:cTn>
                        </p:par>
                        <p:par>
                          <p:cTn id="43" fill="hold" nodeType="afterGroup">
                            <p:stCondLst>
                              <p:cond delay="3500"/>
                            </p:stCondLst>
                            <p:childTnLst>
                              <p:par>
                                <p:cTn id="44" presetID="3" presetClass="exit" presetSubtype="5" fill="hold" nodeType="afterEffect">
                                  <p:stCondLst>
                                    <p:cond delay="0"/>
                                  </p:stCondLst>
                                  <p:childTnLst>
                                    <p:animEffect transition="out" filter="blinds(vertical)">
                                      <p:cBhvr>
                                        <p:cTn id="45" dur="500"/>
                                        <p:tgtEl>
                                          <p:spTgt spid="105538"/>
                                        </p:tgtEl>
                                      </p:cBhvr>
                                    </p:animEffect>
                                    <p:set>
                                      <p:cBhvr>
                                        <p:cTn id="46" dur="1" fill="hold">
                                          <p:stCondLst>
                                            <p:cond delay="499"/>
                                          </p:stCondLst>
                                        </p:cTn>
                                        <p:tgtEl>
                                          <p:spTgt spid="105538"/>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105540"/>
                                        </p:tgtEl>
                                        <p:attrNameLst>
                                          <p:attrName>style.visibility</p:attrName>
                                        </p:attrNameLst>
                                      </p:cBhvr>
                                      <p:to>
                                        <p:strVal val="visible"/>
                                      </p:to>
                                    </p:set>
                                    <p:animEffect transition="in" filter="blinds(horizontal)">
                                      <p:cBhvr>
                                        <p:cTn id="51" dur="500"/>
                                        <p:tgtEl>
                                          <p:spTgt spid="105540"/>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05539"/>
                                        </p:tgtEl>
                                        <p:attrNameLst>
                                          <p:attrName>style.visibility</p:attrName>
                                        </p:attrNameLst>
                                      </p:cBhvr>
                                      <p:to>
                                        <p:strVal val="visible"/>
                                      </p:to>
                                    </p:set>
                                    <p:animEffect transition="in" filter="wipe(left)">
                                      <p:cBhvr>
                                        <p:cTn id="56" dur="500"/>
                                        <p:tgtEl>
                                          <p:spTgt spid="105539"/>
                                        </p:tgtEl>
                                      </p:cBhvr>
                                    </p:animEffect>
                                  </p:childTnLst>
                                </p:cTn>
                              </p:par>
                            </p:childTnLst>
                          </p:cTn>
                        </p:par>
                        <p:par>
                          <p:cTn id="57" fill="hold" nodeType="afterGroup">
                            <p:stCondLst>
                              <p:cond delay="500"/>
                            </p:stCondLst>
                            <p:childTnLst>
                              <p:par>
                                <p:cTn id="58" presetID="3" presetClass="entr" presetSubtype="10" fill="hold" grpId="0" nodeType="afterEffect">
                                  <p:stCondLst>
                                    <p:cond delay="0"/>
                                  </p:stCondLst>
                                  <p:childTnLst>
                                    <p:set>
                                      <p:cBhvr>
                                        <p:cTn id="59" dur="1" fill="hold">
                                          <p:stCondLst>
                                            <p:cond delay="0"/>
                                          </p:stCondLst>
                                        </p:cTn>
                                        <p:tgtEl>
                                          <p:spTgt spid="105541"/>
                                        </p:tgtEl>
                                        <p:attrNameLst>
                                          <p:attrName>style.visibility</p:attrName>
                                        </p:attrNameLst>
                                      </p:cBhvr>
                                      <p:to>
                                        <p:strVal val="visible"/>
                                      </p:to>
                                    </p:set>
                                    <p:animEffect transition="in" filter="blinds(horizontal)">
                                      <p:cBhvr>
                                        <p:cTn id="60" dur="500"/>
                                        <p:tgtEl>
                                          <p:spTgt spid="105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90" grpId="0" animBg="1"/>
      <p:bldP spid="105514" grpId="0" animBg="1"/>
      <p:bldP spid="105518" grpId="0" animBg="1"/>
      <p:bldP spid="105540" grpId="0" animBg="1"/>
      <p:bldP spid="105539" grpId="0" animBg="1"/>
      <p:bldP spid="10554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0" y="1985962"/>
            <a:ext cx="1212850"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Callout 3"/>
          <p:cNvSpPr/>
          <p:nvPr/>
        </p:nvSpPr>
        <p:spPr>
          <a:xfrm>
            <a:off x="2497138" y="766762"/>
            <a:ext cx="6494462" cy="3062288"/>
          </a:xfrm>
          <a:prstGeom prst="cloudCallout">
            <a:avLst>
              <a:gd name="adj1" fmla="val -66142"/>
              <a:gd name="adj2" fmla="val 16309"/>
            </a:avLst>
          </a:prstGeom>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5" name="TextBox 4"/>
          <p:cNvSpPr txBox="1">
            <a:spLocks noChangeArrowheads="1"/>
          </p:cNvSpPr>
          <p:nvPr/>
        </p:nvSpPr>
        <p:spPr bwMode="auto">
          <a:xfrm>
            <a:off x="2971800" y="1441668"/>
            <a:ext cx="55499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eaLnBrk="1" hangingPunct="1"/>
            <a:r>
              <a:rPr lang="en-US" sz="2800" dirty="0">
                <a:solidFill>
                  <a:schemeClr val="bg1"/>
                </a:solidFill>
                <a:latin typeface="Times New Roman" pitchFamily="18" charset="0"/>
                <a:cs typeface="Times New Roman" pitchFamily="18" charset="0"/>
              </a:rPr>
              <a:t>Dựa vào các kiến thức các nhóm trình bày vừa xong, các em hãy làm các bài tập trắc nghiệm: Bằng cách tham gia trò chơi sau:</a:t>
            </a:r>
          </a:p>
        </p:txBody>
      </p:sp>
      <p:sp>
        <p:nvSpPr>
          <p:cNvPr id="6" name="Rectangle 57"/>
          <p:cNvSpPr>
            <a:spLocks noChangeArrowheads="1"/>
          </p:cNvSpPr>
          <p:nvPr/>
        </p:nvSpPr>
        <p:spPr bwMode="auto">
          <a:xfrm>
            <a:off x="0" y="0"/>
            <a:ext cx="9144000" cy="514350"/>
          </a:xfrm>
          <a:prstGeom prst="rect">
            <a:avLst/>
          </a:prstGeom>
          <a:gradFill rotWithShape="0">
            <a:gsLst>
              <a:gs pos="0">
                <a:srgbClr val="FF0000"/>
              </a:gs>
              <a:gs pos="50000">
                <a:schemeClr val="bg1"/>
              </a:gs>
              <a:gs pos="100000">
                <a:srgbClr val="FF0000"/>
              </a:gs>
            </a:gsLst>
            <a:lin ang="5400000" scaled="1"/>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sz="2400" b="1" dirty="0">
                <a:solidFill>
                  <a:srgbClr val="0000FF"/>
                </a:solidFill>
                <a:cs typeface="Arial" charset="0"/>
              </a:rPr>
              <a:t>Phần 4: VẬN DỤNG</a:t>
            </a:r>
            <a:endParaRPr lang="en-US" sz="2400" b="1" dirty="0">
              <a:solidFill>
                <a:srgbClr val="000000"/>
              </a:solidFill>
              <a:cs typeface="Arial" charset="0"/>
            </a:endParaRPr>
          </a:p>
        </p:txBody>
      </p:sp>
    </p:spTree>
    <p:extLst>
      <p:ext uri="{BB962C8B-B14F-4D97-AF65-F5344CB8AC3E}">
        <p14:creationId xmlns:p14="http://schemas.microsoft.com/office/powerpoint/2010/main" val="40643828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ox(in)">
                                      <p:cBhvr>
                                        <p:cTn id="10" dur="500"/>
                                        <p:tgtEl>
                                          <p:spTgt spid="4"/>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ox(i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p:cNvSpPr txBox="1">
            <a:spLocks/>
          </p:cNvSpPr>
          <p:nvPr/>
        </p:nvSpPr>
        <p:spPr>
          <a:xfrm>
            <a:off x="628650" y="1962150"/>
            <a:ext cx="7594600" cy="2743200"/>
          </a:xfrm>
          <a:prstGeom prst="rect">
            <a:avLst/>
          </a:prstGeom>
        </p:spPr>
        <p:txBody>
          <a:bodyPr/>
          <a:lstStyle/>
          <a:p>
            <a:pPr algn="just">
              <a:lnSpc>
                <a:spcPct val="120000"/>
              </a:lnSpc>
              <a:defRPr/>
            </a:pPr>
            <a:r>
              <a:rPr lang="en-US" sz="2800" b="1" kern="0">
                <a:solidFill>
                  <a:srgbClr val="000066"/>
                </a:solidFill>
                <a:latin typeface="Times New Roman" pitchFamily="18" charset="0"/>
                <a:cs typeface="Times New Roman" pitchFamily="18" charset="0"/>
              </a:rPr>
              <a:t>Luật </a:t>
            </a:r>
            <a:r>
              <a:rPr lang="en-US" sz="2800" b="1" kern="0" dirty="0" err="1">
                <a:solidFill>
                  <a:srgbClr val="000066"/>
                </a:solidFill>
                <a:latin typeface="Times New Roman" pitchFamily="18" charset="0"/>
                <a:cs typeface="Times New Roman" pitchFamily="18" charset="0"/>
              </a:rPr>
              <a:t>chơi</a:t>
            </a:r>
            <a:r>
              <a:rPr lang="en-US" sz="2800" b="1" kern="0" dirty="0">
                <a:solidFill>
                  <a:srgbClr val="000066"/>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Các</a:t>
            </a:r>
            <a:r>
              <a:rPr lang="en-US" sz="2800" b="1" kern="0" dirty="0">
                <a:solidFill>
                  <a:srgbClr val="000000"/>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học</a:t>
            </a:r>
            <a:r>
              <a:rPr lang="en-US" sz="2800" b="1" kern="0" dirty="0">
                <a:solidFill>
                  <a:srgbClr val="000000"/>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sinh</a:t>
            </a:r>
            <a:r>
              <a:rPr lang="en-US" sz="2800" b="1" kern="0" dirty="0">
                <a:solidFill>
                  <a:srgbClr val="000000"/>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trong</a:t>
            </a:r>
            <a:r>
              <a:rPr lang="en-US" sz="2800" b="1" kern="0" dirty="0">
                <a:solidFill>
                  <a:srgbClr val="000000"/>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lớp</a:t>
            </a:r>
            <a:r>
              <a:rPr lang="en-US" sz="2800" b="1" kern="0" dirty="0">
                <a:solidFill>
                  <a:srgbClr val="000000"/>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đều</a:t>
            </a:r>
            <a:r>
              <a:rPr lang="en-US" sz="2800" b="1" kern="0" dirty="0">
                <a:solidFill>
                  <a:srgbClr val="000000"/>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có</a:t>
            </a:r>
            <a:r>
              <a:rPr lang="en-US" sz="2800" b="1" kern="0" dirty="0">
                <a:solidFill>
                  <a:srgbClr val="000000"/>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quyền</a:t>
            </a:r>
            <a:r>
              <a:rPr lang="en-US" sz="2800" b="1" kern="0" dirty="0">
                <a:solidFill>
                  <a:srgbClr val="000000"/>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tham</a:t>
            </a:r>
            <a:r>
              <a:rPr lang="en-US" sz="2800" b="1" kern="0" dirty="0">
                <a:solidFill>
                  <a:srgbClr val="000000"/>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gia</a:t>
            </a:r>
            <a:r>
              <a:rPr lang="en-US" sz="2800" b="1" kern="0" dirty="0">
                <a:solidFill>
                  <a:srgbClr val="000000"/>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trò</a:t>
            </a:r>
            <a:r>
              <a:rPr lang="en-US" sz="2800" b="1" kern="0" dirty="0">
                <a:solidFill>
                  <a:srgbClr val="000000"/>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chơi</a:t>
            </a:r>
            <a:r>
              <a:rPr lang="en-US" sz="2800" b="1" kern="0" dirty="0">
                <a:solidFill>
                  <a:srgbClr val="000000"/>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Học</a:t>
            </a:r>
            <a:r>
              <a:rPr lang="en-US" sz="2800" b="1" kern="0" dirty="0">
                <a:solidFill>
                  <a:srgbClr val="000000"/>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sinh</a:t>
            </a:r>
            <a:r>
              <a:rPr lang="en-US" sz="2800" b="1" kern="0" dirty="0">
                <a:solidFill>
                  <a:srgbClr val="000000"/>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chọn</a:t>
            </a:r>
            <a:r>
              <a:rPr lang="en-US" sz="2800" b="1" kern="0" dirty="0">
                <a:solidFill>
                  <a:srgbClr val="000000"/>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các</a:t>
            </a:r>
            <a:r>
              <a:rPr lang="en-US" sz="2800" b="1" kern="0" dirty="0">
                <a:solidFill>
                  <a:srgbClr val="000000"/>
                </a:solidFill>
                <a:latin typeface="Times New Roman" pitchFamily="18" charset="0"/>
                <a:cs typeface="Times New Roman" pitchFamily="18" charset="0"/>
              </a:rPr>
              <a:t> con </a:t>
            </a:r>
            <a:r>
              <a:rPr lang="en-US" sz="2800" b="1" kern="0" dirty="0" err="1">
                <a:solidFill>
                  <a:srgbClr val="000000"/>
                </a:solidFill>
                <a:latin typeface="Times New Roman" pitchFamily="18" charset="0"/>
                <a:cs typeface="Times New Roman" pitchFamily="18" charset="0"/>
              </a:rPr>
              <a:t>số</a:t>
            </a:r>
            <a:r>
              <a:rPr lang="en-US" sz="2800" b="1" kern="0" dirty="0">
                <a:solidFill>
                  <a:srgbClr val="000000"/>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với</a:t>
            </a:r>
            <a:r>
              <a:rPr lang="en-US" sz="2800" b="1" kern="0" dirty="0">
                <a:solidFill>
                  <a:srgbClr val="000000"/>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mỗi</a:t>
            </a:r>
            <a:r>
              <a:rPr lang="en-US" sz="2800" b="1" kern="0" dirty="0">
                <a:solidFill>
                  <a:srgbClr val="000000"/>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số</a:t>
            </a:r>
            <a:r>
              <a:rPr lang="en-US" sz="2800" b="1" kern="0" dirty="0">
                <a:solidFill>
                  <a:srgbClr val="000000"/>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sẽ</a:t>
            </a:r>
            <a:r>
              <a:rPr lang="en-US" sz="2800" b="1" kern="0" dirty="0">
                <a:solidFill>
                  <a:srgbClr val="000000"/>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có</a:t>
            </a:r>
            <a:r>
              <a:rPr lang="en-US" sz="2800" b="1" kern="0" dirty="0">
                <a:solidFill>
                  <a:srgbClr val="000000"/>
                </a:solidFill>
                <a:latin typeface="Times New Roman" pitchFamily="18" charset="0"/>
                <a:cs typeface="Times New Roman" pitchFamily="18" charset="0"/>
              </a:rPr>
              <a:t> 1 </a:t>
            </a:r>
            <a:r>
              <a:rPr lang="en-US" sz="2800" b="1" kern="0" dirty="0" err="1">
                <a:solidFill>
                  <a:srgbClr val="000000"/>
                </a:solidFill>
                <a:latin typeface="Times New Roman" pitchFamily="18" charset="0"/>
                <a:cs typeface="Times New Roman" pitchFamily="18" charset="0"/>
              </a:rPr>
              <a:t>câu</a:t>
            </a:r>
            <a:r>
              <a:rPr lang="en-US" sz="2800" b="1" kern="0" dirty="0">
                <a:solidFill>
                  <a:srgbClr val="000000"/>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hỏi</a:t>
            </a:r>
            <a:r>
              <a:rPr lang="en-US" sz="2800" b="1" kern="0">
                <a:solidFill>
                  <a:srgbClr val="000000"/>
                </a:solidFill>
                <a:latin typeface="Times New Roman" pitchFamily="18" charset="0"/>
                <a:cs typeface="Times New Roman" pitchFamily="18" charset="0"/>
              </a:rPr>
              <a:t>, thời gian suy nghĩ tối đa cho mỗi câu hỏi là 15 giây, học </a:t>
            </a:r>
            <a:r>
              <a:rPr lang="en-US" sz="2800" b="1" kern="0" dirty="0" err="1">
                <a:solidFill>
                  <a:srgbClr val="000000"/>
                </a:solidFill>
                <a:latin typeface="Times New Roman" pitchFamily="18" charset="0"/>
                <a:cs typeface="Times New Roman" pitchFamily="18" charset="0"/>
              </a:rPr>
              <a:t>sinh</a:t>
            </a:r>
            <a:r>
              <a:rPr lang="en-US" sz="2800" b="1" kern="0" dirty="0">
                <a:solidFill>
                  <a:srgbClr val="000000"/>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nào</a:t>
            </a:r>
            <a:r>
              <a:rPr lang="en-US" sz="2800" b="1" kern="0" dirty="0">
                <a:solidFill>
                  <a:srgbClr val="000000"/>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trả</a:t>
            </a:r>
            <a:r>
              <a:rPr lang="en-US" sz="2800" b="1" kern="0" dirty="0">
                <a:solidFill>
                  <a:srgbClr val="000000"/>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lời</a:t>
            </a:r>
            <a:r>
              <a:rPr lang="en-US" sz="2800" b="1" kern="0" dirty="0">
                <a:solidFill>
                  <a:srgbClr val="000000"/>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đúng</a:t>
            </a:r>
            <a:r>
              <a:rPr lang="en-US" sz="2800" b="1" kern="0" dirty="0">
                <a:solidFill>
                  <a:srgbClr val="000000"/>
                </a:solidFill>
                <a:latin typeface="Times New Roman" pitchFamily="18" charset="0"/>
                <a:cs typeface="Times New Roman" pitchFamily="18" charset="0"/>
              </a:rPr>
              <a:t> 1 </a:t>
            </a:r>
            <a:r>
              <a:rPr lang="en-US" sz="2800" b="1" kern="0" dirty="0" err="1">
                <a:solidFill>
                  <a:srgbClr val="000000"/>
                </a:solidFill>
                <a:latin typeface="Times New Roman" pitchFamily="18" charset="0"/>
                <a:cs typeface="Times New Roman" pitchFamily="18" charset="0"/>
              </a:rPr>
              <a:t>câu</a:t>
            </a:r>
            <a:r>
              <a:rPr lang="en-US" sz="2800" b="1" kern="0" dirty="0">
                <a:solidFill>
                  <a:srgbClr val="000000"/>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thì</a:t>
            </a:r>
            <a:r>
              <a:rPr lang="en-US" sz="2800" b="1" kern="0" dirty="0">
                <a:solidFill>
                  <a:srgbClr val="000000"/>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sẽ</a:t>
            </a:r>
            <a:r>
              <a:rPr lang="en-US" sz="2800" b="1" kern="0" dirty="0">
                <a:solidFill>
                  <a:srgbClr val="000000"/>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được</a:t>
            </a:r>
            <a:r>
              <a:rPr lang="en-US" sz="2800" b="1" kern="0" dirty="0">
                <a:solidFill>
                  <a:srgbClr val="000000"/>
                </a:solidFill>
                <a:latin typeface="Times New Roman" pitchFamily="18" charset="0"/>
                <a:cs typeface="Times New Roman" pitchFamily="18" charset="0"/>
              </a:rPr>
              <a:t> quay </a:t>
            </a:r>
            <a:r>
              <a:rPr lang="en-US" sz="2800" b="1" kern="0" dirty="0" err="1">
                <a:solidFill>
                  <a:srgbClr val="000000"/>
                </a:solidFill>
                <a:latin typeface="Times New Roman" pitchFamily="18" charset="0"/>
                <a:cs typeface="Times New Roman" pitchFamily="18" charset="0"/>
              </a:rPr>
              <a:t>để</a:t>
            </a:r>
            <a:r>
              <a:rPr lang="en-US" sz="2800" b="1" kern="0" dirty="0">
                <a:solidFill>
                  <a:srgbClr val="000000"/>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nhận</a:t>
            </a:r>
            <a:r>
              <a:rPr lang="en-US" sz="2800" b="1" kern="0" dirty="0">
                <a:solidFill>
                  <a:srgbClr val="000000"/>
                </a:solidFill>
                <a:latin typeface="Times New Roman" pitchFamily="18" charset="0"/>
                <a:cs typeface="Times New Roman" pitchFamily="18" charset="0"/>
              </a:rPr>
              <a:t> </a:t>
            </a:r>
            <a:r>
              <a:rPr lang="en-US" sz="2800" b="1" kern="0" dirty="0" err="1">
                <a:solidFill>
                  <a:srgbClr val="000000"/>
                </a:solidFill>
                <a:latin typeface="Times New Roman" pitchFamily="18" charset="0"/>
                <a:cs typeface="Times New Roman" pitchFamily="18" charset="0"/>
              </a:rPr>
              <a:t>điểm</a:t>
            </a:r>
            <a:r>
              <a:rPr lang="en-US" sz="2800" b="1" kern="0" dirty="0">
                <a:solidFill>
                  <a:srgbClr val="000000"/>
                </a:solidFill>
                <a:latin typeface="Times New Roman" pitchFamily="18" charset="0"/>
                <a:cs typeface="Times New Roman" pitchFamily="18" charset="0"/>
              </a:rPr>
              <a:t>. </a:t>
            </a:r>
            <a:br>
              <a:rPr lang="en-US" sz="2800" b="1" kern="0" dirty="0">
                <a:solidFill>
                  <a:srgbClr val="000000"/>
                </a:solidFill>
                <a:latin typeface="Times New Roman" pitchFamily="18" charset="0"/>
                <a:cs typeface="Times New Roman" pitchFamily="18" charset="0"/>
              </a:rPr>
            </a:br>
            <a:r>
              <a:rPr lang="en-US" sz="2800" b="1" kern="0" dirty="0">
                <a:solidFill>
                  <a:srgbClr val="FF0000"/>
                </a:solidFill>
                <a:latin typeface="Times New Roman" pitchFamily="18" charset="0"/>
                <a:cs typeface="Times New Roman" pitchFamily="18" charset="0"/>
              </a:rPr>
              <a:t>(Hs </a:t>
            </a:r>
            <a:r>
              <a:rPr lang="en-US" sz="2800" b="1" kern="0" dirty="0" err="1">
                <a:solidFill>
                  <a:srgbClr val="FF0000"/>
                </a:solidFill>
                <a:latin typeface="Times New Roman" pitchFamily="18" charset="0"/>
                <a:cs typeface="Times New Roman" pitchFamily="18" charset="0"/>
              </a:rPr>
              <a:t>có</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quyền</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lấy</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điểm</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hoặc</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không</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lấy</a:t>
            </a:r>
            <a:r>
              <a:rPr lang="en-US" sz="2800" b="1" kern="0" dirty="0">
                <a:solidFill>
                  <a:srgbClr val="FF0000"/>
                </a:solidFill>
                <a:latin typeface="Times New Roman" pitchFamily="18" charset="0"/>
                <a:cs typeface="Times New Roman" pitchFamily="18" charset="0"/>
              </a:rPr>
              <a:t> </a:t>
            </a:r>
            <a:r>
              <a:rPr lang="en-US" sz="2800" b="1" kern="0" dirty="0" err="1">
                <a:solidFill>
                  <a:srgbClr val="FF0000"/>
                </a:solidFill>
                <a:latin typeface="Times New Roman" pitchFamily="18" charset="0"/>
                <a:cs typeface="Times New Roman" pitchFamily="18" charset="0"/>
              </a:rPr>
              <a:t>điểm</a:t>
            </a:r>
            <a:r>
              <a:rPr lang="en-US" sz="2800" b="1" kern="0" dirty="0">
                <a:solidFill>
                  <a:srgbClr val="FF0000"/>
                </a:solidFill>
                <a:latin typeface="Times New Roman" pitchFamily="18" charset="0"/>
                <a:cs typeface="Times New Roman" pitchFamily="18" charset="0"/>
              </a:rPr>
              <a:t>)</a:t>
            </a:r>
          </a:p>
        </p:txBody>
      </p:sp>
      <p:sp>
        <p:nvSpPr>
          <p:cNvPr id="3" name="Rectangle 2"/>
          <p:cNvSpPr/>
          <p:nvPr/>
        </p:nvSpPr>
        <p:spPr>
          <a:xfrm>
            <a:off x="1544085" y="1193459"/>
            <a:ext cx="5962838" cy="692491"/>
          </a:xfrm>
          <a:prstGeom prst="rect">
            <a:avLst/>
          </a:prstGeom>
          <a:noFill/>
        </p:spPr>
        <p:txBody>
          <a:bodyPr wrap="none" lIns="68574" tIns="34287" rIns="68574" bIns="34287">
            <a:spAutoFit/>
          </a:bodyPr>
          <a:lstStyle/>
          <a:p>
            <a:pPr algn="ctr">
              <a:defRPr/>
            </a:pPr>
            <a:r>
              <a:rPr lang="en-US" sz="4050" b="1" dirty="0">
                <a:ln>
                  <a:solidFill>
                    <a:srgbClr val="BBE0E3">
                      <a:lumMod val="50000"/>
                    </a:srgbClr>
                  </a:solidFill>
                </a:ln>
                <a:solidFill>
                  <a:srgbClr val="BBE0E3">
                    <a:lumMod val="50000"/>
                  </a:srgbClr>
                </a:solidFill>
                <a:effectLst>
                  <a:outerShdw blurRad="38100" dist="38100" dir="2700000" algn="tl">
                    <a:srgbClr val="000000">
                      <a:alpha val="43137"/>
                    </a:srgbClr>
                  </a:outerShdw>
                </a:effectLst>
                <a:latin typeface="Times New Roman" pitchFamily="18" charset="0"/>
                <a:cs typeface="Times New Roman" pitchFamily="18" charset="0"/>
              </a:rPr>
              <a:t>VÒNG QUAY MAY MẮN</a:t>
            </a:r>
            <a:endParaRPr lang="en-US" sz="4050" b="1" dirty="0">
              <a:ln w="18000">
                <a:solidFill>
                  <a:srgbClr val="333399">
                    <a:satMod val="140000"/>
                  </a:srgbClr>
                </a:solidFill>
                <a:prstDash val="solid"/>
                <a:miter lim="800000"/>
              </a:ln>
              <a:no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Rectangle 3"/>
          <p:cNvSpPr/>
          <p:nvPr/>
        </p:nvSpPr>
        <p:spPr>
          <a:xfrm>
            <a:off x="3001942" y="553819"/>
            <a:ext cx="2921039" cy="646331"/>
          </a:xfrm>
          <a:prstGeom prst="rect">
            <a:avLst/>
          </a:prstGeom>
          <a:noFill/>
        </p:spPr>
        <p:txBody>
          <a:bodyPr>
            <a:spAutoFit/>
          </a:bodyPr>
          <a:lstStyle/>
          <a:p>
            <a:pPr algn="ctr" eaLnBrk="1" hangingPunct="1">
              <a:defRPr/>
            </a:pPr>
            <a:r>
              <a:rPr lang="en-US" sz="3600" b="1" spc="50" dirty="0">
                <a:ln w="9525" cmpd="sng">
                  <a:solidFill>
                    <a:srgbClr val="BBE0E3"/>
                  </a:solidFill>
                  <a:prstDash val="solid"/>
                </a:ln>
                <a:blipFill dpi="0" rotWithShape="1">
                  <a:blip r:embed="rId2"/>
                  <a:srcRect/>
                  <a:stretch>
                    <a:fillRect/>
                  </a:stretch>
                </a:blipFill>
                <a:effectLst>
                  <a:glow rad="38100">
                    <a:srgbClr val="BBE0E3">
                      <a:alpha val="40000"/>
                    </a:srgbClr>
                  </a:glow>
                </a:effectLst>
                <a:latin typeface="Times New Roman" pitchFamily="18" charset="0"/>
                <a:cs typeface="Times New Roman" pitchFamily="18" charset="0"/>
              </a:rPr>
              <a:t>TRÒ CHƠI</a:t>
            </a:r>
          </a:p>
        </p:txBody>
      </p:sp>
      <p:sp>
        <p:nvSpPr>
          <p:cNvPr id="5" name="Rectangle 57"/>
          <p:cNvSpPr>
            <a:spLocks noChangeArrowheads="1"/>
          </p:cNvSpPr>
          <p:nvPr/>
        </p:nvSpPr>
        <p:spPr bwMode="auto">
          <a:xfrm>
            <a:off x="0" y="-1"/>
            <a:ext cx="9144000" cy="553819"/>
          </a:xfrm>
          <a:prstGeom prst="rect">
            <a:avLst/>
          </a:prstGeom>
          <a:gradFill rotWithShape="0">
            <a:gsLst>
              <a:gs pos="0">
                <a:srgbClr val="FF0000"/>
              </a:gs>
              <a:gs pos="50000">
                <a:schemeClr val="bg1"/>
              </a:gs>
              <a:gs pos="100000">
                <a:srgbClr val="FF0000"/>
              </a:gs>
            </a:gsLst>
            <a:lin ang="5400000" scaled="1"/>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dirty="0">
                <a:solidFill>
                  <a:srgbClr val="0000FF"/>
                </a:solidFill>
                <a:cs typeface="Arial" charset="0"/>
              </a:rPr>
              <a:t>Phần 4: VẬN DỤNG</a:t>
            </a:r>
            <a:endParaRPr lang="en-US" sz="2400" b="1" dirty="0">
              <a:solidFill>
                <a:srgbClr val="000000"/>
              </a:solidFill>
              <a:cs typeface="Arial" charset="0"/>
            </a:endParaRPr>
          </a:p>
        </p:txBody>
      </p:sp>
    </p:spTree>
    <p:extLst>
      <p:ext uri="{BB962C8B-B14F-4D97-AF65-F5344CB8AC3E}">
        <p14:creationId xmlns:p14="http://schemas.microsoft.com/office/powerpoint/2010/main" val="338597631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vong quay"/>
          <p:cNvGrpSpPr>
            <a:grpSpLocks/>
          </p:cNvGrpSpPr>
          <p:nvPr/>
        </p:nvGrpSpPr>
        <p:grpSpPr bwMode="auto">
          <a:xfrm>
            <a:off x="3957169" y="1026319"/>
            <a:ext cx="2899801" cy="2916236"/>
            <a:chOff x="5425622" y="113954"/>
            <a:chExt cx="5834378" cy="5828280"/>
          </a:xfrm>
        </p:grpSpPr>
        <p:pic>
          <p:nvPicPr>
            <p:cNvPr id="31787"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25622" y="113954"/>
              <a:ext cx="5834378" cy="5828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88" name="TextBox 8"/>
            <p:cNvSpPr txBox="1">
              <a:spLocks noChangeArrowheads="1"/>
            </p:cNvSpPr>
            <p:nvPr/>
          </p:nvSpPr>
          <p:spPr bwMode="auto">
            <a:xfrm rot="14949661">
              <a:off x="6674685" y="1251614"/>
              <a:ext cx="2025649" cy="712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VnTime" pitchFamily="34" charset="0"/>
                </a:defRPr>
              </a:lvl1pPr>
              <a:lvl2pPr marL="742950" indent="-285750" defTabSz="685800">
                <a:defRPr>
                  <a:solidFill>
                    <a:schemeClr val="tx1"/>
                  </a:solidFill>
                  <a:latin typeface=".VnTime" pitchFamily="34" charset="0"/>
                </a:defRPr>
              </a:lvl2pPr>
              <a:lvl3pPr marL="1143000" indent="-228600" defTabSz="685800">
                <a:defRPr>
                  <a:solidFill>
                    <a:schemeClr val="tx1"/>
                  </a:solidFill>
                  <a:latin typeface=".VnTime" pitchFamily="34" charset="0"/>
                </a:defRPr>
              </a:lvl3pPr>
              <a:lvl4pPr marL="1600200" indent="-228600" defTabSz="685800">
                <a:defRPr>
                  <a:solidFill>
                    <a:schemeClr val="tx1"/>
                  </a:solidFill>
                  <a:latin typeface=".VnTime" pitchFamily="34" charset="0"/>
                </a:defRPr>
              </a:lvl4pPr>
              <a:lvl5pPr marL="2057400" indent="-228600" defTabSz="685800">
                <a:defRPr>
                  <a:solidFill>
                    <a:schemeClr val="tx1"/>
                  </a:solidFill>
                  <a:latin typeface=".VnTime" pitchFamily="34" charset="0"/>
                </a:defRPr>
              </a:lvl5pPr>
              <a:lvl6pPr marL="2514600" indent="-228600" defTabSz="685800" eaLnBrk="0" fontAlgn="base" hangingPunct="0">
                <a:spcBef>
                  <a:spcPct val="0"/>
                </a:spcBef>
                <a:spcAft>
                  <a:spcPct val="0"/>
                </a:spcAft>
                <a:defRPr>
                  <a:solidFill>
                    <a:schemeClr val="tx1"/>
                  </a:solidFill>
                  <a:latin typeface=".VnTime" pitchFamily="34" charset="0"/>
                </a:defRPr>
              </a:lvl6pPr>
              <a:lvl7pPr marL="2971800" indent="-228600" defTabSz="685800" eaLnBrk="0" fontAlgn="base" hangingPunct="0">
                <a:spcBef>
                  <a:spcPct val="0"/>
                </a:spcBef>
                <a:spcAft>
                  <a:spcPct val="0"/>
                </a:spcAft>
                <a:defRPr>
                  <a:solidFill>
                    <a:schemeClr val="tx1"/>
                  </a:solidFill>
                  <a:latin typeface=".VnTime" pitchFamily="34" charset="0"/>
                </a:defRPr>
              </a:lvl7pPr>
              <a:lvl8pPr marL="3429000" indent="-228600" defTabSz="685800" eaLnBrk="0" fontAlgn="base" hangingPunct="0">
                <a:spcBef>
                  <a:spcPct val="0"/>
                </a:spcBef>
                <a:spcAft>
                  <a:spcPct val="0"/>
                </a:spcAft>
                <a:defRPr>
                  <a:solidFill>
                    <a:schemeClr val="tx1"/>
                  </a:solidFill>
                  <a:latin typeface=".VnTime" pitchFamily="34" charset="0"/>
                </a:defRPr>
              </a:lvl8pPr>
              <a:lvl9pPr marL="3886200" indent="-228600" defTabSz="685800" eaLnBrk="0" fontAlgn="base" hangingPunct="0">
                <a:spcBef>
                  <a:spcPct val="0"/>
                </a:spcBef>
                <a:spcAft>
                  <a:spcPct val="0"/>
                </a:spcAft>
                <a:defRPr>
                  <a:solidFill>
                    <a:schemeClr val="tx1"/>
                  </a:solidFill>
                  <a:latin typeface=".VnTime" pitchFamily="34" charset="0"/>
                </a:defRPr>
              </a:lvl9pPr>
            </a:lstStyle>
            <a:p>
              <a:pPr algn="ctr"/>
              <a:r>
                <a:rPr lang="en-GB" altLang="en-US" sz="2400" b="1" dirty="0">
                  <a:solidFill>
                    <a:srgbClr val="000000"/>
                  </a:solidFill>
                  <a:latin typeface="Tahoma" pitchFamily="34" charset="0"/>
                  <a:cs typeface="Tahoma" pitchFamily="34" charset="0"/>
                </a:rPr>
                <a:t>8</a:t>
              </a:r>
              <a:endParaRPr lang="vi-VN" altLang="en-US" sz="2400" b="1" dirty="0">
                <a:solidFill>
                  <a:srgbClr val="000000"/>
                </a:solidFill>
                <a:latin typeface="Tahoma" pitchFamily="34" charset="0"/>
                <a:cs typeface="Tahoma" pitchFamily="34" charset="0"/>
              </a:endParaRPr>
            </a:p>
          </p:txBody>
        </p:sp>
        <p:sp>
          <p:nvSpPr>
            <p:cNvPr id="31789" name="TextBox 9"/>
            <p:cNvSpPr txBox="1">
              <a:spLocks noChangeArrowheads="1"/>
            </p:cNvSpPr>
            <p:nvPr/>
          </p:nvSpPr>
          <p:spPr bwMode="auto">
            <a:xfrm rot="12232592">
              <a:off x="5742639" y="2048432"/>
              <a:ext cx="2025649" cy="949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VnTime" pitchFamily="34" charset="0"/>
                </a:defRPr>
              </a:lvl1pPr>
              <a:lvl2pPr marL="742950" indent="-285750" defTabSz="685800">
                <a:defRPr>
                  <a:solidFill>
                    <a:schemeClr val="tx1"/>
                  </a:solidFill>
                  <a:latin typeface=".VnTime" pitchFamily="34" charset="0"/>
                </a:defRPr>
              </a:lvl2pPr>
              <a:lvl3pPr marL="1143000" indent="-228600" defTabSz="685800">
                <a:defRPr>
                  <a:solidFill>
                    <a:schemeClr val="tx1"/>
                  </a:solidFill>
                  <a:latin typeface=".VnTime" pitchFamily="34" charset="0"/>
                </a:defRPr>
              </a:lvl3pPr>
              <a:lvl4pPr marL="1600200" indent="-228600" defTabSz="685800">
                <a:defRPr>
                  <a:solidFill>
                    <a:schemeClr val="tx1"/>
                  </a:solidFill>
                  <a:latin typeface=".VnTime" pitchFamily="34" charset="0"/>
                </a:defRPr>
              </a:lvl4pPr>
              <a:lvl5pPr marL="2057400" indent="-228600" defTabSz="685800">
                <a:defRPr>
                  <a:solidFill>
                    <a:schemeClr val="tx1"/>
                  </a:solidFill>
                  <a:latin typeface=".VnTime" pitchFamily="34" charset="0"/>
                </a:defRPr>
              </a:lvl5pPr>
              <a:lvl6pPr marL="2514600" indent="-228600" defTabSz="685800" eaLnBrk="0" fontAlgn="base" hangingPunct="0">
                <a:spcBef>
                  <a:spcPct val="0"/>
                </a:spcBef>
                <a:spcAft>
                  <a:spcPct val="0"/>
                </a:spcAft>
                <a:defRPr>
                  <a:solidFill>
                    <a:schemeClr val="tx1"/>
                  </a:solidFill>
                  <a:latin typeface=".VnTime" pitchFamily="34" charset="0"/>
                </a:defRPr>
              </a:lvl6pPr>
              <a:lvl7pPr marL="2971800" indent="-228600" defTabSz="685800" eaLnBrk="0" fontAlgn="base" hangingPunct="0">
                <a:spcBef>
                  <a:spcPct val="0"/>
                </a:spcBef>
                <a:spcAft>
                  <a:spcPct val="0"/>
                </a:spcAft>
                <a:defRPr>
                  <a:solidFill>
                    <a:schemeClr val="tx1"/>
                  </a:solidFill>
                  <a:latin typeface=".VnTime" pitchFamily="34" charset="0"/>
                </a:defRPr>
              </a:lvl7pPr>
              <a:lvl8pPr marL="3429000" indent="-228600" defTabSz="685800" eaLnBrk="0" fontAlgn="base" hangingPunct="0">
                <a:spcBef>
                  <a:spcPct val="0"/>
                </a:spcBef>
                <a:spcAft>
                  <a:spcPct val="0"/>
                </a:spcAft>
                <a:defRPr>
                  <a:solidFill>
                    <a:schemeClr val="tx1"/>
                  </a:solidFill>
                  <a:latin typeface=".VnTime" pitchFamily="34" charset="0"/>
                </a:defRPr>
              </a:lvl8pPr>
              <a:lvl9pPr marL="3886200" indent="-228600" defTabSz="685800" eaLnBrk="0" fontAlgn="base" hangingPunct="0">
                <a:spcBef>
                  <a:spcPct val="0"/>
                </a:spcBef>
                <a:spcAft>
                  <a:spcPct val="0"/>
                </a:spcAft>
                <a:defRPr>
                  <a:solidFill>
                    <a:schemeClr val="tx1"/>
                  </a:solidFill>
                  <a:latin typeface=".VnTime" pitchFamily="34" charset="0"/>
                </a:defRPr>
              </a:lvl9pPr>
            </a:lstStyle>
            <a:p>
              <a:pPr algn="ctr"/>
              <a:r>
                <a:rPr lang="en-GB" altLang="en-US" sz="2400" b="1">
                  <a:solidFill>
                    <a:srgbClr val="FFFFFF"/>
                  </a:solidFill>
                  <a:latin typeface="Tahoma" pitchFamily="34" charset="0"/>
                  <a:cs typeface="Tahoma" pitchFamily="34" charset="0"/>
                </a:rPr>
                <a:t>7</a:t>
              </a:r>
              <a:endParaRPr lang="vi-VN" altLang="en-US" sz="2400" b="1">
                <a:solidFill>
                  <a:srgbClr val="FFFFFF"/>
                </a:solidFill>
                <a:latin typeface="Tahoma" pitchFamily="34" charset="0"/>
                <a:cs typeface="Tahoma" pitchFamily="34" charset="0"/>
              </a:endParaRPr>
            </a:p>
          </p:txBody>
        </p:sp>
        <p:sp>
          <p:nvSpPr>
            <p:cNvPr id="31790" name="TextBox 10"/>
            <p:cNvSpPr txBox="1">
              <a:spLocks noChangeArrowheads="1"/>
            </p:cNvSpPr>
            <p:nvPr/>
          </p:nvSpPr>
          <p:spPr bwMode="auto">
            <a:xfrm rot="17590276">
              <a:off x="8020996" y="1248687"/>
              <a:ext cx="2025649" cy="712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VnTime" pitchFamily="34" charset="0"/>
                </a:defRPr>
              </a:lvl1pPr>
              <a:lvl2pPr marL="742950" indent="-285750" defTabSz="685800">
                <a:defRPr>
                  <a:solidFill>
                    <a:schemeClr val="tx1"/>
                  </a:solidFill>
                  <a:latin typeface=".VnTime" pitchFamily="34" charset="0"/>
                </a:defRPr>
              </a:lvl2pPr>
              <a:lvl3pPr marL="1143000" indent="-228600" defTabSz="685800">
                <a:defRPr>
                  <a:solidFill>
                    <a:schemeClr val="tx1"/>
                  </a:solidFill>
                  <a:latin typeface=".VnTime" pitchFamily="34" charset="0"/>
                </a:defRPr>
              </a:lvl3pPr>
              <a:lvl4pPr marL="1600200" indent="-228600" defTabSz="685800">
                <a:defRPr>
                  <a:solidFill>
                    <a:schemeClr val="tx1"/>
                  </a:solidFill>
                  <a:latin typeface=".VnTime" pitchFamily="34" charset="0"/>
                </a:defRPr>
              </a:lvl4pPr>
              <a:lvl5pPr marL="2057400" indent="-228600" defTabSz="685800">
                <a:defRPr>
                  <a:solidFill>
                    <a:schemeClr val="tx1"/>
                  </a:solidFill>
                  <a:latin typeface=".VnTime" pitchFamily="34" charset="0"/>
                </a:defRPr>
              </a:lvl5pPr>
              <a:lvl6pPr marL="2514600" indent="-228600" defTabSz="685800" eaLnBrk="0" fontAlgn="base" hangingPunct="0">
                <a:spcBef>
                  <a:spcPct val="0"/>
                </a:spcBef>
                <a:spcAft>
                  <a:spcPct val="0"/>
                </a:spcAft>
                <a:defRPr>
                  <a:solidFill>
                    <a:schemeClr val="tx1"/>
                  </a:solidFill>
                  <a:latin typeface=".VnTime" pitchFamily="34" charset="0"/>
                </a:defRPr>
              </a:lvl6pPr>
              <a:lvl7pPr marL="2971800" indent="-228600" defTabSz="685800" eaLnBrk="0" fontAlgn="base" hangingPunct="0">
                <a:spcBef>
                  <a:spcPct val="0"/>
                </a:spcBef>
                <a:spcAft>
                  <a:spcPct val="0"/>
                </a:spcAft>
                <a:defRPr>
                  <a:solidFill>
                    <a:schemeClr val="tx1"/>
                  </a:solidFill>
                  <a:latin typeface=".VnTime" pitchFamily="34" charset="0"/>
                </a:defRPr>
              </a:lvl7pPr>
              <a:lvl8pPr marL="3429000" indent="-228600" defTabSz="685800" eaLnBrk="0" fontAlgn="base" hangingPunct="0">
                <a:spcBef>
                  <a:spcPct val="0"/>
                </a:spcBef>
                <a:spcAft>
                  <a:spcPct val="0"/>
                </a:spcAft>
                <a:defRPr>
                  <a:solidFill>
                    <a:schemeClr val="tx1"/>
                  </a:solidFill>
                  <a:latin typeface=".VnTime" pitchFamily="34" charset="0"/>
                </a:defRPr>
              </a:lvl8pPr>
              <a:lvl9pPr marL="3886200" indent="-228600" defTabSz="685800" eaLnBrk="0" fontAlgn="base" hangingPunct="0">
                <a:spcBef>
                  <a:spcPct val="0"/>
                </a:spcBef>
                <a:spcAft>
                  <a:spcPct val="0"/>
                </a:spcAft>
                <a:defRPr>
                  <a:solidFill>
                    <a:schemeClr val="tx1"/>
                  </a:solidFill>
                  <a:latin typeface=".VnTime" pitchFamily="34" charset="0"/>
                </a:defRPr>
              </a:lvl9pPr>
            </a:lstStyle>
            <a:p>
              <a:pPr algn="ctr"/>
              <a:r>
                <a:rPr lang="en-GB" altLang="en-US" sz="2400" b="1">
                  <a:solidFill>
                    <a:srgbClr val="FFFFFF"/>
                  </a:solidFill>
                  <a:latin typeface="Tahoma" pitchFamily="34" charset="0"/>
                  <a:cs typeface="Tahoma" pitchFamily="34" charset="0"/>
                </a:rPr>
                <a:t>7</a:t>
              </a:r>
              <a:endParaRPr lang="vi-VN" altLang="en-US" sz="2400" b="1">
                <a:solidFill>
                  <a:srgbClr val="FFFFFF"/>
                </a:solidFill>
                <a:latin typeface="Tahoma" pitchFamily="34" charset="0"/>
                <a:cs typeface="Tahoma" pitchFamily="34" charset="0"/>
              </a:endParaRPr>
            </a:p>
          </p:txBody>
        </p:sp>
        <p:sp>
          <p:nvSpPr>
            <p:cNvPr id="31791" name="TextBox 11"/>
            <p:cNvSpPr txBox="1">
              <a:spLocks noChangeArrowheads="1"/>
            </p:cNvSpPr>
            <p:nvPr/>
          </p:nvSpPr>
          <p:spPr bwMode="auto">
            <a:xfrm rot="20155085">
              <a:off x="8917980" y="2053035"/>
              <a:ext cx="2025649" cy="949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VnTime" pitchFamily="34" charset="0"/>
                </a:defRPr>
              </a:lvl1pPr>
              <a:lvl2pPr marL="742950" indent="-285750" defTabSz="685800">
                <a:defRPr>
                  <a:solidFill>
                    <a:schemeClr val="tx1"/>
                  </a:solidFill>
                  <a:latin typeface=".VnTime" pitchFamily="34" charset="0"/>
                </a:defRPr>
              </a:lvl2pPr>
              <a:lvl3pPr marL="1143000" indent="-228600" defTabSz="685800">
                <a:defRPr>
                  <a:solidFill>
                    <a:schemeClr val="tx1"/>
                  </a:solidFill>
                  <a:latin typeface=".VnTime" pitchFamily="34" charset="0"/>
                </a:defRPr>
              </a:lvl3pPr>
              <a:lvl4pPr marL="1600200" indent="-228600" defTabSz="685800">
                <a:defRPr>
                  <a:solidFill>
                    <a:schemeClr val="tx1"/>
                  </a:solidFill>
                  <a:latin typeface=".VnTime" pitchFamily="34" charset="0"/>
                </a:defRPr>
              </a:lvl4pPr>
              <a:lvl5pPr marL="2057400" indent="-228600" defTabSz="685800">
                <a:defRPr>
                  <a:solidFill>
                    <a:schemeClr val="tx1"/>
                  </a:solidFill>
                  <a:latin typeface=".VnTime" pitchFamily="34" charset="0"/>
                </a:defRPr>
              </a:lvl5pPr>
              <a:lvl6pPr marL="2514600" indent="-228600" defTabSz="685800" eaLnBrk="0" fontAlgn="base" hangingPunct="0">
                <a:spcBef>
                  <a:spcPct val="0"/>
                </a:spcBef>
                <a:spcAft>
                  <a:spcPct val="0"/>
                </a:spcAft>
                <a:defRPr>
                  <a:solidFill>
                    <a:schemeClr val="tx1"/>
                  </a:solidFill>
                  <a:latin typeface=".VnTime" pitchFamily="34" charset="0"/>
                </a:defRPr>
              </a:lvl6pPr>
              <a:lvl7pPr marL="2971800" indent="-228600" defTabSz="685800" eaLnBrk="0" fontAlgn="base" hangingPunct="0">
                <a:spcBef>
                  <a:spcPct val="0"/>
                </a:spcBef>
                <a:spcAft>
                  <a:spcPct val="0"/>
                </a:spcAft>
                <a:defRPr>
                  <a:solidFill>
                    <a:schemeClr val="tx1"/>
                  </a:solidFill>
                  <a:latin typeface=".VnTime" pitchFamily="34" charset="0"/>
                </a:defRPr>
              </a:lvl7pPr>
              <a:lvl8pPr marL="3429000" indent="-228600" defTabSz="685800" eaLnBrk="0" fontAlgn="base" hangingPunct="0">
                <a:spcBef>
                  <a:spcPct val="0"/>
                </a:spcBef>
                <a:spcAft>
                  <a:spcPct val="0"/>
                </a:spcAft>
                <a:defRPr>
                  <a:solidFill>
                    <a:schemeClr val="tx1"/>
                  </a:solidFill>
                  <a:latin typeface=".VnTime" pitchFamily="34" charset="0"/>
                </a:defRPr>
              </a:lvl8pPr>
              <a:lvl9pPr marL="3886200" indent="-228600" defTabSz="685800" eaLnBrk="0" fontAlgn="base" hangingPunct="0">
                <a:spcBef>
                  <a:spcPct val="0"/>
                </a:spcBef>
                <a:spcAft>
                  <a:spcPct val="0"/>
                </a:spcAft>
                <a:defRPr>
                  <a:solidFill>
                    <a:schemeClr val="tx1"/>
                  </a:solidFill>
                  <a:latin typeface=".VnTime" pitchFamily="34" charset="0"/>
                </a:defRPr>
              </a:lvl9pPr>
            </a:lstStyle>
            <a:p>
              <a:pPr algn="ctr"/>
              <a:r>
                <a:rPr lang="en-GB" altLang="en-US" sz="2400" b="1">
                  <a:solidFill>
                    <a:srgbClr val="000000"/>
                  </a:solidFill>
                  <a:latin typeface="Tahoma" pitchFamily="34" charset="0"/>
                  <a:cs typeface="Tahoma" pitchFamily="34" charset="0"/>
                </a:rPr>
                <a:t>8</a:t>
              </a:r>
              <a:endParaRPr lang="vi-VN" altLang="en-US" sz="2400" b="1">
                <a:solidFill>
                  <a:srgbClr val="000000"/>
                </a:solidFill>
                <a:latin typeface="Tahoma" pitchFamily="34" charset="0"/>
                <a:cs typeface="Tahoma" pitchFamily="34" charset="0"/>
              </a:endParaRPr>
            </a:p>
          </p:txBody>
        </p:sp>
        <p:sp>
          <p:nvSpPr>
            <p:cNvPr id="31792" name="TextBox 16"/>
            <p:cNvSpPr txBox="1">
              <a:spLocks noChangeArrowheads="1"/>
            </p:cNvSpPr>
            <p:nvPr/>
          </p:nvSpPr>
          <p:spPr bwMode="auto">
            <a:xfrm rot="9501114">
              <a:off x="5697320" y="3388224"/>
              <a:ext cx="2025649" cy="949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VnTime" pitchFamily="34" charset="0"/>
                </a:defRPr>
              </a:lvl1pPr>
              <a:lvl2pPr marL="742950" indent="-285750" defTabSz="685800">
                <a:defRPr>
                  <a:solidFill>
                    <a:schemeClr val="tx1"/>
                  </a:solidFill>
                  <a:latin typeface=".VnTime" pitchFamily="34" charset="0"/>
                </a:defRPr>
              </a:lvl2pPr>
              <a:lvl3pPr marL="1143000" indent="-228600" defTabSz="685800">
                <a:defRPr>
                  <a:solidFill>
                    <a:schemeClr val="tx1"/>
                  </a:solidFill>
                  <a:latin typeface=".VnTime" pitchFamily="34" charset="0"/>
                </a:defRPr>
              </a:lvl3pPr>
              <a:lvl4pPr marL="1600200" indent="-228600" defTabSz="685800">
                <a:defRPr>
                  <a:solidFill>
                    <a:schemeClr val="tx1"/>
                  </a:solidFill>
                  <a:latin typeface=".VnTime" pitchFamily="34" charset="0"/>
                </a:defRPr>
              </a:lvl4pPr>
              <a:lvl5pPr marL="2057400" indent="-228600" defTabSz="685800">
                <a:defRPr>
                  <a:solidFill>
                    <a:schemeClr val="tx1"/>
                  </a:solidFill>
                  <a:latin typeface=".VnTime" pitchFamily="34" charset="0"/>
                </a:defRPr>
              </a:lvl5pPr>
              <a:lvl6pPr marL="2514600" indent="-228600" defTabSz="685800" eaLnBrk="0" fontAlgn="base" hangingPunct="0">
                <a:spcBef>
                  <a:spcPct val="0"/>
                </a:spcBef>
                <a:spcAft>
                  <a:spcPct val="0"/>
                </a:spcAft>
                <a:defRPr>
                  <a:solidFill>
                    <a:schemeClr val="tx1"/>
                  </a:solidFill>
                  <a:latin typeface=".VnTime" pitchFamily="34" charset="0"/>
                </a:defRPr>
              </a:lvl6pPr>
              <a:lvl7pPr marL="2971800" indent="-228600" defTabSz="685800" eaLnBrk="0" fontAlgn="base" hangingPunct="0">
                <a:spcBef>
                  <a:spcPct val="0"/>
                </a:spcBef>
                <a:spcAft>
                  <a:spcPct val="0"/>
                </a:spcAft>
                <a:defRPr>
                  <a:solidFill>
                    <a:schemeClr val="tx1"/>
                  </a:solidFill>
                  <a:latin typeface=".VnTime" pitchFamily="34" charset="0"/>
                </a:defRPr>
              </a:lvl7pPr>
              <a:lvl8pPr marL="3429000" indent="-228600" defTabSz="685800" eaLnBrk="0" fontAlgn="base" hangingPunct="0">
                <a:spcBef>
                  <a:spcPct val="0"/>
                </a:spcBef>
                <a:spcAft>
                  <a:spcPct val="0"/>
                </a:spcAft>
                <a:defRPr>
                  <a:solidFill>
                    <a:schemeClr val="tx1"/>
                  </a:solidFill>
                  <a:latin typeface=".VnTime" pitchFamily="34" charset="0"/>
                </a:defRPr>
              </a:lvl8pPr>
              <a:lvl9pPr marL="3886200" indent="-228600" defTabSz="685800" eaLnBrk="0" fontAlgn="base" hangingPunct="0">
                <a:spcBef>
                  <a:spcPct val="0"/>
                </a:spcBef>
                <a:spcAft>
                  <a:spcPct val="0"/>
                </a:spcAft>
                <a:defRPr>
                  <a:solidFill>
                    <a:schemeClr val="tx1"/>
                  </a:solidFill>
                  <a:latin typeface=".VnTime" pitchFamily="34" charset="0"/>
                </a:defRPr>
              </a:lvl9pPr>
            </a:lstStyle>
            <a:p>
              <a:pPr algn="ctr"/>
              <a:r>
                <a:rPr lang="en-GB" altLang="en-US" sz="2400" b="1">
                  <a:solidFill>
                    <a:srgbClr val="000000"/>
                  </a:solidFill>
                  <a:latin typeface="Tahoma" pitchFamily="34" charset="0"/>
                  <a:cs typeface="Tahoma" pitchFamily="34" charset="0"/>
                </a:rPr>
                <a:t>10</a:t>
              </a:r>
              <a:endParaRPr lang="vi-VN" altLang="en-US" sz="2400" b="1">
                <a:solidFill>
                  <a:srgbClr val="000000"/>
                </a:solidFill>
                <a:latin typeface="Tahoma" pitchFamily="34" charset="0"/>
                <a:cs typeface="Tahoma" pitchFamily="34" charset="0"/>
              </a:endParaRPr>
            </a:p>
          </p:txBody>
        </p:sp>
        <p:sp>
          <p:nvSpPr>
            <p:cNvPr id="31793" name="TextBox 18"/>
            <p:cNvSpPr txBox="1">
              <a:spLocks noChangeArrowheads="1"/>
            </p:cNvSpPr>
            <p:nvPr/>
          </p:nvSpPr>
          <p:spPr bwMode="auto">
            <a:xfrm rot="6703311">
              <a:off x="6660975" y="4475320"/>
              <a:ext cx="2025649" cy="712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VnTime" pitchFamily="34" charset="0"/>
                </a:defRPr>
              </a:lvl1pPr>
              <a:lvl2pPr marL="742950" indent="-285750" defTabSz="685800">
                <a:defRPr>
                  <a:solidFill>
                    <a:schemeClr val="tx1"/>
                  </a:solidFill>
                  <a:latin typeface=".VnTime" pitchFamily="34" charset="0"/>
                </a:defRPr>
              </a:lvl2pPr>
              <a:lvl3pPr marL="1143000" indent="-228600" defTabSz="685800">
                <a:defRPr>
                  <a:solidFill>
                    <a:schemeClr val="tx1"/>
                  </a:solidFill>
                  <a:latin typeface=".VnTime" pitchFamily="34" charset="0"/>
                </a:defRPr>
              </a:lvl3pPr>
              <a:lvl4pPr marL="1600200" indent="-228600" defTabSz="685800">
                <a:defRPr>
                  <a:solidFill>
                    <a:schemeClr val="tx1"/>
                  </a:solidFill>
                  <a:latin typeface=".VnTime" pitchFamily="34" charset="0"/>
                </a:defRPr>
              </a:lvl4pPr>
              <a:lvl5pPr marL="2057400" indent="-228600" defTabSz="685800">
                <a:defRPr>
                  <a:solidFill>
                    <a:schemeClr val="tx1"/>
                  </a:solidFill>
                  <a:latin typeface=".VnTime" pitchFamily="34" charset="0"/>
                </a:defRPr>
              </a:lvl5pPr>
              <a:lvl6pPr marL="2514600" indent="-228600" defTabSz="685800" eaLnBrk="0" fontAlgn="base" hangingPunct="0">
                <a:spcBef>
                  <a:spcPct val="0"/>
                </a:spcBef>
                <a:spcAft>
                  <a:spcPct val="0"/>
                </a:spcAft>
                <a:defRPr>
                  <a:solidFill>
                    <a:schemeClr val="tx1"/>
                  </a:solidFill>
                  <a:latin typeface=".VnTime" pitchFamily="34" charset="0"/>
                </a:defRPr>
              </a:lvl6pPr>
              <a:lvl7pPr marL="2971800" indent="-228600" defTabSz="685800" eaLnBrk="0" fontAlgn="base" hangingPunct="0">
                <a:spcBef>
                  <a:spcPct val="0"/>
                </a:spcBef>
                <a:spcAft>
                  <a:spcPct val="0"/>
                </a:spcAft>
                <a:defRPr>
                  <a:solidFill>
                    <a:schemeClr val="tx1"/>
                  </a:solidFill>
                  <a:latin typeface=".VnTime" pitchFamily="34" charset="0"/>
                </a:defRPr>
              </a:lvl7pPr>
              <a:lvl8pPr marL="3429000" indent="-228600" defTabSz="685800" eaLnBrk="0" fontAlgn="base" hangingPunct="0">
                <a:spcBef>
                  <a:spcPct val="0"/>
                </a:spcBef>
                <a:spcAft>
                  <a:spcPct val="0"/>
                </a:spcAft>
                <a:defRPr>
                  <a:solidFill>
                    <a:schemeClr val="tx1"/>
                  </a:solidFill>
                  <a:latin typeface=".VnTime" pitchFamily="34" charset="0"/>
                </a:defRPr>
              </a:lvl8pPr>
              <a:lvl9pPr marL="3886200" indent="-228600" defTabSz="685800" eaLnBrk="0" fontAlgn="base" hangingPunct="0">
                <a:spcBef>
                  <a:spcPct val="0"/>
                </a:spcBef>
                <a:spcAft>
                  <a:spcPct val="0"/>
                </a:spcAft>
                <a:defRPr>
                  <a:solidFill>
                    <a:schemeClr val="tx1"/>
                  </a:solidFill>
                  <a:latin typeface=".VnTime" pitchFamily="34" charset="0"/>
                </a:defRPr>
              </a:lvl9pPr>
            </a:lstStyle>
            <a:p>
              <a:pPr algn="ctr"/>
              <a:r>
                <a:rPr lang="en-GB" altLang="en-US" sz="2400" b="1">
                  <a:solidFill>
                    <a:srgbClr val="FFFFFF"/>
                  </a:solidFill>
                  <a:latin typeface="Tahoma" pitchFamily="34" charset="0"/>
                  <a:cs typeface="Tahoma" pitchFamily="34" charset="0"/>
                </a:rPr>
                <a:t>9</a:t>
              </a:r>
              <a:endParaRPr lang="vi-VN" altLang="en-US" sz="2400" b="1">
                <a:solidFill>
                  <a:srgbClr val="FFFFFF"/>
                </a:solidFill>
                <a:latin typeface="Tahoma" pitchFamily="34" charset="0"/>
                <a:cs typeface="Tahoma" pitchFamily="34" charset="0"/>
              </a:endParaRPr>
            </a:p>
          </p:txBody>
        </p:sp>
        <p:sp>
          <p:nvSpPr>
            <p:cNvPr id="31794" name="TextBox 19"/>
            <p:cNvSpPr txBox="1">
              <a:spLocks noChangeArrowheads="1"/>
            </p:cNvSpPr>
            <p:nvPr/>
          </p:nvSpPr>
          <p:spPr bwMode="auto">
            <a:xfrm rot="3829829">
              <a:off x="8019634" y="4467418"/>
              <a:ext cx="2025649" cy="712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VnTime" pitchFamily="34" charset="0"/>
                </a:defRPr>
              </a:lvl1pPr>
              <a:lvl2pPr marL="742950" indent="-285750" defTabSz="685800">
                <a:defRPr>
                  <a:solidFill>
                    <a:schemeClr val="tx1"/>
                  </a:solidFill>
                  <a:latin typeface=".VnTime" pitchFamily="34" charset="0"/>
                </a:defRPr>
              </a:lvl2pPr>
              <a:lvl3pPr marL="1143000" indent="-228600" defTabSz="685800">
                <a:defRPr>
                  <a:solidFill>
                    <a:schemeClr val="tx1"/>
                  </a:solidFill>
                  <a:latin typeface=".VnTime" pitchFamily="34" charset="0"/>
                </a:defRPr>
              </a:lvl3pPr>
              <a:lvl4pPr marL="1600200" indent="-228600" defTabSz="685800">
                <a:defRPr>
                  <a:solidFill>
                    <a:schemeClr val="tx1"/>
                  </a:solidFill>
                  <a:latin typeface=".VnTime" pitchFamily="34" charset="0"/>
                </a:defRPr>
              </a:lvl4pPr>
              <a:lvl5pPr marL="2057400" indent="-228600" defTabSz="685800">
                <a:defRPr>
                  <a:solidFill>
                    <a:schemeClr val="tx1"/>
                  </a:solidFill>
                  <a:latin typeface=".VnTime" pitchFamily="34" charset="0"/>
                </a:defRPr>
              </a:lvl5pPr>
              <a:lvl6pPr marL="2514600" indent="-228600" defTabSz="685800" eaLnBrk="0" fontAlgn="base" hangingPunct="0">
                <a:spcBef>
                  <a:spcPct val="0"/>
                </a:spcBef>
                <a:spcAft>
                  <a:spcPct val="0"/>
                </a:spcAft>
                <a:defRPr>
                  <a:solidFill>
                    <a:schemeClr val="tx1"/>
                  </a:solidFill>
                  <a:latin typeface=".VnTime" pitchFamily="34" charset="0"/>
                </a:defRPr>
              </a:lvl6pPr>
              <a:lvl7pPr marL="2971800" indent="-228600" defTabSz="685800" eaLnBrk="0" fontAlgn="base" hangingPunct="0">
                <a:spcBef>
                  <a:spcPct val="0"/>
                </a:spcBef>
                <a:spcAft>
                  <a:spcPct val="0"/>
                </a:spcAft>
                <a:defRPr>
                  <a:solidFill>
                    <a:schemeClr val="tx1"/>
                  </a:solidFill>
                  <a:latin typeface=".VnTime" pitchFamily="34" charset="0"/>
                </a:defRPr>
              </a:lvl7pPr>
              <a:lvl8pPr marL="3429000" indent="-228600" defTabSz="685800" eaLnBrk="0" fontAlgn="base" hangingPunct="0">
                <a:spcBef>
                  <a:spcPct val="0"/>
                </a:spcBef>
                <a:spcAft>
                  <a:spcPct val="0"/>
                </a:spcAft>
                <a:defRPr>
                  <a:solidFill>
                    <a:schemeClr val="tx1"/>
                  </a:solidFill>
                  <a:latin typeface=".VnTime" pitchFamily="34" charset="0"/>
                </a:defRPr>
              </a:lvl8pPr>
              <a:lvl9pPr marL="3886200" indent="-228600" defTabSz="685800" eaLnBrk="0" fontAlgn="base" hangingPunct="0">
                <a:spcBef>
                  <a:spcPct val="0"/>
                </a:spcBef>
                <a:spcAft>
                  <a:spcPct val="0"/>
                </a:spcAft>
                <a:defRPr>
                  <a:solidFill>
                    <a:schemeClr val="tx1"/>
                  </a:solidFill>
                  <a:latin typeface=".VnTime" pitchFamily="34" charset="0"/>
                </a:defRPr>
              </a:lvl9pPr>
            </a:lstStyle>
            <a:p>
              <a:pPr algn="ctr"/>
              <a:r>
                <a:rPr lang="en-GB" altLang="en-US" sz="2400" b="1">
                  <a:solidFill>
                    <a:srgbClr val="000000"/>
                  </a:solidFill>
                  <a:latin typeface="Tahoma" pitchFamily="34" charset="0"/>
                  <a:cs typeface="Tahoma" pitchFamily="34" charset="0"/>
                </a:rPr>
                <a:t>7</a:t>
              </a:r>
              <a:endParaRPr lang="vi-VN" altLang="en-US" sz="2400" b="1">
                <a:solidFill>
                  <a:srgbClr val="000000"/>
                </a:solidFill>
                <a:latin typeface="Tahoma" pitchFamily="34" charset="0"/>
                <a:cs typeface="Tahoma" pitchFamily="34" charset="0"/>
              </a:endParaRPr>
            </a:p>
          </p:txBody>
        </p:sp>
        <p:sp>
          <p:nvSpPr>
            <p:cNvPr id="31795" name="TextBox 20"/>
            <p:cNvSpPr txBox="1">
              <a:spLocks noChangeArrowheads="1"/>
            </p:cNvSpPr>
            <p:nvPr/>
          </p:nvSpPr>
          <p:spPr bwMode="auto">
            <a:xfrm rot="1321648">
              <a:off x="8940447" y="3419734"/>
              <a:ext cx="2025649" cy="949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VnTime" pitchFamily="34" charset="0"/>
                </a:defRPr>
              </a:lvl1pPr>
              <a:lvl2pPr marL="742950" indent="-285750" defTabSz="685800">
                <a:defRPr>
                  <a:solidFill>
                    <a:schemeClr val="tx1"/>
                  </a:solidFill>
                  <a:latin typeface=".VnTime" pitchFamily="34" charset="0"/>
                </a:defRPr>
              </a:lvl2pPr>
              <a:lvl3pPr marL="1143000" indent="-228600" defTabSz="685800">
                <a:defRPr>
                  <a:solidFill>
                    <a:schemeClr val="tx1"/>
                  </a:solidFill>
                  <a:latin typeface=".VnTime" pitchFamily="34" charset="0"/>
                </a:defRPr>
              </a:lvl3pPr>
              <a:lvl4pPr marL="1600200" indent="-228600" defTabSz="685800">
                <a:defRPr>
                  <a:solidFill>
                    <a:schemeClr val="tx1"/>
                  </a:solidFill>
                  <a:latin typeface=".VnTime" pitchFamily="34" charset="0"/>
                </a:defRPr>
              </a:lvl4pPr>
              <a:lvl5pPr marL="2057400" indent="-228600" defTabSz="685800">
                <a:defRPr>
                  <a:solidFill>
                    <a:schemeClr val="tx1"/>
                  </a:solidFill>
                  <a:latin typeface=".VnTime" pitchFamily="34" charset="0"/>
                </a:defRPr>
              </a:lvl5pPr>
              <a:lvl6pPr marL="2514600" indent="-228600" defTabSz="685800" eaLnBrk="0" fontAlgn="base" hangingPunct="0">
                <a:spcBef>
                  <a:spcPct val="0"/>
                </a:spcBef>
                <a:spcAft>
                  <a:spcPct val="0"/>
                </a:spcAft>
                <a:defRPr>
                  <a:solidFill>
                    <a:schemeClr val="tx1"/>
                  </a:solidFill>
                  <a:latin typeface=".VnTime" pitchFamily="34" charset="0"/>
                </a:defRPr>
              </a:lvl6pPr>
              <a:lvl7pPr marL="2971800" indent="-228600" defTabSz="685800" eaLnBrk="0" fontAlgn="base" hangingPunct="0">
                <a:spcBef>
                  <a:spcPct val="0"/>
                </a:spcBef>
                <a:spcAft>
                  <a:spcPct val="0"/>
                </a:spcAft>
                <a:defRPr>
                  <a:solidFill>
                    <a:schemeClr val="tx1"/>
                  </a:solidFill>
                  <a:latin typeface=".VnTime" pitchFamily="34" charset="0"/>
                </a:defRPr>
              </a:lvl7pPr>
              <a:lvl8pPr marL="3429000" indent="-228600" defTabSz="685800" eaLnBrk="0" fontAlgn="base" hangingPunct="0">
                <a:spcBef>
                  <a:spcPct val="0"/>
                </a:spcBef>
                <a:spcAft>
                  <a:spcPct val="0"/>
                </a:spcAft>
                <a:defRPr>
                  <a:solidFill>
                    <a:schemeClr val="tx1"/>
                  </a:solidFill>
                  <a:latin typeface=".VnTime" pitchFamily="34" charset="0"/>
                </a:defRPr>
              </a:lvl8pPr>
              <a:lvl9pPr marL="3886200" indent="-228600" defTabSz="685800" eaLnBrk="0" fontAlgn="base" hangingPunct="0">
                <a:spcBef>
                  <a:spcPct val="0"/>
                </a:spcBef>
                <a:spcAft>
                  <a:spcPct val="0"/>
                </a:spcAft>
                <a:defRPr>
                  <a:solidFill>
                    <a:schemeClr val="tx1"/>
                  </a:solidFill>
                  <a:latin typeface=".VnTime" pitchFamily="34" charset="0"/>
                </a:defRPr>
              </a:lvl9pPr>
            </a:lstStyle>
            <a:p>
              <a:pPr algn="ctr"/>
              <a:r>
                <a:rPr lang="en-GB" altLang="en-US" sz="2400" b="1">
                  <a:solidFill>
                    <a:srgbClr val="FFFFFF"/>
                  </a:solidFill>
                  <a:latin typeface="Tahoma" pitchFamily="34" charset="0"/>
                  <a:cs typeface="Tahoma" pitchFamily="34" charset="0"/>
                </a:rPr>
                <a:t>9</a:t>
              </a:r>
              <a:endParaRPr lang="vi-VN" altLang="en-US" sz="2400" b="1">
                <a:solidFill>
                  <a:srgbClr val="FFFFFF"/>
                </a:solidFill>
                <a:latin typeface="Tahoma" pitchFamily="34" charset="0"/>
                <a:cs typeface="Tahoma" pitchFamily="34" charset="0"/>
              </a:endParaRPr>
            </a:p>
          </p:txBody>
        </p:sp>
      </p:grpSp>
      <p:sp>
        <p:nvSpPr>
          <p:cNvPr id="13" name="Isosceles Triangle 12"/>
          <p:cNvSpPr/>
          <p:nvPr/>
        </p:nvSpPr>
        <p:spPr>
          <a:xfrm rot="16200000">
            <a:off x="7623575" y="2111773"/>
            <a:ext cx="340519" cy="9890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endParaRPr lang="vi-VN" sz="1350">
              <a:solidFill>
                <a:prstClr val="white"/>
              </a:solidFill>
            </a:endParaRPr>
          </a:p>
        </p:txBody>
      </p:sp>
      <p:sp>
        <p:nvSpPr>
          <p:cNvPr id="14" name="quay dung"/>
          <p:cNvSpPr/>
          <p:nvPr/>
        </p:nvSpPr>
        <p:spPr>
          <a:xfrm>
            <a:off x="6096000" y="4230292"/>
            <a:ext cx="2027237" cy="477440"/>
          </a:xfrm>
          <a:prstGeom prst="roundRect">
            <a:avLst/>
          </a:prstGeom>
          <a:ln/>
        </p:spPr>
        <p:style>
          <a:lnRef idx="0">
            <a:schemeClr val="accent5"/>
          </a:lnRef>
          <a:fillRef idx="3">
            <a:schemeClr val="accent5"/>
          </a:fillRef>
          <a:effectRef idx="3">
            <a:schemeClr val="accent5"/>
          </a:effectRef>
          <a:fontRef idx="minor">
            <a:schemeClr val="lt1"/>
          </a:fontRef>
        </p:style>
        <p:txBody>
          <a:bodyPr lIns="68574" tIns="34287" rIns="68574" bIns="34287" anchor="ctr"/>
          <a:lstStyle/>
          <a:p>
            <a:pPr algn="ctr" defTabSz="685834">
              <a:defRPr/>
            </a:pPr>
            <a:r>
              <a:rPr lang="en-GB"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5" name="Rounded Rectangle 14">
            <a:hlinkClick r:id="rId5" action="ppaction://hlinksldjump"/>
          </p:cNvPr>
          <p:cNvSpPr/>
          <p:nvPr/>
        </p:nvSpPr>
        <p:spPr>
          <a:xfrm>
            <a:off x="482601" y="2320528"/>
            <a:ext cx="1003300" cy="752475"/>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r>
              <a:rPr lang="en-GB" sz="3300" b="1" dirty="0">
                <a:solidFill>
                  <a:prstClr val="black"/>
                </a:solidFill>
                <a:ea typeface="Tahoma" panose="020B0604030504040204" pitchFamily="34" charset="0"/>
                <a:cs typeface="Tahoma" panose="020B0604030504040204" pitchFamily="34" charset="0"/>
              </a:rPr>
              <a:t>1</a:t>
            </a:r>
            <a:endParaRPr lang="vi-VN" sz="3300" b="1" dirty="0">
              <a:solidFill>
                <a:prstClr val="black"/>
              </a:solidFill>
              <a:ea typeface="Tahoma" panose="020B0604030504040204" pitchFamily="34" charset="0"/>
              <a:cs typeface="Tahoma" panose="020B0604030504040204" pitchFamily="34" charset="0"/>
            </a:endParaRPr>
          </a:p>
        </p:txBody>
      </p:sp>
      <p:sp>
        <p:nvSpPr>
          <p:cNvPr id="16" name="Rounded Rectangle 15">
            <a:hlinkClick r:id="rId6" action="ppaction://hlinksldjump"/>
          </p:cNvPr>
          <p:cNvSpPr/>
          <p:nvPr/>
        </p:nvSpPr>
        <p:spPr>
          <a:xfrm>
            <a:off x="1606551" y="2320528"/>
            <a:ext cx="1003300" cy="752475"/>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r>
              <a:rPr lang="en-GB" sz="3300" b="1" dirty="0">
                <a:solidFill>
                  <a:prstClr val="black"/>
                </a:solidFill>
                <a:ea typeface="Tahoma" panose="020B0604030504040204" pitchFamily="34" charset="0"/>
                <a:cs typeface="Tahoma" panose="020B0604030504040204" pitchFamily="34" charset="0"/>
              </a:rPr>
              <a:t>2</a:t>
            </a:r>
            <a:endParaRPr lang="vi-VN" sz="3300" b="1" dirty="0">
              <a:solidFill>
                <a:prstClr val="black"/>
              </a:solidFill>
              <a:ea typeface="Tahoma" panose="020B0604030504040204" pitchFamily="34" charset="0"/>
              <a:cs typeface="Tahoma" panose="020B0604030504040204" pitchFamily="34" charset="0"/>
            </a:endParaRPr>
          </a:p>
        </p:txBody>
      </p:sp>
      <p:sp>
        <p:nvSpPr>
          <p:cNvPr id="17" name="Rounded Rectangle 16">
            <a:hlinkClick r:id="rId7" action="ppaction://hlinksldjump"/>
          </p:cNvPr>
          <p:cNvSpPr/>
          <p:nvPr/>
        </p:nvSpPr>
        <p:spPr>
          <a:xfrm>
            <a:off x="2730499" y="2320528"/>
            <a:ext cx="1003300" cy="752475"/>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r>
              <a:rPr lang="en-GB" sz="3300" b="1">
                <a:solidFill>
                  <a:prstClr val="black"/>
                </a:solidFill>
                <a:ea typeface="Tahoma" panose="020B0604030504040204" pitchFamily="34" charset="0"/>
                <a:cs typeface="Tahoma" panose="020B0604030504040204" pitchFamily="34" charset="0"/>
              </a:rPr>
              <a:t>3</a:t>
            </a:r>
            <a:endParaRPr lang="vi-VN" sz="3300" b="1" dirty="0">
              <a:solidFill>
                <a:prstClr val="black"/>
              </a:solidFill>
              <a:ea typeface="Tahoma" panose="020B0604030504040204" pitchFamily="34" charset="0"/>
              <a:cs typeface="Tahoma" panose="020B0604030504040204" pitchFamily="34" charset="0"/>
            </a:endParaRPr>
          </a:p>
        </p:txBody>
      </p:sp>
      <p:sp>
        <p:nvSpPr>
          <p:cNvPr id="18" name="Rounded Rectangle 17">
            <a:hlinkClick r:id="rId8" action="ppaction://hlinksldjump"/>
          </p:cNvPr>
          <p:cNvSpPr/>
          <p:nvPr/>
        </p:nvSpPr>
        <p:spPr>
          <a:xfrm>
            <a:off x="484188" y="3190875"/>
            <a:ext cx="1003300" cy="752475"/>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r>
              <a:rPr lang="en-GB" sz="3300" b="1" dirty="0">
                <a:solidFill>
                  <a:prstClr val="black"/>
                </a:solidFill>
                <a:ea typeface="Tahoma" panose="020B0604030504040204" pitchFamily="34" charset="0"/>
                <a:cs typeface="Tahoma" panose="020B0604030504040204" pitchFamily="34" charset="0"/>
              </a:rPr>
              <a:t>4</a:t>
            </a:r>
            <a:endParaRPr lang="vi-VN" sz="3300" b="1" dirty="0">
              <a:solidFill>
                <a:prstClr val="black"/>
              </a:solidFill>
              <a:ea typeface="Tahoma" panose="020B0604030504040204" pitchFamily="34" charset="0"/>
              <a:cs typeface="Tahoma" panose="020B0604030504040204" pitchFamily="34" charset="0"/>
            </a:endParaRPr>
          </a:p>
        </p:txBody>
      </p:sp>
      <p:sp>
        <p:nvSpPr>
          <p:cNvPr id="19" name="Rounded Rectangle 18">
            <a:hlinkClick r:id="rId9" action="ppaction://hlinksldjump"/>
          </p:cNvPr>
          <p:cNvSpPr/>
          <p:nvPr/>
        </p:nvSpPr>
        <p:spPr>
          <a:xfrm>
            <a:off x="1606551" y="3190875"/>
            <a:ext cx="1003300" cy="752475"/>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r>
              <a:rPr lang="en-GB" sz="3300" b="1" dirty="0">
                <a:solidFill>
                  <a:prstClr val="black"/>
                </a:solidFill>
                <a:ea typeface="Tahoma" panose="020B0604030504040204" pitchFamily="34" charset="0"/>
                <a:cs typeface="Tahoma" panose="020B0604030504040204" pitchFamily="34" charset="0"/>
              </a:rPr>
              <a:t>5</a:t>
            </a:r>
            <a:endParaRPr lang="vi-VN" sz="3300" b="1" dirty="0">
              <a:solidFill>
                <a:prstClr val="black"/>
              </a:solidFill>
              <a:ea typeface="Tahoma" panose="020B0604030504040204" pitchFamily="34" charset="0"/>
              <a:cs typeface="Tahoma" panose="020B0604030504040204" pitchFamily="34" charset="0"/>
            </a:endParaRPr>
          </a:p>
        </p:txBody>
      </p:sp>
      <p:sp>
        <p:nvSpPr>
          <p:cNvPr id="20" name="Rounded Rectangle 19">
            <a:hlinkClick r:id="rId10" action="ppaction://hlinksldjump"/>
          </p:cNvPr>
          <p:cNvSpPr/>
          <p:nvPr/>
        </p:nvSpPr>
        <p:spPr>
          <a:xfrm>
            <a:off x="2730499" y="3190875"/>
            <a:ext cx="1003300" cy="752475"/>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r>
              <a:rPr lang="en-GB" sz="3300" b="1" dirty="0">
                <a:solidFill>
                  <a:prstClr val="black"/>
                </a:solidFill>
                <a:ea typeface="Tahoma" panose="020B0604030504040204" pitchFamily="34" charset="0"/>
                <a:cs typeface="Tahoma" panose="020B0604030504040204" pitchFamily="34" charset="0"/>
              </a:rPr>
              <a:t>6</a:t>
            </a:r>
            <a:endParaRPr lang="vi-VN" sz="3300" b="1" dirty="0">
              <a:solidFill>
                <a:prstClr val="black"/>
              </a:solidFill>
              <a:ea typeface="Tahoma" panose="020B0604030504040204" pitchFamily="34" charset="0"/>
              <a:cs typeface="Tahoma" panose="020B0604030504040204" pitchFamily="34" charset="0"/>
            </a:endParaRPr>
          </a:p>
        </p:txBody>
      </p:sp>
      <p:pic>
        <p:nvPicPr>
          <p:cNvPr id="31760" name="Picture 43"/>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542927" y="1119189"/>
            <a:ext cx="371476" cy="246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1" name="Picture 44"/>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2122490" y="1322786"/>
            <a:ext cx="371476" cy="246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2" name="Picture 45"/>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3689352" y="1026319"/>
            <a:ext cx="371476" cy="246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3" name="Picture 46">
            <a:hlinkClick r:id="rId12" action="ppaction://hlinksldjump"/>
          </p:cNvPr>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a:off x="7790914" y="526257"/>
            <a:ext cx="994853" cy="1246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4" name="Picture 1"/>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5029200" y="2193132"/>
            <a:ext cx="752474" cy="583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Isosceles Triangle 29"/>
          <p:cNvSpPr/>
          <p:nvPr/>
        </p:nvSpPr>
        <p:spPr>
          <a:xfrm rot="16200000">
            <a:off x="7623575" y="2111773"/>
            <a:ext cx="340519" cy="9890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endParaRPr lang="vi-VN" sz="1350">
              <a:solidFill>
                <a:prstClr val="white"/>
              </a:solidFill>
            </a:endParaRPr>
          </a:p>
        </p:txBody>
      </p:sp>
      <p:sp>
        <p:nvSpPr>
          <p:cNvPr id="31" name="Isosceles Triangle 30"/>
          <p:cNvSpPr/>
          <p:nvPr/>
        </p:nvSpPr>
        <p:spPr>
          <a:xfrm rot="16200000">
            <a:off x="7623575" y="2111773"/>
            <a:ext cx="340519" cy="9890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endParaRPr lang="vi-VN" sz="1350">
              <a:solidFill>
                <a:prstClr val="white"/>
              </a:solidFill>
            </a:endParaRPr>
          </a:p>
        </p:txBody>
      </p:sp>
      <p:sp>
        <p:nvSpPr>
          <p:cNvPr id="32" name="Isosceles Triangle 31"/>
          <p:cNvSpPr/>
          <p:nvPr/>
        </p:nvSpPr>
        <p:spPr>
          <a:xfrm rot="16200000">
            <a:off x="7623575" y="2111773"/>
            <a:ext cx="340519" cy="9890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endParaRPr lang="vi-VN" sz="1350">
              <a:solidFill>
                <a:prstClr val="white"/>
              </a:solidFill>
            </a:endParaRPr>
          </a:p>
        </p:txBody>
      </p:sp>
      <p:sp>
        <p:nvSpPr>
          <p:cNvPr id="33" name="Isosceles Triangle 32"/>
          <p:cNvSpPr/>
          <p:nvPr/>
        </p:nvSpPr>
        <p:spPr>
          <a:xfrm rot="16200000">
            <a:off x="7623575" y="2111773"/>
            <a:ext cx="340519" cy="9890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endParaRPr lang="vi-VN" sz="1350">
              <a:solidFill>
                <a:prstClr val="white"/>
              </a:solidFill>
            </a:endParaRPr>
          </a:p>
        </p:txBody>
      </p:sp>
      <p:sp>
        <p:nvSpPr>
          <p:cNvPr id="34" name="Isosceles Triangle 33"/>
          <p:cNvSpPr/>
          <p:nvPr/>
        </p:nvSpPr>
        <p:spPr>
          <a:xfrm rot="16200000">
            <a:off x="7623575" y="2111773"/>
            <a:ext cx="340519" cy="9890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endParaRPr lang="vi-VN" sz="1350">
              <a:solidFill>
                <a:prstClr val="white"/>
              </a:solidFill>
            </a:endParaRPr>
          </a:p>
        </p:txBody>
      </p:sp>
      <p:sp>
        <p:nvSpPr>
          <p:cNvPr id="35" name="Isosceles Triangle 34"/>
          <p:cNvSpPr/>
          <p:nvPr/>
        </p:nvSpPr>
        <p:spPr>
          <a:xfrm rot="16200000">
            <a:off x="7623575" y="2111773"/>
            <a:ext cx="340519" cy="9890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endParaRPr lang="vi-VN" sz="1350">
              <a:solidFill>
                <a:prstClr val="white"/>
              </a:solidFill>
            </a:endParaRPr>
          </a:p>
        </p:txBody>
      </p:sp>
      <p:sp>
        <p:nvSpPr>
          <p:cNvPr id="36" name="Isosceles Triangle 35"/>
          <p:cNvSpPr/>
          <p:nvPr/>
        </p:nvSpPr>
        <p:spPr>
          <a:xfrm rot="16200000">
            <a:off x="7623575" y="2111773"/>
            <a:ext cx="340519" cy="9890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endParaRPr lang="vi-VN" sz="1350">
              <a:solidFill>
                <a:prstClr val="white"/>
              </a:solidFill>
            </a:endParaRPr>
          </a:p>
        </p:txBody>
      </p:sp>
      <p:sp>
        <p:nvSpPr>
          <p:cNvPr id="37" name="Isosceles Triangle 36"/>
          <p:cNvSpPr/>
          <p:nvPr/>
        </p:nvSpPr>
        <p:spPr>
          <a:xfrm rot="16200000">
            <a:off x="7623575" y="2111773"/>
            <a:ext cx="340519" cy="9890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endParaRPr lang="vi-VN" sz="1350">
              <a:solidFill>
                <a:prstClr val="white"/>
              </a:solidFill>
            </a:endParaRPr>
          </a:p>
        </p:txBody>
      </p:sp>
      <p:sp>
        <p:nvSpPr>
          <p:cNvPr id="38" name="Isosceles Triangle 37"/>
          <p:cNvSpPr/>
          <p:nvPr/>
        </p:nvSpPr>
        <p:spPr>
          <a:xfrm rot="16200000">
            <a:off x="7623575" y="2111773"/>
            <a:ext cx="340519" cy="9890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endParaRPr lang="vi-VN" sz="1350">
              <a:solidFill>
                <a:prstClr val="white"/>
              </a:solidFill>
            </a:endParaRPr>
          </a:p>
        </p:txBody>
      </p:sp>
      <p:sp>
        <p:nvSpPr>
          <p:cNvPr id="39" name="Isosceles Triangle 38"/>
          <p:cNvSpPr/>
          <p:nvPr/>
        </p:nvSpPr>
        <p:spPr>
          <a:xfrm rot="16200000">
            <a:off x="7623575" y="2111773"/>
            <a:ext cx="340519" cy="9890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endParaRPr lang="vi-VN" sz="1350">
              <a:solidFill>
                <a:prstClr val="white"/>
              </a:solidFill>
            </a:endParaRPr>
          </a:p>
        </p:txBody>
      </p:sp>
      <p:sp>
        <p:nvSpPr>
          <p:cNvPr id="40" name="Isosceles Triangle 39"/>
          <p:cNvSpPr/>
          <p:nvPr/>
        </p:nvSpPr>
        <p:spPr>
          <a:xfrm rot="16200000">
            <a:off x="7623575" y="2111773"/>
            <a:ext cx="340519" cy="9890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endParaRPr lang="vi-VN" sz="1350">
              <a:solidFill>
                <a:prstClr val="white"/>
              </a:solidFill>
            </a:endParaRPr>
          </a:p>
        </p:txBody>
      </p:sp>
      <p:sp>
        <p:nvSpPr>
          <p:cNvPr id="41" name="Isosceles Triangle 40"/>
          <p:cNvSpPr/>
          <p:nvPr/>
        </p:nvSpPr>
        <p:spPr>
          <a:xfrm rot="16200000">
            <a:off x="7623575" y="2111773"/>
            <a:ext cx="340519" cy="9890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endParaRPr lang="vi-VN" sz="1350">
              <a:solidFill>
                <a:prstClr val="white"/>
              </a:solidFill>
            </a:endParaRPr>
          </a:p>
        </p:txBody>
      </p:sp>
      <p:sp>
        <p:nvSpPr>
          <p:cNvPr id="42" name="Isosceles Triangle 41"/>
          <p:cNvSpPr/>
          <p:nvPr/>
        </p:nvSpPr>
        <p:spPr>
          <a:xfrm rot="16200000">
            <a:off x="7623575" y="2111773"/>
            <a:ext cx="340519" cy="9890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endParaRPr lang="vi-VN" sz="1350">
              <a:solidFill>
                <a:prstClr val="white"/>
              </a:solidFill>
            </a:endParaRPr>
          </a:p>
        </p:txBody>
      </p:sp>
      <p:sp>
        <p:nvSpPr>
          <p:cNvPr id="43" name="Isosceles Triangle 42"/>
          <p:cNvSpPr/>
          <p:nvPr/>
        </p:nvSpPr>
        <p:spPr>
          <a:xfrm rot="16200000">
            <a:off x="7623575" y="2111773"/>
            <a:ext cx="340519" cy="9890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endParaRPr lang="vi-VN" sz="1350">
              <a:solidFill>
                <a:prstClr val="white"/>
              </a:solidFill>
            </a:endParaRPr>
          </a:p>
        </p:txBody>
      </p:sp>
      <p:sp>
        <p:nvSpPr>
          <p:cNvPr id="44" name="Isosceles Triangle 43"/>
          <p:cNvSpPr/>
          <p:nvPr/>
        </p:nvSpPr>
        <p:spPr>
          <a:xfrm rot="16200000">
            <a:off x="7623575" y="2111773"/>
            <a:ext cx="340519" cy="9890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endParaRPr lang="vi-VN" sz="1350">
              <a:solidFill>
                <a:prstClr val="white"/>
              </a:solidFill>
            </a:endParaRPr>
          </a:p>
        </p:txBody>
      </p:sp>
      <p:sp>
        <p:nvSpPr>
          <p:cNvPr id="45" name="Isosceles Triangle 44"/>
          <p:cNvSpPr/>
          <p:nvPr/>
        </p:nvSpPr>
        <p:spPr>
          <a:xfrm rot="16200000">
            <a:off x="7623575" y="2111773"/>
            <a:ext cx="340519" cy="9890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endParaRPr lang="vi-VN" sz="1350">
              <a:solidFill>
                <a:prstClr val="white"/>
              </a:solidFill>
            </a:endParaRPr>
          </a:p>
        </p:txBody>
      </p:sp>
      <p:sp>
        <p:nvSpPr>
          <p:cNvPr id="46" name="Isosceles Triangle 45"/>
          <p:cNvSpPr/>
          <p:nvPr/>
        </p:nvSpPr>
        <p:spPr>
          <a:xfrm rot="16200000">
            <a:off x="7623575" y="2111773"/>
            <a:ext cx="340519" cy="9890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endParaRPr lang="vi-VN" sz="1350">
              <a:solidFill>
                <a:prstClr val="white"/>
              </a:solidFill>
            </a:endParaRPr>
          </a:p>
        </p:txBody>
      </p:sp>
      <p:sp>
        <p:nvSpPr>
          <p:cNvPr id="47" name="Isosceles Triangle 46"/>
          <p:cNvSpPr/>
          <p:nvPr/>
        </p:nvSpPr>
        <p:spPr>
          <a:xfrm rot="16200000">
            <a:off x="7623575" y="2111773"/>
            <a:ext cx="340519" cy="9890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endParaRPr lang="vi-VN" sz="1350">
              <a:solidFill>
                <a:prstClr val="white"/>
              </a:solidFill>
            </a:endParaRPr>
          </a:p>
        </p:txBody>
      </p:sp>
      <p:sp>
        <p:nvSpPr>
          <p:cNvPr id="48" name="Isosceles Triangle 47"/>
          <p:cNvSpPr/>
          <p:nvPr/>
        </p:nvSpPr>
        <p:spPr>
          <a:xfrm rot="16200000">
            <a:off x="7623575" y="2111773"/>
            <a:ext cx="340519" cy="989013"/>
          </a:xfrm>
          <a:prstGeom prst="triangle">
            <a:avLst/>
          </a:prstGeom>
          <a:solidFill>
            <a:srgbClr val="FF0000"/>
          </a:solidFill>
          <a:ln/>
        </p:spPr>
        <p:style>
          <a:lnRef idx="1">
            <a:schemeClr val="accent6"/>
          </a:lnRef>
          <a:fillRef idx="3">
            <a:schemeClr val="accent6"/>
          </a:fillRef>
          <a:effectRef idx="2">
            <a:schemeClr val="accent6"/>
          </a:effectRef>
          <a:fontRef idx="minor">
            <a:schemeClr val="lt1"/>
          </a:fontRef>
        </p:style>
        <p:txBody>
          <a:bodyPr lIns="68574" tIns="34287" rIns="68574" bIns="34287" anchor="ctr"/>
          <a:lstStyle/>
          <a:p>
            <a:pPr algn="ctr" defTabSz="685834">
              <a:defRPr/>
            </a:pPr>
            <a:endParaRPr lang="vi-VN" sz="1350">
              <a:solidFill>
                <a:prstClr val="white"/>
              </a:solidFill>
            </a:endParaRPr>
          </a:p>
        </p:txBody>
      </p:sp>
      <p:sp>
        <p:nvSpPr>
          <p:cNvPr id="49" name="Isosceles Triangle 48"/>
          <p:cNvSpPr/>
          <p:nvPr/>
        </p:nvSpPr>
        <p:spPr>
          <a:xfrm rot="16200000">
            <a:off x="7029847" y="2111773"/>
            <a:ext cx="340519" cy="989013"/>
          </a:xfrm>
          <a:prstGeom prst="triangle">
            <a:avLst/>
          </a:prstGeom>
          <a:solidFill>
            <a:srgbClr val="FF0000"/>
          </a:solidFill>
          <a:ln/>
        </p:spPr>
        <p:style>
          <a:lnRef idx="1">
            <a:schemeClr val="accent6"/>
          </a:lnRef>
          <a:fillRef idx="3">
            <a:schemeClr val="accent6"/>
          </a:fillRef>
          <a:effectRef idx="2">
            <a:schemeClr val="accent6"/>
          </a:effectRef>
          <a:fontRef idx="minor">
            <a:schemeClr val="lt1"/>
          </a:fontRef>
        </p:style>
        <p:txBody>
          <a:bodyPr lIns="68574" tIns="34287" rIns="68574" bIns="34287" anchor="ctr"/>
          <a:lstStyle/>
          <a:p>
            <a:pPr algn="ctr" defTabSz="685834">
              <a:defRPr/>
            </a:pPr>
            <a:endParaRPr lang="vi-VN" sz="1350">
              <a:solidFill>
                <a:prstClr val="white"/>
              </a:solidFill>
            </a:endParaRPr>
          </a:p>
        </p:txBody>
      </p:sp>
      <p:sp>
        <p:nvSpPr>
          <p:cNvPr id="50" name="Rectangle 57"/>
          <p:cNvSpPr>
            <a:spLocks noChangeArrowheads="1"/>
          </p:cNvSpPr>
          <p:nvPr/>
        </p:nvSpPr>
        <p:spPr bwMode="auto">
          <a:xfrm>
            <a:off x="0" y="45846"/>
            <a:ext cx="9144000" cy="468503"/>
          </a:xfrm>
          <a:prstGeom prst="rect">
            <a:avLst/>
          </a:prstGeom>
          <a:gradFill rotWithShape="0">
            <a:gsLst>
              <a:gs pos="0">
                <a:srgbClr val="FF0000"/>
              </a:gs>
              <a:gs pos="50000">
                <a:schemeClr val="bg1"/>
              </a:gs>
              <a:gs pos="100000">
                <a:srgbClr val="FF0000"/>
              </a:gs>
            </a:gsLst>
            <a:lin ang="5400000" scaled="1"/>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dirty="0">
                <a:solidFill>
                  <a:srgbClr val="0000FF"/>
                </a:solidFill>
                <a:cs typeface="Arial" charset="0"/>
              </a:rPr>
              <a:t>Phần 4: VẬN DỤNG</a:t>
            </a:r>
            <a:endParaRPr lang="en-US" sz="2400" b="1" dirty="0">
              <a:solidFill>
                <a:srgbClr val="000000"/>
              </a:solidFill>
              <a:cs typeface="Arial" charset="0"/>
            </a:endParaRPr>
          </a:p>
        </p:txBody>
      </p:sp>
      <p:sp>
        <p:nvSpPr>
          <p:cNvPr id="51" name="Rectangle 50"/>
          <p:cNvSpPr/>
          <p:nvPr/>
        </p:nvSpPr>
        <p:spPr>
          <a:xfrm>
            <a:off x="295727" y="687543"/>
            <a:ext cx="4025001" cy="1546571"/>
          </a:xfrm>
          <a:prstGeom prst="rect">
            <a:avLst/>
          </a:prstGeom>
          <a:noFill/>
        </p:spPr>
        <p:txBody>
          <a:bodyPr wrap="none" lIns="68574" tIns="34287" rIns="68574" bIns="34287">
            <a:spAutoFit/>
          </a:bodyPr>
          <a:lstStyle/>
          <a:p>
            <a:pPr algn="ctr">
              <a:defRPr/>
            </a:pPr>
            <a:r>
              <a:rPr lang="en-US" sz="4800" b="1" dirty="0">
                <a:ln>
                  <a:solidFill>
                    <a:srgbClr val="BBE0E3">
                      <a:lumMod val="50000"/>
                    </a:srgbClr>
                  </a:solidFill>
                </a:ln>
                <a:solidFill>
                  <a:srgbClr val="BBE0E3">
                    <a:lumMod val="50000"/>
                  </a:srgbClr>
                </a:solidFill>
                <a:effectLst>
                  <a:outerShdw blurRad="38100" dist="38100" dir="2700000" algn="tl">
                    <a:srgbClr val="000000">
                      <a:alpha val="43137"/>
                    </a:srgbClr>
                  </a:outerShdw>
                </a:effectLst>
                <a:latin typeface="Times New Roman" pitchFamily="18" charset="0"/>
                <a:cs typeface="Times New Roman" pitchFamily="18" charset="0"/>
              </a:rPr>
              <a:t>VÒNG QUAY </a:t>
            </a:r>
          </a:p>
          <a:p>
            <a:pPr algn="ctr">
              <a:defRPr/>
            </a:pPr>
            <a:r>
              <a:rPr lang="en-US" sz="4800" b="1" dirty="0">
                <a:ln>
                  <a:solidFill>
                    <a:srgbClr val="BBE0E3">
                      <a:lumMod val="50000"/>
                    </a:srgbClr>
                  </a:solidFill>
                </a:ln>
                <a:solidFill>
                  <a:srgbClr val="BBE0E3">
                    <a:lumMod val="50000"/>
                  </a:srgbClr>
                </a:solidFill>
                <a:effectLst>
                  <a:outerShdw blurRad="38100" dist="38100" dir="2700000" algn="tl">
                    <a:srgbClr val="000000">
                      <a:alpha val="43137"/>
                    </a:srgbClr>
                  </a:outerShdw>
                </a:effectLst>
                <a:latin typeface="Times New Roman" pitchFamily="18" charset="0"/>
                <a:cs typeface="Times New Roman" pitchFamily="18" charset="0"/>
              </a:rPr>
              <a:t>MAY MẮN</a:t>
            </a:r>
            <a:endParaRPr lang="en-US" sz="4800" b="1" dirty="0">
              <a:ln w="18000">
                <a:solidFill>
                  <a:srgbClr val="333399">
                    <a:satMod val="140000"/>
                  </a:srgbClr>
                </a:solidFill>
                <a:prstDash val="solid"/>
                <a:miter lim="800000"/>
              </a:ln>
              <a:no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97453817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30"/>
                                        </p:tgtEl>
                                      </p:cBhvr>
                                    </p:animEffect>
                                    <p:set>
                                      <p:cBhvr>
                                        <p:cTn id="7" dur="1" fill="hold">
                                          <p:stCondLst>
                                            <p:cond delay="499"/>
                                          </p:stCondLst>
                                        </p:cTn>
                                        <p:tgtEl>
                                          <p:spTgt spid="30"/>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31"/>
                                        </p:tgtEl>
                                      </p:cBhvr>
                                    </p:animEffect>
                                    <p:set>
                                      <p:cBhvr>
                                        <p:cTn id="12" dur="1" fill="hold">
                                          <p:stCondLst>
                                            <p:cond delay="499"/>
                                          </p:stCondLst>
                                        </p:cTn>
                                        <p:tgtEl>
                                          <p:spTgt spid="31"/>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32"/>
                                        </p:tgtEl>
                                      </p:cBhvr>
                                    </p:animEffect>
                                    <p:set>
                                      <p:cBhvr>
                                        <p:cTn id="17" dur="1" fill="hold">
                                          <p:stCondLst>
                                            <p:cond delay="499"/>
                                          </p:stCondLst>
                                        </p:cTn>
                                        <p:tgtEl>
                                          <p:spTgt spid="32"/>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33"/>
                                        </p:tgtEl>
                                      </p:cBhvr>
                                    </p:animEffect>
                                    <p:set>
                                      <p:cBhvr>
                                        <p:cTn id="22" dur="1" fill="hold">
                                          <p:stCondLst>
                                            <p:cond delay="499"/>
                                          </p:stCondLst>
                                        </p:cTn>
                                        <p:tgtEl>
                                          <p:spTgt spid="33"/>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0" nodeType="clickEffect">
                                  <p:stCondLst>
                                    <p:cond delay="0"/>
                                  </p:stCondLst>
                                  <p:childTnLst>
                                    <p:animEffect transition="out" filter="fade">
                                      <p:cBhvr>
                                        <p:cTn id="26" dur="500"/>
                                        <p:tgtEl>
                                          <p:spTgt spid="34"/>
                                        </p:tgtEl>
                                      </p:cBhvr>
                                    </p:animEffect>
                                    <p:set>
                                      <p:cBhvr>
                                        <p:cTn id="27" dur="1" fill="hold">
                                          <p:stCondLst>
                                            <p:cond delay="499"/>
                                          </p:stCondLst>
                                        </p:cTn>
                                        <p:tgtEl>
                                          <p:spTgt spid="34"/>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grpId="0" nodeType="clickEffect">
                                  <p:stCondLst>
                                    <p:cond delay="0"/>
                                  </p:stCondLst>
                                  <p:childTnLst>
                                    <p:animEffect transition="out" filter="fade">
                                      <p:cBhvr>
                                        <p:cTn id="31" dur="500"/>
                                        <p:tgtEl>
                                          <p:spTgt spid="35"/>
                                        </p:tgtEl>
                                      </p:cBhvr>
                                    </p:animEffect>
                                    <p:set>
                                      <p:cBhvr>
                                        <p:cTn id="32" dur="1" fill="hold">
                                          <p:stCondLst>
                                            <p:cond delay="499"/>
                                          </p:stCondLst>
                                        </p:cTn>
                                        <p:tgtEl>
                                          <p:spTgt spid="35"/>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xit" presetSubtype="0" fill="hold" grpId="0" nodeType="clickEffect">
                                  <p:stCondLst>
                                    <p:cond delay="0"/>
                                  </p:stCondLst>
                                  <p:childTnLst>
                                    <p:animEffect transition="out" filter="fade">
                                      <p:cBhvr>
                                        <p:cTn id="36" dur="500"/>
                                        <p:tgtEl>
                                          <p:spTgt spid="36"/>
                                        </p:tgtEl>
                                      </p:cBhvr>
                                    </p:animEffect>
                                    <p:set>
                                      <p:cBhvr>
                                        <p:cTn id="37" dur="1" fill="hold">
                                          <p:stCondLst>
                                            <p:cond delay="499"/>
                                          </p:stCondLst>
                                        </p:cTn>
                                        <p:tgtEl>
                                          <p:spTgt spid="36"/>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xit" presetSubtype="0" fill="hold" grpId="0" nodeType="clickEffect">
                                  <p:stCondLst>
                                    <p:cond delay="0"/>
                                  </p:stCondLst>
                                  <p:childTnLst>
                                    <p:animEffect transition="out" filter="fade">
                                      <p:cBhvr>
                                        <p:cTn id="41" dur="500"/>
                                        <p:tgtEl>
                                          <p:spTgt spid="37"/>
                                        </p:tgtEl>
                                      </p:cBhvr>
                                    </p:animEffect>
                                    <p:set>
                                      <p:cBhvr>
                                        <p:cTn id="42" dur="1" fill="hold">
                                          <p:stCondLst>
                                            <p:cond delay="499"/>
                                          </p:stCondLst>
                                        </p:cTn>
                                        <p:tgtEl>
                                          <p:spTgt spid="37"/>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xit" presetSubtype="0" fill="hold" grpId="0" nodeType="clickEffect">
                                  <p:stCondLst>
                                    <p:cond delay="0"/>
                                  </p:stCondLst>
                                  <p:childTnLst>
                                    <p:animEffect transition="out" filter="fade">
                                      <p:cBhvr>
                                        <p:cTn id="46" dur="500"/>
                                        <p:tgtEl>
                                          <p:spTgt spid="38"/>
                                        </p:tgtEl>
                                      </p:cBhvr>
                                    </p:animEffect>
                                    <p:set>
                                      <p:cBhvr>
                                        <p:cTn id="47" dur="1" fill="hold">
                                          <p:stCondLst>
                                            <p:cond delay="499"/>
                                          </p:stCondLst>
                                        </p:cTn>
                                        <p:tgtEl>
                                          <p:spTgt spid="38"/>
                                        </p:tgtEl>
                                        <p:attrNameLst>
                                          <p:attrName>style.visibility</p:attrName>
                                        </p:attrNameLst>
                                      </p:cBhvr>
                                      <p:to>
                                        <p:strVal val="hidden"/>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xit" presetSubtype="0" fill="hold" grpId="0" nodeType="clickEffect">
                                  <p:stCondLst>
                                    <p:cond delay="0"/>
                                  </p:stCondLst>
                                  <p:childTnLst>
                                    <p:animEffect transition="out" filter="fade">
                                      <p:cBhvr>
                                        <p:cTn id="51" dur="500"/>
                                        <p:tgtEl>
                                          <p:spTgt spid="39"/>
                                        </p:tgtEl>
                                      </p:cBhvr>
                                    </p:animEffect>
                                    <p:set>
                                      <p:cBhvr>
                                        <p:cTn id="52" dur="1" fill="hold">
                                          <p:stCondLst>
                                            <p:cond delay="499"/>
                                          </p:stCondLst>
                                        </p:cTn>
                                        <p:tgtEl>
                                          <p:spTgt spid="39"/>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xit" presetSubtype="0" fill="hold" grpId="0" nodeType="clickEffect">
                                  <p:stCondLst>
                                    <p:cond delay="0"/>
                                  </p:stCondLst>
                                  <p:childTnLst>
                                    <p:animEffect transition="out" filter="fade">
                                      <p:cBhvr>
                                        <p:cTn id="56" dur="500"/>
                                        <p:tgtEl>
                                          <p:spTgt spid="40"/>
                                        </p:tgtEl>
                                      </p:cBhvr>
                                    </p:animEffect>
                                    <p:set>
                                      <p:cBhvr>
                                        <p:cTn id="57" dur="1" fill="hold">
                                          <p:stCondLst>
                                            <p:cond delay="499"/>
                                          </p:stCondLst>
                                        </p:cTn>
                                        <p:tgtEl>
                                          <p:spTgt spid="40"/>
                                        </p:tgtEl>
                                        <p:attrNameLst>
                                          <p:attrName>style.visibility</p:attrName>
                                        </p:attrNameLst>
                                      </p:cBhvr>
                                      <p:to>
                                        <p:strVal val="hidden"/>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xit" presetSubtype="0" fill="hold" grpId="0" nodeType="clickEffect">
                                  <p:stCondLst>
                                    <p:cond delay="0"/>
                                  </p:stCondLst>
                                  <p:childTnLst>
                                    <p:animEffect transition="out" filter="fade">
                                      <p:cBhvr>
                                        <p:cTn id="61" dur="500"/>
                                        <p:tgtEl>
                                          <p:spTgt spid="41"/>
                                        </p:tgtEl>
                                      </p:cBhvr>
                                    </p:animEffect>
                                    <p:set>
                                      <p:cBhvr>
                                        <p:cTn id="62" dur="1" fill="hold">
                                          <p:stCondLst>
                                            <p:cond delay="499"/>
                                          </p:stCondLst>
                                        </p:cTn>
                                        <p:tgtEl>
                                          <p:spTgt spid="41"/>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grpId="0" nodeType="clickEffect">
                                  <p:stCondLst>
                                    <p:cond delay="0"/>
                                  </p:stCondLst>
                                  <p:childTnLst>
                                    <p:animEffect transition="out" filter="fade">
                                      <p:cBhvr>
                                        <p:cTn id="66" dur="500"/>
                                        <p:tgtEl>
                                          <p:spTgt spid="42"/>
                                        </p:tgtEl>
                                      </p:cBhvr>
                                    </p:animEffect>
                                    <p:set>
                                      <p:cBhvr>
                                        <p:cTn id="67" dur="1" fill="hold">
                                          <p:stCondLst>
                                            <p:cond delay="499"/>
                                          </p:stCondLst>
                                        </p:cTn>
                                        <p:tgtEl>
                                          <p:spTgt spid="42"/>
                                        </p:tgtEl>
                                        <p:attrNameLst>
                                          <p:attrName>style.visibility</p:attrName>
                                        </p:attrNameLst>
                                      </p:cBhvr>
                                      <p:to>
                                        <p:strVal val="hidden"/>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xit" presetSubtype="0" fill="hold" grpId="0" nodeType="clickEffect">
                                  <p:stCondLst>
                                    <p:cond delay="0"/>
                                  </p:stCondLst>
                                  <p:childTnLst>
                                    <p:animEffect transition="out" filter="fade">
                                      <p:cBhvr>
                                        <p:cTn id="71" dur="500"/>
                                        <p:tgtEl>
                                          <p:spTgt spid="43"/>
                                        </p:tgtEl>
                                      </p:cBhvr>
                                    </p:animEffect>
                                    <p:set>
                                      <p:cBhvr>
                                        <p:cTn id="72" dur="1" fill="hold">
                                          <p:stCondLst>
                                            <p:cond delay="499"/>
                                          </p:stCondLst>
                                        </p:cTn>
                                        <p:tgtEl>
                                          <p:spTgt spid="43"/>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xit" presetSubtype="0" fill="hold" grpId="0" nodeType="clickEffect">
                                  <p:stCondLst>
                                    <p:cond delay="0"/>
                                  </p:stCondLst>
                                  <p:childTnLst>
                                    <p:animEffect transition="out" filter="fade">
                                      <p:cBhvr>
                                        <p:cTn id="76" dur="500"/>
                                        <p:tgtEl>
                                          <p:spTgt spid="44"/>
                                        </p:tgtEl>
                                      </p:cBhvr>
                                    </p:animEffect>
                                    <p:set>
                                      <p:cBhvr>
                                        <p:cTn id="77" dur="1" fill="hold">
                                          <p:stCondLst>
                                            <p:cond delay="499"/>
                                          </p:stCondLst>
                                        </p:cTn>
                                        <p:tgtEl>
                                          <p:spTgt spid="44"/>
                                        </p:tgtEl>
                                        <p:attrNameLst>
                                          <p:attrName>style.visibility</p:attrName>
                                        </p:attrNameLst>
                                      </p:cBhvr>
                                      <p:to>
                                        <p:strVal val="hidden"/>
                                      </p:to>
                                    </p:se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xit" presetSubtype="0" fill="hold" grpId="0" nodeType="clickEffect">
                                  <p:stCondLst>
                                    <p:cond delay="0"/>
                                  </p:stCondLst>
                                  <p:childTnLst>
                                    <p:animEffect transition="out" filter="fade">
                                      <p:cBhvr>
                                        <p:cTn id="81" dur="500"/>
                                        <p:tgtEl>
                                          <p:spTgt spid="45"/>
                                        </p:tgtEl>
                                      </p:cBhvr>
                                    </p:animEffect>
                                    <p:set>
                                      <p:cBhvr>
                                        <p:cTn id="82" dur="1" fill="hold">
                                          <p:stCondLst>
                                            <p:cond delay="499"/>
                                          </p:stCondLst>
                                        </p:cTn>
                                        <p:tgtEl>
                                          <p:spTgt spid="45"/>
                                        </p:tgtEl>
                                        <p:attrNameLst>
                                          <p:attrName>style.visibility</p:attrName>
                                        </p:attrNameLst>
                                      </p:cBhvr>
                                      <p:to>
                                        <p:strVal val="hidden"/>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0" presetClass="exit" presetSubtype="0" fill="hold" grpId="0" nodeType="clickEffect">
                                  <p:stCondLst>
                                    <p:cond delay="0"/>
                                  </p:stCondLst>
                                  <p:childTnLst>
                                    <p:animEffect transition="out" filter="fade">
                                      <p:cBhvr>
                                        <p:cTn id="86" dur="500"/>
                                        <p:tgtEl>
                                          <p:spTgt spid="46"/>
                                        </p:tgtEl>
                                      </p:cBhvr>
                                    </p:animEffect>
                                    <p:set>
                                      <p:cBhvr>
                                        <p:cTn id="87" dur="1" fill="hold">
                                          <p:stCondLst>
                                            <p:cond delay="499"/>
                                          </p:stCondLst>
                                        </p:cTn>
                                        <p:tgtEl>
                                          <p:spTgt spid="46"/>
                                        </p:tgtEl>
                                        <p:attrNameLst>
                                          <p:attrName>style.visibility</p:attrName>
                                        </p:attrNameLst>
                                      </p:cBhvr>
                                      <p:to>
                                        <p:strVal val="hidden"/>
                                      </p:to>
                                    </p:set>
                                  </p:childTnLst>
                                </p:cTn>
                              </p:par>
                            </p:childTnLst>
                          </p:cTn>
                        </p:par>
                      </p:childTnLst>
                    </p:cTn>
                  </p:par>
                  <p:par>
                    <p:cTn id="88" fill="hold" nodeType="clickPar">
                      <p:stCondLst>
                        <p:cond delay="indefinite"/>
                      </p:stCondLst>
                      <p:childTnLst>
                        <p:par>
                          <p:cTn id="89" fill="hold" nodeType="withGroup">
                            <p:stCondLst>
                              <p:cond delay="0"/>
                            </p:stCondLst>
                            <p:childTnLst>
                              <p:par>
                                <p:cTn id="90" presetID="10" presetClass="exit" presetSubtype="0" fill="hold" grpId="0" nodeType="clickEffect">
                                  <p:stCondLst>
                                    <p:cond delay="0"/>
                                  </p:stCondLst>
                                  <p:childTnLst>
                                    <p:animEffect transition="out" filter="fade">
                                      <p:cBhvr>
                                        <p:cTn id="91" dur="500"/>
                                        <p:tgtEl>
                                          <p:spTgt spid="47"/>
                                        </p:tgtEl>
                                      </p:cBhvr>
                                    </p:animEffect>
                                    <p:set>
                                      <p:cBhvr>
                                        <p:cTn id="92" dur="1" fill="hold">
                                          <p:stCondLst>
                                            <p:cond delay="499"/>
                                          </p:stCondLst>
                                        </p:cTn>
                                        <p:tgtEl>
                                          <p:spTgt spid="47"/>
                                        </p:tgtEl>
                                        <p:attrNameLst>
                                          <p:attrName>style.visibility</p:attrName>
                                        </p:attrNameLst>
                                      </p:cBhvr>
                                      <p:to>
                                        <p:strVal val="hidden"/>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0" presetClass="exit" presetSubtype="0" fill="hold" grpId="0" nodeType="clickEffect">
                                  <p:stCondLst>
                                    <p:cond delay="0"/>
                                  </p:stCondLst>
                                  <p:childTnLst>
                                    <p:animEffect transition="out" filter="fade">
                                      <p:cBhvr>
                                        <p:cTn id="96" dur="500"/>
                                        <p:tgtEl>
                                          <p:spTgt spid="48"/>
                                        </p:tgtEl>
                                      </p:cBhvr>
                                    </p:animEffect>
                                    <p:set>
                                      <p:cBhvr>
                                        <p:cTn id="97" dur="1" fill="hold">
                                          <p:stCondLst>
                                            <p:cond delay="499"/>
                                          </p:stCondLst>
                                        </p:cTn>
                                        <p:tgtEl>
                                          <p:spTgt spid="48"/>
                                        </p:tgtEl>
                                        <p:attrNameLst>
                                          <p:attrName>style.visibility</p:attrName>
                                        </p:attrNameLst>
                                      </p:cBhvr>
                                      <p:to>
                                        <p:strVal val="hidden"/>
                                      </p:to>
                                    </p:set>
                                  </p:childTnLst>
                                </p:cTn>
                              </p:par>
                            </p:childTnLst>
                          </p:cTn>
                        </p:par>
                      </p:childTnLst>
                    </p:cTn>
                  </p:par>
                  <p:par>
                    <p:cTn id="98" fill="hold" nodeType="clickPar">
                      <p:stCondLst>
                        <p:cond delay="indefinite"/>
                      </p:stCondLst>
                      <p:childTnLst>
                        <p:par>
                          <p:cTn id="99" fill="hold" nodeType="withGroup">
                            <p:stCondLst>
                              <p:cond delay="0"/>
                            </p:stCondLst>
                            <p:childTnLst>
                              <p:par>
                                <p:cTn id="100" presetID="10" presetClass="exit" presetSubtype="0" fill="hold" grpId="0" nodeType="clickEffect">
                                  <p:stCondLst>
                                    <p:cond delay="0"/>
                                  </p:stCondLst>
                                  <p:childTnLst>
                                    <p:animEffect transition="out" filter="fade">
                                      <p:cBhvr>
                                        <p:cTn id="101" dur="500"/>
                                        <p:tgtEl>
                                          <p:spTgt spid="49"/>
                                        </p:tgtEl>
                                      </p:cBhvr>
                                    </p:animEffect>
                                    <p:set>
                                      <p:cBhvr>
                                        <p:cTn id="102" dur="1" fill="hold">
                                          <p:stCondLst>
                                            <p:cond delay="4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3" restart="whenNotActive" fill="hold" evtFilter="cancelBubble" nodeType="interactiveSeq">
                <p:stCondLst>
                  <p:cond evt="onClick" delay="0">
                    <p:tgtEl>
                      <p:spTgt spid="14"/>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repeatCount="indefinite" fill="hold" nodeType="clickEffect">
                                  <p:stCondLst>
                                    <p:cond delay="0"/>
                                  </p:stCondLst>
                                  <p:endCondLst>
                                    <p:cond evt="onNext" delay="0">
                                      <p:tgtEl>
                                        <p:sldTgt/>
                                      </p:tgtEl>
                                    </p:cond>
                                  </p:endCondLst>
                                  <p:childTnLst>
                                    <p:animRot by="21600000">
                                      <p:cBhvr>
                                        <p:cTn id="107" dur="500" fill="hold"/>
                                        <p:tgtEl>
                                          <p:spTgt spid="3"/>
                                        </p:tgtEl>
                                        <p:attrNameLst>
                                          <p:attrName>r</p:attrName>
                                        </p:attrNameLst>
                                      </p:cBhvr>
                                    </p:animRot>
                                  </p:childTnLst>
                                  <p:subTnLst>
                                    <p:audio>
                                      <p:cMediaNode>
                                        <p:cTn display="0" masterRel="sameClick">
                                          <p:stCondLst>
                                            <p:cond evt="begin" delay="0">
                                              <p:tn val="106"/>
                                            </p:cond>
                                          </p:stCondLst>
                                          <p:endCondLst>
                                            <p:cond evt="onStopAudio" delay="0">
                                              <p:tgtEl>
                                                <p:sldTgt/>
                                              </p:tgtEl>
                                            </p:cond>
                                          </p:endCondLst>
                                        </p:cTn>
                                        <p:tgtEl>
                                          <p:sndTgt r:embed="rId3" name="VNA-MiniGame-Vòng-xoay-may-mắn12.wav"/>
                                        </p:tgtEl>
                                      </p:cMediaNode>
                                    </p:audio>
                                  </p:subTnLst>
                                </p:cTn>
                              </p:par>
                            </p:childTnLst>
                          </p:cTn>
                        </p:par>
                      </p:childTnLst>
                    </p:cTn>
                  </p:par>
                </p:childTnLst>
              </p:cTn>
              <p:nextCondLst>
                <p:cond evt="onClick" delay="0">
                  <p:tgtEl>
                    <p:spTgt spid="14"/>
                  </p:tgtEl>
                </p:cond>
              </p:nextCondLst>
            </p:seq>
            <p:seq concurrent="1" nextAc="seek">
              <p:cTn id="108" restart="whenNotActive" fill="hold" evtFilter="cancelBubble" nodeType="interactiveSeq">
                <p:stCondLst>
                  <p:cond evt="onClick" delay="0">
                    <p:tgtEl>
                      <p:spTgt spid="15"/>
                    </p:tgtEl>
                  </p:cond>
                </p:stCondLst>
                <p:endSync evt="end" delay="0">
                  <p:rtn val="all"/>
                </p:endSync>
                <p:childTnLst>
                  <p:par>
                    <p:cTn id="109" fill="hold" nodeType="clickPar">
                      <p:stCondLst>
                        <p:cond delay="0"/>
                      </p:stCondLst>
                      <p:childTnLst>
                        <p:par>
                          <p:cTn id="110" fill="hold" nodeType="withGroup">
                            <p:stCondLst>
                              <p:cond delay="0"/>
                            </p:stCondLst>
                            <p:childTnLst>
                              <p:par>
                                <p:cTn id="111" presetID="1" presetClass="emph" presetSubtype="2" fill="hold" nodeType="clickEffect">
                                  <p:stCondLst>
                                    <p:cond delay="0"/>
                                  </p:stCondLst>
                                  <p:childTnLst>
                                    <p:animClr clrSpc="rgb" dir="cw">
                                      <p:cBhvr>
                                        <p:cTn id="112" dur="500" fill="hold"/>
                                        <p:tgtEl>
                                          <p:spTgt spid="15"/>
                                        </p:tgtEl>
                                        <p:attrNameLst>
                                          <p:attrName>fillcolor</p:attrName>
                                        </p:attrNameLst>
                                      </p:cBhvr>
                                      <p:to>
                                        <a:srgbClr val="000000"/>
                                      </p:to>
                                    </p:animClr>
                                    <p:set>
                                      <p:cBhvr>
                                        <p:cTn id="113" dur="500" fill="hold"/>
                                        <p:tgtEl>
                                          <p:spTgt spid="15"/>
                                        </p:tgtEl>
                                        <p:attrNameLst>
                                          <p:attrName>fill.type</p:attrName>
                                        </p:attrNameLst>
                                      </p:cBhvr>
                                      <p:to>
                                        <p:strVal val="solid"/>
                                      </p:to>
                                    </p:set>
                                    <p:set>
                                      <p:cBhvr>
                                        <p:cTn id="114" dur="5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115" restart="whenNotActive" fill="hold" evtFilter="cancelBubble" nodeType="interactiveSeq">
                <p:stCondLst>
                  <p:cond evt="onClick" delay="0">
                    <p:tgtEl>
                      <p:spTgt spid="16"/>
                    </p:tgtEl>
                  </p:cond>
                </p:stCondLst>
                <p:endSync evt="end" delay="0">
                  <p:rtn val="all"/>
                </p:endSync>
                <p:childTnLst>
                  <p:par>
                    <p:cTn id="116" fill="hold" nodeType="clickPar">
                      <p:stCondLst>
                        <p:cond delay="0"/>
                      </p:stCondLst>
                      <p:childTnLst>
                        <p:par>
                          <p:cTn id="117" fill="hold" nodeType="withGroup">
                            <p:stCondLst>
                              <p:cond delay="0"/>
                            </p:stCondLst>
                            <p:childTnLst>
                              <p:par>
                                <p:cTn id="118" presetID="1" presetClass="emph" presetSubtype="2" fill="hold" nodeType="clickEffect">
                                  <p:stCondLst>
                                    <p:cond delay="0"/>
                                  </p:stCondLst>
                                  <p:childTnLst>
                                    <p:animClr clrSpc="rgb" dir="cw">
                                      <p:cBhvr>
                                        <p:cTn id="119" dur="500" fill="hold"/>
                                        <p:tgtEl>
                                          <p:spTgt spid="16"/>
                                        </p:tgtEl>
                                        <p:attrNameLst>
                                          <p:attrName>fillcolor</p:attrName>
                                        </p:attrNameLst>
                                      </p:cBhvr>
                                      <p:to>
                                        <a:srgbClr val="00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122" restart="whenNotActive" fill="hold" evtFilter="cancelBubble" nodeType="interactiveSeq">
                <p:stCondLst>
                  <p:cond evt="onClick" delay="0">
                    <p:tgtEl>
                      <p:spTgt spid="17"/>
                    </p:tgtEl>
                  </p:cond>
                </p:stCondLst>
                <p:endSync evt="end" delay="0">
                  <p:rtn val="all"/>
                </p:endSync>
                <p:childTnLst>
                  <p:par>
                    <p:cTn id="123" fill="hold" nodeType="clickPar">
                      <p:stCondLst>
                        <p:cond delay="0"/>
                      </p:stCondLst>
                      <p:childTnLst>
                        <p:par>
                          <p:cTn id="124" fill="hold" nodeType="withGroup">
                            <p:stCondLst>
                              <p:cond delay="0"/>
                            </p:stCondLst>
                            <p:childTnLst>
                              <p:par>
                                <p:cTn id="125" presetID="1" presetClass="emph" presetSubtype="2" fill="hold" nodeType="clickEffect">
                                  <p:stCondLst>
                                    <p:cond delay="0"/>
                                  </p:stCondLst>
                                  <p:childTnLst>
                                    <p:animClr clrSpc="rgb" dir="cw">
                                      <p:cBhvr>
                                        <p:cTn id="126" dur="500" fill="hold"/>
                                        <p:tgtEl>
                                          <p:spTgt spid="17"/>
                                        </p:tgtEl>
                                        <p:attrNameLst>
                                          <p:attrName>fillcolor</p:attrName>
                                        </p:attrNameLst>
                                      </p:cBhvr>
                                      <p:to>
                                        <a:srgbClr val="000000"/>
                                      </p:to>
                                    </p:animClr>
                                    <p:set>
                                      <p:cBhvr>
                                        <p:cTn id="127" dur="500" fill="hold"/>
                                        <p:tgtEl>
                                          <p:spTgt spid="17"/>
                                        </p:tgtEl>
                                        <p:attrNameLst>
                                          <p:attrName>fill.type</p:attrName>
                                        </p:attrNameLst>
                                      </p:cBhvr>
                                      <p:to>
                                        <p:strVal val="solid"/>
                                      </p:to>
                                    </p:set>
                                    <p:set>
                                      <p:cBhvr>
                                        <p:cTn id="128" dur="50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129" restart="whenNotActive" fill="hold" evtFilter="cancelBubble" nodeType="interactiveSeq">
                <p:stCondLst>
                  <p:cond evt="onClick" delay="0">
                    <p:tgtEl>
                      <p:spTgt spid="18"/>
                    </p:tgtEl>
                  </p:cond>
                </p:stCondLst>
                <p:endSync evt="end" delay="0">
                  <p:rtn val="all"/>
                </p:endSync>
                <p:childTnLst>
                  <p:par>
                    <p:cTn id="130" fill="hold" nodeType="clickPar">
                      <p:stCondLst>
                        <p:cond delay="0"/>
                      </p:stCondLst>
                      <p:childTnLst>
                        <p:par>
                          <p:cTn id="131" fill="hold" nodeType="withGroup">
                            <p:stCondLst>
                              <p:cond delay="0"/>
                            </p:stCondLst>
                            <p:childTnLst>
                              <p:par>
                                <p:cTn id="132" presetID="1" presetClass="emph" presetSubtype="2" fill="hold" nodeType="clickEffect">
                                  <p:stCondLst>
                                    <p:cond delay="0"/>
                                  </p:stCondLst>
                                  <p:childTnLst>
                                    <p:animClr clrSpc="rgb" dir="cw">
                                      <p:cBhvr>
                                        <p:cTn id="133" dur="500" fill="hold"/>
                                        <p:tgtEl>
                                          <p:spTgt spid="18"/>
                                        </p:tgtEl>
                                        <p:attrNameLst>
                                          <p:attrName>fillcolor</p:attrName>
                                        </p:attrNameLst>
                                      </p:cBhvr>
                                      <p:to>
                                        <a:srgbClr val="000000"/>
                                      </p:to>
                                    </p:animClr>
                                    <p:set>
                                      <p:cBhvr>
                                        <p:cTn id="134" dur="500" fill="hold"/>
                                        <p:tgtEl>
                                          <p:spTgt spid="18"/>
                                        </p:tgtEl>
                                        <p:attrNameLst>
                                          <p:attrName>fill.type</p:attrName>
                                        </p:attrNameLst>
                                      </p:cBhvr>
                                      <p:to>
                                        <p:strVal val="solid"/>
                                      </p:to>
                                    </p:set>
                                    <p:set>
                                      <p:cBhvr>
                                        <p:cTn id="13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36" restart="whenNotActive" fill="hold" evtFilter="cancelBubble" nodeType="interactiveSeq">
                <p:stCondLst>
                  <p:cond evt="onClick" delay="0">
                    <p:tgtEl>
                      <p:spTgt spid="19"/>
                    </p:tgtEl>
                  </p:cond>
                </p:stCondLst>
                <p:endSync evt="end" delay="0">
                  <p:rtn val="all"/>
                </p:endSync>
                <p:childTnLst>
                  <p:par>
                    <p:cTn id="137" fill="hold" nodeType="clickPar">
                      <p:stCondLst>
                        <p:cond delay="0"/>
                      </p:stCondLst>
                      <p:childTnLst>
                        <p:par>
                          <p:cTn id="138" fill="hold" nodeType="withGroup">
                            <p:stCondLst>
                              <p:cond delay="0"/>
                            </p:stCondLst>
                            <p:childTnLst>
                              <p:par>
                                <p:cTn id="139" presetID="1" presetClass="emph" presetSubtype="2" fill="hold" nodeType="clickEffect">
                                  <p:stCondLst>
                                    <p:cond delay="0"/>
                                  </p:stCondLst>
                                  <p:childTnLst>
                                    <p:animClr clrSpc="rgb" dir="cw">
                                      <p:cBhvr>
                                        <p:cTn id="140" dur="500" fill="hold"/>
                                        <p:tgtEl>
                                          <p:spTgt spid="19"/>
                                        </p:tgtEl>
                                        <p:attrNameLst>
                                          <p:attrName>fillcolor</p:attrName>
                                        </p:attrNameLst>
                                      </p:cBhvr>
                                      <p:to>
                                        <a:srgbClr val="000000"/>
                                      </p:to>
                                    </p:animClr>
                                    <p:set>
                                      <p:cBhvr>
                                        <p:cTn id="141" dur="500" fill="hold"/>
                                        <p:tgtEl>
                                          <p:spTgt spid="19"/>
                                        </p:tgtEl>
                                        <p:attrNameLst>
                                          <p:attrName>fill.type</p:attrName>
                                        </p:attrNameLst>
                                      </p:cBhvr>
                                      <p:to>
                                        <p:strVal val="solid"/>
                                      </p:to>
                                    </p:set>
                                    <p:set>
                                      <p:cBhvr>
                                        <p:cTn id="142" dur="50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143" restart="whenNotActive" fill="hold" evtFilter="cancelBubble" nodeType="interactiveSeq">
                <p:stCondLst>
                  <p:cond evt="onClick" delay="0">
                    <p:tgtEl>
                      <p:spTgt spid="20"/>
                    </p:tgtEl>
                  </p:cond>
                </p:stCondLst>
                <p:endSync evt="end" delay="0">
                  <p:rtn val="all"/>
                </p:endSync>
                <p:childTnLst>
                  <p:par>
                    <p:cTn id="144" fill="hold" nodeType="clickPar">
                      <p:stCondLst>
                        <p:cond delay="0"/>
                      </p:stCondLst>
                      <p:childTnLst>
                        <p:par>
                          <p:cTn id="145" fill="hold" nodeType="withGroup">
                            <p:stCondLst>
                              <p:cond delay="0"/>
                            </p:stCondLst>
                            <p:childTnLst>
                              <p:par>
                                <p:cTn id="146" presetID="1" presetClass="emph" presetSubtype="2" fill="hold" nodeType="clickEffect">
                                  <p:stCondLst>
                                    <p:cond delay="0"/>
                                  </p:stCondLst>
                                  <p:childTnLst>
                                    <p:animClr clrSpc="rgb" dir="cw">
                                      <p:cBhvr>
                                        <p:cTn id="147" dur="500" fill="hold"/>
                                        <p:tgtEl>
                                          <p:spTgt spid="20"/>
                                        </p:tgtEl>
                                        <p:attrNameLst>
                                          <p:attrName>fillcolor</p:attrName>
                                        </p:attrNameLst>
                                      </p:cBhvr>
                                      <p:to>
                                        <a:srgbClr val="000000"/>
                                      </p:to>
                                    </p:animClr>
                                    <p:set>
                                      <p:cBhvr>
                                        <p:cTn id="148" dur="500" fill="hold"/>
                                        <p:tgtEl>
                                          <p:spTgt spid="20"/>
                                        </p:tgtEl>
                                        <p:attrNameLst>
                                          <p:attrName>fill.type</p:attrName>
                                        </p:attrNameLst>
                                      </p:cBhvr>
                                      <p:to>
                                        <p:strVal val="solid"/>
                                      </p:to>
                                    </p:set>
                                    <p:set>
                                      <p:cBhvr>
                                        <p:cTn id="149" dur="5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childTnLst>
        </p:cTn>
      </p:par>
    </p:tnLst>
    <p:bldLst>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Diagonal Corner Rectangle 1"/>
          <p:cNvSpPr/>
          <p:nvPr/>
        </p:nvSpPr>
        <p:spPr>
          <a:xfrm>
            <a:off x="76202" y="133350"/>
            <a:ext cx="7896226" cy="1897857"/>
          </a:xfrm>
          <a:prstGeom prst="snip2DiagRect">
            <a:avLst/>
          </a:prstGeom>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lIns="68574" tIns="34287" rIns="68574" bIns="34287" anchor="ctr"/>
          <a:lstStyle/>
          <a:p>
            <a:pPr algn="ctr" defTabSz="685834">
              <a:defRPr/>
            </a:pPr>
            <a:endParaRPr lang="vi-VN" sz="2800" b="1" dirty="0">
              <a:solidFill>
                <a:prstClr val="black"/>
              </a:solidFill>
              <a:latin typeface="Times New Roman" panose="02020603050405020304" pitchFamily="18" charset="0"/>
              <a:cs typeface="Times New Roman" pitchFamily="18" charset="0"/>
            </a:endParaRPr>
          </a:p>
        </p:txBody>
      </p:sp>
      <mc:AlternateContent xmlns:mc="http://schemas.openxmlformats.org/markup-compatibility/2006" xmlns:a14="http://schemas.microsoft.com/office/drawing/2010/main">
        <mc:Choice Requires="a14">
          <p:sp>
            <p:nvSpPr>
              <p:cNvPr id="3" name="Rectangle 2"/>
              <p:cNvSpPr/>
              <p:nvPr/>
            </p:nvSpPr>
            <p:spPr>
              <a:xfrm>
                <a:off x="525730" y="3535188"/>
                <a:ext cx="3679826" cy="433388"/>
              </a:xfrm>
              <a:prstGeom prst="rect">
                <a:avLst/>
              </a:prstGeom>
              <a:solidFill>
                <a:srgbClr val="92D050"/>
              </a:solidFill>
              <a:ln/>
            </p:spPr>
            <p:style>
              <a:lnRef idx="1">
                <a:schemeClr val="accent1"/>
              </a:lnRef>
              <a:fillRef idx="2">
                <a:schemeClr val="accent1"/>
              </a:fillRef>
              <a:effectRef idx="1">
                <a:schemeClr val="accent1"/>
              </a:effectRef>
              <a:fontRef idx="minor">
                <a:schemeClr val="dk1"/>
              </a:fontRef>
            </p:style>
            <p:txBody>
              <a:bodyPr lIns="68574" tIns="34287" rIns="68574" bIns="34287" anchor="ctr"/>
              <a:lstStyle/>
              <a:p>
                <a:pPr defTabSz="685834">
                  <a:defRPr/>
                </a:pPr>
                <a:r>
                  <a:rPr lang="vi-VN" sz="2800" dirty="0">
                    <a:solidFill>
                      <a:schemeClr val="tx1"/>
                    </a:solidFill>
                    <a:latin typeface="Times New Roman" panose="02020603050405020304" pitchFamily="18" charset="0"/>
                    <a:cs typeface="Times New Roman" panose="02020603050405020304" pitchFamily="18" charset="0"/>
                  </a:rPr>
                  <a:t>A.</a:t>
                </a:r>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smtClean="0">
                        <a:solidFill>
                          <a:schemeClr val="tx1"/>
                        </a:solidFill>
                        <a:latin typeface="+mj-lt"/>
                        <a:cs typeface="Times New Roman" panose="02020603050405020304" pitchFamily="18" charset="0"/>
                      </a:rPr>
                      <m:t>3</m:t>
                    </m:r>
                  </m:oMath>
                </a14:m>
                <a:r>
                  <a:rPr lang="vi-VN" sz="2800" dirty="0">
                    <a:solidFill>
                      <a:schemeClr val="tx1"/>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kg.</a:t>
                </a:r>
                <a:endParaRPr lang="vi-VN" sz="2800" dirty="0">
                  <a:solidFill>
                    <a:schemeClr val="tx1"/>
                  </a:solidFill>
                  <a:latin typeface="Times New Roman" pitchFamily="18" charset="0"/>
                  <a:cs typeface="Times New Roman"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25730" y="3535188"/>
                <a:ext cx="3679826" cy="433388"/>
              </a:xfrm>
              <a:prstGeom prst="rect">
                <a:avLst/>
              </a:prstGeom>
              <a:blipFill rotWithShape="1">
                <a:blip r:embed="rId7"/>
                <a:stretch>
                  <a:fillRect/>
                </a:stretch>
              </a:blipFill>
              <a:ln/>
            </p:spPr>
            <p:txBody>
              <a:bodyPr/>
              <a:lstStyle/>
              <a:p>
                <a:r>
                  <a:rPr lang="en-US">
                    <a:noFill/>
                  </a:rPr>
                  <a:t> </a:t>
                </a:r>
              </a:p>
            </p:txBody>
          </p:sp>
        </mc:Fallback>
      </mc:AlternateContent>
      <p:sp>
        <p:nvSpPr>
          <p:cNvPr id="4" name="Cloud 3"/>
          <p:cNvSpPr/>
          <p:nvPr/>
        </p:nvSpPr>
        <p:spPr>
          <a:xfrm>
            <a:off x="440505" y="4588075"/>
            <a:ext cx="425451" cy="196453"/>
          </a:xfrm>
          <a:prstGeom prst="cloud">
            <a:avLst/>
          </a:prstGeom>
          <a:ln/>
        </p:spPr>
        <p:style>
          <a:lnRef idx="1">
            <a:schemeClr val="accent1"/>
          </a:lnRef>
          <a:fillRef idx="2">
            <a:schemeClr val="accent1"/>
          </a:fillRef>
          <a:effectRef idx="1">
            <a:schemeClr val="accent1"/>
          </a:effectRef>
          <a:fontRef idx="minor">
            <a:schemeClr val="dk1"/>
          </a:fontRef>
        </p:style>
        <p:txBody>
          <a:bodyPr lIns="68574" tIns="34287" rIns="68574" bIns="34287" anchor="ctr"/>
          <a:lstStyle/>
          <a:p>
            <a:pPr algn="ctr" defTabSz="685834">
              <a:defRPr/>
            </a:pPr>
            <a:endParaRPr lang="vi-VN" sz="1350">
              <a:solidFill>
                <a:prstClr val="white"/>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6" name="Rectangle 5"/>
              <p:cNvSpPr/>
              <p:nvPr/>
            </p:nvSpPr>
            <p:spPr>
              <a:xfrm>
                <a:off x="4548187" y="3535480"/>
                <a:ext cx="3681413" cy="433388"/>
              </a:xfrm>
              <a:prstGeom prst="rect">
                <a:avLst/>
              </a:prstGeom>
              <a:solidFill>
                <a:srgbClr val="92D050"/>
              </a:solidFill>
              <a:ln/>
            </p:spPr>
            <p:style>
              <a:lnRef idx="1">
                <a:schemeClr val="accent1"/>
              </a:lnRef>
              <a:fillRef idx="2">
                <a:schemeClr val="accent1"/>
              </a:fillRef>
              <a:effectRef idx="1">
                <a:schemeClr val="accent1"/>
              </a:effectRef>
              <a:fontRef idx="minor">
                <a:schemeClr val="dk1"/>
              </a:fontRef>
            </p:style>
            <p:txBody>
              <a:bodyPr lIns="68574" tIns="34287" rIns="68574" bIns="34287" anchor="ctr"/>
              <a:lstStyle/>
              <a:p>
                <a:pPr defTabSz="685834">
                  <a:defRPr/>
                </a:pPr>
                <a:r>
                  <a:rPr lang="vi-VN" sz="2800" dirty="0">
                    <a:solidFill>
                      <a:schemeClr val="tx1"/>
                    </a:solidFill>
                    <a:latin typeface="Times New Roman" panose="02020603050405020304" pitchFamily="18" charset="0"/>
                    <a:cs typeface="Times New Roman" panose="02020603050405020304" pitchFamily="18" charset="0"/>
                  </a:rPr>
                  <a:t>B.</a:t>
                </a:r>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b="0" smtClean="0">
                        <a:solidFill>
                          <a:schemeClr val="tx1"/>
                        </a:solidFill>
                        <a:latin typeface="+mj-lt"/>
                        <a:cs typeface="Times New Roman" panose="02020603050405020304" pitchFamily="18" charset="0"/>
                      </a:rPr>
                      <m:t>3,5</m:t>
                    </m:r>
                  </m:oMath>
                </a14:m>
                <a:r>
                  <a:rPr lang="en-US" sz="2800" dirty="0">
                    <a:solidFill>
                      <a:schemeClr val="tx1"/>
                    </a:solidFill>
                    <a:latin typeface="Times New Roman" panose="02020603050405020304" pitchFamily="18" charset="0"/>
                    <a:cs typeface="Times New Roman" panose="02020603050405020304" pitchFamily="18" charset="0"/>
                  </a:rPr>
                  <a:t> kg.</a:t>
                </a:r>
                <a:r>
                  <a:rPr lang="vi-VN" sz="2800" dirty="0">
                    <a:solidFill>
                      <a:schemeClr val="tx1"/>
                    </a:solidFill>
                    <a:latin typeface="Times New Roman" panose="02020603050405020304" pitchFamily="18" charset="0"/>
                    <a:cs typeface="Times New Roman" panose="02020603050405020304" pitchFamily="18" charset="0"/>
                  </a:rPr>
                  <a:t> </a:t>
                </a:r>
                <a:endParaRPr lang="vi-VN" sz="2800" b="1" dirty="0">
                  <a:solidFill>
                    <a:schemeClr val="tx1"/>
                  </a:solidFill>
                  <a:latin typeface="Times New Roman" pitchFamily="18" charset="0"/>
                  <a:cs typeface="Times New Roman"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4548187" y="3535480"/>
                <a:ext cx="3681413" cy="433388"/>
              </a:xfrm>
              <a:prstGeom prst="rect">
                <a:avLst/>
              </a:prstGeom>
              <a:blipFill>
                <a:blip r:embed="rId8"/>
                <a:stretch>
                  <a:fillRect/>
                </a:stretch>
              </a:blip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525730" y="4195762"/>
                <a:ext cx="3679826" cy="433388"/>
              </a:xfrm>
              <a:prstGeom prst="rect">
                <a:avLst/>
              </a:prstGeom>
              <a:solidFill>
                <a:srgbClr val="92D050"/>
              </a:solidFill>
              <a:ln/>
            </p:spPr>
            <p:style>
              <a:lnRef idx="1">
                <a:schemeClr val="accent1"/>
              </a:lnRef>
              <a:fillRef idx="2">
                <a:schemeClr val="accent1"/>
              </a:fillRef>
              <a:effectRef idx="1">
                <a:schemeClr val="accent1"/>
              </a:effectRef>
              <a:fontRef idx="minor">
                <a:schemeClr val="dk1"/>
              </a:fontRef>
            </p:style>
            <p:txBody>
              <a:bodyPr lIns="68574" tIns="34287" rIns="68574" bIns="34287" anchor="ctr"/>
              <a:lstStyle/>
              <a:p>
                <a:pPr defTabSz="685834">
                  <a:defRPr/>
                </a:pPr>
                <a:r>
                  <a:rPr lang="vi-VN" sz="2800" dirty="0">
                    <a:solidFill>
                      <a:schemeClr val="tx1"/>
                    </a:solidFill>
                    <a:latin typeface="Times New Roman" panose="02020603050405020304" pitchFamily="18" charset="0"/>
                    <a:cs typeface="Times New Roman" panose="02020603050405020304" pitchFamily="18" charset="0"/>
                  </a:rPr>
                  <a:t>C.</a:t>
                </a:r>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b="0" smtClean="0">
                        <a:solidFill>
                          <a:schemeClr val="tx1"/>
                        </a:solidFill>
                        <a:latin typeface="+mj-lt"/>
                        <a:cs typeface="Times New Roman" panose="02020603050405020304" pitchFamily="18" charset="0"/>
                      </a:rPr>
                      <m:t>4</m:t>
                    </m:r>
                  </m:oMath>
                </a14:m>
                <a:r>
                  <a:rPr lang="en-US" sz="2800" dirty="0">
                    <a:solidFill>
                      <a:schemeClr val="tx1"/>
                    </a:solidFill>
                    <a:latin typeface="Times New Roman" panose="02020603050405020304" pitchFamily="18" charset="0"/>
                    <a:cs typeface="Times New Roman" panose="02020603050405020304" pitchFamily="18" charset="0"/>
                  </a:rPr>
                  <a:t> kg.</a:t>
                </a:r>
                <a:r>
                  <a:rPr lang="vi-VN" sz="2800" dirty="0">
                    <a:solidFill>
                      <a:schemeClr val="tx1"/>
                    </a:solidFill>
                    <a:latin typeface="Times New Roman" panose="02020603050405020304" pitchFamily="18" charset="0"/>
                    <a:cs typeface="Times New Roman" panose="02020603050405020304" pitchFamily="18" charset="0"/>
                  </a:rPr>
                  <a:t> </a:t>
                </a:r>
                <a:endParaRPr lang="vi-VN" sz="2800" b="1" dirty="0">
                  <a:solidFill>
                    <a:schemeClr val="tx1"/>
                  </a:solidFill>
                  <a:latin typeface="Times New Roman" pitchFamily="18" charset="0"/>
                  <a:cs typeface="Times New Roman"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525730" y="4195762"/>
                <a:ext cx="3679826" cy="433388"/>
              </a:xfrm>
              <a:prstGeom prst="rect">
                <a:avLst/>
              </a:prstGeom>
              <a:blipFill>
                <a:blip r:embed="rId9"/>
                <a:stretch>
                  <a:fillRect/>
                </a:stretch>
              </a:blip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4534700" y="4195762"/>
                <a:ext cx="3681413" cy="433388"/>
              </a:xfrm>
              <a:prstGeom prst="rect">
                <a:avLst/>
              </a:prstGeom>
              <a:solidFill>
                <a:srgbClr val="92D050"/>
              </a:solidFill>
              <a:ln/>
            </p:spPr>
            <p:style>
              <a:lnRef idx="1">
                <a:schemeClr val="accent1"/>
              </a:lnRef>
              <a:fillRef idx="2">
                <a:schemeClr val="accent1"/>
              </a:fillRef>
              <a:effectRef idx="1">
                <a:schemeClr val="accent1"/>
              </a:effectRef>
              <a:fontRef idx="minor">
                <a:schemeClr val="dk1"/>
              </a:fontRef>
            </p:style>
            <p:txBody>
              <a:bodyPr lIns="68574" tIns="34287" rIns="68574" bIns="34287" anchor="ctr"/>
              <a:lstStyle/>
              <a:p>
                <a:pPr defTabSz="685834">
                  <a:defRPr/>
                </a:pPr>
                <a:r>
                  <a:rPr lang="vi-VN" sz="2800" dirty="0">
                    <a:solidFill>
                      <a:schemeClr val="tx1"/>
                    </a:solidFill>
                    <a:latin typeface="Times New Roman" panose="02020603050405020304" pitchFamily="18" charset="0"/>
                    <a:cs typeface="Times New Roman" panose="02020603050405020304" pitchFamily="18" charset="0"/>
                  </a:rPr>
                  <a:t>D. </a:t>
                </a:r>
                <a14:m>
                  <m:oMath xmlns:m="http://schemas.openxmlformats.org/officeDocument/2006/math">
                    <m:r>
                      <m:rPr>
                        <m:nor/>
                      </m:rPr>
                      <a:rPr lang="en-US" sz="2800" b="0" smtClean="0">
                        <a:solidFill>
                          <a:schemeClr val="tx1"/>
                        </a:solidFill>
                        <a:latin typeface="+mj-lt"/>
                        <a:cs typeface="Times New Roman" panose="02020603050405020304" pitchFamily="18" charset="0"/>
                      </a:rPr>
                      <m:t>500</m:t>
                    </m:r>
                  </m:oMath>
                </a14:m>
                <a:r>
                  <a:rPr lang="en-US" sz="2800" b="1" dirty="0">
                    <a:solidFill>
                      <a:schemeClr val="tx1"/>
                    </a:solidFill>
                    <a:latin typeface="Times New Roman" pitchFamily="18" charset="0"/>
                    <a:cs typeface="Times New Roman" pitchFamily="18" charset="0"/>
                  </a:rPr>
                  <a:t> </a:t>
                </a:r>
                <a:r>
                  <a:rPr lang="en-US" sz="2800" dirty="0">
                    <a:solidFill>
                      <a:schemeClr val="tx1"/>
                    </a:solidFill>
                    <a:latin typeface="Times New Roman" pitchFamily="18" charset="0"/>
                    <a:cs typeface="Times New Roman" pitchFamily="18" charset="0"/>
                  </a:rPr>
                  <a:t>g.</a:t>
                </a:r>
                <a:endParaRPr lang="vi-VN" sz="2800" dirty="0">
                  <a:solidFill>
                    <a:schemeClr val="tx1"/>
                  </a:solidFill>
                  <a:latin typeface="Times New Roman" pitchFamily="18" charset="0"/>
                  <a:cs typeface="Times New Roman"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4534700" y="4195762"/>
                <a:ext cx="3681413" cy="433388"/>
              </a:xfrm>
              <a:prstGeom prst="rect">
                <a:avLst/>
              </a:prstGeom>
              <a:blipFill>
                <a:blip r:embed="rId10"/>
                <a:stretch>
                  <a:fillRect/>
                </a:stretch>
              </a:blipFill>
              <a:ln/>
            </p:spPr>
            <p:txBody>
              <a:bodyPr/>
              <a:lstStyle/>
              <a:p>
                <a:r>
                  <a:rPr lang="en-US">
                    <a:noFill/>
                  </a:rPr>
                  <a:t> </a:t>
                </a:r>
              </a:p>
            </p:txBody>
          </p:sp>
        </mc:Fallback>
      </mc:AlternateContent>
      <p:pic>
        <p:nvPicPr>
          <p:cNvPr id="9" name="Picture 8"/>
          <p:cNvPicPr>
            <a:picLocks noChangeAspect="1"/>
          </p:cNvPicPr>
          <p:nvPr/>
        </p:nvPicPr>
        <p:blipFill rotWithShape="1">
          <a:blip r:embed="rId11" cstate="screen">
            <a:duotone>
              <a:prstClr val="black"/>
              <a:schemeClr val="accent6">
                <a:tint val="45000"/>
                <a:satMod val="400000"/>
              </a:schemeClr>
            </a:duotone>
            <a:extLst>
              <a:ext uri="{28A0092B-C50C-407E-A947-70E740481C1C}">
                <a14:useLocalDpi xmlns:a14="http://schemas.microsoft.com/office/drawing/2010/main"/>
              </a:ext>
            </a:extLst>
          </a:blip>
          <a:srcRect r="-5485"/>
          <a:stretch/>
        </p:blipFill>
        <p:spPr>
          <a:xfrm>
            <a:off x="3603884" y="3555972"/>
            <a:ext cx="589121" cy="398231"/>
          </a:xfrm>
          <a:prstGeom prst="rect">
            <a:avLst/>
          </a:prstGeom>
          <a:solidFill>
            <a:srgbClr val="00B050"/>
          </a:solidFill>
        </p:spPr>
      </p:pic>
      <p:pic>
        <p:nvPicPr>
          <p:cNvPr id="10" name="Picture 9"/>
          <p:cNvPicPr>
            <a:picLocks noChangeAspect="1"/>
          </p:cNvPicPr>
          <p:nvPr/>
        </p:nvPicPr>
        <p:blipFill rotWithShape="1">
          <a:blip r:embed="rId12"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3593494" y="4220176"/>
            <a:ext cx="603403" cy="395998"/>
          </a:xfrm>
          <a:prstGeom prst="rect">
            <a:avLst/>
          </a:prstGeom>
          <a:solidFill>
            <a:srgbClr val="CC0000"/>
          </a:solidFill>
        </p:spPr>
      </p:pic>
      <p:pic>
        <p:nvPicPr>
          <p:cNvPr id="11" name="Picture 10"/>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602696" y="4219575"/>
            <a:ext cx="604837" cy="397669"/>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611277" y="3550418"/>
            <a:ext cx="604837" cy="397669"/>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2782" name="Rectangle 2"/>
              <p:cNvSpPr>
                <a:spLocks noChangeArrowheads="1"/>
              </p:cNvSpPr>
              <p:nvPr/>
            </p:nvSpPr>
            <p:spPr bwMode="auto">
              <a:xfrm>
                <a:off x="182589" y="133350"/>
                <a:ext cx="7843966" cy="193899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pPr lvl="0" fontAlgn="base">
                  <a:spcBef>
                    <a:spcPct val="0"/>
                  </a:spcBef>
                  <a:spcAft>
                    <a:spcPct val="0"/>
                  </a:spcAft>
                </a:pPr>
                <a:r>
                  <a:rPr lang="en-US" altLang="en-US" sz="2400" b="1" dirty="0">
                    <a:solidFill>
                      <a:schemeClr val="tx1"/>
                    </a:solidFill>
                    <a:latin typeface="Times New Roman" pitchFamily="18" charset="0"/>
                    <a:ea typeface="Tahoma" pitchFamily="34" charset="0"/>
                    <a:cs typeface="Times New Roman" pitchFamily="18" charset="0"/>
                  </a:rPr>
                  <a:t>Câu 1: </a:t>
                </a:r>
                <a:r>
                  <a:rPr lang="en-US" altLang="en-US" sz="2400" dirty="0">
                    <a:solidFill>
                      <a:schemeClr val="tx1"/>
                    </a:solidFill>
                    <a:latin typeface="Times New Roman" pitchFamily="18" charset="0"/>
                    <a:ea typeface="Tahoma" pitchFamily="34" charset="0"/>
                    <a:cs typeface="Times New Roman" pitchFamily="18" charset="0"/>
                  </a:rPr>
                  <a:t>Hãy</a:t>
                </a:r>
                <a:r>
                  <a:rPr lang="en-US" altLang="en-US" sz="2400" b="1" dirty="0">
                    <a:solidFill>
                      <a:schemeClr val="tx1"/>
                    </a:solidFill>
                    <a:latin typeface="Times New Roman" pitchFamily="18" charset="0"/>
                    <a:ea typeface="Tahoma" pitchFamily="34" charset="0"/>
                    <a:cs typeface="Times New Roman" pitchFamily="18" charset="0"/>
                  </a:rPr>
                  <a:t> </a:t>
                </a:r>
                <a:r>
                  <a:rPr lang="en-US" sz="2400" dirty="0">
                    <a:solidFill>
                      <a:schemeClr val="tx1"/>
                    </a:solidFill>
                    <a:latin typeface="Times New Roman" pitchFamily="18" charset="0"/>
                    <a:ea typeface="Times New Roman" pitchFamily="18" charset="0"/>
                    <a:cs typeface="Times New Roman" pitchFamily="18" charset="0"/>
                  </a:rPr>
                  <a:t>quan sát hình vẽ bên: Quả cân bên trái nặng bao nhiêu kilôgam để cân thăng bằng, tức là kim trên mặt đồng hồ của cân là tia phân giác của góc </a:t>
                </a:r>
                <a14:m>
                  <m:oMath xmlns:m="http://schemas.openxmlformats.org/officeDocument/2006/math">
                    <m:r>
                      <m:rPr>
                        <m:nor/>
                      </m:rPr>
                      <a:rPr lang="en-US" sz="2400" i="1">
                        <a:solidFill>
                          <a:schemeClr val="tx1"/>
                        </a:solidFill>
                        <a:latin typeface="+mj-lt"/>
                        <a:ea typeface="Times New Roman" pitchFamily="18" charset="0"/>
                        <a:cs typeface="Arial" pitchFamily="34" charset="0"/>
                      </a:rPr>
                      <m:t>AOB</m:t>
                    </m:r>
                  </m:oMath>
                </a14:m>
                <a:r>
                  <a:rPr lang="en-US" sz="2400" dirty="0">
                    <a:solidFill>
                      <a:schemeClr val="tx1"/>
                    </a:solidFill>
                    <a:latin typeface="Times New Roman" pitchFamily="18" charset="0"/>
                    <a:cs typeface="Times New Roman" pitchFamily="18" charset="0"/>
                  </a:rPr>
                  <a:t>.</a:t>
                </a:r>
                <a:r>
                  <a:rPr lang="en-US" altLang="en-US" sz="2400" b="1" dirty="0">
                    <a:solidFill>
                      <a:schemeClr val="tx1"/>
                    </a:solidFill>
                    <a:latin typeface="Times New Roman" pitchFamily="18" charset="0"/>
                    <a:ea typeface="Tahoma" pitchFamily="34" charset="0"/>
                    <a:cs typeface="Times New Roman" pitchFamily="18" charset="0"/>
                  </a:rPr>
                  <a:t> </a:t>
                </a:r>
              </a:p>
              <a:p>
                <a:pPr lvl="0" algn="just" fontAlgn="base">
                  <a:spcBef>
                    <a:spcPct val="0"/>
                  </a:spcBef>
                  <a:spcAft>
                    <a:spcPct val="0"/>
                  </a:spcAft>
                </a:pPr>
                <a:r>
                  <a:rPr lang="en-US" altLang="en-US" sz="2400" dirty="0">
                    <a:latin typeface="Times New Roman" pitchFamily="18" charset="0"/>
                    <a:ea typeface="Tahoma" pitchFamily="34" charset="0"/>
                    <a:cs typeface="Times New Roman" pitchFamily="18" charset="0"/>
                  </a:rPr>
                  <a:t>(</a:t>
                </a:r>
                <a:r>
                  <a:rPr lang="en-US" altLang="en-US" sz="2400" dirty="0">
                    <a:solidFill>
                      <a:schemeClr val="tx1"/>
                    </a:solidFill>
                    <a:latin typeface="Times New Roman" pitchFamily="18" charset="0"/>
                    <a:ea typeface="Tahoma" pitchFamily="34" charset="0"/>
                    <a:cs typeface="Times New Roman" pitchFamily="18" charset="0"/>
                  </a:rPr>
                  <a:t>Bên trái có 2 quả cân: 1 quả nặng </a:t>
                </a:r>
                <a14:m>
                  <m:oMath xmlns:m="http://schemas.openxmlformats.org/officeDocument/2006/math">
                    <m:r>
                      <a:rPr lang="en-US" altLang="en-US" sz="2400" b="0" i="1" smtClean="0">
                        <a:solidFill>
                          <a:schemeClr val="tx1"/>
                        </a:solidFill>
                        <a:latin typeface="Cambria Math"/>
                        <a:ea typeface="Tahoma" pitchFamily="34" charset="0"/>
                        <a:cs typeface="Times New Roman" pitchFamily="18" charset="0"/>
                      </a:rPr>
                      <m:t>1</m:t>
                    </m:r>
                  </m:oMath>
                </a14:m>
                <a:r>
                  <a:rPr lang="en-US" altLang="en-US" sz="2400" dirty="0">
                    <a:solidFill>
                      <a:schemeClr val="tx1"/>
                    </a:solidFill>
                    <a:latin typeface="Times New Roman" pitchFamily="18" charset="0"/>
                    <a:ea typeface="Tahoma" pitchFamily="34" charset="0"/>
                    <a:cs typeface="Times New Roman" pitchFamily="18" charset="0"/>
                  </a:rPr>
                  <a:t> kg, 1 quả chưa rõ. Bên phải có 1 túi bột nặng </a:t>
                </a:r>
                <a14:m>
                  <m:oMath xmlns:m="http://schemas.openxmlformats.org/officeDocument/2006/math">
                    <m:r>
                      <a:rPr lang="en-US" altLang="en-US" sz="2400" b="0" i="1" smtClean="0">
                        <a:solidFill>
                          <a:schemeClr val="tx1"/>
                        </a:solidFill>
                        <a:latin typeface="Cambria Math"/>
                        <a:ea typeface="Tahoma" pitchFamily="34" charset="0"/>
                        <a:cs typeface="Times New Roman" pitchFamily="18" charset="0"/>
                      </a:rPr>
                      <m:t>3,5 </m:t>
                    </m:r>
                  </m:oMath>
                </a14:m>
                <a:r>
                  <a:rPr lang="en-US" altLang="en-US" sz="2400" dirty="0">
                    <a:solidFill>
                      <a:schemeClr val="tx1"/>
                    </a:solidFill>
                    <a:latin typeface="Times New Roman" pitchFamily="18" charset="0"/>
                    <a:ea typeface="Tahoma" pitchFamily="34" charset="0"/>
                    <a:cs typeface="Times New Roman" pitchFamily="18" charset="0"/>
                  </a:rPr>
                  <a:t>kg, 1 hộp đồ nặng </a:t>
                </a:r>
                <a14:m>
                  <m:oMath xmlns:m="http://schemas.openxmlformats.org/officeDocument/2006/math">
                    <m:r>
                      <a:rPr lang="en-US" altLang="en-US" sz="2400" b="0" i="1" smtClean="0">
                        <a:solidFill>
                          <a:schemeClr val="tx1"/>
                        </a:solidFill>
                        <a:latin typeface="Cambria Math"/>
                        <a:ea typeface="Tahoma" pitchFamily="34" charset="0"/>
                        <a:cs typeface="Times New Roman" pitchFamily="18" charset="0"/>
                      </a:rPr>
                      <m:t>500 </m:t>
                    </m:r>
                  </m:oMath>
                </a14:m>
                <a:r>
                  <a:rPr lang="en-US" altLang="en-US" sz="2400" dirty="0">
                    <a:solidFill>
                      <a:schemeClr val="tx1"/>
                    </a:solidFill>
                    <a:latin typeface="Times New Roman" pitchFamily="18" charset="0"/>
                    <a:ea typeface="Tahoma" pitchFamily="34" charset="0"/>
                    <a:cs typeface="Times New Roman" pitchFamily="18" charset="0"/>
                  </a:rPr>
                  <a:t>g)</a:t>
                </a:r>
              </a:p>
            </p:txBody>
          </p:sp>
        </mc:Choice>
        <mc:Fallback xmlns="">
          <p:sp>
            <p:nvSpPr>
              <p:cNvPr id="32782" name="Rectangle 2"/>
              <p:cNvSpPr>
                <a:spLocks noRot="1" noChangeAspect="1" noMove="1" noResize="1" noEditPoints="1" noAdjustHandles="1" noChangeArrowheads="1" noChangeShapeType="1" noTextEdit="1"/>
              </p:cNvSpPr>
              <p:nvPr/>
            </p:nvSpPr>
            <p:spPr bwMode="auto">
              <a:xfrm>
                <a:off x="182589" y="133350"/>
                <a:ext cx="7843966" cy="1938992"/>
              </a:xfrm>
              <a:prstGeom prst="rect">
                <a:avLst/>
              </a:prstGeom>
              <a:blipFill rotWithShape="1">
                <a:blip r:embed="rId14"/>
                <a:stretch>
                  <a:fillRect l="-1243" t="-2516" r="-1166" b="-628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0" name="Cloud 19"/>
          <p:cNvSpPr/>
          <p:nvPr/>
        </p:nvSpPr>
        <p:spPr>
          <a:xfrm>
            <a:off x="8324058" y="1722835"/>
            <a:ext cx="666750" cy="308372"/>
          </a:xfrm>
          <a:prstGeom prst="cloud">
            <a:avLst/>
          </a:prstGeom>
          <a:ln/>
        </p:spPr>
        <p:style>
          <a:lnRef idx="1">
            <a:schemeClr val="accent1"/>
          </a:lnRef>
          <a:fillRef idx="2">
            <a:schemeClr val="accent1"/>
          </a:fillRef>
          <a:effectRef idx="1">
            <a:schemeClr val="accent1"/>
          </a:effectRef>
          <a:fontRef idx="minor">
            <a:schemeClr val="dk1"/>
          </a:fontRef>
        </p:style>
        <p:txBody>
          <a:bodyPr lIns="68574" tIns="34287" rIns="68574" bIns="34287" anchor="ctr"/>
          <a:lstStyle/>
          <a:p>
            <a:pPr algn="ctr" defTabSz="685834">
              <a:defRPr/>
            </a:pPr>
            <a:endParaRPr lang="vi-VN" sz="2800">
              <a:solidFill>
                <a:prstClr val="white"/>
              </a:solidFill>
            </a:endParaRPr>
          </a:p>
        </p:txBody>
      </p:sp>
      <p:sp>
        <p:nvSpPr>
          <p:cNvPr id="21" name="Cloud 20"/>
          <p:cNvSpPr/>
          <p:nvPr/>
        </p:nvSpPr>
        <p:spPr>
          <a:xfrm>
            <a:off x="4754565" y="4686301"/>
            <a:ext cx="666750" cy="308372"/>
          </a:xfrm>
          <a:prstGeom prst="cloud">
            <a:avLst/>
          </a:prstGeom>
          <a:ln/>
        </p:spPr>
        <p:style>
          <a:lnRef idx="1">
            <a:schemeClr val="accent1"/>
          </a:lnRef>
          <a:fillRef idx="2">
            <a:schemeClr val="accent1"/>
          </a:fillRef>
          <a:effectRef idx="1">
            <a:schemeClr val="accent1"/>
          </a:effectRef>
          <a:fontRef idx="minor">
            <a:schemeClr val="dk1"/>
          </a:fontRef>
        </p:style>
        <p:txBody>
          <a:bodyPr lIns="68574" tIns="34287" rIns="68574" bIns="34287" anchor="ctr"/>
          <a:lstStyle/>
          <a:p>
            <a:pPr algn="ctr" defTabSz="685834">
              <a:defRPr/>
            </a:pPr>
            <a:endParaRPr lang="vi-VN" sz="2800">
              <a:solidFill>
                <a:prstClr val="white"/>
              </a:solidFill>
            </a:endParaRPr>
          </a:p>
        </p:txBody>
      </p:sp>
      <p:sp>
        <p:nvSpPr>
          <p:cNvPr id="23" name="Oval 26"/>
          <p:cNvSpPr>
            <a:spLocks noChangeArrowheads="1"/>
          </p:cNvSpPr>
          <p:nvPr/>
        </p:nvSpPr>
        <p:spPr bwMode="auto">
          <a:xfrm>
            <a:off x="7894639" y="572691"/>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1600">
                <a:solidFill>
                  <a:srgbClr val="FF3300"/>
                </a:solidFill>
                <a:latin typeface=".VnBodoniH" pitchFamily="34" charset="0"/>
                <a:cs typeface="Arial" pitchFamily="34" charset="0"/>
              </a:rPr>
              <a:t>STOP</a:t>
            </a:r>
          </a:p>
        </p:txBody>
      </p:sp>
      <p:sp>
        <p:nvSpPr>
          <p:cNvPr id="24" name="Oval 27"/>
          <p:cNvSpPr>
            <a:spLocks noChangeArrowheads="1"/>
          </p:cNvSpPr>
          <p:nvPr/>
        </p:nvSpPr>
        <p:spPr bwMode="auto">
          <a:xfrm>
            <a:off x="7900989" y="571500"/>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a:t>
            </a:r>
          </a:p>
        </p:txBody>
      </p:sp>
      <p:sp>
        <p:nvSpPr>
          <p:cNvPr id="25" name="Oval 28"/>
          <p:cNvSpPr>
            <a:spLocks noChangeArrowheads="1"/>
          </p:cNvSpPr>
          <p:nvPr/>
        </p:nvSpPr>
        <p:spPr bwMode="auto">
          <a:xfrm>
            <a:off x="7904163" y="571500"/>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2</a:t>
            </a:r>
          </a:p>
        </p:txBody>
      </p:sp>
      <p:sp>
        <p:nvSpPr>
          <p:cNvPr id="26" name="Oval 29"/>
          <p:cNvSpPr>
            <a:spLocks noChangeArrowheads="1"/>
          </p:cNvSpPr>
          <p:nvPr/>
        </p:nvSpPr>
        <p:spPr bwMode="auto">
          <a:xfrm>
            <a:off x="7897814" y="572691"/>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3</a:t>
            </a:r>
          </a:p>
        </p:txBody>
      </p:sp>
      <p:sp>
        <p:nvSpPr>
          <p:cNvPr id="27" name="Oval 30"/>
          <p:cNvSpPr>
            <a:spLocks noChangeArrowheads="1"/>
          </p:cNvSpPr>
          <p:nvPr/>
        </p:nvSpPr>
        <p:spPr bwMode="auto">
          <a:xfrm>
            <a:off x="7894639" y="572691"/>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4</a:t>
            </a:r>
          </a:p>
        </p:txBody>
      </p:sp>
      <p:sp>
        <p:nvSpPr>
          <p:cNvPr id="28" name="Oval 31"/>
          <p:cNvSpPr>
            <a:spLocks noChangeArrowheads="1"/>
          </p:cNvSpPr>
          <p:nvPr/>
        </p:nvSpPr>
        <p:spPr bwMode="auto">
          <a:xfrm>
            <a:off x="7894639" y="571500"/>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5</a:t>
            </a:r>
          </a:p>
        </p:txBody>
      </p:sp>
      <p:sp>
        <p:nvSpPr>
          <p:cNvPr id="29" name="Oval 32"/>
          <p:cNvSpPr>
            <a:spLocks noChangeArrowheads="1"/>
          </p:cNvSpPr>
          <p:nvPr/>
        </p:nvSpPr>
        <p:spPr bwMode="auto">
          <a:xfrm>
            <a:off x="7894639" y="565547"/>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6</a:t>
            </a:r>
          </a:p>
        </p:txBody>
      </p:sp>
      <p:sp>
        <p:nvSpPr>
          <p:cNvPr id="30" name="Oval 33"/>
          <p:cNvSpPr>
            <a:spLocks noChangeArrowheads="1"/>
          </p:cNvSpPr>
          <p:nvPr/>
        </p:nvSpPr>
        <p:spPr bwMode="auto">
          <a:xfrm>
            <a:off x="7896225" y="565547"/>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7</a:t>
            </a:r>
          </a:p>
        </p:txBody>
      </p:sp>
      <p:sp>
        <p:nvSpPr>
          <p:cNvPr id="31" name="Oval 34"/>
          <p:cNvSpPr>
            <a:spLocks noChangeArrowheads="1"/>
          </p:cNvSpPr>
          <p:nvPr/>
        </p:nvSpPr>
        <p:spPr bwMode="auto">
          <a:xfrm>
            <a:off x="7904163" y="571500"/>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8</a:t>
            </a:r>
          </a:p>
        </p:txBody>
      </p:sp>
      <p:sp>
        <p:nvSpPr>
          <p:cNvPr id="32" name="Oval 35"/>
          <p:cNvSpPr>
            <a:spLocks noChangeArrowheads="1"/>
          </p:cNvSpPr>
          <p:nvPr/>
        </p:nvSpPr>
        <p:spPr bwMode="auto">
          <a:xfrm>
            <a:off x="7894639" y="572691"/>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9</a:t>
            </a:r>
          </a:p>
        </p:txBody>
      </p:sp>
      <p:sp>
        <p:nvSpPr>
          <p:cNvPr id="33" name="Oval 36"/>
          <p:cNvSpPr>
            <a:spLocks noChangeArrowheads="1"/>
          </p:cNvSpPr>
          <p:nvPr/>
        </p:nvSpPr>
        <p:spPr bwMode="auto">
          <a:xfrm>
            <a:off x="7894639" y="565547"/>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10</a:t>
            </a:r>
          </a:p>
        </p:txBody>
      </p:sp>
      <p:sp>
        <p:nvSpPr>
          <p:cNvPr id="34" name="Oval 37"/>
          <p:cNvSpPr>
            <a:spLocks noChangeArrowheads="1"/>
          </p:cNvSpPr>
          <p:nvPr/>
        </p:nvSpPr>
        <p:spPr bwMode="auto">
          <a:xfrm>
            <a:off x="7908925" y="564356"/>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11</a:t>
            </a:r>
          </a:p>
        </p:txBody>
      </p:sp>
      <p:sp>
        <p:nvSpPr>
          <p:cNvPr id="35" name="Oval 38"/>
          <p:cNvSpPr>
            <a:spLocks noChangeArrowheads="1"/>
          </p:cNvSpPr>
          <p:nvPr/>
        </p:nvSpPr>
        <p:spPr bwMode="auto">
          <a:xfrm>
            <a:off x="7894639" y="563166"/>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12</a:t>
            </a:r>
          </a:p>
        </p:txBody>
      </p:sp>
      <p:sp>
        <p:nvSpPr>
          <p:cNvPr id="36" name="Oval 39"/>
          <p:cNvSpPr>
            <a:spLocks noChangeArrowheads="1"/>
          </p:cNvSpPr>
          <p:nvPr/>
        </p:nvSpPr>
        <p:spPr bwMode="auto">
          <a:xfrm>
            <a:off x="7894639" y="563166"/>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13</a:t>
            </a:r>
          </a:p>
        </p:txBody>
      </p:sp>
      <p:sp>
        <p:nvSpPr>
          <p:cNvPr id="37" name="Oval 40"/>
          <p:cNvSpPr>
            <a:spLocks noChangeArrowheads="1"/>
          </p:cNvSpPr>
          <p:nvPr/>
        </p:nvSpPr>
        <p:spPr bwMode="auto">
          <a:xfrm>
            <a:off x="7894639" y="563166"/>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14</a:t>
            </a:r>
          </a:p>
        </p:txBody>
      </p:sp>
      <p:sp>
        <p:nvSpPr>
          <p:cNvPr id="38" name="Oval 41"/>
          <p:cNvSpPr>
            <a:spLocks noChangeArrowheads="1"/>
          </p:cNvSpPr>
          <p:nvPr/>
        </p:nvSpPr>
        <p:spPr bwMode="auto">
          <a:xfrm>
            <a:off x="7904163" y="572691"/>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dirty="0">
                <a:solidFill>
                  <a:srgbClr val="FF3300"/>
                </a:solidFill>
                <a:latin typeface=".VnBodoniH" pitchFamily="34" charset="0"/>
                <a:cs typeface="Arial" pitchFamily="34" charset="0"/>
              </a:rPr>
              <a:t>15</a:t>
            </a:r>
          </a:p>
        </p:txBody>
      </p:sp>
      <p:pic>
        <p:nvPicPr>
          <p:cNvPr id="41" name="Picture 40" descr="C:\Users\Admin\Desktop\SOẠN TOÁN 7\đĩa cân.png"/>
          <p:cNvPicPr/>
          <p:nvPr/>
        </p:nvPicPr>
        <p:blipFill>
          <a:blip r:embed="rId15">
            <a:extLst>
              <a:ext uri="{28A0092B-C50C-407E-A947-70E740481C1C}">
                <a14:useLocalDpi xmlns:a14="http://schemas.microsoft.com/office/drawing/2010/main"/>
              </a:ext>
            </a:extLst>
          </a:blip>
          <a:srcRect/>
          <a:stretch>
            <a:fillRect/>
          </a:stretch>
        </p:blipFill>
        <p:spPr bwMode="auto">
          <a:xfrm>
            <a:off x="5041554" y="2038350"/>
            <a:ext cx="3139893" cy="1462846"/>
          </a:xfrm>
          <a:prstGeom prst="rect">
            <a:avLst/>
          </a:prstGeom>
          <a:noFill/>
          <a:ln>
            <a:noFill/>
          </a:ln>
        </p:spPr>
      </p:pic>
      <p:pic>
        <p:nvPicPr>
          <p:cNvPr id="39" name="Picture 3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900989" y="342503"/>
            <a:ext cx="876300" cy="731838"/>
          </a:xfrm>
          <a:prstGeom prst="rect">
            <a:avLst/>
          </a:prstGeom>
        </p:spPr>
      </p:pic>
      <p:pic>
        <p:nvPicPr>
          <p:cNvPr id="42" name="Picture 41">
            <a:hlinkClick r:id="rId17" action="ppaction://hlinksldjump"/>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450605" y="4412853"/>
            <a:ext cx="653367" cy="653367"/>
          </a:xfrm>
          <a:prstGeom prst="rect">
            <a:avLst/>
          </a:prstGeom>
        </p:spPr>
      </p:pic>
    </p:spTree>
    <p:extLst>
      <p:ext uri="{BB962C8B-B14F-4D97-AF65-F5344CB8AC3E}">
        <p14:creationId xmlns:p14="http://schemas.microsoft.com/office/powerpoint/2010/main" val="300110358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nodeType="withEffect">
                                  <p:stCondLst>
                                    <p:cond delay="50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20000" fill="hold"/>
                                        <p:tgtEl>
                                          <p:spTgt spid="4"/>
                                        </p:tgtEl>
                                        <p:attrNameLst>
                                          <p:attrName>ppt_x</p:attrName>
                                        </p:attrNameLst>
                                      </p:cBhvr>
                                      <p:tavLst>
                                        <p:tav tm="0">
                                          <p:val>
                                            <p:strVal val="1+#ppt_w/2"/>
                                          </p:val>
                                        </p:tav>
                                        <p:tav tm="100000">
                                          <p:val>
                                            <p:strVal val="#ppt_x"/>
                                          </p:val>
                                        </p:tav>
                                      </p:tavLst>
                                    </p:anim>
                                    <p:anim calcmode="lin" valueType="num">
                                      <p:cBhvr additive="base">
                                        <p:cTn id="33" dur="20000" fill="hold"/>
                                        <p:tgtEl>
                                          <p:spTgt spid="4"/>
                                        </p:tgtEl>
                                        <p:attrNameLst>
                                          <p:attrName>ppt_y</p:attrName>
                                        </p:attrNameLst>
                                      </p:cBhvr>
                                      <p:tavLst>
                                        <p:tav tm="0">
                                          <p:val>
                                            <p:strVal val="#ppt_y"/>
                                          </p:val>
                                        </p:tav>
                                        <p:tav tm="100000">
                                          <p:val>
                                            <p:strVal val="#ppt_y"/>
                                          </p:val>
                                        </p:tav>
                                      </p:tavLst>
                                    </p:anim>
                                  </p:childTnLst>
                                </p:cTn>
                              </p:par>
                              <p:par>
                                <p:cTn id="34" presetID="2" presetClass="entr" presetSubtype="8" repeatCount="indefinite" fill="hold" nodeType="withEffect">
                                  <p:stCondLst>
                                    <p:cond delay="50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20000" fill="hold"/>
                                        <p:tgtEl>
                                          <p:spTgt spid="20"/>
                                        </p:tgtEl>
                                        <p:attrNameLst>
                                          <p:attrName>ppt_x</p:attrName>
                                        </p:attrNameLst>
                                      </p:cBhvr>
                                      <p:tavLst>
                                        <p:tav tm="0">
                                          <p:val>
                                            <p:strVal val="0-#ppt_w/2"/>
                                          </p:val>
                                        </p:tav>
                                        <p:tav tm="100000">
                                          <p:val>
                                            <p:strVal val="#ppt_x"/>
                                          </p:val>
                                        </p:tav>
                                      </p:tavLst>
                                    </p:anim>
                                    <p:anim calcmode="lin" valueType="num">
                                      <p:cBhvr additive="base">
                                        <p:cTn id="37" dur="20000" fill="hold"/>
                                        <p:tgtEl>
                                          <p:spTgt spid="20"/>
                                        </p:tgtEl>
                                        <p:attrNameLst>
                                          <p:attrName>ppt_y</p:attrName>
                                        </p:attrNameLst>
                                      </p:cBhvr>
                                      <p:tavLst>
                                        <p:tav tm="0">
                                          <p:val>
                                            <p:strVal val="#ppt_y"/>
                                          </p:val>
                                        </p:tav>
                                        <p:tav tm="100000">
                                          <p:val>
                                            <p:strVal val="#ppt_y"/>
                                          </p:val>
                                        </p:tav>
                                      </p:tavLst>
                                    </p:anim>
                                  </p:childTnLst>
                                </p:cTn>
                              </p:par>
                              <p:par>
                                <p:cTn id="38" presetID="2" presetClass="entr" presetSubtype="8" repeatCount="indefinite" fill="hold" nodeType="withEffect">
                                  <p:stCondLst>
                                    <p:cond delay="500"/>
                                  </p:stCondLst>
                                  <p:childTnLst>
                                    <p:set>
                                      <p:cBhvr>
                                        <p:cTn id="39" dur="1" fill="hold">
                                          <p:stCondLst>
                                            <p:cond delay="0"/>
                                          </p:stCondLst>
                                        </p:cTn>
                                        <p:tgtEl>
                                          <p:spTgt spid="21"/>
                                        </p:tgtEl>
                                        <p:attrNameLst>
                                          <p:attrName>style.visibility</p:attrName>
                                        </p:attrNameLst>
                                      </p:cBhvr>
                                      <p:to>
                                        <p:strVal val="visible"/>
                                      </p:to>
                                    </p:set>
                                    <p:anim calcmode="lin" valueType="num">
                                      <p:cBhvr additive="base">
                                        <p:cTn id="40" dur="20000" fill="hold"/>
                                        <p:tgtEl>
                                          <p:spTgt spid="21"/>
                                        </p:tgtEl>
                                        <p:attrNameLst>
                                          <p:attrName>ppt_x</p:attrName>
                                        </p:attrNameLst>
                                      </p:cBhvr>
                                      <p:tavLst>
                                        <p:tav tm="0">
                                          <p:val>
                                            <p:strVal val="0-#ppt_w/2"/>
                                          </p:val>
                                        </p:tav>
                                        <p:tav tm="100000">
                                          <p:val>
                                            <p:strVal val="#ppt_x"/>
                                          </p:val>
                                        </p:tav>
                                      </p:tavLst>
                                    </p:anim>
                                    <p:anim calcmode="lin" valueType="num">
                                      <p:cBhvr additive="base">
                                        <p:cTn id="41" dur="20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 presetClass="exit" presetSubtype="10" fill="hold" nodeType="clickEffect">
                                  <p:stCondLst>
                                    <p:cond delay="0"/>
                                  </p:stCondLst>
                                  <p:childTnLst>
                                    <p:animEffect transition="out" filter="blinds(horizontal)">
                                      <p:cBhvr>
                                        <p:cTn id="45" dur="500"/>
                                        <p:tgtEl>
                                          <p:spTgt spid="39"/>
                                        </p:tgtEl>
                                      </p:cBhvr>
                                    </p:animEffect>
                                    <p:set>
                                      <p:cBhvr>
                                        <p:cTn id="46" dur="1" fill="hold">
                                          <p:stCondLst>
                                            <p:cond delay="499"/>
                                          </p:stCondLst>
                                        </p:cTn>
                                        <p:tgtEl>
                                          <p:spTgt spid="39"/>
                                        </p:tgtEl>
                                        <p:attrNameLst>
                                          <p:attrName>style.visibility</p:attrName>
                                        </p:attrNameLst>
                                      </p:cBhvr>
                                      <p:to>
                                        <p:strVal val="hidden"/>
                                      </p:to>
                                    </p:set>
                                  </p:childTnLst>
                                </p:cTn>
                              </p:par>
                              <p:par>
                                <p:cTn id="47" presetID="4" presetClass="exit" presetSubtype="16" fill="hold" grpId="0" nodeType="withEffect">
                                  <p:stCondLst>
                                    <p:cond delay="0"/>
                                  </p:stCondLst>
                                  <p:childTnLst>
                                    <p:animEffect transition="out" filter="box(in)">
                                      <p:cBhvr>
                                        <p:cTn id="48" dur="500"/>
                                        <p:tgtEl>
                                          <p:spTgt spid="24"/>
                                        </p:tgtEl>
                                      </p:cBhvr>
                                    </p:animEffect>
                                    <p:set>
                                      <p:cBhvr>
                                        <p:cTn id="49"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hammer.wav"/>
                                        </p:tgtEl>
                                      </p:cMediaNode>
                                    </p:audio>
                                  </p:subTnLst>
                                </p:cTn>
                              </p:par>
                              <p:par>
                                <p:cTn id="50" presetID="4" presetClass="exit" presetSubtype="16" fill="hold" nodeType="withEffect">
                                  <p:stCondLst>
                                    <p:cond delay="21000"/>
                                  </p:stCondLst>
                                  <p:childTnLst>
                                    <p:animEffect transition="out" filter="box(in)">
                                      <p:cBhvr>
                                        <p:cTn id="51" dur="500"/>
                                        <p:tgtEl>
                                          <p:spTgt spid="25"/>
                                        </p:tgtEl>
                                      </p:cBhvr>
                                    </p:animEffect>
                                    <p:set>
                                      <p:cBhvr>
                                        <p:cTn id="52"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hammer.wav"/>
                                        </p:tgtEl>
                                      </p:cMediaNode>
                                    </p:audio>
                                  </p:subTnLst>
                                </p:cTn>
                              </p:par>
                              <p:par>
                                <p:cTn id="53" presetID="4" presetClass="exit" presetSubtype="16" fill="hold" nodeType="withEffect">
                                  <p:stCondLst>
                                    <p:cond delay="19500"/>
                                  </p:stCondLst>
                                  <p:childTnLst>
                                    <p:animEffect transition="out" filter="box(in)">
                                      <p:cBhvr>
                                        <p:cTn id="54" dur="500"/>
                                        <p:tgtEl>
                                          <p:spTgt spid="26"/>
                                        </p:tgtEl>
                                      </p:cBhvr>
                                    </p:animEffect>
                                    <p:set>
                                      <p:cBhvr>
                                        <p:cTn id="55"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hammer.wav"/>
                                        </p:tgtEl>
                                      </p:cMediaNode>
                                    </p:audio>
                                  </p:subTnLst>
                                </p:cTn>
                              </p:par>
                              <p:par>
                                <p:cTn id="56" presetID="4" presetClass="exit" presetSubtype="16" fill="hold" nodeType="withEffect">
                                  <p:stCondLst>
                                    <p:cond delay="18000"/>
                                  </p:stCondLst>
                                  <p:childTnLst>
                                    <p:animEffect transition="out" filter="box(in)">
                                      <p:cBhvr>
                                        <p:cTn id="57" dur="500"/>
                                        <p:tgtEl>
                                          <p:spTgt spid="27"/>
                                        </p:tgtEl>
                                      </p:cBhvr>
                                    </p:animEffect>
                                    <p:set>
                                      <p:cBhvr>
                                        <p:cTn id="58"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hammer.wav"/>
                                        </p:tgtEl>
                                      </p:cMediaNode>
                                    </p:audio>
                                  </p:subTnLst>
                                </p:cTn>
                              </p:par>
                              <p:par>
                                <p:cTn id="59" presetID="4" presetClass="exit" presetSubtype="16" fill="hold" nodeType="withEffect">
                                  <p:stCondLst>
                                    <p:cond delay="16800"/>
                                  </p:stCondLst>
                                  <p:childTnLst>
                                    <p:animEffect transition="out" filter="box(in)">
                                      <p:cBhvr>
                                        <p:cTn id="60" dur="500"/>
                                        <p:tgtEl>
                                          <p:spTgt spid="28"/>
                                        </p:tgtEl>
                                      </p:cBhvr>
                                    </p:animEffect>
                                    <p:set>
                                      <p:cBhvr>
                                        <p:cTn id="61"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hammer.wav"/>
                                        </p:tgtEl>
                                      </p:cMediaNode>
                                    </p:audio>
                                  </p:subTnLst>
                                </p:cTn>
                              </p:par>
                              <p:par>
                                <p:cTn id="62" presetID="4" presetClass="exit" presetSubtype="16" fill="hold" nodeType="withEffect">
                                  <p:stCondLst>
                                    <p:cond delay="15000"/>
                                  </p:stCondLst>
                                  <p:childTnLst>
                                    <p:animEffect transition="out" filter="box(in)">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hammer.wav"/>
                                        </p:tgtEl>
                                      </p:cMediaNode>
                                    </p:audio>
                                  </p:subTnLst>
                                </p:cTn>
                              </p:par>
                              <p:par>
                                <p:cTn id="65" presetID="4" presetClass="exit" presetSubtype="16" fill="hold" nodeType="withEffect">
                                  <p:stCondLst>
                                    <p:cond delay="13500"/>
                                  </p:stCondLst>
                                  <p:childTnLst>
                                    <p:animEffect transition="out" filter="box(in)">
                                      <p:cBhvr>
                                        <p:cTn id="66" dur="500"/>
                                        <p:tgtEl>
                                          <p:spTgt spid="30"/>
                                        </p:tgtEl>
                                      </p:cBhvr>
                                    </p:animEffect>
                                    <p:set>
                                      <p:cBhvr>
                                        <p:cTn id="67"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hammer.wav"/>
                                        </p:tgtEl>
                                      </p:cMediaNode>
                                    </p:audio>
                                  </p:subTnLst>
                                </p:cTn>
                              </p:par>
                              <p:par>
                                <p:cTn id="68" presetID="4" presetClass="exit" presetSubtype="16" fill="hold" nodeType="withEffect">
                                  <p:stCondLst>
                                    <p:cond delay="12000"/>
                                  </p:stCondLst>
                                  <p:childTnLst>
                                    <p:animEffect transition="out" filter="box(in)">
                                      <p:cBhvr>
                                        <p:cTn id="69" dur="500"/>
                                        <p:tgtEl>
                                          <p:spTgt spid="31"/>
                                        </p:tgtEl>
                                      </p:cBhvr>
                                    </p:animEffect>
                                    <p:set>
                                      <p:cBhvr>
                                        <p:cTn id="70"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hammer.wav"/>
                                        </p:tgtEl>
                                      </p:cMediaNode>
                                    </p:audio>
                                  </p:subTnLst>
                                </p:cTn>
                              </p:par>
                              <p:par>
                                <p:cTn id="71" presetID="4" presetClass="exit" presetSubtype="16" fill="hold" nodeType="withEffect">
                                  <p:stCondLst>
                                    <p:cond delay="10500"/>
                                  </p:stCondLst>
                                  <p:childTnLst>
                                    <p:animEffect transition="out" filter="box(in)">
                                      <p:cBhvr>
                                        <p:cTn id="72" dur="500"/>
                                        <p:tgtEl>
                                          <p:spTgt spid="32"/>
                                        </p:tgtEl>
                                      </p:cBhvr>
                                    </p:animEffect>
                                    <p:set>
                                      <p:cBhvr>
                                        <p:cTn id="73"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hammer.wav"/>
                                        </p:tgtEl>
                                      </p:cMediaNode>
                                    </p:audio>
                                  </p:subTnLst>
                                </p:cTn>
                              </p:par>
                              <p:par>
                                <p:cTn id="74" presetID="4" presetClass="exit" presetSubtype="16" fill="hold" nodeType="withEffect">
                                  <p:stCondLst>
                                    <p:cond delay="9000"/>
                                  </p:stCondLst>
                                  <p:childTnLst>
                                    <p:animEffect transition="out" filter="box(in)">
                                      <p:cBhvr>
                                        <p:cTn id="75" dur="500"/>
                                        <p:tgtEl>
                                          <p:spTgt spid="33"/>
                                        </p:tgtEl>
                                      </p:cBhvr>
                                    </p:animEffect>
                                    <p:set>
                                      <p:cBhvr>
                                        <p:cTn id="76" dur="1" fill="hold">
                                          <p:stCondLst>
                                            <p:cond delay="499"/>
                                          </p:stCondLst>
                                        </p:cTn>
                                        <p:tgtEl>
                                          <p:spTgt spid="33"/>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3" name="hammer.wav"/>
                                        </p:tgtEl>
                                      </p:cMediaNode>
                                    </p:audio>
                                  </p:subTnLst>
                                </p:cTn>
                              </p:par>
                              <p:par>
                                <p:cTn id="77" presetID="4" presetClass="exit" presetSubtype="16" fill="hold" nodeType="withEffect">
                                  <p:stCondLst>
                                    <p:cond delay="7500"/>
                                  </p:stCondLst>
                                  <p:childTnLst>
                                    <p:animEffect transition="out" filter="box(in)">
                                      <p:cBhvr>
                                        <p:cTn id="78" dur="500"/>
                                        <p:tgtEl>
                                          <p:spTgt spid="34"/>
                                        </p:tgtEl>
                                      </p:cBhvr>
                                    </p:animEffect>
                                    <p:set>
                                      <p:cBhvr>
                                        <p:cTn id="79"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hammer.wav"/>
                                        </p:tgtEl>
                                      </p:cMediaNode>
                                    </p:audio>
                                  </p:subTnLst>
                                </p:cTn>
                              </p:par>
                              <p:par>
                                <p:cTn id="80" presetID="4" presetClass="exit" presetSubtype="16" fill="hold" nodeType="withEffect">
                                  <p:stCondLst>
                                    <p:cond delay="6000"/>
                                  </p:stCondLst>
                                  <p:childTnLst>
                                    <p:animEffect transition="out" filter="box(in)">
                                      <p:cBhvr>
                                        <p:cTn id="81" dur="500"/>
                                        <p:tgtEl>
                                          <p:spTgt spid="35"/>
                                        </p:tgtEl>
                                      </p:cBhvr>
                                    </p:animEffect>
                                    <p:set>
                                      <p:cBhvr>
                                        <p:cTn id="82"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hammer.wav"/>
                                        </p:tgtEl>
                                      </p:cMediaNode>
                                    </p:audio>
                                  </p:subTnLst>
                                </p:cTn>
                              </p:par>
                              <p:par>
                                <p:cTn id="83" presetID="4" presetClass="exit" presetSubtype="16" fill="hold" nodeType="withEffect">
                                  <p:stCondLst>
                                    <p:cond delay="4500"/>
                                  </p:stCondLst>
                                  <p:childTnLst>
                                    <p:animEffect transition="out" filter="box(in)">
                                      <p:cBhvr>
                                        <p:cTn id="84" dur="500"/>
                                        <p:tgtEl>
                                          <p:spTgt spid="36"/>
                                        </p:tgtEl>
                                      </p:cBhvr>
                                    </p:animEffect>
                                    <p:set>
                                      <p:cBhvr>
                                        <p:cTn id="85"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hammer.wav"/>
                                        </p:tgtEl>
                                      </p:cMediaNode>
                                    </p:audio>
                                  </p:subTnLst>
                                </p:cTn>
                              </p:par>
                              <p:par>
                                <p:cTn id="86" presetID="4" presetClass="exit" presetSubtype="16" fill="hold" nodeType="withEffect">
                                  <p:stCondLst>
                                    <p:cond delay="3000"/>
                                  </p:stCondLst>
                                  <p:childTnLst>
                                    <p:animEffect transition="out" filter="box(in)">
                                      <p:cBhvr>
                                        <p:cTn id="87" dur="500"/>
                                        <p:tgtEl>
                                          <p:spTgt spid="37"/>
                                        </p:tgtEl>
                                      </p:cBhvr>
                                    </p:animEffect>
                                    <p:set>
                                      <p:cBhvr>
                                        <p:cTn id="88"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3" name="hammer.wav"/>
                                        </p:tgtEl>
                                      </p:cMediaNode>
                                    </p:audio>
                                  </p:subTnLst>
                                </p:cTn>
                              </p:par>
                              <p:par>
                                <p:cTn id="89" presetID="4" presetClass="exit" presetSubtype="16" fill="hold" nodeType="withEffect">
                                  <p:stCondLst>
                                    <p:cond delay="1500"/>
                                  </p:stCondLst>
                                  <p:childTnLst>
                                    <p:animEffect transition="out" filter="box(in)">
                                      <p:cBhvr>
                                        <p:cTn id="90" dur="500"/>
                                        <p:tgtEl>
                                          <p:spTgt spid="38"/>
                                        </p:tgtEl>
                                      </p:cBhvr>
                                    </p:animEffect>
                                    <p:set>
                                      <p:cBhvr>
                                        <p:cTn id="91"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hammer.wav"/>
                                        </p:tgtEl>
                                      </p:cMediaNode>
                                    </p:audio>
                                  </p:subTnLst>
                                </p:cTn>
                              </p:par>
                              <p:par>
                                <p:cTn id="92" presetID="53" presetClass="entr" presetSubtype="0" repeatCount="3000" fill="hold" nodeType="withEffect">
                                  <p:stCondLst>
                                    <p:cond delay="15000"/>
                                  </p:stCondLst>
                                  <p:childTnLst>
                                    <p:set>
                                      <p:cBhvr>
                                        <p:cTn id="93" dur="1" fill="hold">
                                          <p:stCondLst>
                                            <p:cond delay="0"/>
                                          </p:stCondLst>
                                        </p:cTn>
                                        <p:tgtEl>
                                          <p:spTgt spid="23">
                                            <p:txEl>
                                              <p:pRg st="0" end="0"/>
                                            </p:txEl>
                                          </p:spTgt>
                                        </p:tgtEl>
                                        <p:attrNameLst>
                                          <p:attrName>style.visibility</p:attrName>
                                        </p:attrNameLst>
                                      </p:cBhvr>
                                      <p:to>
                                        <p:strVal val="visible"/>
                                      </p:to>
                                    </p:set>
                                    <p:anim calcmode="lin" valueType="num">
                                      <p:cBhvr>
                                        <p:cTn id="94" dur="10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95" dur="10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96" dur="10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7" restart="whenNotActive" fill="hold" evtFilter="cancelBubble" nodeType="interactiveSeq">
                <p:stCondLst>
                  <p:cond evt="onClick" delay="0">
                    <p:tgtEl>
                      <p:spTgt spid="3"/>
                    </p:tgtEl>
                  </p:cond>
                </p:stCondLst>
                <p:endSync evt="end" delay="0">
                  <p:rtn val="all"/>
                </p:endSync>
                <p:childTnLst>
                  <p:par>
                    <p:cTn id="98" fill="hold" nodeType="clickPar">
                      <p:stCondLst>
                        <p:cond delay="0"/>
                      </p:stCondLst>
                      <p:childTnLst>
                        <p:par>
                          <p:cTn id="99" fill="hold" nodeType="withGroup">
                            <p:stCondLst>
                              <p:cond delay="0"/>
                            </p:stCondLst>
                            <p:childTnLst>
                              <p:par>
                                <p:cTn id="100" presetID="1" presetClass="emph" presetSubtype="2" fill="hold" nodeType="clickEffect">
                                  <p:stCondLst>
                                    <p:cond delay="0"/>
                                  </p:stCondLst>
                                  <p:childTnLst>
                                    <p:animClr clrSpc="rgb" dir="cw">
                                      <p:cBhvr>
                                        <p:cTn id="101" dur="250" fill="hold"/>
                                        <p:tgtEl>
                                          <p:spTgt spid="3"/>
                                        </p:tgtEl>
                                        <p:attrNameLst>
                                          <p:attrName>fillcolor</p:attrName>
                                        </p:attrNameLst>
                                      </p:cBhvr>
                                      <p:to>
                                        <a:srgbClr val="FFF2CC"/>
                                      </p:to>
                                    </p:animClr>
                                    <p:set>
                                      <p:cBhvr>
                                        <p:cTn id="102" dur="250" fill="hold"/>
                                        <p:tgtEl>
                                          <p:spTgt spid="3"/>
                                        </p:tgtEl>
                                        <p:attrNameLst>
                                          <p:attrName>fill.type</p:attrName>
                                        </p:attrNameLst>
                                      </p:cBhvr>
                                      <p:to>
                                        <p:strVal val="solid"/>
                                      </p:to>
                                    </p:set>
                                    <p:set>
                                      <p:cBhvr>
                                        <p:cTn id="103" dur="250" fill="hold"/>
                                        <p:tgtEl>
                                          <p:spTgt spid="3"/>
                                        </p:tgtEl>
                                        <p:attrNameLst>
                                          <p:attrName>fill.on</p:attrName>
                                        </p:attrNameLst>
                                      </p:cBhvr>
                                      <p:to>
                                        <p:strVal val="true"/>
                                      </p:to>
                                    </p:set>
                                  </p:childTnLst>
                                  <p:subTnLst>
                                    <p:audio>
                                      <p:cMediaNode>
                                        <p:cTn display="0" masterRel="sameClick">
                                          <p:stCondLst>
                                            <p:cond evt="begin" delay="0">
                                              <p:tn val="100"/>
                                            </p:cond>
                                          </p:stCondLst>
                                          <p:endCondLst>
                                            <p:cond evt="onStopAudio" delay="0">
                                              <p:tgtEl>
                                                <p:sldTgt/>
                                              </p:tgtEl>
                                            </p:cond>
                                          </p:endCondLst>
                                        </p:cTn>
                                        <p:tgtEl>
                                          <p:sndTgt r:embed="rId4" name="click.wav"/>
                                        </p:tgtEl>
                                      </p:cMediaNode>
                                    </p:audio>
                                  </p:subTnLst>
                                </p:cTn>
                              </p:par>
                              <p:par>
                                <p:cTn id="104" presetID="23" presetClass="entr" presetSubtype="32" fill="hold" nodeType="withEffect">
                                  <p:stCondLst>
                                    <p:cond delay="1000"/>
                                  </p:stCondLst>
                                  <p:childTnLst>
                                    <p:set>
                                      <p:cBhvr>
                                        <p:cTn id="105" dur="1" fill="hold">
                                          <p:stCondLst>
                                            <p:cond delay="0"/>
                                          </p:stCondLst>
                                        </p:cTn>
                                        <p:tgtEl>
                                          <p:spTgt spid="9"/>
                                        </p:tgtEl>
                                        <p:attrNameLst>
                                          <p:attrName>style.visibility</p:attrName>
                                        </p:attrNameLst>
                                      </p:cBhvr>
                                      <p:to>
                                        <p:strVal val="visible"/>
                                      </p:to>
                                    </p:set>
                                    <p:anim calcmode="lin" valueType="num">
                                      <p:cBhvr>
                                        <p:cTn id="106" dur="250" fill="hold"/>
                                        <p:tgtEl>
                                          <p:spTgt spid="9"/>
                                        </p:tgtEl>
                                        <p:attrNameLst>
                                          <p:attrName>ppt_w</p:attrName>
                                        </p:attrNameLst>
                                      </p:cBhvr>
                                      <p:tavLst>
                                        <p:tav tm="0">
                                          <p:val>
                                            <p:strVal val="4*#ppt_w"/>
                                          </p:val>
                                        </p:tav>
                                        <p:tav tm="100000">
                                          <p:val>
                                            <p:strVal val="#ppt_w"/>
                                          </p:val>
                                        </p:tav>
                                      </p:tavLst>
                                    </p:anim>
                                    <p:anim calcmode="lin" valueType="num">
                                      <p:cBhvr>
                                        <p:cTn id="107"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4"/>
                                            </p:cond>
                                          </p:stCondLst>
                                          <p:endCondLst>
                                            <p:cond evt="onStopAudio" delay="0">
                                              <p:tgtEl>
                                                <p:sldTgt/>
                                              </p:tgtEl>
                                            </p:cond>
                                          </p:endCondLst>
                                        </p:cTn>
                                        <p:tgtEl>
                                          <p:sndTgt r:embed="rId5" name="Check mark.wav"/>
                                        </p:tgtEl>
                                      </p:cMediaNode>
                                    </p:audio>
                                  </p:subTnLst>
                                </p:cTn>
                              </p:par>
                              <p:par>
                                <p:cTn id="108" presetID="1" presetClass="emph" presetSubtype="2" fill="hold" nodeType="withEffect">
                                  <p:stCondLst>
                                    <p:cond delay="1000"/>
                                  </p:stCondLst>
                                  <p:childTnLst>
                                    <p:animClr clrSpc="rgb" dir="cw">
                                      <p:cBhvr>
                                        <p:cTn id="109" dur="250" fill="hold"/>
                                        <p:tgtEl>
                                          <p:spTgt spid="3"/>
                                        </p:tgtEl>
                                        <p:attrNameLst>
                                          <p:attrName>fillcolor</p:attrName>
                                        </p:attrNameLst>
                                      </p:cBhvr>
                                      <p:to>
                                        <a:srgbClr val="00B050"/>
                                      </p:to>
                                    </p:animClr>
                                    <p:set>
                                      <p:cBhvr>
                                        <p:cTn id="110" dur="250" fill="hold"/>
                                        <p:tgtEl>
                                          <p:spTgt spid="3"/>
                                        </p:tgtEl>
                                        <p:attrNameLst>
                                          <p:attrName>fill.type</p:attrName>
                                        </p:attrNameLst>
                                      </p:cBhvr>
                                      <p:to>
                                        <p:strVal val="solid"/>
                                      </p:to>
                                    </p:set>
                                    <p:set>
                                      <p:cBhvr>
                                        <p:cTn id="111"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112" restart="whenNotActive" fill="hold" evtFilter="cancelBubble" nodeType="interactiveSeq">
                <p:stCondLst>
                  <p:cond evt="onClick" delay="0">
                    <p:tgtEl>
                      <p:spTgt spid="6"/>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1" presetClass="emph" presetSubtype="2" fill="hold" nodeType="clickEffect">
                                  <p:stCondLst>
                                    <p:cond delay="0"/>
                                  </p:stCondLst>
                                  <p:childTnLst>
                                    <p:animClr clrSpc="rgb" dir="cw">
                                      <p:cBhvr>
                                        <p:cTn id="116" dur="250" fill="hold"/>
                                        <p:tgtEl>
                                          <p:spTgt spid="6"/>
                                        </p:tgtEl>
                                        <p:attrNameLst>
                                          <p:attrName>fillcolor</p:attrName>
                                        </p:attrNameLst>
                                      </p:cBhvr>
                                      <p:to>
                                        <a:srgbClr val="FFF2CC"/>
                                      </p:to>
                                    </p:animClr>
                                    <p:set>
                                      <p:cBhvr>
                                        <p:cTn id="117" dur="250" fill="hold"/>
                                        <p:tgtEl>
                                          <p:spTgt spid="6"/>
                                        </p:tgtEl>
                                        <p:attrNameLst>
                                          <p:attrName>fill.type</p:attrName>
                                        </p:attrNameLst>
                                      </p:cBhvr>
                                      <p:to>
                                        <p:strVal val="solid"/>
                                      </p:to>
                                    </p:set>
                                    <p:set>
                                      <p:cBhvr>
                                        <p:cTn id="118" dur="250" fill="hold"/>
                                        <p:tgtEl>
                                          <p:spTgt spid="6"/>
                                        </p:tgtEl>
                                        <p:attrNameLst>
                                          <p:attrName>fill.on</p:attrName>
                                        </p:attrNameLst>
                                      </p:cBhvr>
                                      <p:to>
                                        <p:strVal val="true"/>
                                      </p:to>
                                    </p:set>
                                  </p:childTnLst>
                                  <p:subTnLst>
                                    <p:audio>
                                      <p:cMediaNode>
                                        <p:cTn display="0" masterRel="sameClick">
                                          <p:stCondLst>
                                            <p:cond evt="begin" delay="0">
                                              <p:tn val="115"/>
                                            </p:cond>
                                          </p:stCondLst>
                                          <p:endCondLst>
                                            <p:cond evt="onStopAudio" delay="0">
                                              <p:tgtEl>
                                                <p:sldTgt/>
                                              </p:tgtEl>
                                            </p:cond>
                                          </p:endCondLst>
                                        </p:cTn>
                                        <p:tgtEl>
                                          <p:sndTgt r:embed="rId4" name="click.wav"/>
                                        </p:tgtEl>
                                      </p:cMediaNode>
                                    </p:audio>
                                  </p:subTnLst>
                                </p:cTn>
                              </p:par>
                              <p:par>
                                <p:cTn id="119" presetID="23" presetClass="entr" presetSubtype="32" fill="hold" nodeType="withEffect">
                                  <p:stCondLst>
                                    <p:cond delay="1000"/>
                                  </p:stCondLst>
                                  <p:childTnLst>
                                    <p:set>
                                      <p:cBhvr>
                                        <p:cTn id="120" dur="1" fill="hold">
                                          <p:stCondLst>
                                            <p:cond delay="0"/>
                                          </p:stCondLst>
                                        </p:cTn>
                                        <p:tgtEl>
                                          <p:spTgt spid="12"/>
                                        </p:tgtEl>
                                        <p:attrNameLst>
                                          <p:attrName>style.visibility</p:attrName>
                                        </p:attrNameLst>
                                      </p:cBhvr>
                                      <p:to>
                                        <p:strVal val="visible"/>
                                      </p:to>
                                    </p:set>
                                    <p:anim calcmode="lin" valueType="num">
                                      <p:cBhvr>
                                        <p:cTn id="121" dur="250" fill="hold"/>
                                        <p:tgtEl>
                                          <p:spTgt spid="12"/>
                                        </p:tgtEl>
                                        <p:attrNameLst>
                                          <p:attrName>ppt_w</p:attrName>
                                        </p:attrNameLst>
                                      </p:cBhvr>
                                      <p:tavLst>
                                        <p:tav tm="0">
                                          <p:val>
                                            <p:strVal val="4*#ppt_w"/>
                                          </p:val>
                                        </p:tav>
                                        <p:tav tm="100000">
                                          <p:val>
                                            <p:strVal val="#ppt_w"/>
                                          </p:val>
                                        </p:tav>
                                      </p:tavLst>
                                    </p:anim>
                                    <p:anim calcmode="lin" valueType="num">
                                      <p:cBhvr>
                                        <p:cTn id="122"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9"/>
                                            </p:cond>
                                          </p:stCondLst>
                                          <p:endCondLst>
                                            <p:cond evt="onStopAudio" delay="0">
                                              <p:tgtEl>
                                                <p:sldTgt/>
                                              </p:tgtEl>
                                            </p:cond>
                                          </p:endCondLst>
                                        </p:cTn>
                                        <p:tgtEl>
                                          <p:sndTgt r:embed="rId6" name="Wrong Buzzer.wav"/>
                                        </p:tgtEl>
                                      </p:cMediaNode>
                                    </p:audio>
                                  </p:subTnLst>
                                </p:cTn>
                              </p:par>
                              <p:par>
                                <p:cTn id="123" presetID="1" presetClass="emph" presetSubtype="2" fill="hold" nodeType="withEffect">
                                  <p:stCondLst>
                                    <p:cond delay="1000"/>
                                  </p:stCondLst>
                                  <p:childTnLst>
                                    <p:animClr clrSpc="rgb" dir="cw">
                                      <p:cBhvr>
                                        <p:cTn id="124" dur="250" fill="hold"/>
                                        <p:tgtEl>
                                          <p:spTgt spid="6"/>
                                        </p:tgtEl>
                                        <p:attrNameLst>
                                          <p:attrName>fillcolor</p:attrName>
                                        </p:attrNameLst>
                                      </p:cBhvr>
                                      <p:to>
                                        <a:srgbClr val="FFFF00"/>
                                      </p:to>
                                    </p:animClr>
                                    <p:set>
                                      <p:cBhvr>
                                        <p:cTn id="125" dur="250" fill="hold"/>
                                        <p:tgtEl>
                                          <p:spTgt spid="6"/>
                                        </p:tgtEl>
                                        <p:attrNameLst>
                                          <p:attrName>fill.type</p:attrName>
                                        </p:attrNameLst>
                                      </p:cBhvr>
                                      <p:to>
                                        <p:strVal val="solid"/>
                                      </p:to>
                                    </p:set>
                                    <p:set>
                                      <p:cBhvr>
                                        <p:cTn id="126"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127" restart="whenNotActive" fill="hold" evtFilter="cancelBubble" nodeType="interactiveSeq">
                <p:stCondLst>
                  <p:cond evt="onClick" delay="0">
                    <p:tgtEl>
                      <p:spTgt spid="7"/>
                    </p:tgtEl>
                  </p:cond>
                </p:stCondLst>
                <p:endSync evt="end" delay="0">
                  <p:rtn val="all"/>
                </p:endSync>
                <p:childTnLst>
                  <p:par>
                    <p:cTn id="128" fill="hold" nodeType="clickPar">
                      <p:stCondLst>
                        <p:cond delay="0"/>
                      </p:stCondLst>
                      <p:childTnLst>
                        <p:par>
                          <p:cTn id="129" fill="hold" nodeType="withGroup">
                            <p:stCondLst>
                              <p:cond delay="0"/>
                            </p:stCondLst>
                            <p:childTnLst>
                              <p:par>
                                <p:cTn id="130" presetID="1" presetClass="emph" presetSubtype="2" fill="hold" nodeType="clickEffect">
                                  <p:stCondLst>
                                    <p:cond delay="0"/>
                                  </p:stCondLst>
                                  <p:childTnLst>
                                    <p:animClr clrSpc="rgb" dir="cw">
                                      <p:cBhvr>
                                        <p:cTn id="131" dur="250" fill="hold"/>
                                        <p:tgtEl>
                                          <p:spTgt spid="7"/>
                                        </p:tgtEl>
                                        <p:attrNameLst>
                                          <p:attrName>fillcolor</p:attrName>
                                        </p:attrNameLst>
                                      </p:cBhvr>
                                      <p:to>
                                        <a:srgbClr val="FFF2CC"/>
                                      </p:to>
                                    </p:animClr>
                                    <p:set>
                                      <p:cBhvr>
                                        <p:cTn id="132" dur="250" fill="hold"/>
                                        <p:tgtEl>
                                          <p:spTgt spid="7"/>
                                        </p:tgtEl>
                                        <p:attrNameLst>
                                          <p:attrName>fill.type</p:attrName>
                                        </p:attrNameLst>
                                      </p:cBhvr>
                                      <p:to>
                                        <p:strVal val="solid"/>
                                      </p:to>
                                    </p:set>
                                    <p:set>
                                      <p:cBhvr>
                                        <p:cTn id="133" dur="250" fill="hold"/>
                                        <p:tgtEl>
                                          <p:spTgt spid="7"/>
                                        </p:tgtEl>
                                        <p:attrNameLst>
                                          <p:attrName>fill.on</p:attrName>
                                        </p:attrNameLst>
                                      </p:cBhvr>
                                      <p:to>
                                        <p:strVal val="true"/>
                                      </p:to>
                                    </p:set>
                                  </p:childTnLst>
                                  <p:subTnLst>
                                    <p:audio>
                                      <p:cMediaNode>
                                        <p:cTn display="0" masterRel="sameClick">
                                          <p:stCondLst>
                                            <p:cond evt="begin" delay="0">
                                              <p:tn val="130"/>
                                            </p:cond>
                                          </p:stCondLst>
                                          <p:endCondLst>
                                            <p:cond evt="onStopAudio" delay="0">
                                              <p:tgtEl>
                                                <p:sldTgt/>
                                              </p:tgtEl>
                                            </p:cond>
                                          </p:endCondLst>
                                        </p:cTn>
                                        <p:tgtEl>
                                          <p:sndTgt r:embed="rId4" name="click.wav"/>
                                        </p:tgtEl>
                                      </p:cMediaNode>
                                    </p:audio>
                                  </p:subTnLst>
                                </p:cTn>
                              </p:par>
                              <p:par>
                                <p:cTn id="134" presetID="23" presetClass="entr" presetSubtype="32" fill="hold" nodeType="withEffect">
                                  <p:stCondLst>
                                    <p:cond delay="1000"/>
                                  </p:stCondLst>
                                  <p:childTnLst>
                                    <p:set>
                                      <p:cBhvr>
                                        <p:cTn id="135" dur="1" fill="hold">
                                          <p:stCondLst>
                                            <p:cond delay="0"/>
                                          </p:stCondLst>
                                        </p:cTn>
                                        <p:tgtEl>
                                          <p:spTgt spid="10"/>
                                        </p:tgtEl>
                                        <p:attrNameLst>
                                          <p:attrName>style.visibility</p:attrName>
                                        </p:attrNameLst>
                                      </p:cBhvr>
                                      <p:to>
                                        <p:strVal val="visible"/>
                                      </p:to>
                                    </p:set>
                                    <p:anim calcmode="lin" valueType="num">
                                      <p:cBhvr>
                                        <p:cTn id="136" dur="250" fill="hold"/>
                                        <p:tgtEl>
                                          <p:spTgt spid="10"/>
                                        </p:tgtEl>
                                        <p:attrNameLst>
                                          <p:attrName>ppt_w</p:attrName>
                                        </p:attrNameLst>
                                      </p:cBhvr>
                                      <p:tavLst>
                                        <p:tav tm="0">
                                          <p:val>
                                            <p:strVal val="4*#ppt_w"/>
                                          </p:val>
                                        </p:tav>
                                        <p:tav tm="100000">
                                          <p:val>
                                            <p:strVal val="#ppt_w"/>
                                          </p:val>
                                        </p:tav>
                                      </p:tavLst>
                                    </p:anim>
                                    <p:anim calcmode="lin" valueType="num">
                                      <p:cBhvr>
                                        <p:cTn id="137"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34"/>
                                            </p:cond>
                                          </p:stCondLst>
                                          <p:endCondLst>
                                            <p:cond evt="onStopAudio" delay="0">
                                              <p:tgtEl>
                                                <p:sldTgt/>
                                              </p:tgtEl>
                                            </p:cond>
                                          </p:endCondLst>
                                        </p:cTn>
                                        <p:tgtEl>
                                          <p:sndTgt r:embed="rId6" name="Wrong Buzzer.wav"/>
                                        </p:tgtEl>
                                      </p:cMediaNode>
                                    </p:audio>
                                  </p:subTnLst>
                                </p:cTn>
                              </p:par>
                              <p:par>
                                <p:cTn id="138" presetID="1" presetClass="emph" presetSubtype="2" fill="hold" nodeType="withEffect">
                                  <p:stCondLst>
                                    <p:cond delay="1000"/>
                                  </p:stCondLst>
                                  <p:childTnLst>
                                    <p:animClr clrSpc="rgb" dir="cw">
                                      <p:cBhvr>
                                        <p:cTn id="139" dur="250" fill="hold"/>
                                        <p:tgtEl>
                                          <p:spTgt spid="7"/>
                                        </p:tgtEl>
                                        <p:attrNameLst>
                                          <p:attrName>fillcolor</p:attrName>
                                        </p:attrNameLst>
                                      </p:cBhvr>
                                      <p:to>
                                        <a:srgbClr val="FFFF00"/>
                                      </p:to>
                                    </p:animClr>
                                    <p:set>
                                      <p:cBhvr>
                                        <p:cTn id="140" dur="250" fill="hold"/>
                                        <p:tgtEl>
                                          <p:spTgt spid="7"/>
                                        </p:tgtEl>
                                        <p:attrNameLst>
                                          <p:attrName>fill.type</p:attrName>
                                        </p:attrNameLst>
                                      </p:cBhvr>
                                      <p:to>
                                        <p:strVal val="solid"/>
                                      </p:to>
                                    </p:set>
                                    <p:set>
                                      <p:cBhvr>
                                        <p:cTn id="141"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142" restart="whenNotActive" fill="hold" evtFilter="cancelBubble" nodeType="interactiveSeq">
                <p:stCondLst>
                  <p:cond evt="onClick" delay="0">
                    <p:tgtEl>
                      <p:spTgt spid="8"/>
                    </p:tgtEl>
                  </p:cond>
                </p:stCondLst>
                <p:endSync evt="end" delay="0">
                  <p:rtn val="all"/>
                </p:endSync>
                <p:childTnLst>
                  <p:par>
                    <p:cTn id="143" fill="hold" nodeType="clickPar">
                      <p:stCondLst>
                        <p:cond delay="0"/>
                      </p:stCondLst>
                      <p:childTnLst>
                        <p:par>
                          <p:cTn id="144" fill="hold" nodeType="withGroup">
                            <p:stCondLst>
                              <p:cond delay="0"/>
                            </p:stCondLst>
                            <p:childTnLst>
                              <p:par>
                                <p:cTn id="145" presetID="1" presetClass="emph" presetSubtype="2" fill="hold" nodeType="clickEffect">
                                  <p:stCondLst>
                                    <p:cond delay="0"/>
                                  </p:stCondLst>
                                  <p:childTnLst>
                                    <p:animClr clrSpc="rgb" dir="cw">
                                      <p:cBhvr>
                                        <p:cTn id="146" dur="250" fill="hold"/>
                                        <p:tgtEl>
                                          <p:spTgt spid="8"/>
                                        </p:tgtEl>
                                        <p:attrNameLst>
                                          <p:attrName>fillcolor</p:attrName>
                                        </p:attrNameLst>
                                      </p:cBhvr>
                                      <p:to>
                                        <a:srgbClr val="FFF2CC"/>
                                      </p:to>
                                    </p:animClr>
                                    <p:set>
                                      <p:cBhvr>
                                        <p:cTn id="147" dur="250" fill="hold"/>
                                        <p:tgtEl>
                                          <p:spTgt spid="8"/>
                                        </p:tgtEl>
                                        <p:attrNameLst>
                                          <p:attrName>fill.type</p:attrName>
                                        </p:attrNameLst>
                                      </p:cBhvr>
                                      <p:to>
                                        <p:strVal val="solid"/>
                                      </p:to>
                                    </p:set>
                                    <p:set>
                                      <p:cBhvr>
                                        <p:cTn id="148" dur="250" fill="hold"/>
                                        <p:tgtEl>
                                          <p:spTgt spid="8"/>
                                        </p:tgtEl>
                                        <p:attrNameLst>
                                          <p:attrName>fill.on</p:attrName>
                                        </p:attrNameLst>
                                      </p:cBhvr>
                                      <p:to>
                                        <p:strVal val="true"/>
                                      </p:to>
                                    </p:set>
                                  </p:childTnLst>
                                  <p:subTnLst>
                                    <p:audio>
                                      <p:cMediaNode>
                                        <p:cTn display="0" masterRel="sameClick">
                                          <p:stCondLst>
                                            <p:cond evt="begin" delay="0">
                                              <p:tn val="145"/>
                                            </p:cond>
                                          </p:stCondLst>
                                          <p:endCondLst>
                                            <p:cond evt="onStopAudio" delay="0">
                                              <p:tgtEl>
                                                <p:sldTgt/>
                                              </p:tgtEl>
                                            </p:cond>
                                          </p:endCondLst>
                                        </p:cTn>
                                        <p:tgtEl>
                                          <p:sndTgt r:embed="rId4" name="click.wav"/>
                                        </p:tgtEl>
                                      </p:cMediaNode>
                                    </p:audio>
                                  </p:subTnLst>
                                </p:cTn>
                              </p:par>
                              <p:par>
                                <p:cTn id="149" presetID="23" presetClass="entr" presetSubtype="32" fill="hold" nodeType="withEffect">
                                  <p:stCondLst>
                                    <p:cond delay="1000"/>
                                  </p:stCondLst>
                                  <p:childTnLst>
                                    <p:set>
                                      <p:cBhvr>
                                        <p:cTn id="150" dur="1" fill="hold">
                                          <p:stCondLst>
                                            <p:cond delay="0"/>
                                          </p:stCondLst>
                                        </p:cTn>
                                        <p:tgtEl>
                                          <p:spTgt spid="11"/>
                                        </p:tgtEl>
                                        <p:attrNameLst>
                                          <p:attrName>style.visibility</p:attrName>
                                        </p:attrNameLst>
                                      </p:cBhvr>
                                      <p:to>
                                        <p:strVal val="visible"/>
                                      </p:to>
                                    </p:set>
                                    <p:anim calcmode="lin" valueType="num">
                                      <p:cBhvr>
                                        <p:cTn id="151" dur="250" fill="hold"/>
                                        <p:tgtEl>
                                          <p:spTgt spid="11"/>
                                        </p:tgtEl>
                                        <p:attrNameLst>
                                          <p:attrName>ppt_w</p:attrName>
                                        </p:attrNameLst>
                                      </p:cBhvr>
                                      <p:tavLst>
                                        <p:tav tm="0">
                                          <p:val>
                                            <p:strVal val="4*#ppt_w"/>
                                          </p:val>
                                        </p:tav>
                                        <p:tav tm="100000">
                                          <p:val>
                                            <p:strVal val="#ppt_w"/>
                                          </p:val>
                                        </p:tav>
                                      </p:tavLst>
                                    </p:anim>
                                    <p:anim calcmode="lin" valueType="num">
                                      <p:cBhvr>
                                        <p:cTn id="152"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49"/>
                                            </p:cond>
                                          </p:stCondLst>
                                          <p:endCondLst>
                                            <p:cond evt="onStopAudio" delay="0">
                                              <p:tgtEl>
                                                <p:sldTgt/>
                                              </p:tgtEl>
                                            </p:cond>
                                          </p:endCondLst>
                                        </p:cTn>
                                        <p:tgtEl>
                                          <p:sndTgt r:embed="rId6" name="Wrong Buzzer.wav"/>
                                        </p:tgtEl>
                                      </p:cMediaNode>
                                    </p:audio>
                                  </p:subTnLst>
                                </p:cTn>
                              </p:par>
                              <p:par>
                                <p:cTn id="153" presetID="1" presetClass="emph" presetSubtype="2" fill="hold" nodeType="withEffect">
                                  <p:stCondLst>
                                    <p:cond delay="1000"/>
                                  </p:stCondLst>
                                  <p:childTnLst>
                                    <p:animClr clrSpc="rgb" dir="cw">
                                      <p:cBhvr>
                                        <p:cTn id="154" dur="250" fill="hold"/>
                                        <p:tgtEl>
                                          <p:spTgt spid="8"/>
                                        </p:tgtEl>
                                        <p:attrNameLst>
                                          <p:attrName>fillcolor</p:attrName>
                                        </p:attrNameLst>
                                      </p:cBhvr>
                                      <p:to>
                                        <a:srgbClr val="FFFF00"/>
                                      </p:to>
                                    </p:animClr>
                                    <p:set>
                                      <p:cBhvr>
                                        <p:cTn id="155" dur="250" fill="hold"/>
                                        <p:tgtEl>
                                          <p:spTgt spid="8"/>
                                        </p:tgtEl>
                                        <p:attrNameLst>
                                          <p:attrName>fill.type</p:attrName>
                                        </p:attrNameLst>
                                      </p:cBhvr>
                                      <p:to>
                                        <p:strVal val="solid"/>
                                      </p:to>
                                    </p:set>
                                    <p:set>
                                      <p:cBhvr>
                                        <p:cTn id="156"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3" grpId="0" animBg="1"/>
      <p:bldP spid="6" grpId="0" animBg="1"/>
      <p:bldP spid="7" grpId="0" animBg="1"/>
      <p:bldP spid="8"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7"/>
          <p:cNvSpPr>
            <a:spLocks noChangeArrowheads="1"/>
          </p:cNvSpPr>
          <p:nvPr/>
        </p:nvSpPr>
        <p:spPr bwMode="auto">
          <a:xfrm>
            <a:off x="0" y="0"/>
            <a:ext cx="9144000" cy="590550"/>
          </a:xfrm>
          <a:prstGeom prst="rect">
            <a:avLst/>
          </a:prstGeom>
          <a:gradFill rotWithShape="0">
            <a:gsLst>
              <a:gs pos="0">
                <a:srgbClr val="FF0000"/>
              </a:gs>
              <a:gs pos="50000">
                <a:srgbClr val="FFFFFF"/>
              </a:gs>
              <a:gs pos="100000">
                <a:srgbClr val="FF0000"/>
              </a:gs>
            </a:gsLst>
            <a:lin ang="5400000" scaled="1"/>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kern="0" dirty="0">
                <a:solidFill>
                  <a:srgbClr val="0000FF"/>
                </a:solidFill>
                <a:latin typeface="Times New Roman" pitchFamily="18" charset="0"/>
                <a:cs typeface="Times New Roman" pitchFamily="18" charset="0"/>
              </a:rPr>
              <a:t>Phần 1: KHỞI ĐỘNG</a:t>
            </a:r>
            <a:endParaRPr lang="en-US" sz="2400" b="1" kern="0" dirty="0">
              <a:solidFill>
                <a:srgbClr val="000000"/>
              </a:solidFill>
              <a:latin typeface="Times New Roman" pitchFamily="18" charset="0"/>
              <a:cs typeface="Times New Roman" pitchFamily="18" charset="0"/>
            </a:endParaRPr>
          </a:p>
        </p:txBody>
      </p:sp>
      <p:grpSp>
        <p:nvGrpSpPr>
          <p:cNvPr id="8" name="Group 7"/>
          <p:cNvGrpSpPr/>
          <p:nvPr/>
        </p:nvGrpSpPr>
        <p:grpSpPr>
          <a:xfrm>
            <a:off x="266700" y="834129"/>
            <a:ext cx="8458200" cy="2971800"/>
            <a:chOff x="228600" y="438150"/>
            <a:chExt cx="8458200" cy="3556367"/>
          </a:xfrm>
        </p:grpSpPr>
        <p:pic>
          <p:nvPicPr>
            <p:cNvPr id="4" name="Picture 10"/>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0" y="1132864"/>
              <a:ext cx="1212850"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 name="Horizontal Scroll 2"/>
                <p:cNvSpPr/>
                <p:nvPr/>
              </p:nvSpPr>
              <p:spPr>
                <a:xfrm>
                  <a:off x="1600200" y="438150"/>
                  <a:ext cx="7086600" cy="3556367"/>
                </a:xfrm>
                <a:prstGeom prst="horizontalScroll">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tx1"/>
                      </a:solidFill>
                      <a:latin typeface="Times New Roman" pitchFamily="18" charset="0"/>
                      <a:cs typeface="Times New Roman" pitchFamily="18" charset="0"/>
                    </a:rPr>
                    <a:t>Với hình ảnh trên thì ta có khi cân thăng bằng thì kim của cân là tia phân giác của góc </a:t>
                  </a:r>
                  <a14:m>
                    <m:oMath xmlns:m="http://schemas.openxmlformats.org/officeDocument/2006/math">
                      <m:r>
                        <m:rPr>
                          <m:nor/>
                        </m:rPr>
                        <a:rPr lang="en-US" sz="2400" b="0" i="0" smtClean="0">
                          <a:solidFill>
                            <a:schemeClr val="tx1"/>
                          </a:solidFill>
                          <a:latin typeface="Cambria Math"/>
                          <a:cs typeface="Times New Roman" pitchFamily="18" charset="0"/>
                        </a:rPr>
                        <m:t>AOB</m:t>
                      </m:r>
                    </m:oMath>
                  </a14:m>
                  <a:r>
                    <a:rPr lang="en-US" sz="2400" dirty="0">
                      <a:solidFill>
                        <a:schemeClr val="tx1"/>
                      </a:solidFill>
                      <a:latin typeface="Times New Roman" pitchFamily="18" charset="0"/>
                      <a:cs typeface="Times New Roman" pitchFamily="18" charset="0"/>
                    </a:rPr>
                    <a:t>. Vậy, thế nào là tia phân giác và để ta vẽ được tia phân giác của một góc bất kì, ta phải làm như thế nào? -&gt; vào bài mới. </a:t>
                  </a:r>
                  <a:endParaRPr lang="en-US" dirty="0">
                    <a:solidFill>
                      <a:schemeClr val="tx1"/>
                    </a:solidFill>
                  </a:endParaRPr>
                </a:p>
              </p:txBody>
            </p:sp>
          </mc:Choice>
          <mc:Fallback xmlns="">
            <p:sp>
              <p:nvSpPr>
                <p:cNvPr id="3" name="Horizontal Scroll 2"/>
                <p:cNvSpPr>
                  <a:spLocks noRot="1" noChangeAspect="1" noMove="1" noResize="1" noEditPoints="1" noAdjustHandles="1" noChangeArrowheads="1" noChangeShapeType="1" noTextEdit="1"/>
                </p:cNvSpPr>
                <p:nvPr/>
              </p:nvSpPr>
              <p:spPr>
                <a:xfrm>
                  <a:off x="1600200" y="438150"/>
                  <a:ext cx="7086600" cy="3556367"/>
                </a:xfrm>
                <a:prstGeom prst="horizontalScroll">
                  <a:avLst/>
                </a:prstGeom>
                <a:blipFill rotWithShape="1">
                  <a:blip r:embed="rId4"/>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9177723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6696076" y="4638600"/>
            <a:ext cx="668338" cy="308372"/>
          </a:xfrm>
          <a:prstGeom prst="cloud">
            <a:avLst/>
          </a:prstGeom>
          <a:solidFill>
            <a:schemeClr val="accent1">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endParaRPr lang="vi-VN" sz="1350">
              <a:solidFill>
                <a:prstClr val="white"/>
              </a:solidFill>
            </a:endParaRPr>
          </a:p>
        </p:txBody>
      </p:sp>
      <p:sp>
        <p:nvSpPr>
          <p:cNvPr id="3" name="Snip Diagonal Corner Rectangle 2"/>
          <p:cNvSpPr/>
          <p:nvPr/>
        </p:nvSpPr>
        <p:spPr>
          <a:xfrm>
            <a:off x="166689" y="115490"/>
            <a:ext cx="7896226" cy="957827"/>
          </a:xfrm>
          <a:prstGeom prst="snip2DiagRect">
            <a:avLst/>
          </a:prstGeom>
          <a:solidFill>
            <a:schemeClr val="accent6">
              <a:lumMod val="20000"/>
              <a:lumOff val="80000"/>
            </a:schemeClr>
          </a:solidFill>
          <a:ln/>
        </p:spPr>
        <p:style>
          <a:lnRef idx="1">
            <a:schemeClr val="accent2"/>
          </a:lnRef>
          <a:fillRef idx="2">
            <a:schemeClr val="accent2"/>
          </a:fillRef>
          <a:effectRef idx="1">
            <a:schemeClr val="accent2"/>
          </a:effectRef>
          <a:fontRef idx="minor">
            <a:schemeClr val="dk1"/>
          </a:fontRef>
        </p:style>
        <p:txBody>
          <a:bodyPr lIns="68574" tIns="34287" rIns="68574" bIns="34287" anchor="ctr"/>
          <a:lstStyle/>
          <a:p>
            <a:pPr algn="ctr" defTabSz="685834">
              <a:defRPr/>
            </a:pPr>
            <a:endParaRPr lang="vi-VN" sz="3300" b="1" dirty="0">
              <a:solidFill>
                <a:prstClr val="black"/>
              </a:solidFill>
              <a:latin typeface="Times New Roman" panose="02020603050405020304" pitchFamily="18" charset="0"/>
              <a:cs typeface="Times New Roman" pitchFamily="18" charset="0"/>
            </a:endParaRPr>
          </a:p>
        </p:txBody>
      </p:sp>
      <mc:AlternateContent xmlns:mc="http://schemas.openxmlformats.org/markup-compatibility/2006">
        <mc:Choice xmlns:a14="http://schemas.microsoft.com/office/drawing/2010/main" Requires="a14">
          <p:sp>
            <p:nvSpPr>
              <p:cNvPr id="4" name="Rectangle 3"/>
              <p:cNvSpPr/>
              <p:nvPr/>
            </p:nvSpPr>
            <p:spPr>
              <a:xfrm>
                <a:off x="578571" y="2707165"/>
                <a:ext cx="3632494" cy="731520"/>
              </a:xfrm>
              <a:prstGeom prst="rect">
                <a:avLst/>
              </a:prstGeom>
              <a:solidFill>
                <a:srgbClr val="92D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eaLnBrk="1" hangingPunct="1">
                  <a:defRPr/>
                </a:pPr>
                <a:r>
                  <a:rPr lang="nl-NL" sz="2400" dirty="0">
                    <a:solidFill>
                      <a:schemeClr val="tx1"/>
                    </a:solidFill>
                    <a:latin typeface="Times New Roman" pitchFamily="18" charset="0"/>
                    <a:cs typeface="Times New Roman" pitchFamily="18" charset="0"/>
                  </a:rPr>
                  <a:t>A. </a:t>
                </a:r>
                <a14:m>
                  <m:oMath xmlns:m="http://schemas.openxmlformats.org/officeDocument/2006/math">
                    <m:r>
                      <m:rPr>
                        <m:nor/>
                      </m:rPr>
                      <a:rPr lang="en-US" sz="2400" b="0" i="1" smtClean="0">
                        <a:solidFill>
                          <a:schemeClr val="tx1"/>
                        </a:solidFill>
                        <a:latin typeface="+mj-lt"/>
                        <a:cs typeface="Times New Roman" pitchFamily="18" charset="0"/>
                      </a:rPr>
                      <m:t>OA</m:t>
                    </m:r>
                    <m:r>
                      <a:rPr lang="en-US" sz="2400" b="0" i="1" smtClean="0">
                        <a:solidFill>
                          <a:schemeClr val="tx1"/>
                        </a:solidFill>
                        <a:latin typeface="Cambria Math"/>
                        <a:cs typeface="Times New Roman" pitchFamily="18" charset="0"/>
                      </a:rPr>
                      <m:t>.</m:t>
                    </m:r>
                  </m:oMath>
                </a14:m>
                <a:r>
                  <a:rPr lang="nl-NL" sz="2400" dirty="0">
                    <a:solidFill>
                      <a:schemeClr val="tx1"/>
                    </a:solidFill>
                    <a:latin typeface="Times New Roman" pitchFamily="18" charset="0"/>
                    <a:cs typeface="Times New Roman" pitchFamily="18" charset="0"/>
                  </a:rPr>
                  <a:t> </a:t>
                </a:r>
                <a:endParaRPr lang="en-US" sz="2400" dirty="0">
                  <a:solidFill>
                    <a:schemeClr val="tx1"/>
                  </a:solidFill>
                  <a:latin typeface="Times New Roman" pitchFamily="18" charset="0"/>
                  <a:cs typeface="Times New Roman"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578571" y="2707165"/>
                <a:ext cx="3632494" cy="731520"/>
              </a:xfrm>
              <a:prstGeom prst="rect">
                <a:avLst/>
              </a:prstGeom>
              <a:blipFill>
                <a:blip r:embed="rId7"/>
                <a:stretch>
                  <a:fillRect l="-3188" b="-833"/>
                </a:stretch>
              </a:blipFill>
              <a:ln w="28575">
                <a:noFill/>
              </a:ln>
            </p:spPr>
            <p:txBody>
              <a:bodyPr/>
              <a:lstStyle/>
              <a:p>
                <a:r>
                  <a:rPr lang="en-US">
                    <a:noFill/>
                  </a:rPr>
                  <a:t> </a:t>
                </a:r>
              </a:p>
            </p:txBody>
          </p:sp>
        </mc:Fallback>
      </mc:AlternateContent>
      <p:sp>
        <p:nvSpPr>
          <p:cNvPr id="5" name="Cloud 4"/>
          <p:cNvSpPr/>
          <p:nvPr/>
        </p:nvSpPr>
        <p:spPr>
          <a:xfrm>
            <a:off x="260350" y="4540374"/>
            <a:ext cx="425451" cy="196453"/>
          </a:xfrm>
          <a:prstGeom prst="cloud">
            <a:avLst/>
          </a:prstGeom>
          <a:solidFill>
            <a:schemeClr val="accent1">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endParaRPr lang="vi-VN" sz="1350">
              <a:solidFill>
                <a:prstClr val="white"/>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6" name="Rectangle 5"/>
              <p:cNvSpPr/>
              <p:nvPr/>
            </p:nvSpPr>
            <p:spPr>
              <a:xfrm>
                <a:off x="4597402" y="2707166"/>
                <a:ext cx="3843336" cy="731520"/>
              </a:xfrm>
              <a:prstGeom prst="rect">
                <a:avLst/>
              </a:prstGeom>
              <a:solidFill>
                <a:srgbClr val="92D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defTabSz="685834">
                  <a:defRPr/>
                </a:pPr>
                <a:r>
                  <a:rPr lang="nl-NL" sz="2400" dirty="0">
                    <a:solidFill>
                      <a:schemeClr val="tx1"/>
                    </a:solidFill>
                    <a:latin typeface="Times New Roman" pitchFamily="18" charset="0"/>
                    <a:cs typeface="Times New Roman" pitchFamily="18" charset="0"/>
                  </a:rPr>
                  <a:t>B. Là tia phân giác của</a:t>
                </a:r>
              </a:p>
              <a:p>
                <a:pPr defTabSz="685834">
                  <a:defRPr/>
                </a:pPr>
                <a:r>
                  <a:rPr lang="nl-NL" sz="2400" dirty="0">
                    <a:solidFill>
                      <a:schemeClr val="tx1"/>
                    </a:solidFill>
                    <a:latin typeface="Times New Roman" pitchFamily="18" charset="0"/>
                    <a:cs typeface="Times New Roman" pitchFamily="18" charset="0"/>
                  </a:rPr>
                  <a:t> góc </a:t>
                </a:r>
                <a14:m>
                  <m:oMath xmlns:m="http://schemas.openxmlformats.org/officeDocument/2006/math">
                    <m:r>
                      <m:rPr>
                        <m:nor/>
                      </m:rPr>
                      <a:rPr lang="en-US" sz="2400" b="0" i="1" smtClean="0">
                        <a:solidFill>
                          <a:schemeClr val="tx1"/>
                        </a:solidFill>
                        <a:latin typeface="+mj-lt"/>
                        <a:cs typeface="Times New Roman" pitchFamily="18" charset="0"/>
                      </a:rPr>
                      <m:t>AOB</m:t>
                    </m:r>
                  </m:oMath>
                </a14:m>
                <a:endParaRPr lang="en-US" sz="2400" i="1" dirty="0">
                  <a:solidFill>
                    <a:schemeClr val="tx1"/>
                  </a:solidFill>
                  <a:latin typeface="+mj-lt"/>
                  <a:cs typeface="Times New Roman"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4597402" y="2707166"/>
                <a:ext cx="3843336" cy="731520"/>
              </a:xfrm>
              <a:prstGeom prst="rect">
                <a:avLst/>
              </a:prstGeom>
              <a:blipFill>
                <a:blip r:embed="rId8"/>
                <a:stretch>
                  <a:fillRect l="-3011" t="-12500" b="-25833"/>
                </a:stretch>
              </a:blipFill>
              <a:ln w="28575">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578571" y="3486150"/>
                <a:ext cx="3632494" cy="731520"/>
              </a:xfrm>
              <a:prstGeom prst="rect">
                <a:avLst/>
              </a:prstGeom>
              <a:solidFill>
                <a:srgbClr val="92D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eaLnBrk="1" hangingPunct="1">
                  <a:defRPr/>
                </a:pPr>
                <a:r>
                  <a:rPr lang="nl-NL" sz="2400" dirty="0">
                    <a:solidFill>
                      <a:schemeClr val="tx1"/>
                    </a:solidFill>
                    <a:latin typeface="Times New Roman" pitchFamily="18" charset="0"/>
                    <a:cs typeface="Times New Roman" pitchFamily="18" charset="0"/>
                  </a:rPr>
                  <a:t>C. </a:t>
                </a:r>
                <a14:m>
                  <m:oMath xmlns:m="http://schemas.openxmlformats.org/officeDocument/2006/math">
                    <m:r>
                      <m:rPr>
                        <m:nor/>
                      </m:rPr>
                      <a:rPr lang="en-US" sz="2400" b="0" i="1" smtClean="0">
                        <a:solidFill>
                          <a:schemeClr val="tx1"/>
                        </a:solidFill>
                        <a:latin typeface="+mj-lt"/>
                        <a:cs typeface="Times New Roman" pitchFamily="18" charset="0"/>
                      </a:rPr>
                      <m:t>OB</m:t>
                    </m:r>
                  </m:oMath>
                </a14:m>
                <a:r>
                  <a:rPr lang="en-US" sz="2400" dirty="0">
                    <a:solidFill>
                      <a:schemeClr val="tx1"/>
                    </a:solidFill>
                    <a:latin typeface="Times New Roman" pitchFamily="18" charset="0"/>
                    <a:cs typeface="Times New Roman" pitchFamily="18" charset="0"/>
                  </a:rPr>
                  <a:t>. </a:t>
                </a:r>
              </a:p>
            </p:txBody>
          </p:sp>
        </mc:Choice>
        <mc:Fallback>
          <p:sp>
            <p:nvSpPr>
              <p:cNvPr id="7" name="Rectangle 6"/>
              <p:cNvSpPr>
                <a:spLocks noRot="1" noChangeAspect="1" noMove="1" noResize="1" noEditPoints="1" noAdjustHandles="1" noChangeArrowheads="1" noChangeShapeType="1" noTextEdit="1"/>
              </p:cNvSpPr>
              <p:nvPr/>
            </p:nvSpPr>
            <p:spPr>
              <a:xfrm>
                <a:off x="578571" y="3486150"/>
                <a:ext cx="3632494" cy="731520"/>
              </a:xfrm>
              <a:prstGeom prst="rect">
                <a:avLst/>
              </a:prstGeom>
              <a:blipFill>
                <a:blip r:embed="rId9"/>
                <a:stretch>
                  <a:fillRect l="-3188"/>
                </a:stretch>
              </a:blipFill>
              <a:ln w="28575">
                <a:noFill/>
              </a:ln>
            </p:spPr>
            <p:txBody>
              <a:bodyPr/>
              <a:lstStyle/>
              <a:p>
                <a:r>
                  <a:rPr lang="en-US">
                    <a:noFill/>
                  </a:rPr>
                  <a:t> </a:t>
                </a:r>
              </a:p>
            </p:txBody>
          </p:sp>
        </mc:Fallback>
      </mc:AlternateContent>
      <p:sp>
        <p:nvSpPr>
          <p:cNvPr id="8" name="Rectangle 7"/>
          <p:cNvSpPr/>
          <p:nvPr/>
        </p:nvSpPr>
        <p:spPr>
          <a:xfrm>
            <a:off x="4597401" y="3486151"/>
            <a:ext cx="3843337" cy="731520"/>
          </a:xfrm>
          <a:prstGeom prst="rect">
            <a:avLst/>
          </a:prstGeom>
          <a:solidFill>
            <a:srgbClr val="92D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eaLnBrk="1" hangingPunct="1">
              <a:defRPr/>
            </a:pPr>
            <a:r>
              <a:rPr lang="nl-NL" sz="2400" dirty="0">
                <a:solidFill>
                  <a:schemeClr val="tx1"/>
                </a:solidFill>
                <a:latin typeface="Times New Roman" pitchFamily="18" charset="0"/>
                <a:cs typeface="Times New Roman" pitchFamily="18" charset="0"/>
              </a:rPr>
              <a:t>D. Cả A, B, C đều đúng.</a:t>
            </a:r>
            <a:endParaRPr lang="en-US" sz="2400" dirty="0">
              <a:solidFill>
                <a:schemeClr val="tx1"/>
              </a:solidFill>
              <a:latin typeface="Times New Roman" pitchFamily="18" charset="0"/>
              <a:cs typeface="Times New Roman" pitchFamily="18" charset="0"/>
            </a:endParaRPr>
          </a:p>
        </p:txBody>
      </p:sp>
      <p:pic>
        <p:nvPicPr>
          <p:cNvPr id="9" name="Picture 8"/>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429000" y="2706610"/>
            <a:ext cx="731520" cy="731520"/>
          </a:xfrm>
          <a:prstGeom prst="rect">
            <a:avLst/>
          </a:prstGeom>
          <a:solidFill>
            <a:srgbClr val="FF0000"/>
          </a:solidFill>
          <a:ln>
            <a:noFill/>
          </a:ln>
        </p:spPr>
      </p:pic>
      <p:pic>
        <p:nvPicPr>
          <p:cNvPr id="10" name="Picture 9"/>
          <p:cNvPicPr>
            <a:picLocks noChangeAspect="1"/>
          </p:cNvPicPr>
          <p:nvPr/>
        </p:nvPicPr>
        <p:blipFill rotWithShape="1">
          <a:blip r:embed="rId11"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3343274" y="3494660"/>
            <a:ext cx="781053" cy="731520"/>
          </a:xfrm>
          <a:prstGeom prst="rect">
            <a:avLst/>
          </a:prstGeom>
          <a:solidFill>
            <a:srgbClr val="FF0000"/>
          </a:solidFill>
        </p:spPr>
      </p:pic>
      <p:pic>
        <p:nvPicPr>
          <p:cNvPr id="11" name="Picture 10"/>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810500" y="3486150"/>
            <a:ext cx="781053" cy="731520"/>
          </a:xfrm>
          <a:prstGeom prst="rect">
            <a:avLst/>
          </a:prstGeom>
          <a:solidFill>
            <a:srgbClr val="FF0000"/>
          </a:solidFill>
          <a:ln>
            <a:noFill/>
          </a:ln>
        </p:spPr>
      </p:pic>
      <p:pic>
        <p:nvPicPr>
          <p:cNvPr id="12" name="Picture 11"/>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787128" y="2706610"/>
            <a:ext cx="731520" cy="731520"/>
          </a:xfrm>
          <a:prstGeom prst="rect">
            <a:avLst/>
          </a:prstGeom>
          <a:solidFill>
            <a:srgbClr val="00B050"/>
          </a:solidFill>
          <a:ln w="9525">
            <a:noFill/>
            <a:miter lim="800000"/>
            <a:headEnd/>
            <a:tailEnd/>
          </a:ln>
        </p:spPr>
      </p:pic>
      <p:sp>
        <p:nvSpPr>
          <p:cNvPr id="33806" name="Rectangle 54"/>
          <p:cNvSpPr>
            <a:spLocks noChangeArrowheads="1"/>
          </p:cNvSpPr>
          <p:nvPr/>
        </p:nvSpPr>
        <p:spPr bwMode="auto">
          <a:xfrm>
            <a:off x="473074" y="242320"/>
            <a:ext cx="68913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nl-NL" sz="2400" b="1" dirty="0">
                <a:solidFill>
                  <a:srgbClr val="000000"/>
                </a:solidFill>
                <a:latin typeface="Times New Roman" pitchFamily="18" charset="0"/>
                <a:cs typeface="Times New Roman" pitchFamily="18" charset="0"/>
              </a:rPr>
              <a:t>Câu 2</a:t>
            </a:r>
            <a:r>
              <a:rPr lang="nl-NL" sz="2400" dirty="0">
                <a:solidFill>
                  <a:srgbClr val="000000"/>
                </a:solidFill>
                <a:latin typeface="Times New Roman" pitchFamily="18" charset="0"/>
                <a:cs typeface="Times New Roman" pitchFamily="18" charset="0"/>
              </a:rPr>
              <a:t>. Hãy quan sát hình bên: </a:t>
            </a:r>
            <a:r>
              <a:rPr lang="en-US" sz="2400" dirty="0">
                <a:solidFill>
                  <a:srgbClr val="000000"/>
                </a:solidFill>
                <a:latin typeface="Times New Roman" pitchFamily="18" charset="0"/>
                <a:cs typeface="Times New Roman" pitchFamily="18" charset="0"/>
              </a:rPr>
              <a:t>Khi cân ở vị trí cân bằng thì kim (mũi tên) sẽ ở vị trí nào?</a:t>
            </a:r>
            <a:endParaRPr lang="en-US" altLang="en-US" sz="2400" dirty="0">
              <a:solidFill>
                <a:srgbClr val="000000"/>
              </a:solidFill>
              <a:latin typeface="Times New Roman" pitchFamily="18" charset="0"/>
              <a:ea typeface="Tahoma" pitchFamily="34" charset="0"/>
              <a:cs typeface="Times New Roman" pitchFamily="18" charset="0"/>
            </a:endParaRPr>
          </a:p>
        </p:txBody>
      </p:sp>
      <p:sp>
        <p:nvSpPr>
          <p:cNvPr id="20" name="Cloud 19"/>
          <p:cNvSpPr/>
          <p:nvPr/>
        </p:nvSpPr>
        <p:spPr>
          <a:xfrm>
            <a:off x="1633538" y="4234690"/>
            <a:ext cx="425451" cy="196453"/>
          </a:xfrm>
          <a:prstGeom prst="cloud">
            <a:avLst/>
          </a:prstGeom>
          <a:solidFill>
            <a:schemeClr val="accent1">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endParaRPr lang="vi-VN" sz="1350">
              <a:solidFill>
                <a:prstClr val="white"/>
              </a:solidFill>
              <a:latin typeface="Times New Roman" panose="02020603050405020304" pitchFamily="18" charset="0"/>
              <a:cs typeface="Times New Roman" panose="02020603050405020304" pitchFamily="18" charset="0"/>
            </a:endParaRPr>
          </a:p>
        </p:txBody>
      </p:sp>
      <p:sp>
        <p:nvSpPr>
          <p:cNvPr id="22" name="Oval 26"/>
          <p:cNvSpPr>
            <a:spLocks noChangeArrowheads="1"/>
          </p:cNvSpPr>
          <p:nvPr/>
        </p:nvSpPr>
        <p:spPr bwMode="auto">
          <a:xfrm>
            <a:off x="7977188" y="561975"/>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b="1">
                <a:solidFill>
                  <a:srgbClr val="FF3300"/>
                </a:solidFill>
                <a:latin typeface="Times New Roman" pitchFamily="18" charset="0"/>
                <a:cs typeface="Times New Roman" pitchFamily="18" charset="0"/>
              </a:rPr>
              <a:t>STOP</a:t>
            </a:r>
          </a:p>
        </p:txBody>
      </p:sp>
      <p:sp>
        <p:nvSpPr>
          <p:cNvPr id="23" name="Oval 27"/>
          <p:cNvSpPr>
            <a:spLocks noChangeArrowheads="1"/>
          </p:cNvSpPr>
          <p:nvPr/>
        </p:nvSpPr>
        <p:spPr bwMode="auto">
          <a:xfrm>
            <a:off x="7977188" y="561975"/>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a:t>
            </a:r>
          </a:p>
        </p:txBody>
      </p:sp>
      <p:sp>
        <p:nvSpPr>
          <p:cNvPr id="24" name="Oval 28"/>
          <p:cNvSpPr>
            <a:spLocks noChangeArrowheads="1"/>
          </p:cNvSpPr>
          <p:nvPr/>
        </p:nvSpPr>
        <p:spPr bwMode="auto">
          <a:xfrm>
            <a:off x="7977188" y="561975"/>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2</a:t>
            </a:r>
          </a:p>
        </p:txBody>
      </p:sp>
      <p:sp>
        <p:nvSpPr>
          <p:cNvPr id="25" name="Oval 29"/>
          <p:cNvSpPr>
            <a:spLocks noChangeArrowheads="1"/>
          </p:cNvSpPr>
          <p:nvPr/>
        </p:nvSpPr>
        <p:spPr bwMode="auto">
          <a:xfrm>
            <a:off x="7985126" y="563166"/>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3</a:t>
            </a:r>
          </a:p>
        </p:txBody>
      </p:sp>
      <p:sp>
        <p:nvSpPr>
          <p:cNvPr id="26" name="Oval 30"/>
          <p:cNvSpPr>
            <a:spLocks noChangeArrowheads="1"/>
          </p:cNvSpPr>
          <p:nvPr/>
        </p:nvSpPr>
        <p:spPr bwMode="auto">
          <a:xfrm>
            <a:off x="7977188" y="563166"/>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4</a:t>
            </a:r>
          </a:p>
        </p:txBody>
      </p:sp>
      <p:sp>
        <p:nvSpPr>
          <p:cNvPr id="27" name="Oval 31"/>
          <p:cNvSpPr>
            <a:spLocks noChangeArrowheads="1"/>
          </p:cNvSpPr>
          <p:nvPr/>
        </p:nvSpPr>
        <p:spPr bwMode="auto">
          <a:xfrm>
            <a:off x="7977188" y="561975"/>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5</a:t>
            </a:r>
          </a:p>
        </p:txBody>
      </p:sp>
      <p:sp>
        <p:nvSpPr>
          <p:cNvPr id="28" name="Oval 32"/>
          <p:cNvSpPr>
            <a:spLocks noChangeArrowheads="1"/>
          </p:cNvSpPr>
          <p:nvPr/>
        </p:nvSpPr>
        <p:spPr bwMode="auto">
          <a:xfrm>
            <a:off x="7977188" y="559594"/>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6</a:t>
            </a:r>
          </a:p>
        </p:txBody>
      </p:sp>
      <p:sp>
        <p:nvSpPr>
          <p:cNvPr id="29" name="Oval 33"/>
          <p:cNvSpPr>
            <a:spLocks noChangeArrowheads="1"/>
          </p:cNvSpPr>
          <p:nvPr/>
        </p:nvSpPr>
        <p:spPr bwMode="auto">
          <a:xfrm>
            <a:off x="7977188" y="563166"/>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7</a:t>
            </a:r>
          </a:p>
        </p:txBody>
      </p:sp>
      <p:sp>
        <p:nvSpPr>
          <p:cNvPr id="30" name="Oval 34"/>
          <p:cNvSpPr>
            <a:spLocks noChangeArrowheads="1"/>
          </p:cNvSpPr>
          <p:nvPr/>
        </p:nvSpPr>
        <p:spPr bwMode="auto">
          <a:xfrm>
            <a:off x="7977188" y="563166"/>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8</a:t>
            </a:r>
          </a:p>
        </p:txBody>
      </p:sp>
      <p:sp>
        <p:nvSpPr>
          <p:cNvPr id="31" name="Oval 35"/>
          <p:cNvSpPr>
            <a:spLocks noChangeArrowheads="1"/>
          </p:cNvSpPr>
          <p:nvPr/>
        </p:nvSpPr>
        <p:spPr bwMode="auto">
          <a:xfrm>
            <a:off x="7983539" y="566738"/>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9</a:t>
            </a:r>
          </a:p>
        </p:txBody>
      </p:sp>
      <p:sp>
        <p:nvSpPr>
          <p:cNvPr id="32" name="Oval 36"/>
          <p:cNvSpPr>
            <a:spLocks noChangeArrowheads="1"/>
          </p:cNvSpPr>
          <p:nvPr/>
        </p:nvSpPr>
        <p:spPr bwMode="auto">
          <a:xfrm>
            <a:off x="7977188" y="566738"/>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10</a:t>
            </a:r>
          </a:p>
        </p:txBody>
      </p:sp>
      <p:sp>
        <p:nvSpPr>
          <p:cNvPr id="33" name="Oval 37"/>
          <p:cNvSpPr>
            <a:spLocks noChangeArrowheads="1"/>
          </p:cNvSpPr>
          <p:nvPr/>
        </p:nvSpPr>
        <p:spPr bwMode="auto">
          <a:xfrm>
            <a:off x="7970838" y="566738"/>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11</a:t>
            </a:r>
          </a:p>
        </p:txBody>
      </p:sp>
      <p:sp>
        <p:nvSpPr>
          <p:cNvPr id="34" name="Oval 38"/>
          <p:cNvSpPr>
            <a:spLocks noChangeArrowheads="1"/>
          </p:cNvSpPr>
          <p:nvPr/>
        </p:nvSpPr>
        <p:spPr bwMode="auto">
          <a:xfrm>
            <a:off x="7970838" y="559594"/>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12</a:t>
            </a:r>
          </a:p>
        </p:txBody>
      </p:sp>
      <p:sp>
        <p:nvSpPr>
          <p:cNvPr id="35" name="Oval 39"/>
          <p:cNvSpPr>
            <a:spLocks noChangeArrowheads="1"/>
          </p:cNvSpPr>
          <p:nvPr/>
        </p:nvSpPr>
        <p:spPr bwMode="auto">
          <a:xfrm>
            <a:off x="7970838" y="566738"/>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13</a:t>
            </a:r>
          </a:p>
        </p:txBody>
      </p:sp>
      <p:sp>
        <p:nvSpPr>
          <p:cNvPr id="36" name="Oval 40"/>
          <p:cNvSpPr>
            <a:spLocks noChangeArrowheads="1"/>
          </p:cNvSpPr>
          <p:nvPr/>
        </p:nvSpPr>
        <p:spPr bwMode="auto">
          <a:xfrm>
            <a:off x="7970838" y="566738"/>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14</a:t>
            </a:r>
          </a:p>
        </p:txBody>
      </p:sp>
      <p:sp>
        <p:nvSpPr>
          <p:cNvPr id="37" name="Oval 41"/>
          <p:cNvSpPr>
            <a:spLocks noChangeArrowheads="1"/>
          </p:cNvSpPr>
          <p:nvPr/>
        </p:nvSpPr>
        <p:spPr bwMode="auto">
          <a:xfrm>
            <a:off x="7970838" y="566738"/>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15</a:t>
            </a:r>
          </a:p>
        </p:txBody>
      </p:sp>
      <p:pic>
        <p:nvPicPr>
          <p:cNvPr id="3074" name="Picture 2"/>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607061" y="1200150"/>
            <a:ext cx="3309938" cy="1476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3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810500" y="367595"/>
            <a:ext cx="876300" cy="731838"/>
          </a:xfrm>
          <a:prstGeom prst="rect">
            <a:avLst/>
          </a:prstGeom>
        </p:spPr>
      </p:pic>
      <p:pic>
        <p:nvPicPr>
          <p:cNvPr id="38" name="Picture 37">
            <a:hlinkClick r:id="rId15" action="ppaction://hlinksldjump"/>
            <a:extLst>
              <a:ext uri="{FF2B5EF4-FFF2-40B4-BE49-F238E27FC236}">
                <a16:creationId xmlns:a16="http://schemas.microsoft.com/office/drawing/2014/main" id="{9889D671-E0A8-8CFA-E9E2-A4D4B7AA618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450605" y="4412853"/>
            <a:ext cx="653367" cy="653367"/>
          </a:xfrm>
          <a:prstGeom prst="rect">
            <a:avLst/>
          </a:prstGeom>
        </p:spPr>
      </p:pic>
    </p:spTree>
    <p:extLst>
      <p:ext uri="{BB962C8B-B14F-4D97-AF65-F5344CB8AC3E}">
        <p14:creationId xmlns:p14="http://schemas.microsoft.com/office/powerpoint/2010/main" val="110499248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repeatCount="indefinite"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0" fill="hold"/>
                                        <p:tgtEl>
                                          <p:spTgt spid="2"/>
                                        </p:tgtEl>
                                        <p:attrNameLst>
                                          <p:attrName>ppt_x</p:attrName>
                                        </p:attrNameLst>
                                      </p:cBhvr>
                                      <p:tavLst>
                                        <p:tav tm="0">
                                          <p:val>
                                            <p:strVal val="0-#ppt_w/2"/>
                                          </p:val>
                                        </p:tav>
                                        <p:tav tm="100000">
                                          <p:val>
                                            <p:strVal val="#ppt_x"/>
                                          </p:val>
                                        </p:tav>
                                      </p:tavLst>
                                    </p:anim>
                                    <p:anim calcmode="lin" valueType="num">
                                      <p:cBhvr additive="base">
                                        <p:cTn id="8" dur="20000" fill="hold"/>
                                        <p:tgtEl>
                                          <p:spTgt spid="2"/>
                                        </p:tgtEl>
                                        <p:attrNameLst>
                                          <p:attrName>ppt_y</p:attrName>
                                        </p:attrNameLst>
                                      </p:cBhvr>
                                      <p:tavLst>
                                        <p:tav tm="0">
                                          <p:val>
                                            <p:strVal val="#ppt_y"/>
                                          </p:val>
                                        </p:tav>
                                        <p:tav tm="100000">
                                          <p:val>
                                            <p:strVal val="#ppt_y"/>
                                          </p:val>
                                        </p:tav>
                                      </p:tavLst>
                                    </p:anim>
                                  </p:childTnLst>
                                </p:cTn>
                              </p:par>
                              <p:par>
                                <p:cTn id="9" presetID="47"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5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10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anim calcmode="lin" valueType="num">
                                      <p:cBhvr>
                                        <p:cTn id="22" dur="500" fill="hold"/>
                                        <p:tgtEl>
                                          <p:spTgt spid="6"/>
                                        </p:tgtEl>
                                        <p:attrNameLst>
                                          <p:attrName>ppt_x</p:attrName>
                                        </p:attrNameLst>
                                      </p:cBhvr>
                                      <p:tavLst>
                                        <p:tav tm="0">
                                          <p:val>
                                            <p:strVal val="#ppt_x"/>
                                          </p:val>
                                        </p:tav>
                                        <p:tav tm="100000">
                                          <p:val>
                                            <p:strVal val="#ppt_x"/>
                                          </p:val>
                                        </p:tav>
                                      </p:tavLst>
                                    </p:anim>
                                    <p:anim calcmode="lin" valueType="num">
                                      <p:cBhvr>
                                        <p:cTn id="23" dur="5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150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anim calcmode="lin" valueType="num">
                                      <p:cBhvr>
                                        <p:cTn id="27" dur="500" fill="hold"/>
                                        <p:tgtEl>
                                          <p:spTgt spid="7"/>
                                        </p:tgtEl>
                                        <p:attrNameLst>
                                          <p:attrName>ppt_x</p:attrName>
                                        </p:attrNameLst>
                                      </p:cBhvr>
                                      <p:tavLst>
                                        <p:tav tm="0">
                                          <p:val>
                                            <p:strVal val="#ppt_x"/>
                                          </p:val>
                                        </p:tav>
                                        <p:tav tm="100000">
                                          <p:val>
                                            <p:strVal val="#ppt_x"/>
                                          </p:val>
                                        </p:tav>
                                      </p:tavLst>
                                    </p:anim>
                                    <p:anim calcmode="lin" valueType="num">
                                      <p:cBhvr>
                                        <p:cTn id="28" dur="5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20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anim calcmode="lin" valueType="num">
                                      <p:cBhvr>
                                        <p:cTn id="32" dur="500" fill="hold"/>
                                        <p:tgtEl>
                                          <p:spTgt spid="8"/>
                                        </p:tgtEl>
                                        <p:attrNameLst>
                                          <p:attrName>ppt_x</p:attrName>
                                        </p:attrNameLst>
                                      </p:cBhvr>
                                      <p:tavLst>
                                        <p:tav tm="0">
                                          <p:val>
                                            <p:strVal val="#ppt_x"/>
                                          </p:val>
                                        </p:tav>
                                        <p:tav tm="100000">
                                          <p:val>
                                            <p:strVal val="#ppt_x"/>
                                          </p:val>
                                        </p:tav>
                                      </p:tavLst>
                                    </p:anim>
                                    <p:anim calcmode="lin" valueType="num">
                                      <p:cBhvr>
                                        <p:cTn id="33" dur="500" fill="hold"/>
                                        <p:tgtEl>
                                          <p:spTgt spid="8"/>
                                        </p:tgtEl>
                                        <p:attrNameLst>
                                          <p:attrName>ppt_y</p:attrName>
                                        </p:attrNameLst>
                                      </p:cBhvr>
                                      <p:tavLst>
                                        <p:tav tm="0">
                                          <p:val>
                                            <p:strVal val="#ppt_y+.1"/>
                                          </p:val>
                                        </p:tav>
                                        <p:tav tm="100000">
                                          <p:val>
                                            <p:strVal val="#ppt_y"/>
                                          </p:val>
                                        </p:tav>
                                      </p:tavLst>
                                    </p:anim>
                                  </p:childTnLst>
                                </p:cTn>
                              </p:par>
                              <p:par>
                                <p:cTn id="34" presetID="2" presetClass="entr" presetSubtype="2" repeatCount="indefinite" fill="hold" nodeType="withEffect">
                                  <p:stCondLst>
                                    <p:cond delay="50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20000" fill="hold"/>
                                        <p:tgtEl>
                                          <p:spTgt spid="5"/>
                                        </p:tgtEl>
                                        <p:attrNameLst>
                                          <p:attrName>ppt_x</p:attrName>
                                        </p:attrNameLst>
                                      </p:cBhvr>
                                      <p:tavLst>
                                        <p:tav tm="0">
                                          <p:val>
                                            <p:strVal val="1+#ppt_w/2"/>
                                          </p:val>
                                        </p:tav>
                                        <p:tav tm="100000">
                                          <p:val>
                                            <p:strVal val="#ppt_x"/>
                                          </p:val>
                                        </p:tav>
                                      </p:tavLst>
                                    </p:anim>
                                    <p:anim calcmode="lin" valueType="num">
                                      <p:cBhvr additive="base">
                                        <p:cTn id="37" dur="20000" fill="hold"/>
                                        <p:tgtEl>
                                          <p:spTgt spid="5"/>
                                        </p:tgtEl>
                                        <p:attrNameLst>
                                          <p:attrName>ppt_y</p:attrName>
                                        </p:attrNameLst>
                                      </p:cBhvr>
                                      <p:tavLst>
                                        <p:tav tm="0">
                                          <p:val>
                                            <p:strVal val="#ppt_y"/>
                                          </p:val>
                                        </p:tav>
                                        <p:tav tm="100000">
                                          <p:val>
                                            <p:strVal val="#ppt_y"/>
                                          </p:val>
                                        </p:tav>
                                      </p:tavLst>
                                    </p:anim>
                                  </p:childTnLst>
                                </p:cTn>
                              </p:par>
                              <p:par>
                                <p:cTn id="38" presetID="2" presetClass="entr" presetSubtype="2" repeatCount="indefinite" fill="hold" nodeType="withEffect">
                                  <p:stCondLst>
                                    <p:cond delay="50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20000" fill="hold"/>
                                        <p:tgtEl>
                                          <p:spTgt spid="20"/>
                                        </p:tgtEl>
                                        <p:attrNameLst>
                                          <p:attrName>ppt_x</p:attrName>
                                        </p:attrNameLst>
                                      </p:cBhvr>
                                      <p:tavLst>
                                        <p:tav tm="0">
                                          <p:val>
                                            <p:strVal val="1+#ppt_w/2"/>
                                          </p:val>
                                        </p:tav>
                                        <p:tav tm="100000">
                                          <p:val>
                                            <p:strVal val="#ppt_x"/>
                                          </p:val>
                                        </p:tav>
                                      </p:tavLst>
                                    </p:anim>
                                    <p:anim calcmode="lin" valueType="num">
                                      <p:cBhvr additive="base">
                                        <p:cTn id="41" dur="200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 presetClass="exit" presetSubtype="10" fill="hold" nodeType="clickEffect">
                                  <p:stCondLst>
                                    <p:cond delay="0"/>
                                  </p:stCondLst>
                                  <p:childTnLst>
                                    <p:animEffect transition="out" filter="blinds(horizontal)">
                                      <p:cBhvr>
                                        <p:cTn id="45" dur="500"/>
                                        <p:tgtEl>
                                          <p:spTgt spid="40"/>
                                        </p:tgtEl>
                                      </p:cBhvr>
                                    </p:animEffect>
                                    <p:set>
                                      <p:cBhvr>
                                        <p:cTn id="46" dur="1" fill="hold">
                                          <p:stCondLst>
                                            <p:cond delay="499"/>
                                          </p:stCondLst>
                                        </p:cTn>
                                        <p:tgtEl>
                                          <p:spTgt spid="40"/>
                                        </p:tgtEl>
                                        <p:attrNameLst>
                                          <p:attrName>style.visibility</p:attrName>
                                        </p:attrNameLst>
                                      </p:cBhvr>
                                      <p:to>
                                        <p:strVal val="hidden"/>
                                      </p:to>
                                    </p:set>
                                  </p:childTnLst>
                                </p:cTn>
                              </p:par>
                              <p:par>
                                <p:cTn id="47" presetID="4" presetClass="exit" presetSubtype="16" fill="hold" grpId="0" nodeType="withEffect">
                                  <p:stCondLst>
                                    <p:cond delay="500"/>
                                  </p:stCondLst>
                                  <p:childTnLst>
                                    <p:animEffect transition="out" filter="box(in)">
                                      <p:cBhvr>
                                        <p:cTn id="48" dur="500"/>
                                        <p:tgtEl>
                                          <p:spTgt spid="23"/>
                                        </p:tgtEl>
                                      </p:cBhvr>
                                    </p:animEffect>
                                    <p:set>
                                      <p:cBhvr>
                                        <p:cTn id="49"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hammer.wav"/>
                                        </p:tgtEl>
                                      </p:cMediaNode>
                                    </p:audio>
                                  </p:subTnLst>
                                </p:cTn>
                              </p:par>
                              <p:par>
                                <p:cTn id="50" presetID="4" presetClass="exit" presetSubtype="16" fill="hold" nodeType="withEffect">
                                  <p:stCondLst>
                                    <p:cond delay="21000"/>
                                  </p:stCondLst>
                                  <p:childTnLst>
                                    <p:animEffect transition="out" filter="box(in)">
                                      <p:cBhvr>
                                        <p:cTn id="51" dur="500"/>
                                        <p:tgtEl>
                                          <p:spTgt spid="24"/>
                                        </p:tgtEl>
                                      </p:cBhvr>
                                    </p:animEffect>
                                    <p:set>
                                      <p:cBhvr>
                                        <p:cTn id="52"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hammer.wav"/>
                                        </p:tgtEl>
                                      </p:cMediaNode>
                                    </p:audio>
                                  </p:subTnLst>
                                </p:cTn>
                              </p:par>
                              <p:par>
                                <p:cTn id="53" presetID="4" presetClass="exit" presetSubtype="16" fill="hold" nodeType="withEffect">
                                  <p:stCondLst>
                                    <p:cond delay="19500"/>
                                  </p:stCondLst>
                                  <p:childTnLst>
                                    <p:animEffect transition="out" filter="box(in)">
                                      <p:cBhvr>
                                        <p:cTn id="54" dur="500"/>
                                        <p:tgtEl>
                                          <p:spTgt spid="25"/>
                                        </p:tgtEl>
                                      </p:cBhvr>
                                    </p:animEffect>
                                    <p:set>
                                      <p:cBhvr>
                                        <p:cTn id="55"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hammer.wav"/>
                                        </p:tgtEl>
                                      </p:cMediaNode>
                                    </p:audio>
                                  </p:subTnLst>
                                </p:cTn>
                              </p:par>
                              <p:par>
                                <p:cTn id="56" presetID="4" presetClass="exit" presetSubtype="16" fill="hold" nodeType="withEffect">
                                  <p:stCondLst>
                                    <p:cond delay="18000"/>
                                  </p:stCondLst>
                                  <p:childTnLst>
                                    <p:animEffect transition="out" filter="box(in)">
                                      <p:cBhvr>
                                        <p:cTn id="57" dur="500"/>
                                        <p:tgtEl>
                                          <p:spTgt spid="26"/>
                                        </p:tgtEl>
                                      </p:cBhvr>
                                    </p:animEffect>
                                    <p:set>
                                      <p:cBhvr>
                                        <p:cTn id="58"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hammer.wav"/>
                                        </p:tgtEl>
                                      </p:cMediaNode>
                                    </p:audio>
                                  </p:subTnLst>
                                </p:cTn>
                              </p:par>
                              <p:par>
                                <p:cTn id="59" presetID="4" presetClass="exit" presetSubtype="16" fill="hold" nodeType="withEffect">
                                  <p:stCondLst>
                                    <p:cond delay="16800"/>
                                  </p:stCondLst>
                                  <p:childTnLst>
                                    <p:animEffect transition="out" filter="box(in)">
                                      <p:cBhvr>
                                        <p:cTn id="60" dur="500"/>
                                        <p:tgtEl>
                                          <p:spTgt spid="27"/>
                                        </p:tgtEl>
                                      </p:cBhvr>
                                    </p:animEffect>
                                    <p:set>
                                      <p:cBhvr>
                                        <p:cTn id="61"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hammer.wav"/>
                                        </p:tgtEl>
                                      </p:cMediaNode>
                                    </p:audio>
                                  </p:subTnLst>
                                </p:cTn>
                              </p:par>
                              <p:par>
                                <p:cTn id="62" presetID="4" presetClass="exit" presetSubtype="16" fill="hold" nodeType="withEffect">
                                  <p:stCondLst>
                                    <p:cond delay="15000"/>
                                  </p:stCondLst>
                                  <p:childTnLst>
                                    <p:animEffect transition="out" filter="box(in)">
                                      <p:cBhvr>
                                        <p:cTn id="63" dur="500"/>
                                        <p:tgtEl>
                                          <p:spTgt spid="28"/>
                                        </p:tgtEl>
                                      </p:cBhvr>
                                    </p:animEffect>
                                    <p:set>
                                      <p:cBhvr>
                                        <p:cTn id="64"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hammer.wav"/>
                                        </p:tgtEl>
                                      </p:cMediaNode>
                                    </p:audio>
                                  </p:subTnLst>
                                </p:cTn>
                              </p:par>
                              <p:par>
                                <p:cTn id="65" presetID="4" presetClass="exit" presetSubtype="16" fill="hold" nodeType="withEffect">
                                  <p:stCondLst>
                                    <p:cond delay="13500"/>
                                  </p:stCondLst>
                                  <p:childTnLst>
                                    <p:animEffect transition="out" filter="box(in)">
                                      <p:cBhvr>
                                        <p:cTn id="66" dur="500"/>
                                        <p:tgtEl>
                                          <p:spTgt spid="29"/>
                                        </p:tgtEl>
                                      </p:cBhvr>
                                    </p:animEffect>
                                    <p:set>
                                      <p:cBhvr>
                                        <p:cTn id="67"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hammer.wav"/>
                                        </p:tgtEl>
                                      </p:cMediaNode>
                                    </p:audio>
                                  </p:subTnLst>
                                </p:cTn>
                              </p:par>
                              <p:par>
                                <p:cTn id="68" presetID="4" presetClass="exit" presetSubtype="16" fill="hold" nodeType="withEffect">
                                  <p:stCondLst>
                                    <p:cond delay="12000"/>
                                  </p:stCondLst>
                                  <p:childTnLst>
                                    <p:animEffect transition="out" filter="box(in)">
                                      <p:cBhvr>
                                        <p:cTn id="69" dur="500"/>
                                        <p:tgtEl>
                                          <p:spTgt spid="30"/>
                                        </p:tgtEl>
                                      </p:cBhvr>
                                    </p:animEffect>
                                    <p:set>
                                      <p:cBhvr>
                                        <p:cTn id="70"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hammer.wav"/>
                                        </p:tgtEl>
                                      </p:cMediaNode>
                                    </p:audio>
                                  </p:subTnLst>
                                </p:cTn>
                              </p:par>
                              <p:par>
                                <p:cTn id="71" presetID="4" presetClass="exit" presetSubtype="16" fill="hold" nodeType="withEffect">
                                  <p:stCondLst>
                                    <p:cond delay="10500"/>
                                  </p:stCondLst>
                                  <p:childTnLst>
                                    <p:animEffect transition="out" filter="box(in)">
                                      <p:cBhvr>
                                        <p:cTn id="72" dur="500"/>
                                        <p:tgtEl>
                                          <p:spTgt spid="31"/>
                                        </p:tgtEl>
                                      </p:cBhvr>
                                    </p:animEffect>
                                    <p:set>
                                      <p:cBhvr>
                                        <p:cTn id="73"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hammer.wav"/>
                                        </p:tgtEl>
                                      </p:cMediaNode>
                                    </p:audio>
                                  </p:subTnLst>
                                </p:cTn>
                              </p:par>
                              <p:par>
                                <p:cTn id="74" presetID="4" presetClass="exit" presetSubtype="16" fill="hold" nodeType="withEffect">
                                  <p:stCondLst>
                                    <p:cond delay="9000"/>
                                  </p:stCondLst>
                                  <p:childTnLst>
                                    <p:animEffect transition="out" filter="box(in)">
                                      <p:cBhvr>
                                        <p:cTn id="75" dur="500"/>
                                        <p:tgtEl>
                                          <p:spTgt spid="32"/>
                                        </p:tgtEl>
                                      </p:cBhvr>
                                    </p:animEffect>
                                    <p:set>
                                      <p:cBhvr>
                                        <p:cTn id="76"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3" name="hammer.wav"/>
                                        </p:tgtEl>
                                      </p:cMediaNode>
                                    </p:audio>
                                  </p:subTnLst>
                                </p:cTn>
                              </p:par>
                              <p:par>
                                <p:cTn id="77" presetID="4" presetClass="exit" presetSubtype="16" fill="hold" nodeType="withEffect">
                                  <p:stCondLst>
                                    <p:cond delay="7500"/>
                                  </p:stCondLst>
                                  <p:childTnLst>
                                    <p:animEffect transition="out" filter="box(in)">
                                      <p:cBhvr>
                                        <p:cTn id="78" dur="500"/>
                                        <p:tgtEl>
                                          <p:spTgt spid="33"/>
                                        </p:tgtEl>
                                      </p:cBhvr>
                                    </p:animEffect>
                                    <p:set>
                                      <p:cBhvr>
                                        <p:cTn id="79" dur="1" fill="hold">
                                          <p:stCondLst>
                                            <p:cond delay="499"/>
                                          </p:stCondLst>
                                        </p:cTn>
                                        <p:tgtEl>
                                          <p:spTgt spid="33"/>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hammer.wav"/>
                                        </p:tgtEl>
                                      </p:cMediaNode>
                                    </p:audio>
                                  </p:subTnLst>
                                </p:cTn>
                              </p:par>
                              <p:par>
                                <p:cTn id="80" presetID="4" presetClass="exit" presetSubtype="16" fill="hold" nodeType="withEffect">
                                  <p:stCondLst>
                                    <p:cond delay="6000"/>
                                  </p:stCondLst>
                                  <p:childTnLst>
                                    <p:animEffect transition="out" filter="box(in)">
                                      <p:cBhvr>
                                        <p:cTn id="81" dur="500"/>
                                        <p:tgtEl>
                                          <p:spTgt spid="34"/>
                                        </p:tgtEl>
                                      </p:cBhvr>
                                    </p:animEffect>
                                    <p:set>
                                      <p:cBhvr>
                                        <p:cTn id="82"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hammer.wav"/>
                                        </p:tgtEl>
                                      </p:cMediaNode>
                                    </p:audio>
                                  </p:subTnLst>
                                </p:cTn>
                              </p:par>
                              <p:par>
                                <p:cTn id="83" presetID="4" presetClass="exit" presetSubtype="16" fill="hold" nodeType="withEffect">
                                  <p:stCondLst>
                                    <p:cond delay="4500"/>
                                  </p:stCondLst>
                                  <p:childTnLst>
                                    <p:animEffect transition="out" filter="box(in)">
                                      <p:cBhvr>
                                        <p:cTn id="84" dur="500"/>
                                        <p:tgtEl>
                                          <p:spTgt spid="35"/>
                                        </p:tgtEl>
                                      </p:cBhvr>
                                    </p:animEffect>
                                    <p:set>
                                      <p:cBhvr>
                                        <p:cTn id="85"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hammer.wav"/>
                                        </p:tgtEl>
                                      </p:cMediaNode>
                                    </p:audio>
                                  </p:subTnLst>
                                </p:cTn>
                              </p:par>
                              <p:par>
                                <p:cTn id="86" presetID="4" presetClass="exit" presetSubtype="16" fill="hold" nodeType="withEffect">
                                  <p:stCondLst>
                                    <p:cond delay="3000"/>
                                  </p:stCondLst>
                                  <p:childTnLst>
                                    <p:animEffect transition="out" filter="box(in)">
                                      <p:cBhvr>
                                        <p:cTn id="87" dur="500"/>
                                        <p:tgtEl>
                                          <p:spTgt spid="36"/>
                                        </p:tgtEl>
                                      </p:cBhvr>
                                    </p:animEffect>
                                    <p:set>
                                      <p:cBhvr>
                                        <p:cTn id="88"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3" name="hammer.wav"/>
                                        </p:tgtEl>
                                      </p:cMediaNode>
                                    </p:audio>
                                  </p:subTnLst>
                                </p:cTn>
                              </p:par>
                              <p:par>
                                <p:cTn id="89" presetID="4" presetClass="exit" presetSubtype="16" fill="hold" nodeType="withEffect">
                                  <p:stCondLst>
                                    <p:cond delay="1500"/>
                                  </p:stCondLst>
                                  <p:childTnLst>
                                    <p:animEffect transition="out" filter="box(in)">
                                      <p:cBhvr>
                                        <p:cTn id="90" dur="500"/>
                                        <p:tgtEl>
                                          <p:spTgt spid="37"/>
                                        </p:tgtEl>
                                      </p:cBhvr>
                                    </p:animEffect>
                                    <p:set>
                                      <p:cBhvr>
                                        <p:cTn id="91"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hammer.wav"/>
                                        </p:tgtEl>
                                      </p:cMediaNode>
                                    </p:audio>
                                  </p:subTnLst>
                                </p:cTn>
                              </p:par>
                              <p:par>
                                <p:cTn id="92" presetID="53" presetClass="entr" presetSubtype="0" repeatCount="3000" fill="hold" nodeType="withEffect">
                                  <p:stCondLst>
                                    <p:cond delay="15000"/>
                                  </p:stCondLst>
                                  <p:childTnLst>
                                    <p:set>
                                      <p:cBhvr>
                                        <p:cTn id="93" dur="1" fill="hold">
                                          <p:stCondLst>
                                            <p:cond delay="0"/>
                                          </p:stCondLst>
                                        </p:cTn>
                                        <p:tgtEl>
                                          <p:spTgt spid="22">
                                            <p:txEl>
                                              <p:pRg st="0" end="0"/>
                                            </p:txEl>
                                          </p:spTgt>
                                        </p:tgtEl>
                                        <p:attrNameLst>
                                          <p:attrName>style.visibility</p:attrName>
                                        </p:attrNameLst>
                                      </p:cBhvr>
                                      <p:to>
                                        <p:strVal val="visible"/>
                                      </p:to>
                                    </p:set>
                                    <p:anim calcmode="lin" valueType="num">
                                      <p:cBhvr>
                                        <p:cTn id="94" dur="10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95" dur="10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96" dur="10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7" restart="whenNotActive" fill="hold" evtFilter="cancelBubble" nodeType="interactiveSeq">
                <p:stCondLst>
                  <p:cond evt="onClick" delay="0">
                    <p:tgtEl>
                      <p:spTgt spid="4"/>
                    </p:tgtEl>
                  </p:cond>
                </p:stCondLst>
                <p:endSync evt="end" delay="0">
                  <p:rtn val="all"/>
                </p:endSync>
                <p:childTnLst>
                  <p:par>
                    <p:cTn id="98" fill="hold" nodeType="clickPar">
                      <p:stCondLst>
                        <p:cond delay="0"/>
                      </p:stCondLst>
                      <p:childTnLst>
                        <p:par>
                          <p:cTn id="99" fill="hold" nodeType="withGroup">
                            <p:stCondLst>
                              <p:cond delay="0"/>
                            </p:stCondLst>
                            <p:childTnLst>
                              <p:par>
                                <p:cTn id="100" presetID="1" presetClass="emph" presetSubtype="2" fill="hold" nodeType="clickEffect">
                                  <p:stCondLst>
                                    <p:cond delay="0"/>
                                  </p:stCondLst>
                                  <p:childTnLst>
                                    <p:animClr clrSpc="rgb" dir="cw">
                                      <p:cBhvr>
                                        <p:cTn id="101" dur="250" fill="hold"/>
                                        <p:tgtEl>
                                          <p:spTgt spid="4"/>
                                        </p:tgtEl>
                                        <p:attrNameLst>
                                          <p:attrName>fillcolor</p:attrName>
                                        </p:attrNameLst>
                                      </p:cBhvr>
                                      <p:to>
                                        <a:srgbClr val="FFF2CC"/>
                                      </p:to>
                                    </p:animClr>
                                    <p:set>
                                      <p:cBhvr>
                                        <p:cTn id="102" dur="250" fill="hold"/>
                                        <p:tgtEl>
                                          <p:spTgt spid="4"/>
                                        </p:tgtEl>
                                        <p:attrNameLst>
                                          <p:attrName>fill.type</p:attrName>
                                        </p:attrNameLst>
                                      </p:cBhvr>
                                      <p:to>
                                        <p:strVal val="solid"/>
                                      </p:to>
                                    </p:set>
                                    <p:set>
                                      <p:cBhvr>
                                        <p:cTn id="103" dur="250" fill="hold"/>
                                        <p:tgtEl>
                                          <p:spTgt spid="4"/>
                                        </p:tgtEl>
                                        <p:attrNameLst>
                                          <p:attrName>fill.on</p:attrName>
                                        </p:attrNameLst>
                                      </p:cBhvr>
                                      <p:to>
                                        <p:strVal val="true"/>
                                      </p:to>
                                    </p:set>
                                  </p:childTnLst>
                                  <p:subTnLst>
                                    <p:audio>
                                      <p:cMediaNode>
                                        <p:cTn display="0" masterRel="sameClick">
                                          <p:stCondLst>
                                            <p:cond evt="begin" delay="0">
                                              <p:tn val="100"/>
                                            </p:cond>
                                          </p:stCondLst>
                                          <p:endCondLst>
                                            <p:cond evt="onStopAudio" delay="0">
                                              <p:tgtEl>
                                                <p:sldTgt/>
                                              </p:tgtEl>
                                            </p:cond>
                                          </p:endCondLst>
                                        </p:cTn>
                                        <p:tgtEl>
                                          <p:sndTgt r:embed="rId4" name="click.wav"/>
                                        </p:tgtEl>
                                      </p:cMediaNode>
                                    </p:audio>
                                  </p:subTnLst>
                                </p:cTn>
                              </p:par>
                              <p:par>
                                <p:cTn id="104" presetID="23" presetClass="entr" presetSubtype="32" fill="hold" nodeType="withEffect">
                                  <p:stCondLst>
                                    <p:cond delay="1000"/>
                                  </p:stCondLst>
                                  <p:childTnLst>
                                    <p:set>
                                      <p:cBhvr>
                                        <p:cTn id="105" dur="1" fill="hold">
                                          <p:stCondLst>
                                            <p:cond delay="0"/>
                                          </p:stCondLst>
                                        </p:cTn>
                                        <p:tgtEl>
                                          <p:spTgt spid="9"/>
                                        </p:tgtEl>
                                        <p:attrNameLst>
                                          <p:attrName>style.visibility</p:attrName>
                                        </p:attrNameLst>
                                      </p:cBhvr>
                                      <p:to>
                                        <p:strVal val="visible"/>
                                      </p:to>
                                    </p:set>
                                    <p:anim calcmode="lin" valueType="num">
                                      <p:cBhvr>
                                        <p:cTn id="106" dur="250" fill="hold"/>
                                        <p:tgtEl>
                                          <p:spTgt spid="9"/>
                                        </p:tgtEl>
                                        <p:attrNameLst>
                                          <p:attrName>ppt_w</p:attrName>
                                        </p:attrNameLst>
                                      </p:cBhvr>
                                      <p:tavLst>
                                        <p:tav tm="0">
                                          <p:val>
                                            <p:strVal val="4*#ppt_w"/>
                                          </p:val>
                                        </p:tav>
                                        <p:tav tm="100000">
                                          <p:val>
                                            <p:strVal val="#ppt_w"/>
                                          </p:val>
                                        </p:tav>
                                      </p:tavLst>
                                    </p:anim>
                                    <p:anim calcmode="lin" valueType="num">
                                      <p:cBhvr>
                                        <p:cTn id="107"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4"/>
                                            </p:cond>
                                          </p:stCondLst>
                                          <p:endCondLst>
                                            <p:cond evt="onStopAudio" delay="0">
                                              <p:tgtEl>
                                                <p:sldTgt/>
                                              </p:tgtEl>
                                            </p:cond>
                                          </p:endCondLst>
                                        </p:cTn>
                                        <p:tgtEl>
                                          <p:sndTgt r:embed="rId5" name="Wrong Buzzer.wav"/>
                                        </p:tgtEl>
                                      </p:cMediaNode>
                                    </p:audio>
                                  </p:subTnLst>
                                </p:cTn>
                              </p:par>
                              <p:par>
                                <p:cTn id="108" presetID="1" presetClass="emph" presetSubtype="2" fill="hold" nodeType="withEffect">
                                  <p:stCondLst>
                                    <p:cond delay="1000"/>
                                  </p:stCondLst>
                                  <p:childTnLst>
                                    <p:animClr clrSpc="rgb" dir="cw">
                                      <p:cBhvr>
                                        <p:cTn id="109" dur="250" fill="hold"/>
                                        <p:tgtEl>
                                          <p:spTgt spid="4"/>
                                        </p:tgtEl>
                                        <p:attrNameLst>
                                          <p:attrName>fillcolor</p:attrName>
                                        </p:attrNameLst>
                                      </p:cBhvr>
                                      <p:to>
                                        <a:srgbClr val="FFFF00"/>
                                      </p:to>
                                    </p:animClr>
                                    <p:set>
                                      <p:cBhvr>
                                        <p:cTn id="110" dur="250" fill="hold"/>
                                        <p:tgtEl>
                                          <p:spTgt spid="4"/>
                                        </p:tgtEl>
                                        <p:attrNameLst>
                                          <p:attrName>fill.type</p:attrName>
                                        </p:attrNameLst>
                                      </p:cBhvr>
                                      <p:to>
                                        <p:strVal val="solid"/>
                                      </p:to>
                                    </p:set>
                                    <p:set>
                                      <p:cBhvr>
                                        <p:cTn id="111"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112" restart="whenNotActive" fill="hold" evtFilter="cancelBubble" nodeType="interactiveSeq">
                <p:stCondLst>
                  <p:cond evt="onClick" delay="0">
                    <p:tgtEl>
                      <p:spTgt spid="6"/>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1" presetClass="emph" presetSubtype="2" fill="hold" nodeType="clickEffect">
                                  <p:stCondLst>
                                    <p:cond delay="0"/>
                                  </p:stCondLst>
                                  <p:childTnLst>
                                    <p:animClr clrSpc="rgb" dir="cw">
                                      <p:cBhvr>
                                        <p:cTn id="116" dur="250" fill="hold"/>
                                        <p:tgtEl>
                                          <p:spTgt spid="6"/>
                                        </p:tgtEl>
                                        <p:attrNameLst>
                                          <p:attrName>fillcolor</p:attrName>
                                        </p:attrNameLst>
                                      </p:cBhvr>
                                      <p:to>
                                        <a:srgbClr val="FFF2CC"/>
                                      </p:to>
                                    </p:animClr>
                                    <p:set>
                                      <p:cBhvr>
                                        <p:cTn id="117" dur="250" fill="hold"/>
                                        <p:tgtEl>
                                          <p:spTgt spid="6"/>
                                        </p:tgtEl>
                                        <p:attrNameLst>
                                          <p:attrName>fill.type</p:attrName>
                                        </p:attrNameLst>
                                      </p:cBhvr>
                                      <p:to>
                                        <p:strVal val="solid"/>
                                      </p:to>
                                    </p:set>
                                    <p:set>
                                      <p:cBhvr>
                                        <p:cTn id="118" dur="250" fill="hold"/>
                                        <p:tgtEl>
                                          <p:spTgt spid="6"/>
                                        </p:tgtEl>
                                        <p:attrNameLst>
                                          <p:attrName>fill.on</p:attrName>
                                        </p:attrNameLst>
                                      </p:cBhvr>
                                      <p:to>
                                        <p:strVal val="true"/>
                                      </p:to>
                                    </p:set>
                                  </p:childTnLst>
                                  <p:subTnLst>
                                    <p:audio>
                                      <p:cMediaNode>
                                        <p:cTn display="0" masterRel="sameClick">
                                          <p:stCondLst>
                                            <p:cond evt="begin" delay="0">
                                              <p:tn val="115"/>
                                            </p:cond>
                                          </p:stCondLst>
                                          <p:endCondLst>
                                            <p:cond evt="onStopAudio" delay="0">
                                              <p:tgtEl>
                                                <p:sldTgt/>
                                              </p:tgtEl>
                                            </p:cond>
                                          </p:endCondLst>
                                        </p:cTn>
                                        <p:tgtEl>
                                          <p:sndTgt r:embed="rId4" name="click.wav"/>
                                        </p:tgtEl>
                                      </p:cMediaNode>
                                    </p:audio>
                                  </p:subTnLst>
                                </p:cTn>
                              </p:par>
                              <p:par>
                                <p:cTn id="119" presetID="23" presetClass="entr" presetSubtype="32" fill="hold" nodeType="withEffect">
                                  <p:stCondLst>
                                    <p:cond delay="1000"/>
                                  </p:stCondLst>
                                  <p:childTnLst>
                                    <p:set>
                                      <p:cBhvr>
                                        <p:cTn id="120" dur="1" fill="hold">
                                          <p:stCondLst>
                                            <p:cond delay="0"/>
                                          </p:stCondLst>
                                        </p:cTn>
                                        <p:tgtEl>
                                          <p:spTgt spid="12"/>
                                        </p:tgtEl>
                                        <p:attrNameLst>
                                          <p:attrName>style.visibility</p:attrName>
                                        </p:attrNameLst>
                                      </p:cBhvr>
                                      <p:to>
                                        <p:strVal val="visible"/>
                                      </p:to>
                                    </p:set>
                                    <p:anim calcmode="lin" valueType="num">
                                      <p:cBhvr>
                                        <p:cTn id="121" dur="250" fill="hold"/>
                                        <p:tgtEl>
                                          <p:spTgt spid="12"/>
                                        </p:tgtEl>
                                        <p:attrNameLst>
                                          <p:attrName>ppt_w</p:attrName>
                                        </p:attrNameLst>
                                      </p:cBhvr>
                                      <p:tavLst>
                                        <p:tav tm="0">
                                          <p:val>
                                            <p:strVal val="4*#ppt_w"/>
                                          </p:val>
                                        </p:tav>
                                        <p:tav tm="100000">
                                          <p:val>
                                            <p:strVal val="#ppt_w"/>
                                          </p:val>
                                        </p:tav>
                                      </p:tavLst>
                                    </p:anim>
                                    <p:anim calcmode="lin" valueType="num">
                                      <p:cBhvr>
                                        <p:cTn id="122"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9"/>
                                            </p:cond>
                                          </p:stCondLst>
                                          <p:endCondLst>
                                            <p:cond evt="onStopAudio" delay="0">
                                              <p:tgtEl>
                                                <p:sldTgt/>
                                              </p:tgtEl>
                                            </p:cond>
                                          </p:endCondLst>
                                        </p:cTn>
                                        <p:tgtEl>
                                          <p:sndTgt r:embed="rId6" name="Check mark.wav"/>
                                        </p:tgtEl>
                                      </p:cMediaNode>
                                    </p:audio>
                                  </p:subTnLst>
                                </p:cTn>
                              </p:par>
                              <p:par>
                                <p:cTn id="123" presetID="1" presetClass="emph" presetSubtype="2" fill="hold" nodeType="withEffect">
                                  <p:stCondLst>
                                    <p:cond delay="1000"/>
                                  </p:stCondLst>
                                  <p:childTnLst>
                                    <p:animClr clrSpc="rgb" dir="cw">
                                      <p:cBhvr>
                                        <p:cTn id="124" dur="250" fill="hold"/>
                                        <p:tgtEl>
                                          <p:spTgt spid="6"/>
                                        </p:tgtEl>
                                        <p:attrNameLst>
                                          <p:attrName>fillcolor</p:attrName>
                                        </p:attrNameLst>
                                      </p:cBhvr>
                                      <p:to>
                                        <a:srgbClr val="00B050"/>
                                      </p:to>
                                    </p:animClr>
                                    <p:set>
                                      <p:cBhvr>
                                        <p:cTn id="125" dur="250" fill="hold"/>
                                        <p:tgtEl>
                                          <p:spTgt spid="6"/>
                                        </p:tgtEl>
                                        <p:attrNameLst>
                                          <p:attrName>fill.type</p:attrName>
                                        </p:attrNameLst>
                                      </p:cBhvr>
                                      <p:to>
                                        <p:strVal val="solid"/>
                                      </p:to>
                                    </p:set>
                                    <p:set>
                                      <p:cBhvr>
                                        <p:cTn id="126"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127" restart="whenNotActive" fill="hold" evtFilter="cancelBubble" nodeType="interactiveSeq">
                <p:stCondLst>
                  <p:cond evt="onClick" delay="0">
                    <p:tgtEl>
                      <p:spTgt spid="7"/>
                    </p:tgtEl>
                  </p:cond>
                </p:stCondLst>
                <p:endSync evt="end" delay="0">
                  <p:rtn val="all"/>
                </p:endSync>
                <p:childTnLst>
                  <p:par>
                    <p:cTn id="128" fill="hold" nodeType="clickPar">
                      <p:stCondLst>
                        <p:cond delay="0"/>
                      </p:stCondLst>
                      <p:childTnLst>
                        <p:par>
                          <p:cTn id="129" fill="hold" nodeType="withGroup">
                            <p:stCondLst>
                              <p:cond delay="0"/>
                            </p:stCondLst>
                            <p:childTnLst>
                              <p:par>
                                <p:cTn id="130" presetID="1" presetClass="emph" presetSubtype="2" fill="hold" nodeType="clickEffect">
                                  <p:stCondLst>
                                    <p:cond delay="0"/>
                                  </p:stCondLst>
                                  <p:childTnLst>
                                    <p:animClr clrSpc="rgb" dir="cw">
                                      <p:cBhvr>
                                        <p:cTn id="131" dur="250" fill="hold"/>
                                        <p:tgtEl>
                                          <p:spTgt spid="7"/>
                                        </p:tgtEl>
                                        <p:attrNameLst>
                                          <p:attrName>fillcolor</p:attrName>
                                        </p:attrNameLst>
                                      </p:cBhvr>
                                      <p:to>
                                        <a:srgbClr val="FFF2CC"/>
                                      </p:to>
                                    </p:animClr>
                                    <p:set>
                                      <p:cBhvr>
                                        <p:cTn id="132" dur="250" fill="hold"/>
                                        <p:tgtEl>
                                          <p:spTgt spid="7"/>
                                        </p:tgtEl>
                                        <p:attrNameLst>
                                          <p:attrName>fill.type</p:attrName>
                                        </p:attrNameLst>
                                      </p:cBhvr>
                                      <p:to>
                                        <p:strVal val="solid"/>
                                      </p:to>
                                    </p:set>
                                    <p:set>
                                      <p:cBhvr>
                                        <p:cTn id="133" dur="250" fill="hold"/>
                                        <p:tgtEl>
                                          <p:spTgt spid="7"/>
                                        </p:tgtEl>
                                        <p:attrNameLst>
                                          <p:attrName>fill.on</p:attrName>
                                        </p:attrNameLst>
                                      </p:cBhvr>
                                      <p:to>
                                        <p:strVal val="true"/>
                                      </p:to>
                                    </p:set>
                                  </p:childTnLst>
                                  <p:subTnLst>
                                    <p:audio>
                                      <p:cMediaNode>
                                        <p:cTn display="0" masterRel="sameClick">
                                          <p:stCondLst>
                                            <p:cond evt="begin" delay="0">
                                              <p:tn val="130"/>
                                            </p:cond>
                                          </p:stCondLst>
                                          <p:endCondLst>
                                            <p:cond evt="onStopAudio" delay="0">
                                              <p:tgtEl>
                                                <p:sldTgt/>
                                              </p:tgtEl>
                                            </p:cond>
                                          </p:endCondLst>
                                        </p:cTn>
                                        <p:tgtEl>
                                          <p:sndTgt r:embed="rId4" name="click.wav"/>
                                        </p:tgtEl>
                                      </p:cMediaNode>
                                    </p:audio>
                                  </p:subTnLst>
                                </p:cTn>
                              </p:par>
                              <p:par>
                                <p:cTn id="134" presetID="23" presetClass="entr" presetSubtype="32" fill="hold" nodeType="withEffect">
                                  <p:stCondLst>
                                    <p:cond delay="1000"/>
                                  </p:stCondLst>
                                  <p:childTnLst>
                                    <p:set>
                                      <p:cBhvr>
                                        <p:cTn id="135" dur="1" fill="hold">
                                          <p:stCondLst>
                                            <p:cond delay="0"/>
                                          </p:stCondLst>
                                        </p:cTn>
                                        <p:tgtEl>
                                          <p:spTgt spid="10"/>
                                        </p:tgtEl>
                                        <p:attrNameLst>
                                          <p:attrName>style.visibility</p:attrName>
                                        </p:attrNameLst>
                                      </p:cBhvr>
                                      <p:to>
                                        <p:strVal val="visible"/>
                                      </p:to>
                                    </p:set>
                                    <p:anim calcmode="lin" valueType="num">
                                      <p:cBhvr>
                                        <p:cTn id="136" dur="250" fill="hold"/>
                                        <p:tgtEl>
                                          <p:spTgt spid="10"/>
                                        </p:tgtEl>
                                        <p:attrNameLst>
                                          <p:attrName>ppt_w</p:attrName>
                                        </p:attrNameLst>
                                      </p:cBhvr>
                                      <p:tavLst>
                                        <p:tav tm="0">
                                          <p:val>
                                            <p:strVal val="4*#ppt_w"/>
                                          </p:val>
                                        </p:tav>
                                        <p:tav tm="100000">
                                          <p:val>
                                            <p:strVal val="#ppt_w"/>
                                          </p:val>
                                        </p:tav>
                                      </p:tavLst>
                                    </p:anim>
                                    <p:anim calcmode="lin" valueType="num">
                                      <p:cBhvr>
                                        <p:cTn id="137"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34"/>
                                            </p:cond>
                                          </p:stCondLst>
                                          <p:endCondLst>
                                            <p:cond evt="onStopAudio" delay="0">
                                              <p:tgtEl>
                                                <p:sldTgt/>
                                              </p:tgtEl>
                                            </p:cond>
                                          </p:endCondLst>
                                        </p:cTn>
                                        <p:tgtEl>
                                          <p:sndTgt r:embed="rId5" name="Wrong Buzzer.wav"/>
                                        </p:tgtEl>
                                      </p:cMediaNode>
                                    </p:audio>
                                  </p:subTnLst>
                                </p:cTn>
                              </p:par>
                              <p:par>
                                <p:cTn id="138" presetID="1" presetClass="emph" presetSubtype="2" fill="hold" nodeType="withEffect">
                                  <p:stCondLst>
                                    <p:cond delay="1000"/>
                                  </p:stCondLst>
                                  <p:childTnLst>
                                    <p:animClr clrSpc="rgb" dir="cw">
                                      <p:cBhvr>
                                        <p:cTn id="139" dur="250" fill="hold"/>
                                        <p:tgtEl>
                                          <p:spTgt spid="7"/>
                                        </p:tgtEl>
                                        <p:attrNameLst>
                                          <p:attrName>fillcolor</p:attrName>
                                        </p:attrNameLst>
                                      </p:cBhvr>
                                      <p:to>
                                        <a:srgbClr val="FFFF00"/>
                                      </p:to>
                                    </p:animClr>
                                    <p:set>
                                      <p:cBhvr>
                                        <p:cTn id="140" dur="250" fill="hold"/>
                                        <p:tgtEl>
                                          <p:spTgt spid="7"/>
                                        </p:tgtEl>
                                        <p:attrNameLst>
                                          <p:attrName>fill.type</p:attrName>
                                        </p:attrNameLst>
                                      </p:cBhvr>
                                      <p:to>
                                        <p:strVal val="solid"/>
                                      </p:to>
                                    </p:set>
                                    <p:set>
                                      <p:cBhvr>
                                        <p:cTn id="141"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142" restart="whenNotActive" fill="hold" evtFilter="cancelBubble" nodeType="interactiveSeq">
                <p:stCondLst>
                  <p:cond evt="onClick" delay="0">
                    <p:tgtEl>
                      <p:spTgt spid="8"/>
                    </p:tgtEl>
                  </p:cond>
                </p:stCondLst>
                <p:endSync evt="end" delay="0">
                  <p:rtn val="all"/>
                </p:endSync>
                <p:childTnLst>
                  <p:par>
                    <p:cTn id="143" fill="hold" nodeType="clickPar">
                      <p:stCondLst>
                        <p:cond delay="0"/>
                      </p:stCondLst>
                      <p:childTnLst>
                        <p:par>
                          <p:cTn id="144" fill="hold" nodeType="withGroup">
                            <p:stCondLst>
                              <p:cond delay="0"/>
                            </p:stCondLst>
                            <p:childTnLst>
                              <p:par>
                                <p:cTn id="145" presetID="1" presetClass="emph" presetSubtype="2" fill="hold" nodeType="clickEffect">
                                  <p:stCondLst>
                                    <p:cond delay="0"/>
                                  </p:stCondLst>
                                  <p:childTnLst>
                                    <p:animClr clrSpc="rgb" dir="cw">
                                      <p:cBhvr>
                                        <p:cTn id="146" dur="250" fill="hold"/>
                                        <p:tgtEl>
                                          <p:spTgt spid="8"/>
                                        </p:tgtEl>
                                        <p:attrNameLst>
                                          <p:attrName>fillcolor</p:attrName>
                                        </p:attrNameLst>
                                      </p:cBhvr>
                                      <p:to>
                                        <a:srgbClr val="FFF2CC"/>
                                      </p:to>
                                    </p:animClr>
                                    <p:set>
                                      <p:cBhvr>
                                        <p:cTn id="147" dur="250" fill="hold"/>
                                        <p:tgtEl>
                                          <p:spTgt spid="8"/>
                                        </p:tgtEl>
                                        <p:attrNameLst>
                                          <p:attrName>fill.type</p:attrName>
                                        </p:attrNameLst>
                                      </p:cBhvr>
                                      <p:to>
                                        <p:strVal val="solid"/>
                                      </p:to>
                                    </p:set>
                                    <p:set>
                                      <p:cBhvr>
                                        <p:cTn id="148" dur="250" fill="hold"/>
                                        <p:tgtEl>
                                          <p:spTgt spid="8"/>
                                        </p:tgtEl>
                                        <p:attrNameLst>
                                          <p:attrName>fill.on</p:attrName>
                                        </p:attrNameLst>
                                      </p:cBhvr>
                                      <p:to>
                                        <p:strVal val="true"/>
                                      </p:to>
                                    </p:set>
                                  </p:childTnLst>
                                  <p:subTnLst>
                                    <p:audio>
                                      <p:cMediaNode>
                                        <p:cTn display="0" masterRel="sameClick">
                                          <p:stCondLst>
                                            <p:cond evt="begin" delay="0">
                                              <p:tn val="145"/>
                                            </p:cond>
                                          </p:stCondLst>
                                          <p:endCondLst>
                                            <p:cond evt="onStopAudio" delay="0">
                                              <p:tgtEl>
                                                <p:sldTgt/>
                                              </p:tgtEl>
                                            </p:cond>
                                          </p:endCondLst>
                                        </p:cTn>
                                        <p:tgtEl>
                                          <p:sndTgt r:embed="rId4" name="click.wav"/>
                                        </p:tgtEl>
                                      </p:cMediaNode>
                                    </p:audio>
                                  </p:subTnLst>
                                </p:cTn>
                              </p:par>
                              <p:par>
                                <p:cTn id="149" presetID="23" presetClass="entr" presetSubtype="32" fill="hold" nodeType="withEffect">
                                  <p:stCondLst>
                                    <p:cond delay="1000"/>
                                  </p:stCondLst>
                                  <p:childTnLst>
                                    <p:set>
                                      <p:cBhvr>
                                        <p:cTn id="150" dur="1" fill="hold">
                                          <p:stCondLst>
                                            <p:cond delay="0"/>
                                          </p:stCondLst>
                                        </p:cTn>
                                        <p:tgtEl>
                                          <p:spTgt spid="11"/>
                                        </p:tgtEl>
                                        <p:attrNameLst>
                                          <p:attrName>style.visibility</p:attrName>
                                        </p:attrNameLst>
                                      </p:cBhvr>
                                      <p:to>
                                        <p:strVal val="visible"/>
                                      </p:to>
                                    </p:set>
                                    <p:anim calcmode="lin" valueType="num">
                                      <p:cBhvr>
                                        <p:cTn id="151" dur="250" fill="hold"/>
                                        <p:tgtEl>
                                          <p:spTgt spid="11"/>
                                        </p:tgtEl>
                                        <p:attrNameLst>
                                          <p:attrName>ppt_w</p:attrName>
                                        </p:attrNameLst>
                                      </p:cBhvr>
                                      <p:tavLst>
                                        <p:tav tm="0">
                                          <p:val>
                                            <p:strVal val="4*#ppt_w"/>
                                          </p:val>
                                        </p:tav>
                                        <p:tav tm="100000">
                                          <p:val>
                                            <p:strVal val="#ppt_w"/>
                                          </p:val>
                                        </p:tav>
                                      </p:tavLst>
                                    </p:anim>
                                    <p:anim calcmode="lin" valueType="num">
                                      <p:cBhvr>
                                        <p:cTn id="152"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49"/>
                                            </p:cond>
                                          </p:stCondLst>
                                          <p:endCondLst>
                                            <p:cond evt="onStopAudio" delay="0">
                                              <p:tgtEl>
                                                <p:sldTgt/>
                                              </p:tgtEl>
                                            </p:cond>
                                          </p:endCondLst>
                                        </p:cTn>
                                        <p:tgtEl>
                                          <p:sndTgt r:embed="rId5" name="Wrong Buzzer.wav"/>
                                        </p:tgtEl>
                                      </p:cMediaNode>
                                    </p:audio>
                                  </p:subTnLst>
                                </p:cTn>
                              </p:par>
                              <p:par>
                                <p:cTn id="153" presetID="1" presetClass="emph" presetSubtype="2" fill="hold" nodeType="withEffect">
                                  <p:stCondLst>
                                    <p:cond delay="1000"/>
                                  </p:stCondLst>
                                  <p:childTnLst>
                                    <p:animClr clrSpc="rgb" dir="cw">
                                      <p:cBhvr>
                                        <p:cTn id="154" dur="250" fill="hold"/>
                                        <p:tgtEl>
                                          <p:spTgt spid="8"/>
                                        </p:tgtEl>
                                        <p:attrNameLst>
                                          <p:attrName>fillcolor</p:attrName>
                                        </p:attrNameLst>
                                      </p:cBhvr>
                                      <p:to>
                                        <a:srgbClr val="FFFF00"/>
                                      </p:to>
                                    </p:animClr>
                                    <p:set>
                                      <p:cBhvr>
                                        <p:cTn id="155" dur="250" fill="hold"/>
                                        <p:tgtEl>
                                          <p:spTgt spid="8"/>
                                        </p:tgtEl>
                                        <p:attrNameLst>
                                          <p:attrName>fill.type</p:attrName>
                                        </p:attrNameLst>
                                      </p:cBhvr>
                                      <p:to>
                                        <p:strVal val="solid"/>
                                      </p:to>
                                    </p:set>
                                    <p:set>
                                      <p:cBhvr>
                                        <p:cTn id="156"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4" grpId="0" animBg="1"/>
      <p:bldP spid="6" grpId="0" animBg="1"/>
      <p:bldP spid="7" grpId="0" animBg="1"/>
      <p:bldP spid="8"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1" name="Rectangle 40"/>
              <p:cNvSpPr/>
              <p:nvPr/>
            </p:nvSpPr>
            <p:spPr>
              <a:xfrm>
                <a:off x="4612150" y="3088593"/>
                <a:ext cx="3681413" cy="433388"/>
              </a:xfrm>
              <a:prstGeom prst="rect">
                <a:avLst/>
              </a:prstGeom>
              <a:solidFill>
                <a:srgbClr val="92D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defTabSz="685834">
                  <a:defRPr/>
                </a:pPr>
                <a:r>
                  <a:rPr lang="en-US" sz="2800" dirty="0">
                    <a:solidFill>
                      <a:schemeClr val="tx1"/>
                    </a:solidFill>
                    <a:latin typeface="Times New Roman" panose="02020603050405020304" pitchFamily="18" charset="0"/>
                    <a:cs typeface="Times New Roman" panose="02020603050405020304" pitchFamily="18" charset="0"/>
                  </a:rPr>
                  <a:t>B. </a:t>
                </a:r>
                <a14:m>
                  <m:oMath xmlns:m="http://schemas.openxmlformats.org/officeDocument/2006/math">
                    <m:r>
                      <m:rPr>
                        <m:nor/>
                      </m:rPr>
                      <a:rPr lang="en-US" sz="2800" smtClean="0">
                        <a:solidFill>
                          <a:schemeClr val="tx1"/>
                        </a:solidFill>
                        <a:latin typeface="+mj-lt"/>
                        <a:cs typeface="Times New Roman" panose="02020603050405020304" pitchFamily="18" charset="0"/>
                      </a:rPr>
                      <m:t>2</m:t>
                    </m:r>
                  </m:oMath>
                </a14:m>
                <a:r>
                  <a:rPr lang="en-US" sz="2800" dirty="0">
                    <a:solidFill>
                      <a:schemeClr val="tx1"/>
                    </a:solidFill>
                    <a:latin typeface="Times New Roman" panose="02020603050405020304" pitchFamily="18" charset="0"/>
                    <a:cs typeface="Times New Roman" panose="02020603050405020304" pitchFamily="18" charset="0"/>
                  </a:rPr>
                  <a:t> quả.</a:t>
                </a:r>
                <a:endParaRPr lang="vi-VN" sz="28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41" name="Rectangle 40"/>
              <p:cNvSpPr>
                <a:spLocks noRot="1" noChangeAspect="1" noMove="1" noResize="1" noEditPoints="1" noAdjustHandles="1" noChangeArrowheads="1" noChangeShapeType="1" noTextEdit="1"/>
              </p:cNvSpPr>
              <p:nvPr/>
            </p:nvSpPr>
            <p:spPr>
              <a:xfrm>
                <a:off x="4612150" y="3088593"/>
                <a:ext cx="3681413" cy="433388"/>
              </a:xfrm>
              <a:prstGeom prst="rect">
                <a:avLst/>
              </a:prstGeom>
              <a:blipFill rotWithShape="1">
                <a:blip r:embed="rId7"/>
                <a:stretch>
                  <a:fillRect l="-4146" t="-23944" b="-49296"/>
                </a:stretch>
              </a:blipFill>
              <a:ln w="28575">
                <a:noFill/>
              </a:ln>
            </p:spPr>
            <p:txBody>
              <a:bodyPr/>
              <a:lstStyle/>
              <a:p>
                <a:r>
                  <a:rPr lang="en-US">
                    <a:noFill/>
                  </a:rPr>
                  <a:t> </a:t>
                </a:r>
              </a:p>
            </p:txBody>
          </p:sp>
        </mc:Fallback>
      </mc:AlternateContent>
      <p:sp>
        <p:nvSpPr>
          <p:cNvPr id="2" name="Cloud 1"/>
          <p:cNvSpPr/>
          <p:nvPr/>
        </p:nvSpPr>
        <p:spPr>
          <a:xfrm>
            <a:off x="8421733" y="1263308"/>
            <a:ext cx="668338" cy="308372"/>
          </a:xfrm>
          <a:prstGeom prst="cloud">
            <a:avLst/>
          </a:prstGeom>
          <a:solidFill>
            <a:schemeClr val="accent1">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endParaRPr lang="vi-VN" sz="1350">
              <a:solidFill>
                <a:prstClr val="white"/>
              </a:solidFill>
            </a:endParaRPr>
          </a:p>
        </p:txBody>
      </p:sp>
      <p:sp>
        <p:nvSpPr>
          <p:cNvPr id="3" name="Snip Diagonal Corner Rectangle 2"/>
          <p:cNvSpPr/>
          <p:nvPr/>
        </p:nvSpPr>
        <p:spPr>
          <a:xfrm>
            <a:off x="210320" y="177618"/>
            <a:ext cx="7597774" cy="958453"/>
          </a:xfrm>
          <a:prstGeom prst="snip2DiagRect">
            <a:avLst/>
          </a:prstGeom>
          <a:solidFill>
            <a:schemeClr val="accent6">
              <a:lumMod val="20000"/>
              <a:lumOff val="80000"/>
            </a:schemeClr>
          </a:solidFill>
          <a:ln/>
        </p:spPr>
        <p:style>
          <a:lnRef idx="1">
            <a:schemeClr val="accent2"/>
          </a:lnRef>
          <a:fillRef idx="2">
            <a:schemeClr val="accent2"/>
          </a:fillRef>
          <a:effectRef idx="1">
            <a:schemeClr val="accent2"/>
          </a:effectRef>
          <a:fontRef idx="minor">
            <a:schemeClr val="dk1"/>
          </a:fontRef>
        </p:style>
        <p:txBody>
          <a:bodyPr lIns="68574" tIns="34287" rIns="68574" bIns="34287" anchor="ctr"/>
          <a:lstStyle/>
          <a:p>
            <a:pPr algn="ctr" defTabSz="685834">
              <a:defRPr/>
            </a:pPr>
            <a:endParaRPr lang="vi-VN" b="1" dirty="0">
              <a:solidFill>
                <a:prstClr val="black"/>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4" name="Rectangle 3"/>
              <p:cNvSpPr/>
              <p:nvPr/>
            </p:nvSpPr>
            <p:spPr>
              <a:xfrm>
                <a:off x="329378" y="3056987"/>
                <a:ext cx="3679829" cy="433388"/>
              </a:xfrm>
              <a:prstGeom prst="rect">
                <a:avLst/>
              </a:prstGeom>
              <a:solidFill>
                <a:srgbClr val="92D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defTabSz="685834">
                  <a:defRPr/>
                </a:pPr>
                <a:r>
                  <a:rPr lang="vi-VN" sz="2800" dirty="0">
                    <a:solidFill>
                      <a:schemeClr val="tx1"/>
                    </a:solidFill>
                    <a:latin typeface="Times New Roman" panose="02020603050405020304" pitchFamily="18" charset="0"/>
                    <a:cs typeface="Times New Roman" panose="02020603050405020304" pitchFamily="18" charset="0"/>
                  </a:rPr>
                  <a:t>A.</a:t>
                </a:r>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b="0" smtClean="0">
                        <a:solidFill>
                          <a:schemeClr val="tx1"/>
                        </a:solidFill>
                        <a:latin typeface="+mj-lt"/>
                        <a:cs typeface="Times New Roman" panose="02020603050405020304" pitchFamily="18" charset="0"/>
                      </a:rPr>
                      <m:t>1</m:t>
                    </m:r>
                  </m:oMath>
                </a14:m>
                <a:r>
                  <a:rPr lang="vi-VN" sz="2800" dirty="0">
                    <a:solidFill>
                      <a:schemeClr val="tx1"/>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quả.</a:t>
                </a:r>
                <a:endParaRPr lang="vi-VN" sz="28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29378" y="3056987"/>
                <a:ext cx="3679829" cy="433388"/>
              </a:xfrm>
              <a:prstGeom prst="rect">
                <a:avLst/>
              </a:prstGeom>
              <a:blipFill rotWithShape="1">
                <a:blip r:embed="rId8"/>
                <a:stretch>
                  <a:fillRect l="-3974" t="-22222" b="-48611"/>
                </a:stretch>
              </a:blipFill>
              <a:ln w="28575">
                <a:noFill/>
              </a:ln>
            </p:spPr>
            <p:txBody>
              <a:bodyPr/>
              <a:lstStyle/>
              <a:p>
                <a:r>
                  <a:rPr lang="en-US">
                    <a:noFill/>
                  </a:rPr>
                  <a:t> </a:t>
                </a:r>
              </a:p>
            </p:txBody>
          </p:sp>
        </mc:Fallback>
      </mc:AlternateContent>
      <p:sp>
        <p:nvSpPr>
          <p:cNvPr id="5" name="Cloud 4"/>
          <p:cNvSpPr/>
          <p:nvPr/>
        </p:nvSpPr>
        <p:spPr>
          <a:xfrm>
            <a:off x="958850" y="4414361"/>
            <a:ext cx="908050" cy="383382"/>
          </a:xfrm>
          <a:prstGeom prst="cloud">
            <a:avLst/>
          </a:prstGeom>
          <a:solidFill>
            <a:schemeClr val="accent1">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endParaRPr lang="vi-VN" sz="2800">
              <a:solidFill>
                <a:prstClr val="white"/>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Rectangle 6"/>
              <p:cNvSpPr/>
              <p:nvPr/>
            </p:nvSpPr>
            <p:spPr>
              <a:xfrm>
                <a:off x="329378" y="3641009"/>
                <a:ext cx="3679826" cy="433388"/>
              </a:xfrm>
              <a:prstGeom prst="rect">
                <a:avLst/>
              </a:prstGeom>
              <a:solidFill>
                <a:srgbClr val="92D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defTabSz="685834">
                  <a:defRPr/>
                </a:pPr>
                <a:r>
                  <a:rPr lang="vi-VN" sz="2800" dirty="0">
                    <a:solidFill>
                      <a:schemeClr val="tx1"/>
                    </a:solidFill>
                    <a:latin typeface="Times New Roman" panose="02020603050405020304" pitchFamily="18" charset="0"/>
                    <a:cs typeface="Times New Roman" panose="02020603050405020304" pitchFamily="18" charset="0"/>
                  </a:rPr>
                  <a:t>C.</a:t>
                </a:r>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smtClean="0">
                        <a:solidFill>
                          <a:schemeClr val="tx1"/>
                        </a:solidFill>
                        <a:latin typeface="+mj-lt"/>
                        <a:cs typeface="Times New Roman" panose="02020603050405020304" pitchFamily="18" charset="0"/>
                      </a:rPr>
                      <m:t>7</m:t>
                    </m:r>
                  </m:oMath>
                </a14:m>
                <a:r>
                  <a:rPr lang="vi-VN" sz="2800" dirty="0">
                    <a:solidFill>
                      <a:schemeClr val="tx1"/>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quả.</a:t>
                </a:r>
                <a:endParaRPr lang="vi-VN" sz="28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29378" y="3641009"/>
                <a:ext cx="3679826" cy="433388"/>
              </a:xfrm>
              <a:prstGeom prst="rect">
                <a:avLst/>
              </a:prstGeom>
              <a:blipFill rotWithShape="1">
                <a:blip r:embed="rId9"/>
                <a:stretch>
                  <a:fillRect l="-3974" t="-23944" b="-49296"/>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4599861" y="3638905"/>
                <a:ext cx="3681413" cy="433388"/>
              </a:xfrm>
              <a:prstGeom prst="rect">
                <a:avLst/>
              </a:prstGeom>
              <a:solidFill>
                <a:srgbClr val="92D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defTabSz="685834">
                  <a:defRPr/>
                </a:pPr>
                <a:r>
                  <a:rPr lang="vi-VN" sz="2800" dirty="0">
                    <a:solidFill>
                      <a:schemeClr val="tx1"/>
                    </a:solidFill>
                    <a:latin typeface="Times New Roman" panose="02020603050405020304" pitchFamily="18" charset="0"/>
                    <a:cs typeface="Times New Roman" panose="02020603050405020304" pitchFamily="18" charset="0"/>
                  </a:rPr>
                  <a:t>D.</a:t>
                </a:r>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smtClean="0">
                        <a:solidFill>
                          <a:schemeClr val="tx1"/>
                        </a:solidFill>
                        <a:latin typeface="+mj-lt"/>
                        <a:cs typeface="Times New Roman" panose="02020603050405020304" pitchFamily="18" charset="0"/>
                      </a:rPr>
                      <m:t>8</m:t>
                    </m:r>
                  </m:oMath>
                </a14:m>
                <a:r>
                  <a:rPr lang="vi-VN" sz="2800" dirty="0">
                    <a:solidFill>
                      <a:schemeClr val="tx1"/>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 quả.</a:t>
                </a:r>
                <a:endParaRPr lang="vi-VN" sz="28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599861" y="3638905"/>
                <a:ext cx="3681413" cy="433388"/>
              </a:xfrm>
              <a:prstGeom prst="rect">
                <a:avLst/>
              </a:prstGeom>
              <a:blipFill rotWithShape="1">
                <a:blip r:embed="rId10"/>
                <a:stretch>
                  <a:fillRect l="-4146" t="-23944" b="-49296"/>
                </a:stretch>
              </a:blipFill>
              <a:ln w="28575">
                <a:noFill/>
              </a:ln>
            </p:spPr>
            <p:txBody>
              <a:bodyPr/>
              <a:lstStyle/>
              <a:p>
                <a:r>
                  <a:rPr lang="en-US">
                    <a:noFill/>
                  </a:rPr>
                  <a:t> </a:t>
                </a:r>
              </a:p>
            </p:txBody>
          </p:sp>
        </mc:Fallback>
      </mc:AlternateContent>
      <p:pic>
        <p:nvPicPr>
          <p:cNvPr id="9" name="Picture 8"/>
          <p:cNvPicPr>
            <a:picLocks noChangeAspect="1"/>
          </p:cNvPicPr>
          <p:nvPr/>
        </p:nvPicPr>
        <p:blipFill rotWithShape="1">
          <a:blip r:embed="rId11" cstate="screen">
            <a:duotone>
              <a:prstClr val="black"/>
              <a:schemeClr val="accent6">
                <a:tint val="45000"/>
                <a:satMod val="400000"/>
              </a:schemeClr>
            </a:duotone>
            <a:extLst>
              <a:ext uri="{28A0092B-C50C-407E-A947-70E740481C1C}">
                <a14:useLocalDpi xmlns:a14="http://schemas.microsoft.com/office/drawing/2010/main"/>
              </a:ext>
            </a:extLst>
          </a:blip>
          <a:srcRect r="-5485"/>
          <a:stretch/>
        </p:blipFill>
        <p:spPr>
          <a:xfrm>
            <a:off x="3405243" y="3069279"/>
            <a:ext cx="603402" cy="408803"/>
          </a:xfrm>
          <a:prstGeom prst="rect">
            <a:avLst/>
          </a:prstGeom>
          <a:solidFill>
            <a:srgbClr val="00B050"/>
          </a:solidFill>
        </p:spPr>
      </p:pic>
      <p:pic>
        <p:nvPicPr>
          <p:cNvPr id="10" name="Picture 9"/>
          <p:cNvPicPr>
            <a:picLocks noChangeAspect="1"/>
          </p:cNvPicPr>
          <p:nvPr/>
        </p:nvPicPr>
        <p:blipFill rotWithShape="1">
          <a:blip r:embed="rId12"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3394850" y="3658188"/>
            <a:ext cx="603403" cy="395998"/>
          </a:xfrm>
          <a:prstGeom prst="rect">
            <a:avLst/>
          </a:prstGeom>
          <a:solidFill>
            <a:srgbClr val="C00000"/>
          </a:solidFill>
        </p:spPr>
      </p:pic>
      <p:pic>
        <p:nvPicPr>
          <p:cNvPr id="11" name="Picture 10"/>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663584" y="3655946"/>
            <a:ext cx="604837" cy="397669"/>
          </a:xfrm>
          <a:prstGeom prst="rect">
            <a:avLst/>
          </a:prstGeom>
          <a:solidFill>
            <a:srgbClr val="C00000"/>
          </a:solidFill>
          <a:ln>
            <a:noFill/>
          </a:ln>
        </p:spPr>
      </p:pic>
      <p:pic>
        <p:nvPicPr>
          <p:cNvPr id="12" name="Picture 11"/>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675609" y="3111476"/>
            <a:ext cx="604837" cy="397669"/>
          </a:xfrm>
          <a:prstGeom prst="rect">
            <a:avLst/>
          </a:prstGeom>
          <a:solidFill>
            <a:srgbClr val="C00000"/>
          </a:solidFill>
          <a:ln>
            <a:noFill/>
          </a:ln>
        </p:spPr>
      </p:pic>
      <p:sp>
        <p:nvSpPr>
          <p:cNvPr id="22" name="Oval 26"/>
          <p:cNvSpPr>
            <a:spLocks noChangeArrowheads="1"/>
          </p:cNvSpPr>
          <p:nvPr/>
        </p:nvSpPr>
        <p:spPr bwMode="auto">
          <a:xfrm>
            <a:off x="7821613" y="615553"/>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b="1">
                <a:solidFill>
                  <a:srgbClr val="FF3300"/>
                </a:solidFill>
                <a:latin typeface="Times New Roman" pitchFamily="18" charset="0"/>
                <a:cs typeface="Times New Roman" pitchFamily="18" charset="0"/>
              </a:rPr>
              <a:t>STOP</a:t>
            </a:r>
          </a:p>
        </p:txBody>
      </p:sp>
      <p:sp>
        <p:nvSpPr>
          <p:cNvPr id="23" name="Oval 27"/>
          <p:cNvSpPr>
            <a:spLocks noChangeArrowheads="1"/>
          </p:cNvSpPr>
          <p:nvPr/>
        </p:nvSpPr>
        <p:spPr bwMode="auto">
          <a:xfrm>
            <a:off x="7821613" y="616744"/>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a:t>
            </a:r>
          </a:p>
        </p:txBody>
      </p:sp>
      <p:sp>
        <p:nvSpPr>
          <p:cNvPr id="24" name="Oval 28"/>
          <p:cNvSpPr>
            <a:spLocks noChangeArrowheads="1"/>
          </p:cNvSpPr>
          <p:nvPr/>
        </p:nvSpPr>
        <p:spPr bwMode="auto">
          <a:xfrm>
            <a:off x="7821613" y="609600"/>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2</a:t>
            </a:r>
          </a:p>
        </p:txBody>
      </p:sp>
      <p:sp>
        <p:nvSpPr>
          <p:cNvPr id="25" name="Oval 29"/>
          <p:cNvSpPr>
            <a:spLocks noChangeArrowheads="1"/>
          </p:cNvSpPr>
          <p:nvPr/>
        </p:nvSpPr>
        <p:spPr bwMode="auto">
          <a:xfrm>
            <a:off x="7821613" y="606029"/>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3</a:t>
            </a:r>
          </a:p>
        </p:txBody>
      </p:sp>
      <p:sp>
        <p:nvSpPr>
          <p:cNvPr id="26" name="Oval 30"/>
          <p:cNvSpPr>
            <a:spLocks noChangeArrowheads="1"/>
          </p:cNvSpPr>
          <p:nvPr/>
        </p:nvSpPr>
        <p:spPr bwMode="auto">
          <a:xfrm>
            <a:off x="7821613" y="616744"/>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4</a:t>
            </a:r>
          </a:p>
        </p:txBody>
      </p:sp>
      <p:sp>
        <p:nvSpPr>
          <p:cNvPr id="27" name="Oval 31"/>
          <p:cNvSpPr>
            <a:spLocks noChangeArrowheads="1"/>
          </p:cNvSpPr>
          <p:nvPr/>
        </p:nvSpPr>
        <p:spPr bwMode="auto">
          <a:xfrm>
            <a:off x="7821613" y="606029"/>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5</a:t>
            </a:r>
          </a:p>
        </p:txBody>
      </p:sp>
      <p:sp>
        <p:nvSpPr>
          <p:cNvPr id="28" name="Oval 32"/>
          <p:cNvSpPr>
            <a:spLocks noChangeArrowheads="1"/>
          </p:cNvSpPr>
          <p:nvPr/>
        </p:nvSpPr>
        <p:spPr bwMode="auto">
          <a:xfrm>
            <a:off x="7821613" y="608410"/>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6</a:t>
            </a:r>
          </a:p>
        </p:txBody>
      </p:sp>
      <p:sp>
        <p:nvSpPr>
          <p:cNvPr id="29" name="Oval 33"/>
          <p:cNvSpPr>
            <a:spLocks noChangeArrowheads="1"/>
          </p:cNvSpPr>
          <p:nvPr/>
        </p:nvSpPr>
        <p:spPr bwMode="auto">
          <a:xfrm>
            <a:off x="7821613" y="606029"/>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7</a:t>
            </a:r>
          </a:p>
        </p:txBody>
      </p:sp>
      <p:sp>
        <p:nvSpPr>
          <p:cNvPr id="30" name="Oval 34"/>
          <p:cNvSpPr>
            <a:spLocks noChangeArrowheads="1"/>
          </p:cNvSpPr>
          <p:nvPr/>
        </p:nvSpPr>
        <p:spPr bwMode="auto">
          <a:xfrm>
            <a:off x="7824788" y="604838"/>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8</a:t>
            </a:r>
          </a:p>
        </p:txBody>
      </p:sp>
      <p:sp>
        <p:nvSpPr>
          <p:cNvPr id="31" name="Oval 35"/>
          <p:cNvSpPr>
            <a:spLocks noChangeArrowheads="1"/>
          </p:cNvSpPr>
          <p:nvPr/>
        </p:nvSpPr>
        <p:spPr bwMode="auto">
          <a:xfrm>
            <a:off x="7821613" y="615553"/>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9</a:t>
            </a:r>
          </a:p>
        </p:txBody>
      </p:sp>
      <p:sp>
        <p:nvSpPr>
          <p:cNvPr id="32" name="Oval 36"/>
          <p:cNvSpPr>
            <a:spLocks noChangeArrowheads="1"/>
          </p:cNvSpPr>
          <p:nvPr/>
        </p:nvSpPr>
        <p:spPr bwMode="auto">
          <a:xfrm>
            <a:off x="7818438" y="604838"/>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10</a:t>
            </a:r>
          </a:p>
        </p:txBody>
      </p:sp>
      <p:sp>
        <p:nvSpPr>
          <p:cNvPr id="33" name="Oval 37"/>
          <p:cNvSpPr>
            <a:spLocks noChangeArrowheads="1"/>
          </p:cNvSpPr>
          <p:nvPr/>
        </p:nvSpPr>
        <p:spPr bwMode="auto">
          <a:xfrm>
            <a:off x="7824788" y="604838"/>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11</a:t>
            </a:r>
          </a:p>
        </p:txBody>
      </p:sp>
      <p:sp>
        <p:nvSpPr>
          <p:cNvPr id="34" name="Oval 38"/>
          <p:cNvSpPr>
            <a:spLocks noChangeArrowheads="1"/>
          </p:cNvSpPr>
          <p:nvPr/>
        </p:nvSpPr>
        <p:spPr bwMode="auto">
          <a:xfrm>
            <a:off x="7824788" y="614363"/>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12</a:t>
            </a:r>
          </a:p>
        </p:txBody>
      </p:sp>
      <p:sp>
        <p:nvSpPr>
          <p:cNvPr id="35" name="Oval 39"/>
          <p:cNvSpPr>
            <a:spLocks noChangeArrowheads="1"/>
          </p:cNvSpPr>
          <p:nvPr/>
        </p:nvSpPr>
        <p:spPr bwMode="auto">
          <a:xfrm>
            <a:off x="7818438" y="604838"/>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13</a:t>
            </a:r>
          </a:p>
        </p:txBody>
      </p:sp>
      <p:sp>
        <p:nvSpPr>
          <p:cNvPr id="36" name="Oval 40"/>
          <p:cNvSpPr>
            <a:spLocks noChangeArrowheads="1"/>
          </p:cNvSpPr>
          <p:nvPr/>
        </p:nvSpPr>
        <p:spPr bwMode="auto">
          <a:xfrm>
            <a:off x="7823201" y="609600"/>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14</a:t>
            </a:r>
          </a:p>
        </p:txBody>
      </p:sp>
      <p:sp>
        <p:nvSpPr>
          <p:cNvPr id="37" name="Oval 41"/>
          <p:cNvSpPr>
            <a:spLocks noChangeArrowheads="1"/>
          </p:cNvSpPr>
          <p:nvPr/>
        </p:nvSpPr>
        <p:spPr bwMode="auto">
          <a:xfrm>
            <a:off x="7818438" y="613172"/>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15</a:t>
            </a:r>
          </a:p>
        </p:txBody>
      </p:sp>
      <mc:AlternateContent xmlns:mc="http://schemas.openxmlformats.org/markup-compatibility/2006">
        <mc:Choice xmlns:a14="http://schemas.microsoft.com/office/drawing/2010/main" Requires="a14">
          <p:sp>
            <p:nvSpPr>
              <p:cNvPr id="34852" name="Rectangle 54"/>
              <p:cNvSpPr>
                <a:spLocks noChangeArrowheads="1"/>
              </p:cNvSpPr>
              <p:nvPr/>
            </p:nvSpPr>
            <p:spPr bwMode="auto">
              <a:xfrm>
                <a:off x="152400" y="216753"/>
                <a:ext cx="7521575" cy="83099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pPr algn="just"/>
                <a:r>
                  <a:rPr lang="en-US" altLang="en-US" sz="2400" b="1" dirty="0">
                    <a:solidFill>
                      <a:schemeClr val="tx1"/>
                    </a:solidFill>
                    <a:latin typeface="Times New Roman" pitchFamily="18" charset="0"/>
                    <a:ea typeface="Tahoma" pitchFamily="34" charset="0"/>
                    <a:cs typeface="Times New Roman" pitchFamily="18" charset="0"/>
                  </a:rPr>
                  <a:t>Câu 3: </a:t>
                </a:r>
                <a:r>
                  <a:rPr lang="en-US" sz="2400" dirty="0">
                    <a:solidFill>
                      <a:schemeClr val="tx1"/>
                    </a:solidFill>
                    <a:latin typeface="Times New Roman" pitchFamily="18" charset="0"/>
                    <a:ea typeface="Tahoma" pitchFamily="34" charset="0"/>
                    <a:cs typeface="Times New Roman" pitchFamily="18" charset="0"/>
                  </a:rPr>
                  <a:t>Hãy quan sát hình bên: Nếu </a:t>
                </a:r>
                <a14:m>
                  <m:oMath xmlns:m="http://schemas.openxmlformats.org/officeDocument/2006/math">
                    <m:r>
                      <m:rPr>
                        <m:nor/>
                      </m:rPr>
                      <a:rPr lang="en-US" sz="2400" b="0" smtClean="0">
                        <a:solidFill>
                          <a:schemeClr val="tx1"/>
                        </a:solidFill>
                        <a:latin typeface="+mj-lt"/>
                        <a:ea typeface="Tahoma" pitchFamily="34" charset="0"/>
                        <a:cs typeface="Times New Roman" pitchFamily="18" charset="0"/>
                      </a:rPr>
                      <m:t>1</m:t>
                    </m:r>
                  </m:oMath>
                </a14:m>
                <a:r>
                  <a:rPr lang="en-US" sz="2400" dirty="0">
                    <a:solidFill>
                      <a:schemeClr val="tx1"/>
                    </a:solidFill>
                    <a:latin typeface="Times New Roman" pitchFamily="18" charset="0"/>
                    <a:ea typeface="Tahoma" pitchFamily="34" charset="0"/>
                    <a:cs typeface="Times New Roman" pitchFamily="18" charset="0"/>
                  </a:rPr>
                  <a:t> quả táo nặng </a:t>
                </a:r>
                <a14:m>
                  <m:oMath xmlns:m="http://schemas.openxmlformats.org/officeDocument/2006/math">
                    <m:r>
                      <a:rPr lang="en-US" sz="2400" b="0" i="0" smtClean="0">
                        <a:solidFill>
                          <a:schemeClr val="tx1"/>
                        </a:solidFill>
                        <a:latin typeface="Cambria Math"/>
                        <a:ea typeface="Tahoma" pitchFamily="34" charset="0"/>
                        <a:cs typeface="Times New Roman" pitchFamily="18" charset="0"/>
                      </a:rPr>
                      <m:t> </m:t>
                    </m:r>
                    <m:r>
                      <m:rPr>
                        <m:nor/>
                      </m:rPr>
                      <a:rPr lang="en-US" sz="2400" b="0" smtClean="0">
                        <a:solidFill>
                          <a:schemeClr val="tx1"/>
                        </a:solidFill>
                        <a:latin typeface="+mj-lt"/>
                        <a:ea typeface="Tahoma" pitchFamily="34" charset="0"/>
                        <a:cs typeface="Times New Roman" pitchFamily="18" charset="0"/>
                      </a:rPr>
                      <m:t>0,5</m:t>
                    </m:r>
                    <m:r>
                      <a:rPr lang="en-US" sz="2400" b="0" i="1" smtClean="0">
                        <a:solidFill>
                          <a:schemeClr val="tx1"/>
                        </a:solidFill>
                        <a:latin typeface="Cambria Math"/>
                        <a:ea typeface="Tahoma" pitchFamily="34" charset="0"/>
                        <a:cs typeface="Times New Roman" pitchFamily="18" charset="0"/>
                      </a:rPr>
                      <m:t> </m:t>
                    </m:r>
                    <m:r>
                      <m:rPr>
                        <m:sty m:val="p"/>
                      </m:rPr>
                      <a:rPr lang="en-US" sz="2400" b="0" i="0" smtClean="0">
                        <a:solidFill>
                          <a:schemeClr val="tx1"/>
                        </a:solidFill>
                        <a:latin typeface="Cambria Math"/>
                        <a:ea typeface="Tahoma" pitchFamily="34" charset="0"/>
                        <a:cs typeface="Times New Roman" pitchFamily="18" charset="0"/>
                      </a:rPr>
                      <m:t>kg</m:t>
                    </m:r>
                  </m:oMath>
                </a14:m>
                <a:r>
                  <a:rPr lang="en-US" sz="2400" dirty="0">
                    <a:solidFill>
                      <a:schemeClr val="tx1"/>
                    </a:solidFill>
                    <a:latin typeface="Times New Roman" pitchFamily="18" charset="0"/>
                    <a:ea typeface="Tahoma" pitchFamily="34" charset="0"/>
                    <a:cs typeface="Times New Roman" pitchFamily="18" charset="0"/>
                  </a:rPr>
                  <a:t> thì để cân ở vị trí cân bằng thì cần </a:t>
                </a:r>
                <a:r>
                  <a:rPr lang="en-US" sz="2400">
                    <a:solidFill>
                      <a:schemeClr val="tx1"/>
                    </a:solidFill>
                    <a:latin typeface="Times New Roman" pitchFamily="18" charset="0"/>
                    <a:ea typeface="Tahoma" pitchFamily="34" charset="0"/>
                    <a:cs typeface="Times New Roman" pitchFamily="18" charset="0"/>
                  </a:rPr>
                  <a:t>thêm </a:t>
                </a:r>
                <a:r>
                  <a:rPr lang="vi-VN" sz="2400">
                    <a:latin typeface="Times New Roman" pitchFamily="18" charset="0"/>
                    <a:ea typeface="Tahoma" pitchFamily="34" charset="0"/>
                    <a:cs typeface="Times New Roman" pitchFamily="18" charset="0"/>
                  </a:rPr>
                  <a:t>ít nhất </a:t>
                </a:r>
                <a:r>
                  <a:rPr lang="en-US" sz="2400">
                    <a:solidFill>
                      <a:schemeClr val="tx1"/>
                    </a:solidFill>
                    <a:latin typeface="Times New Roman" pitchFamily="18" charset="0"/>
                    <a:ea typeface="Tahoma" pitchFamily="34" charset="0"/>
                    <a:cs typeface="Times New Roman" pitchFamily="18" charset="0"/>
                  </a:rPr>
                  <a:t>mấy </a:t>
                </a:r>
                <a:r>
                  <a:rPr lang="en-US" sz="2400" dirty="0">
                    <a:solidFill>
                      <a:schemeClr val="tx1"/>
                    </a:solidFill>
                    <a:latin typeface="Times New Roman" pitchFamily="18" charset="0"/>
                    <a:ea typeface="Tahoma" pitchFamily="34" charset="0"/>
                    <a:cs typeface="Times New Roman" pitchFamily="18" charset="0"/>
                  </a:rPr>
                  <a:t>quả táo:</a:t>
                </a:r>
                <a:endParaRPr lang="en-US" sz="2400" dirty="0">
                  <a:solidFill>
                    <a:srgbClr val="FF0000"/>
                  </a:solidFill>
                  <a:latin typeface="Times New Roman" pitchFamily="18" charset="0"/>
                  <a:ea typeface="Tahoma" pitchFamily="34" charset="0"/>
                  <a:cs typeface="Times New Roman" pitchFamily="18" charset="0"/>
                </a:endParaRPr>
              </a:p>
            </p:txBody>
          </p:sp>
        </mc:Choice>
        <mc:Fallback>
          <p:sp>
            <p:nvSpPr>
              <p:cNvPr id="34852" name="Rectangle 54"/>
              <p:cNvSpPr>
                <a:spLocks noRot="1" noChangeAspect="1" noMove="1" noResize="1" noEditPoints="1" noAdjustHandles="1" noChangeArrowheads="1" noChangeShapeType="1" noTextEdit="1"/>
              </p:cNvSpPr>
              <p:nvPr/>
            </p:nvSpPr>
            <p:spPr bwMode="auto">
              <a:xfrm>
                <a:off x="152400" y="216753"/>
                <a:ext cx="7521575" cy="830997"/>
              </a:xfrm>
              <a:prstGeom prst="rect">
                <a:avLst/>
              </a:prstGeom>
              <a:blipFill>
                <a:blip r:embed="rId14"/>
                <a:stretch>
                  <a:fillRect l="-1216" t="-5882" r="-1135" b="-1617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38" name="Picture 2"/>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4597399" y="1304754"/>
            <a:ext cx="3309938" cy="1476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3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810500" y="367595"/>
            <a:ext cx="876300" cy="731838"/>
          </a:xfrm>
          <a:prstGeom prst="rect">
            <a:avLst/>
          </a:prstGeom>
        </p:spPr>
      </p:pic>
      <p:pic>
        <p:nvPicPr>
          <p:cNvPr id="39" name="Picture 38">
            <a:hlinkClick r:id="rId17" action="ppaction://hlinksldjump"/>
            <a:extLst>
              <a:ext uri="{FF2B5EF4-FFF2-40B4-BE49-F238E27FC236}">
                <a16:creationId xmlns:a16="http://schemas.microsoft.com/office/drawing/2014/main" id="{F8453C97-AA95-AE17-5BF9-970042076FE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450605" y="4412853"/>
            <a:ext cx="653367" cy="653367"/>
          </a:xfrm>
          <a:prstGeom prst="rect">
            <a:avLst/>
          </a:prstGeom>
        </p:spPr>
      </p:pic>
    </p:spTree>
    <p:extLst>
      <p:ext uri="{BB962C8B-B14F-4D97-AF65-F5344CB8AC3E}">
        <p14:creationId xmlns:p14="http://schemas.microsoft.com/office/powerpoint/2010/main" val="170815190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repeatCount="indefinite"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0" fill="hold"/>
                                        <p:tgtEl>
                                          <p:spTgt spid="2"/>
                                        </p:tgtEl>
                                        <p:attrNameLst>
                                          <p:attrName>ppt_x</p:attrName>
                                        </p:attrNameLst>
                                      </p:cBhvr>
                                      <p:tavLst>
                                        <p:tav tm="0">
                                          <p:val>
                                            <p:strVal val="0-#ppt_w/2"/>
                                          </p:val>
                                        </p:tav>
                                        <p:tav tm="100000">
                                          <p:val>
                                            <p:strVal val="#ppt_x"/>
                                          </p:val>
                                        </p:tav>
                                      </p:tavLst>
                                    </p:anim>
                                    <p:anim calcmode="lin" valueType="num">
                                      <p:cBhvr additive="base">
                                        <p:cTn id="8" dur="20000" fill="hold"/>
                                        <p:tgtEl>
                                          <p:spTgt spid="2"/>
                                        </p:tgtEl>
                                        <p:attrNameLst>
                                          <p:attrName>ppt_y</p:attrName>
                                        </p:attrNameLst>
                                      </p:cBhvr>
                                      <p:tavLst>
                                        <p:tav tm="0">
                                          <p:val>
                                            <p:strVal val="#ppt_y"/>
                                          </p:val>
                                        </p:tav>
                                        <p:tav tm="100000">
                                          <p:val>
                                            <p:strVal val="#ppt_y"/>
                                          </p:val>
                                        </p:tav>
                                      </p:tavLst>
                                    </p:anim>
                                  </p:childTnLst>
                                </p:cTn>
                              </p:par>
                              <p:par>
                                <p:cTn id="9" presetID="47"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5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110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600"/>
                                        <p:tgtEl>
                                          <p:spTgt spid="41"/>
                                        </p:tgtEl>
                                      </p:cBhvr>
                                    </p:animEffect>
                                    <p:anim calcmode="lin" valueType="num">
                                      <p:cBhvr>
                                        <p:cTn id="22" dur="600" fill="hold"/>
                                        <p:tgtEl>
                                          <p:spTgt spid="41"/>
                                        </p:tgtEl>
                                        <p:attrNameLst>
                                          <p:attrName>ppt_x</p:attrName>
                                        </p:attrNameLst>
                                      </p:cBhvr>
                                      <p:tavLst>
                                        <p:tav tm="0">
                                          <p:val>
                                            <p:strVal val="#ppt_x"/>
                                          </p:val>
                                        </p:tav>
                                        <p:tav tm="100000">
                                          <p:val>
                                            <p:strVal val="#ppt_x"/>
                                          </p:val>
                                        </p:tav>
                                      </p:tavLst>
                                    </p:anim>
                                    <p:anim calcmode="lin" valueType="num">
                                      <p:cBhvr>
                                        <p:cTn id="23" dur="600" fill="hold"/>
                                        <p:tgtEl>
                                          <p:spTgt spid="41"/>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150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anim calcmode="lin" valueType="num">
                                      <p:cBhvr>
                                        <p:cTn id="27" dur="500" fill="hold"/>
                                        <p:tgtEl>
                                          <p:spTgt spid="7"/>
                                        </p:tgtEl>
                                        <p:attrNameLst>
                                          <p:attrName>ppt_x</p:attrName>
                                        </p:attrNameLst>
                                      </p:cBhvr>
                                      <p:tavLst>
                                        <p:tav tm="0">
                                          <p:val>
                                            <p:strVal val="#ppt_x"/>
                                          </p:val>
                                        </p:tav>
                                        <p:tav tm="100000">
                                          <p:val>
                                            <p:strVal val="#ppt_x"/>
                                          </p:val>
                                        </p:tav>
                                      </p:tavLst>
                                    </p:anim>
                                    <p:anim calcmode="lin" valueType="num">
                                      <p:cBhvr>
                                        <p:cTn id="28" dur="5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20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anim calcmode="lin" valueType="num">
                                      <p:cBhvr>
                                        <p:cTn id="32" dur="500" fill="hold"/>
                                        <p:tgtEl>
                                          <p:spTgt spid="8"/>
                                        </p:tgtEl>
                                        <p:attrNameLst>
                                          <p:attrName>ppt_x</p:attrName>
                                        </p:attrNameLst>
                                      </p:cBhvr>
                                      <p:tavLst>
                                        <p:tav tm="0">
                                          <p:val>
                                            <p:strVal val="#ppt_x"/>
                                          </p:val>
                                        </p:tav>
                                        <p:tav tm="100000">
                                          <p:val>
                                            <p:strVal val="#ppt_x"/>
                                          </p:val>
                                        </p:tav>
                                      </p:tavLst>
                                    </p:anim>
                                    <p:anim calcmode="lin" valueType="num">
                                      <p:cBhvr>
                                        <p:cTn id="33" dur="500" fill="hold"/>
                                        <p:tgtEl>
                                          <p:spTgt spid="8"/>
                                        </p:tgtEl>
                                        <p:attrNameLst>
                                          <p:attrName>ppt_y</p:attrName>
                                        </p:attrNameLst>
                                      </p:cBhvr>
                                      <p:tavLst>
                                        <p:tav tm="0">
                                          <p:val>
                                            <p:strVal val="#ppt_y+.1"/>
                                          </p:val>
                                        </p:tav>
                                        <p:tav tm="100000">
                                          <p:val>
                                            <p:strVal val="#ppt_y"/>
                                          </p:val>
                                        </p:tav>
                                      </p:tavLst>
                                    </p:anim>
                                  </p:childTnLst>
                                </p:cTn>
                              </p:par>
                              <p:par>
                                <p:cTn id="34" presetID="2" presetClass="entr" presetSubtype="2" repeatCount="indefinite" fill="hold" nodeType="withEffect">
                                  <p:stCondLst>
                                    <p:cond delay="50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20000" fill="hold"/>
                                        <p:tgtEl>
                                          <p:spTgt spid="5"/>
                                        </p:tgtEl>
                                        <p:attrNameLst>
                                          <p:attrName>ppt_x</p:attrName>
                                        </p:attrNameLst>
                                      </p:cBhvr>
                                      <p:tavLst>
                                        <p:tav tm="0">
                                          <p:val>
                                            <p:strVal val="1+#ppt_w/2"/>
                                          </p:val>
                                        </p:tav>
                                        <p:tav tm="100000">
                                          <p:val>
                                            <p:strVal val="#ppt_x"/>
                                          </p:val>
                                        </p:tav>
                                      </p:tavLst>
                                    </p:anim>
                                    <p:anim calcmode="lin" valueType="num">
                                      <p:cBhvr additive="base">
                                        <p:cTn id="37" dur="20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 presetClass="exit" presetSubtype="10" fill="hold" nodeType="clickEffect">
                                  <p:stCondLst>
                                    <p:cond delay="0"/>
                                  </p:stCondLst>
                                  <p:childTnLst>
                                    <p:animEffect transition="out" filter="blinds(horizontal)">
                                      <p:cBhvr>
                                        <p:cTn id="41" dur="500"/>
                                        <p:tgtEl>
                                          <p:spTgt spid="40"/>
                                        </p:tgtEl>
                                      </p:cBhvr>
                                    </p:animEffect>
                                    <p:set>
                                      <p:cBhvr>
                                        <p:cTn id="42" dur="1" fill="hold">
                                          <p:stCondLst>
                                            <p:cond delay="499"/>
                                          </p:stCondLst>
                                        </p:cTn>
                                        <p:tgtEl>
                                          <p:spTgt spid="40"/>
                                        </p:tgtEl>
                                        <p:attrNameLst>
                                          <p:attrName>style.visibility</p:attrName>
                                        </p:attrNameLst>
                                      </p:cBhvr>
                                      <p:to>
                                        <p:strVal val="hidden"/>
                                      </p:to>
                                    </p:set>
                                  </p:childTnLst>
                                </p:cTn>
                              </p:par>
                              <p:par>
                                <p:cTn id="43" presetID="4" presetClass="exit" presetSubtype="16" fill="hold" nodeType="withEffect">
                                  <p:stCondLst>
                                    <p:cond delay="500"/>
                                  </p:stCondLst>
                                  <p:childTnLst>
                                    <p:animEffect transition="out" filter="box(in)">
                                      <p:cBhvr>
                                        <p:cTn id="44" dur="500"/>
                                        <p:tgtEl>
                                          <p:spTgt spid="37"/>
                                        </p:tgtEl>
                                      </p:cBhvr>
                                    </p:animEffect>
                                    <p:set>
                                      <p:cBhvr>
                                        <p:cTn id="45"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hammer.wav"/>
                                        </p:tgtEl>
                                      </p:cMediaNode>
                                    </p:audio>
                                  </p:subTnLst>
                                </p:cTn>
                              </p:par>
                              <p:par>
                                <p:cTn id="46" presetID="4" presetClass="exit" presetSubtype="16" fill="hold" grpId="0" nodeType="withEffect">
                                  <p:stCondLst>
                                    <p:cond delay="22500"/>
                                  </p:stCondLst>
                                  <p:childTnLst>
                                    <p:animEffect transition="out" filter="box(in)">
                                      <p:cBhvr>
                                        <p:cTn id="47" dur="500"/>
                                        <p:tgtEl>
                                          <p:spTgt spid="23"/>
                                        </p:tgtEl>
                                      </p:cBhvr>
                                    </p:animEffect>
                                    <p:set>
                                      <p:cBhvr>
                                        <p:cTn id="48" dur="1" fill="hold">
                                          <p:stCondLst>
                                            <p:cond delay="499"/>
                                          </p:stCondLst>
                                        </p:cTn>
                                        <p:tgtEl>
                                          <p:spTgt spid="23"/>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hammer.wav"/>
                                        </p:tgtEl>
                                      </p:cMediaNode>
                                    </p:audio>
                                  </p:subTnLst>
                                </p:cTn>
                              </p:par>
                              <p:par>
                                <p:cTn id="49" presetID="4" presetClass="exit" presetSubtype="16" fill="hold" nodeType="withEffect">
                                  <p:stCondLst>
                                    <p:cond delay="21000"/>
                                  </p:stCondLst>
                                  <p:childTnLst>
                                    <p:animEffect transition="out" filter="box(in)">
                                      <p:cBhvr>
                                        <p:cTn id="50" dur="500"/>
                                        <p:tgtEl>
                                          <p:spTgt spid="24"/>
                                        </p:tgtEl>
                                      </p:cBhvr>
                                    </p:animEffect>
                                    <p:set>
                                      <p:cBhvr>
                                        <p:cTn id="51"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hammer.wav"/>
                                        </p:tgtEl>
                                      </p:cMediaNode>
                                    </p:audio>
                                  </p:subTnLst>
                                </p:cTn>
                              </p:par>
                              <p:par>
                                <p:cTn id="52" presetID="4" presetClass="exit" presetSubtype="16" fill="hold" nodeType="withEffect">
                                  <p:stCondLst>
                                    <p:cond delay="19500"/>
                                  </p:stCondLst>
                                  <p:childTnLst>
                                    <p:animEffect transition="out" filter="box(in)">
                                      <p:cBhvr>
                                        <p:cTn id="53" dur="500"/>
                                        <p:tgtEl>
                                          <p:spTgt spid="25"/>
                                        </p:tgtEl>
                                      </p:cBhvr>
                                    </p:animEffect>
                                    <p:set>
                                      <p:cBhvr>
                                        <p:cTn id="54"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hammer.wav"/>
                                        </p:tgtEl>
                                      </p:cMediaNode>
                                    </p:audio>
                                  </p:subTnLst>
                                </p:cTn>
                              </p:par>
                              <p:par>
                                <p:cTn id="55" presetID="4" presetClass="exit" presetSubtype="16" fill="hold" nodeType="withEffect">
                                  <p:stCondLst>
                                    <p:cond delay="18000"/>
                                  </p:stCondLst>
                                  <p:childTnLst>
                                    <p:animEffect transition="out" filter="box(in)">
                                      <p:cBhvr>
                                        <p:cTn id="56" dur="500"/>
                                        <p:tgtEl>
                                          <p:spTgt spid="26"/>
                                        </p:tgtEl>
                                      </p:cBhvr>
                                    </p:animEffect>
                                    <p:set>
                                      <p:cBhvr>
                                        <p:cTn id="57"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3" name="hammer.wav"/>
                                        </p:tgtEl>
                                      </p:cMediaNode>
                                    </p:audio>
                                  </p:subTnLst>
                                </p:cTn>
                              </p:par>
                              <p:par>
                                <p:cTn id="58" presetID="4" presetClass="exit" presetSubtype="16" fill="hold" nodeType="withEffect">
                                  <p:stCondLst>
                                    <p:cond delay="16800"/>
                                  </p:stCondLst>
                                  <p:childTnLst>
                                    <p:animEffect transition="out" filter="box(in)">
                                      <p:cBhvr>
                                        <p:cTn id="59" dur="500"/>
                                        <p:tgtEl>
                                          <p:spTgt spid="27"/>
                                        </p:tgtEl>
                                      </p:cBhvr>
                                    </p:animEffect>
                                    <p:set>
                                      <p:cBhvr>
                                        <p:cTn id="60"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3" name="hammer.wav"/>
                                        </p:tgtEl>
                                      </p:cMediaNode>
                                    </p:audio>
                                  </p:subTnLst>
                                </p:cTn>
                              </p:par>
                              <p:par>
                                <p:cTn id="61" presetID="4" presetClass="exit" presetSubtype="16" fill="hold" nodeType="withEffect">
                                  <p:stCondLst>
                                    <p:cond delay="15000"/>
                                  </p:stCondLst>
                                  <p:childTnLst>
                                    <p:animEffect transition="out" filter="box(in)">
                                      <p:cBhvr>
                                        <p:cTn id="62" dur="500"/>
                                        <p:tgtEl>
                                          <p:spTgt spid="28"/>
                                        </p:tgtEl>
                                      </p:cBhvr>
                                    </p:animEffect>
                                    <p:set>
                                      <p:cBhvr>
                                        <p:cTn id="63"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hammer.wav"/>
                                        </p:tgtEl>
                                      </p:cMediaNode>
                                    </p:audio>
                                  </p:subTnLst>
                                </p:cTn>
                              </p:par>
                              <p:par>
                                <p:cTn id="64" presetID="4" presetClass="exit" presetSubtype="16" fill="hold" nodeType="withEffect">
                                  <p:stCondLst>
                                    <p:cond delay="13500"/>
                                  </p:stCondLst>
                                  <p:childTnLst>
                                    <p:animEffect transition="out" filter="box(in)">
                                      <p:cBhvr>
                                        <p:cTn id="65" dur="500"/>
                                        <p:tgtEl>
                                          <p:spTgt spid="29"/>
                                        </p:tgtEl>
                                      </p:cBhvr>
                                    </p:animEffect>
                                    <p:set>
                                      <p:cBhvr>
                                        <p:cTn id="66"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3" name="hammer.wav"/>
                                        </p:tgtEl>
                                      </p:cMediaNode>
                                    </p:audio>
                                  </p:subTnLst>
                                </p:cTn>
                              </p:par>
                              <p:par>
                                <p:cTn id="67" presetID="4" presetClass="exit" presetSubtype="16" fill="hold" nodeType="withEffect">
                                  <p:stCondLst>
                                    <p:cond delay="12000"/>
                                  </p:stCondLst>
                                  <p:childTnLst>
                                    <p:animEffect transition="out" filter="box(in)">
                                      <p:cBhvr>
                                        <p:cTn id="68" dur="500"/>
                                        <p:tgtEl>
                                          <p:spTgt spid="30"/>
                                        </p:tgtEl>
                                      </p:cBhvr>
                                    </p:animEffect>
                                    <p:set>
                                      <p:cBhvr>
                                        <p:cTn id="69"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3" name="hammer.wav"/>
                                        </p:tgtEl>
                                      </p:cMediaNode>
                                    </p:audio>
                                  </p:subTnLst>
                                </p:cTn>
                              </p:par>
                              <p:par>
                                <p:cTn id="70" presetID="4" presetClass="exit" presetSubtype="16" fill="hold" nodeType="withEffect">
                                  <p:stCondLst>
                                    <p:cond delay="10500"/>
                                  </p:stCondLst>
                                  <p:childTnLst>
                                    <p:animEffect transition="out" filter="box(in)">
                                      <p:cBhvr>
                                        <p:cTn id="71" dur="500"/>
                                        <p:tgtEl>
                                          <p:spTgt spid="31"/>
                                        </p:tgtEl>
                                      </p:cBhvr>
                                    </p:animEffect>
                                    <p:set>
                                      <p:cBhvr>
                                        <p:cTn id="72"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70"/>
                                            </p:cond>
                                          </p:stCondLst>
                                          <p:endCondLst>
                                            <p:cond evt="onStopAudio" delay="0">
                                              <p:tgtEl>
                                                <p:sldTgt/>
                                              </p:tgtEl>
                                            </p:cond>
                                          </p:endCondLst>
                                        </p:cTn>
                                        <p:tgtEl>
                                          <p:sndTgt r:embed="rId3" name="hammer.wav"/>
                                        </p:tgtEl>
                                      </p:cMediaNode>
                                    </p:audio>
                                  </p:subTnLst>
                                </p:cTn>
                              </p:par>
                              <p:par>
                                <p:cTn id="73" presetID="4" presetClass="exit" presetSubtype="16" fill="hold" nodeType="withEffect">
                                  <p:stCondLst>
                                    <p:cond delay="9000"/>
                                  </p:stCondLst>
                                  <p:childTnLst>
                                    <p:animEffect transition="out" filter="box(in)">
                                      <p:cBhvr>
                                        <p:cTn id="74" dur="500"/>
                                        <p:tgtEl>
                                          <p:spTgt spid="32"/>
                                        </p:tgtEl>
                                      </p:cBhvr>
                                    </p:animEffect>
                                    <p:set>
                                      <p:cBhvr>
                                        <p:cTn id="75"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3" name="hammer.wav"/>
                                        </p:tgtEl>
                                      </p:cMediaNode>
                                    </p:audio>
                                  </p:subTnLst>
                                </p:cTn>
                              </p:par>
                              <p:par>
                                <p:cTn id="76" presetID="4" presetClass="exit" presetSubtype="16" fill="hold" nodeType="withEffect">
                                  <p:stCondLst>
                                    <p:cond delay="7500"/>
                                  </p:stCondLst>
                                  <p:childTnLst>
                                    <p:animEffect transition="out" filter="box(in)">
                                      <p:cBhvr>
                                        <p:cTn id="77" dur="500"/>
                                        <p:tgtEl>
                                          <p:spTgt spid="33"/>
                                        </p:tgtEl>
                                      </p:cBhvr>
                                    </p:animEffect>
                                    <p:set>
                                      <p:cBhvr>
                                        <p:cTn id="78" dur="1" fill="hold">
                                          <p:stCondLst>
                                            <p:cond delay="499"/>
                                          </p:stCondLst>
                                        </p:cTn>
                                        <p:tgtEl>
                                          <p:spTgt spid="33"/>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3" name="hammer.wav"/>
                                        </p:tgtEl>
                                      </p:cMediaNode>
                                    </p:audio>
                                  </p:subTnLst>
                                </p:cTn>
                              </p:par>
                              <p:par>
                                <p:cTn id="79" presetID="4" presetClass="exit" presetSubtype="16" fill="hold" nodeType="withEffect">
                                  <p:stCondLst>
                                    <p:cond delay="6000"/>
                                  </p:stCondLst>
                                  <p:childTnLst>
                                    <p:animEffect transition="out" filter="box(in)">
                                      <p:cBhvr>
                                        <p:cTn id="80" dur="500"/>
                                        <p:tgtEl>
                                          <p:spTgt spid="34"/>
                                        </p:tgtEl>
                                      </p:cBhvr>
                                    </p:animEffect>
                                    <p:set>
                                      <p:cBhvr>
                                        <p:cTn id="81"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3" name="hammer.wav"/>
                                        </p:tgtEl>
                                      </p:cMediaNode>
                                    </p:audio>
                                  </p:subTnLst>
                                </p:cTn>
                              </p:par>
                              <p:par>
                                <p:cTn id="82" presetID="4" presetClass="exit" presetSubtype="16" fill="hold" nodeType="withEffect">
                                  <p:stCondLst>
                                    <p:cond delay="4500"/>
                                  </p:stCondLst>
                                  <p:childTnLst>
                                    <p:animEffect transition="out" filter="box(in)">
                                      <p:cBhvr>
                                        <p:cTn id="83" dur="500"/>
                                        <p:tgtEl>
                                          <p:spTgt spid="35"/>
                                        </p:tgtEl>
                                      </p:cBhvr>
                                    </p:animEffect>
                                    <p:set>
                                      <p:cBhvr>
                                        <p:cTn id="84"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3" name="hammer.wav"/>
                                        </p:tgtEl>
                                      </p:cMediaNode>
                                    </p:audio>
                                  </p:subTnLst>
                                </p:cTn>
                              </p:par>
                              <p:par>
                                <p:cTn id="85" presetID="4" presetClass="exit" presetSubtype="16" fill="hold" nodeType="withEffect">
                                  <p:stCondLst>
                                    <p:cond delay="3000"/>
                                  </p:stCondLst>
                                  <p:childTnLst>
                                    <p:animEffect transition="out" filter="box(in)">
                                      <p:cBhvr>
                                        <p:cTn id="86" dur="500"/>
                                        <p:tgtEl>
                                          <p:spTgt spid="36"/>
                                        </p:tgtEl>
                                      </p:cBhvr>
                                    </p:animEffect>
                                    <p:set>
                                      <p:cBhvr>
                                        <p:cTn id="87"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3" name="hammer.wav"/>
                                        </p:tgtEl>
                                      </p:cMediaNode>
                                    </p:audio>
                                  </p:subTnLst>
                                </p:cTn>
                              </p:par>
                              <p:par>
                                <p:cTn id="88" presetID="53" presetClass="entr" presetSubtype="0" repeatCount="3000" fill="hold" nodeType="withEffect">
                                  <p:stCondLst>
                                    <p:cond delay="15000"/>
                                  </p:stCondLst>
                                  <p:childTnLst>
                                    <p:set>
                                      <p:cBhvr>
                                        <p:cTn id="89" dur="1" fill="hold">
                                          <p:stCondLst>
                                            <p:cond delay="0"/>
                                          </p:stCondLst>
                                        </p:cTn>
                                        <p:tgtEl>
                                          <p:spTgt spid="22">
                                            <p:txEl>
                                              <p:pRg st="0" end="0"/>
                                            </p:txEl>
                                          </p:spTgt>
                                        </p:tgtEl>
                                        <p:attrNameLst>
                                          <p:attrName>style.visibility</p:attrName>
                                        </p:attrNameLst>
                                      </p:cBhvr>
                                      <p:to>
                                        <p:strVal val="visible"/>
                                      </p:to>
                                    </p:set>
                                    <p:anim calcmode="lin" valueType="num">
                                      <p:cBhvr>
                                        <p:cTn id="90" dur="10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91" dur="10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92" dur="10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3" restart="whenNotActive" fill="hold" evtFilter="cancelBubble" nodeType="interactiveSeq">
                <p:stCondLst>
                  <p:cond evt="onClick" delay="0">
                    <p:tgtEl>
                      <p:spTgt spid="4"/>
                    </p:tgtEl>
                  </p:cond>
                </p:stCondLst>
                <p:endSync evt="end" delay="0">
                  <p:rtn val="all"/>
                </p:endSync>
                <p:childTnLst>
                  <p:par>
                    <p:cTn id="94" fill="hold" nodeType="clickPar">
                      <p:stCondLst>
                        <p:cond delay="0"/>
                      </p:stCondLst>
                      <p:childTnLst>
                        <p:par>
                          <p:cTn id="95" fill="hold" nodeType="withGroup">
                            <p:stCondLst>
                              <p:cond delay="0"/>
                            </p:stCondLst>
                            <p:childTnLst>
                              <p:par>
                                <p:cTn id="96" presetID="1" presetClass="emph" presetSubtype="2" fill="hold" nodeType="clickEffect">
                                  <p:stCondLst>
                                    <p:cond delay="0"/>
                                  </p:stCondLst>
                                  <p:childTnLst>
                                    <p:animClr clrSpc="rgb" dir="cw">
                                      <p:cBhvr>
                                        <p:cTn id="97" dur="250" fill="hold"/>
                                        <p:tgtEl>
                                          <p:spTgt spid="4"/>
                                        </p:tgtEl>
                                        <p:attrNameLst>
                                          <p:attrName>fillcolor</p:attrName>
                                        </p:attrNameLst>
                                      </p:cBhvr>
                                      <p:to>
                                        <a:srgbClr val="FFF2CC"/>
                                      </p:to>
                                    </p:animClr>
                                    <p:set>
                                      <p:cBhvr>
                                        <p:cTn id="98" dur="250" fill="hold"/>
                                        <p:tgtEl>
                                          <p:spTgt spid="4"/>
                                        </p:tgtEl>
                                        <p:attrNameLst>
                                          <p:attrName>fill.type</p:attrName>
                                        </p:attrNameLst>
                                      </p:cBhvr>
                                      <p:to>
                                        <p:strVal val="solid"/>
                                      </p:to>
                                    </p:set>
                                    <p:set>
                                      <p:cBhvr>
                                        <p:cTn id="99" dur="250" fill="hold"/>
                                        <p:tgtEl>
                                          <p:spTgt spid="4"/>
                                        </p:tgtEl>
                                        <p:attrNameLst>
                                          <p:attrName>fill.on</p:attrName>
                                        </p:attrNameLst>
                                      </p:cBhvr>
                                      <p:to>
                                        <p:strVal val="true"/>
                                      </p:to>
                                    </p:set>
                                  </p:childTnLst>
                                  <p:subTnLst>
                                    <p:audio>
                                      <p:cMediaNode>
                                        <p:cTn display="0" masterRel="sameClick">
                                          <p:stCondLst>
                                            <p:cond evt="begin" delay="0">
                                              <p:tn val="96"/>
                                            </p:cond>
                                          </p:stCondLst>
                                          <p:endCondLst>
                                            <p:cond evt="onStopAudio" delay="0">
                                              <p:tgtEl>
                                                <p:sldTgt/>
                                              </p:tgtEl>
                                            </p:cond>
                                          </p:endCondLst>
                                        </p:cTn>
                                        <p:tgtEl>
                                          <p:sndTgt r:embed="rId4" name="click.wav"/>
                                        </p:tgtEl>
                                      </p:cMediaNode>
                                    </p:audio>
                                  </p:subTnLst>
                                </p:cTn>
                              </p:par>
                              <p:par>
                                <p:cTn id="100" presetID="23" presetClass="entr" presetSubtype="32" fill="hold" nodeType="withEffect">
                                  <p:stCondLst>
                                    <p:cond delay="1000"/>
                                  </p:stCondLst>
                                  <p:childTnLst>
                                    <p:set>
                                      <p:cBhvr>
                                        <p:cTn id="101" dur="1" fill="hold">
                                          <p:stCondLst>
                                            <p:cond delay="0"/>
                                          </p:stCondLst>
                                        </p:cTn>
                                        <p:tgtEl>
                                          <p:spTgt spid="9"/>
                                        </p:tgtEl>
                                        <p:attrNameLst>
                                          <p:attrName>style.visibility</p:attrName>
                                        </p:attrNameLst>
                                      </p:cBhvr>
                                      <p:to>
                                        <p:strVal val="visible"/>
                                      </p:to>
                                    </p:set>
                                    <p:anim calcmode="lin" valueType="num">
                                      <p:cBhvr>
                                        <p:cTn id="102" dur="250" fill="hold"/>
                                        <p:tgtEl>
                                          <p:spTgt spid="9"/>
                                        </p:tgtEl>
                                        <p:attrNameLst>
                                          <p:attrName>ppt_w</p:attrName>
                                        </p:attrNameLst>
                                      </p:cBhvr>
                                      <p:tavLst>
                                        <p:tav tm="0">
                                          <p:val>
                                            <p:strVal val="4*#ppt_w"/>
                                          </p:val>
                                        </p:tav>
                                        <p:tav tm="100000">
                                          <p:val>
                                            <p:strVal val="#ppt_w"/>
                                          </p:val>
                                        </p:tav>
                                      </p:tavLst>
                                    </p:anim>
                                    <p:anim calcmode="lin" valueType="num">
                                      <p:cBhvr>
                                        <p:cTn id="103"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0"/>
                                            </p:cond>
                                          </p:stCondLst>
                                          <p:endCondLst>
                                            <p:cond evt="onStopAudio" delay="0">
                                              <p:tgtEl>
                                                <p:sldTgt/>
                                              </p:tgtEl>
                                            </p:cond>
                                          </p:endCondLst>
                                        </p:cTn>
                                        <p:tgtEl>
                                          <p:sndTgt r:embed="rId5" name="Check mark.wav"/>
                                        </p:tgtEl>
                                      </p:cMediaNode>
                                    </p:audio>
                                  </p:subTnLst>
                                </p:cTn>
                              </p:par>
                              <p:par>
                                <p:cTn id="104" presetID="1" presetClass="emph" presetSubtype="2" fill="hold" nodeType="withEffect">
                                  <p:stCondLst>
                                    <p:cond delay="1000"/>
                                  </p:stCondLst>
                                  <p:childTnLst>
                                    <p:animClr clrSpc="rgb" dir="cw">
                                      <p:cBhvr>
                                        <p:cTn id="105" dur="250" fill="hold"/>
                                        <p:tgtEl>
                                          <p:spTgt spid="4"/>
                                        </p:tgtEl>
                                        <p:attrNameLst>
                                          <p:attrName>fillcolor</p:attrName>
                                        </p:attrNameLst>
                                      </p:cBhvr>
                                      <p:to>
                                        <a:srgbClr val="00B050"/>
                                      </p:to>
                                    </p:animClr>
                                    <p:set>
                                      <p:cBhvr>
                                        <p:cTn id="106" dur="250" fill="hold"/>
                                        <p:tgtEl>
                                          <p:spTgt spid="4"/>
                                        </p:tgtEl>
                                        <p:attrNameLst>
                                          <p:attrName>fill.type</p:attrName>
                                        </p:attrNameLst>
                                      </p:cBhvr>
                                      <p:to>
                                        <p:strVal val="solid"/>
                                      </p:to>
                                    </p:set>
                                    <p:set>
                                      <p:cBhvr>
                                        <p:cTn id="107"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108" restart="whenNotActive" fill="hold" evtFilter="cancelBubble" nodeType="interactiveSeq">
                <p:stCondLst>
                  <p:cond evt="onClick" delay="0">
                    <p:tgtEl>
                      <p:spTgt spid="7"/>
                    </p:tgtEl>
                  </p:cond>
                </p:stCondLst>
                <p:endSync evt="end" delay="0">
                  <p:rtn val="all"/>
                </p:endSync>
                <p:childTnLst>
                  <p:par>
                    <p:cTn id="109" fill="hold" nodeType="clickPar">
                      <p:stCondLst>
                        <p:cond delay="0"/>
                      </p:stCondLst>
                      <p:childTnLst>
                        <p:par>
                          <p:cTn id="110" fill="hold" nodeType="withGroup">
                            <p:stCondLst>
                              <p:cond delay="0"/>
                            </p:stCondLst>
                            <p:childTnLst>
                              <p:par>
                                <p:cTn id="111" presetID="1" presetClass="emph" presetSubtype="2" fill="hold" nodeType="clickEffect">
                                  <p:stCondLst>
                                    <p:cond delay="0"/>
                                  </p:stCondLst>
                                  <p:childTnLst>
                                    <p:animClr clrSpc="rgb" dir="cw">
                                      <p:cBhvr>
                                        <p:cTn id="112" dur="250" fill="hold"/>
                                        <p:tgtEl>
                                          <p:spTgt spid="7"/>
                                        </p:tgtEl>
                                        <p:attrNameLst>
                                          <p:attrName>fillcolor</p:attrName>
                                        </p:attrNameLst>
                                      </p:cBhvr>
                                      <p:to>
                                        <a:srgbClr val="FFF2CC"/>
                                      </p:to>
                                    </p:animClr>
                                    <p:set>
                                      <p:cBhvr>
                                        <p:cTn id="113" dur="250" fill="hold"/>
                                        <p:tgtEl>
                                          <p:spTgt spid="7"/>
                                        </p:tgtEl>
                                        <p:attrNameLst>
                                          <p:attrName>fill.type</p:attrName>
                                        </p:attrNameLst>
                                      </p:cBhvr>
                                      <p:to>
                                        <p:strVal val="solid"/>
                                      </p:to>
                                    </p:set>
                                    <p:set>
                                      <p:cBhvr>
                                        <p:cTn id="114" dur="250" fill="hold"/>
                                        <p:tgtEl>
                                          <p:spTgt spid="7"/>
                                        </p:tgtEl>
                                        <p:attrNameLst>
                                          <p:attrName>fill.on</p:attrName>
                                        </p:attrNameLst>
                                      </p:cBhvr>
                                      <p:to>
                                        <p:strVal val="true"/>
                                      </p:to>
                                    </p:set>
                                  </p:childTnLst>
                                  <p:subTnLst>
                                    <p:audio>
                                      <p:cMediaNode>
                                        <p:cTn display="0" masterRel="sameClick">
                                          <p:stCondLst>
                                            <p:cond evt="begin" delay="0">
                                              <p:tn val="111"/>
                                            </p:cond>
                                          </p:stCondLst>
                                          <p:endCondLst>
                                            <p:cond evt="onStopAudio" delay="0">
                                              <p:tgtEl>
                                                <p:sldTgt/>
                                              </p:tgtEl>
                                            </p:cond>
                                          </p:endCondLst>
                                        </p:cTn>
                                        <p:tgtEl>
                                          <p:sndTgt r:embed="rId4" name="click.wav"/>
                                        </p:tgtEl>
                                      </p:cMediaNode>
                                    </p:audio>
                                  </p:subTnLst>
                                </p:cTn>
                              </p:par>
                              <p:par>
                                <p:cTn id="115" presetID="23" presetClass="entr" presetSubtype="32" fill="hold" nodeType="withEffect">
                                  <p:stCondLst>
                                    <p:cond delay="1000"/>
                                  </p:stCondLst>
                                  <p:childTnLst>
                                    <p:set>
                                      <p:cBhvr>
                                        <p:cTn id="116" dur="1" fill="hold">
                                          <p:stCondLst>
                                            <p:cond delay="0"/>
                                          </p:stCondLst>
                                        </p:cTn>
                                        <p:tgtEl>
                                          <p:spTgt spid="10"/>
                                        </p:tgtEl>
                                        <p:attrNameLst>
                                          <p:attrName>style.visibility</p:attrName>
                                        </p:attrNameLst>
                                      </p:cBhvr>
                                      <p:to>
                                        <p:strVal val="visible"/>
                                      </p:to>
                                    </p:set>
                                    <p:anim calcmode="lin" valueType="num">
                                      <p:cBhvr>
                                        <p:cTn id="117" dur="250" fill="hold"/>
                                        <p:tgtEl>
                                          <p:spTgt spid="10"/>
                                        </p:tgtEl>
                                        <p:attrNameLst>
                                          <p:attrName>ppt_w</p:attrName>
                                        </p:attrNameLst>
                                      </p:cBhvr>
                                      <p:tavLst>
                                        <p:tav tm="0">
                                          <p:val>
                                            <p:strVal val="4*#ppt_w"/>
                                          </p:val>
                                        </p:tav>
                                        <p:tav tm="100000">
                                          <p:val>
                                            <p:strVal val="#ppt_w"/>
                                          </p:val>
                                        </p:tav>
                                      </p:tavLst>
                                    </p:anim>
                                    <p:anim calcmode="lin" valueType="num">
                                      <p:cBhvr>
                                        <p:cTn id="118"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5"/>
                                            </p:cond>
                                          </p:stCondLst>
                                          <p:endCondLst>
                                            <p:cond evt="onStopAudio" delay="0">
                                              <p:tgtEl>
                                                <p:sldTgt/>
                                              </p:tgtEl>
                                            </p:cond>
                                          </p:endCondLst>
                                        </p:cTn>
                                        <p:tgtEl>
                                          <p:sndTgt r:embed="rId6" name="Wrong Buzzer.wav"/>
                                        </p:tgtEl>
                                      </p:cMediaNode>
                                    </p:audio>
                                  </p:subTnLst>
                                </p:cTn>
                              </p:par>
                              <p:par>
                                <p:cTn id="119" presetID="1" presetClass="emph" presetSubtype="2" fill="hold" nodeType="withEffect">
                                  <p:stCondLst>
                                    <p:cond delay="1000"/>
                                  </p:stCondLst>
                                  <p:childTnLst>
                                    <p:animClr clrSpc="rgb" dir="cw">
                                      <p:cBhvr>
                                        <p:cTn id="120" dur="250" fill="hold"/>
                                        <p:tgtEl>
                                          <p:spTgt spid="7"/>
                                        </p:tgtEl>
                                        <p:attrNameLst>
                                          <p:attrName>fillcolor</p:attrName>
                                        </p:attrNameLst>
                                      </p:cBhvr>
                                      <p:to>
                                        <a:srgbClr val="FFFF00"/>
                                      </p:to>
                                    </p:animClr>
                                    <p:set>
                                      <p:cBhvr>
                                        <p:cTn id="121" dur="250" fill="hold"/>
                                        <p:tgtEl>
                                          <p:spTgt spid="7"/>
                                        </p:tgtEl>
                                        <p:attrNameLst>
                                          <p:attrName>fill.type</p:attrName>
                                        </p:attrNameLst>
                                      </p:cBhvr>
                                      <p:to>
                                        <p:strVal val="solid"/>
                                      </p:to>
                                    </p:set>
                                    <p:set>
                                      <p:cBhvr>
                                        <p:cTn id="122"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123" restart="whenNotActive" fill="hold" evtFilter="cancelBubble" nodeType="interactiveSeq">
                <p:stCondLst>
                  <p:cond evt="onClick" delay="0">
                    <p:tgtEl>
                      <p:spTgt spid="8"/>
                    </p:tgtEl>
                  </p:cond>
                </p:stCondLst>
                <p:endSync evt="end" delay="0">
                  <p:rtn val="all"/>
                </p:endSync>
                <p:childTnLst>
                  <p:par>
                    <p:cTn id="124" fill="hold" nodeType="clickPar">
                      <p:stCondLst>
                        <p:cond delay="0"/>
                      </p:stCondLst>
                      <p:childTnLst>
                        <p:par>
                          <p:cTn id="125" fill="hold" nodeType="withGroup">
                            <p:stCondLst>
                              <p:cond delay="0"/>
                            </p:stCondLst>
                            <p:childTnLst>
                              <p:par>
                                <p:cTn id="126" presetID="1" presetClass="emph" presetSubtype="2" fill="hold" nodeType="clickEffect">
                                  <p:stCondLst>
                                    <p:cond delay="0"/>
                                  </p:stCondLst>
                                  <p:childTnLst>
                                    <p:animClr clrSpc="rgb" dir="cw">
                                      <p:cBhvr>
                                        <p:cTn id="127" dur="250" fill="hold"/>
                                        <p:tgtEl>
                                          <p:spTgt spid="8"/>
                                        </p:tgtEl>
                                        <p:attrNameLst>
                                          <p:attrName>fillcolor</p:attrName>
                                        </p:attrNameLst>
                                      </p:cBhvr>
                                      <p:to>
                                        <a:srgbClr val="FFF2CC"/>
                                      </p:to>
                                    </p:animClr>
                                    <p:set>
                                      <p:cBhvr>
                                        <p:cTn id="128" dur="250" fill="hold"/>
                                        <p:tgtEl>
                                          <p:spTgt spid="8"/>
                                        </p:tgtEl>
                                        <p:attrNameLst>
                                          <p:attrName>fill.type</p:attrName>
                                        </p:attrNameLst>
                                      </p:cBhvr>
                                      <p:to>
                                        <p:strVal val="solid"/>
                                      </p:to>
                                    </p:set>
                                    <p:set>
                                      <p:cBhvr>
                                        <p:cTn id="129" dur="250" fill="hold"/>
                                        <p:tgtEl>
                                          <p:spTgt spid="8"/>
                                        </p:tgtEl>
                                        <p:attrNameLst>
                                          <p:attrName>fill.on</p:attrName>
                                        </p:attrNameLst>
                                      </p:cBhvr>
                                      <p:to>
                                        <p:strVal val="true"/>
                                      </p:to>
                                    </p:set>
                                  </p:childTnLst>
                                  <p:subTnLst>
                                    <p:audio>
                                      <p:cMediaNode>
                                        <p:cTn display="0" masterRel="sameClick">
                                          <p:stCondLst>
                                            <p:cond evt="begin" delay="0">
                                              <p:tn val="126"/>
                                            </p:cond>
                                          </p:stCondLst>
                                          <p:endCondLst>
                                            <p:cond evt="onStopAudio" delay="0">
                                              <p:tgtEl>
                                                <p:sldTgt/>
                                              </p:tgtEl>
                                            </p:cond>
                                          </p:endCondLst>
                                        </p:cTn>
                                        <p:tgtEl>
                                          <p:sndTgt r:embed="rId4" name="click.wav"/>
                                        </p:tgtEl>
                                      </p:cMediaNode>
                                    </p:audio>
                                  </p:subTnLst>
                                </p:cTn>
                              </p:par>
                              <p:par>
                                <p:cTn id="130" presetID="23" presetClass="entr" presetSubtype="32" fill="hold" nodeType="withEffect">
                                  <p:stCondLst>
                                    <p:cond delay="1000"/>
                                  </p:stCondLst>
                                  <p:childTnLst>
                                    <p:set>
                                      <p:cBhvr>
                                        <p:cTn id="131" dur="1" fill="hold">
                                          <p:stCondLst>
                                            <p:cond delay="0"/>
                                          </p:stCondLst>
                                        </p:cTn>
                                        <p:tgtEl>
                                          <p:spTgt spid="11"/>
                                        </p:tgtEl>
                                        <p:attrNameLst>
                                          <p:attrName>style.visibility</p:attrName>
                                        </p:attrNameLst>
                                      </p:cBhvr>
                                      <p:to>
                                        <p:strVal val="visible"/>
                                      </p:to>
                                    </p:set>
                                    <p:anim calcmode="lin" valueType="num">
                                      <p:cBhvr>
                                        <p:cTn id="132" dur="250" fill="hold"/>
                                        <p:tgtEl>
                                          <p:spTgt spid="11"/>
                                        </p:tgtEl>
                                        <p:attrNameLst>
                                          <p:attrName>ppt_w</p:attrName>
                                        </p:attrNameLst>
                                      </p:cBhvr>
                                      <p:tavLst>
                                        <p:tav tm="0">
                                          <p:val>
                                            <p:strVal val="4*#ppt_w"/>
                                          </p:val>
                                        </p:tav>
                                        <p:tav tm="100000">
                                          <p:val>
                                            <p:strVal val="#ppt_w"/>
                                          </p:val>
                                        </p:tav>
                                      </p:tavLst>
                                    </p:anim>
                                    <p:anim calcmode="lin" valueType="num">
                                      <p:cBhvr>
                                        <p:cTn id="133"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30"/>
                                            </p:cond>
                                          </p:stCondLst>
                                          <p:endCondLst>
                                            <p:cond evt="onStopAudio" delay="0">
                                              <p:tgtEl>
                                                <p:sldTgt/>
                                              </p:tgtEl>
                                            </p:cond>
                                          </p:endCondLst>
                                        </p:cTn>
                                        <p:tgtEl>
                                          <p:sndTgt r:embed="rId6" name="Wrong Buzzer.wav"/>
                                        </p:tgtEl>
                                      </p:cMediaNode>
                                    </p:audio>
                                  </p:subTnLst>
                                </p:cTn>
                              </p:par>
                              <p:par>
                                <p:cTn id="134" presetID="1" presetClass="emph" presetSubtype="2" fill="hold" nodeType="withEffect">
                                  <p:stCondLst>
                                    <p:cond delay="1000"/>
                                  </p:stCondLst>
                                  <p:childTnLst>
                                    <p:animClr clrSpc="rgb" dir="cw">
                                      <p:cBhvr>
                                        <p:cTn id="135" dur="250" fill="hold"/>
                                        <p:tgtEl>
                                          <p:spTgt spid="8"/>
                                        </p:tgtEl>
                                        <p:attrNameLst>
                                          <p:attrName>fillcolor</p:attrName>
                                        </p:attrNameLst>
                                      </p:cBhvr>
                                      <p:to>
                                        <a:srgbClr val="FFFF00"/>
                                      </p:to>
                                    </p:animClr>
                                    <p:set>
                                      <p:cBhvr>
                                        <p:cTn id="136" dur="250" fill="hold"/>
                                        <p:tgtEl>
                                          <p:spTgt spid="8"/>
                                        </p:tgtEl>
                                        <p:attrNameLst>
                                          <p:attrName>fill.type</p:attrName>
                                        </p:attrNameLst>
                                      </p:cBhvr>
                                      <p:to>
                                        <p:strVal val="solid"/>
                                      </p:to>
                                    </p:set>
                                    <p:set>
                                      <p:cBhvr>
                                        <p:cTn id="137"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138" restart="whenNotActive" fill="hold" evtFilter="cancelBubble" nodeType="interactiveSeq">
                <p:stCondLst>
                  <p:cond evt="onClick" delay="0">
                    <p:tgtEl>
                      <p:spTgt spid="41"/>
                    </p:tgtEl>
                  </p:cond>
                </p:stCondLst>
                <p:endSync evt="end" delay="0">
                  <p:rtn val="all"/>
                </p:endSync>
                <p:childTnLst>
                  <p:par>
                    <p:cTn id="139" fill="hold">
                      <p:stCondLst>
                        <p:cond delay="0"/>
                      </p:stCondLst>
                      <p:childTnLst>
                        <p:par>
                          <p:cTn id="140" fill="hold">
                            <p:stCondLst>
                              <p:cond delay="0"/>
                            </p:stCondLst>
                            <p:childTnLst>
                              <p:par>
                                <p:cTn id="141" presetID="1" presetClass="emph" presetSubtype="2" fill="hold" nodeType="clickEffect">
                                  <p:stCondLst>
                                    <p:cond delay="0"/>
                                  </p:stCondLst>
                                  <p:childTnLst>
                                    <p:animClr clrSpc="rgb" dir="cw">
                                      <p:cBhvr>
                                        <p:cTn id="142" dur="250" fill="hold"/>
                                        <p:tgtEl>
                                          <p:spTgt spid="41"/>
                                        </p:tgtEl>
                                        <p:attrNameLst>
                                          <p:attrName>fillcolor</p:attrName>
                                        </p:attrNameLst>
                                      </p:cBhvr>
                                      <p:to>
                                        <a:srgbClr val="FFF2CC"/>
                                      </p:to>
                                    </p:animClr>
                                    <p:set>
                                      <p:cBhvr>
                                        <p:cTn id="143" dur="250" fill="hold"/>
                                        <p:tgtEl>
                                          <p:spTgt spid="41"/>
                                        </p:tgtEl>
                                        <p:attrNameLst>
                                          <p:attrName>fill.type</p:attrName>
                                        </p:attrNameLst>
                                      </p:cBhvr>
                                      <p:to>
                                        <p:strVal val="solid"/>
                                      </p:to>
                                    </p:set>
                                    <p:set>
                                      <p:cBhvr>
                                        <p:cTn id="144" dur="250" fill="hold"/>
                                        <p:tgtEl>
                                          <p:spTgt spid="41"/>
                                        </p:tgtEl>
                                        <p:attrNameLst>
                                          <p:attrName>fill.on</p:attrName>
                                        </p:attrNameLst>
                                      </p:cBhvr>
                                      <p:to>
                                        <p:strVal val="true"/>
                                      </p:to>
                                    </p:set>
                                  </p:childTnLst>
                                  <p:subTnLst>
                                    <p:audio>
                                      <p:cMediaNode>
                                        <p:cTn display="0" masterRel="sameClick">
                                          <p:stCondLst>
                                            <p:cond evt="begin" delay="0">
                                              <p:tn val="141"/>
                                            </p:cond>
                                          </p:stCondLst>
                                          <p:endCondLst>
                                            <p:cond evt="onStopAudio" delay="0">
                                              <p:tgtEl>
                                                <p:sldTgt/>
                                              </p:tgtEl>
                                            </p:cond>
                                          </p:endCondLst>
                                        </p:cTn>
                                        <p:tgtEl>
                                          <p:sndTgt r:embed="rId4" name="click.wav"/>
                                        </p:tgtEl>
                                      </p:cMediaNode>
                                    </p:audio>
                                  </p:subTnLst>
                                </p:cTn>
                              </p:par>
                              <p:par>
                                <p:cTn id="145" presetID="23" presetClass="entr" presetSubtype="32" fill="hold" nodeType="withEffect">
                                  <p:stCondLst>
                                    <p:cond delay="0"/>
                                  </p:stCondLst>
                                  <p:childTnLst>
                                    <p:set>
                                      <p:cBhvr>
                                        <p:cTn id="146" dur="1" fill="hold">
                                          <p:stCondLst>
                                            <p:cond delay="0"/>
                                          </p:stCondLst>
                                        </p:cTn>
                                        <p:tgtEl>
                                          <p:spTgt spid="12"/>
                                        </p:tgtEl>
                                        <p:attrNameLst>
                                          <p:attrName>style.visibility</p:attrName>
                                        </p:attrNameLst>
                                      </p:cBhvr>
                                      <p:to>
                                        <p:strVal val="visible"/>
                                      </p:to>
                                    </p:set>
                                    <p:anim calcmode="lin" valueType="num">
                                      <p:cBhvr>
                                        <p:cTn id="147" dur="250" fill="hold"/>
                                        <p:tgtEl>
                                          <p:spTgt spid="12"/>
                                        </p:tgtEl>
                                        <p:attrNameLst>
                                          <p:attrName>ppt_w</p:attrName>
                                        </p:attrNameLst>
                                      </p:cBhvr>
                                      <p:tavLst>
                                        <p:tav tm="0">
                                          <p:val>
                                            <p:strVal val="4*#ppt_w"/>
                                          </p:val>
                                        </p:tav>
                                        <p:tav tm="100000">
                                          <p:val>
                                            <p:strVal val="#ppt_w"/>
                                          </p:val>
                                        </p:tav>
                                      </p:tavLst>
                                    </p:anim>
                                    <p:anim calcmode="lin" valueType="num">
                                      <p:cBhvr>
                                        <p:cTn id="148"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45"/>
                                            </p:cond>
                                          </p:stCondLst>
                                          <p:endCondLst>
                                            <p:cond evt="onStopAudio" delay="0">
                                              <p:tgtEl>
                                                <p:sldTgt/>
                                              </p:tgtEl>
                                            </p:cond>
                                          </p:endCondLst>
                                        </p:cTn>
                                        <p:tgtEl>
                                          <p:sndTgt r:embed="rId6" name="Wrong Buzzer.wav"/>
                                        </p:tgtEl>
                                      </p:cMediaNode>
                                    </p:audio>
                                  </p:subTnLst>
                                </p:cTn>
                              </p:par>
                              <p:par>
                                <p:cTn id="149" presetID="1" presetClass="emph" presetSubtype="2" fill="hold" nodeType="withEffect">
                                  <p:stCondLst>
                                    <p:cond delay="1000"/>
                                  </p:stCondLst>
                                  <p:childTnLst>
                                    <p:animClr clrSpc="rgb" dir="cw">
                                      <p:cBhvr>
                                        <p:cTn id="150" dur="250" fill="hold"/>
                                        <p:tgtEl>
                                          <p:spTgt spid="41"/>
                                        </p:tgtEl>
                                        <p:attrNameLst>
                                          <p:attrName>fillcolor</p:attrName>
                                        </p:attrNameLst>
                                      </p:cBhvr>
                                      <p:to>
                                        <a:srgbClr val="FFFF00"/>
                                      </p:to>
                                    </p:animClr>
                                    <p:set>
                                      <p:cBhvr>
                                        <p:cTn id="151" dur="250" fill="hold"/>
                                        <p:tgtEl>
                                          <p:spTgt spid="41"/>
                                        </p:tgtEl>
                                        <p:attrNameLst>
                                          <p:attrName>fill.type</p:attrName>
                                        </p:attrNameLst>
                                      </p:cBhvr>
                                      <p:to>
                                        <p:strVal val="solid"/>
                                      </p:to>
                                    </p:set>
                                    <p:set>
                                      <p:cBhvr>
                                        <p:cTn id="152" dur="250" fill="hold"/>
                                        <p:tgtEl>
                                          <p:spTgt spid="41"/>
                                        </p:tgtEl>
                                        <p:attrNameLst>
                                          <p:attrName>fill.on</p:attrName>
                                        </p:attrNameLst>
                                      </p:cBhvr>
                                      <p:to>
                                        <p:strVal val="true"/>
                                      </p:to>
                                    </p:set>
                                  </p:childTnLst>
                                </p:cTn>
                              </p:par>
                            </p:childTnLst>
                          </p:cTn>
                        </p:par>
                      </p:childTnLst>
                    </p:cTn>
                  </p:par>
                </p:childTnLst>
              </p:cTn>
              <p:nextCondLst>
                <p:cond evt="onClick" delay="0">
                  <p:tgtEl>
                    <p:spTgt spid="41"/>
                  </p:tgtEl>
                </p:cond>
              </p:nextCondLst>
            </p:seq>
          </p:childTnLst>
        </p:cTn>
      </p:par>
    </p:tnLst>
    <p:bldLst>
      <p:bldP spid="41" grpId="0" animBg="1"/>
      <p:bldP spid="4" grpId="0" animBg="1"/>
      <p:bldP spid="7" grpId="0" animBg="1"/>
      <p:bldP spid="8"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7748588" y="3488533"/>
            <a:ext cx="668338" cy="308372"/>
          </a:xfrm>
          <a:prstGeom prst="cloud">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endParaRPr lang="vi-VN" sz="1350">
              <a:solidFill>
                <a:prstClr val="white"/>
              </a:solidFill>
            </a:endParaRPr>
          </a:p>
        </p:txBody>
      </p:sp>
      <p:sp>
        <p:nvSpPr>
          <p:cNvPr id="6" name="Snip Diagonal Corner Rectangle 5"/>
          <p:cNvSpPr/>
          <p:nvPr/>
        </p:nvSpPr>
        <p:spPr>
          <a:xfrm>
            <a:off x="466724" y="302419"/>
            <a:ext cx="6848476" cy="600075"/>
          </a:xfrm>
          <a:prstGeom prst="snip2DiagRect">
            <a:avLst/>
          </a:prstGeom>
          <a:solidFill>
            <a:schemeClr val="accent6">
              <a:lumMod val="20000"/>
              <a:lumOff val="80000"/>
            </a:schemeClr>
          </a:solidFill>
          <a:ln/>
        </p:spPr>
        <p:style>
          <a:lnRef idx="1">
            <a:schemeClr val="accent2"/>
          </a:lnRef>
          <a:fillRef idx="2">
            <a:schemeClr val="accent2"/>
          </a:fillRef>
          <a:effectRef idx="1">
            <a:schemeClr val="accent2"/>
          </a:effectRef>
          <a:fontRef idx="minor">
            <a:schemeClr val="dk1"/>
          </a:fontRef>
        </p:style>
        <p:txBody>
          <a:bodyPr lIns="68574" tIns="34287" rIns="68574" bIns="34287" anchor="ctr"/>
          <a:lstStyle/>
          <a:p>
            <a:pPr algn="ctr" defTabSz="685834">
              <a:defRPr/>
            </a:pPr>
            <a:endParaRPr lang="vi-VN" b="1" dirty="0">
              <a:solidFill>
                <a:prstClr val="black"/>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7" name="Rectangle 6"/>
              <p:cNvSpPr/>
              <p:nvPr/>
            </p:nvSpPr>
            <p:spPr>
              <a:xfrm>
                <a:off x="833440" y="2026444"/>
                <a:ext cx="3679826" cy="604838"/>
              </a:xfrm>
              <a:prstGeom prst="rect">
                <a:avLst/>
              </a:prstGeom>
              <a:solidFill>
                <a:srgbClr val="92D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eaLnBrk="1" hangingPunct="1">
                  <a:defRPr/>
                </a:pPr>
                <a:r>
                  <a:rPr lang="en-US" sz="2400" dirty="0">
                    <a:solidFill>
                      <a:schemeClr val="tx1"/>
                    </a:solidFill>
                    <a:latin typeface="Times New Roman" pitchFamily="18" charset="0"/>
                    <a:cs typeface="Times New Roman" pitchFamily="18" charset="0"/>
                  </a:rPr>
                  <a:t>A. </a:t>
                </a:r>
                <a14:m>
                  <m:oMath xmlns:m="http://schemas.openxmlformats.org/officeDocument/2006/math">
                    <m:r>
                      <m:rPr>
                        <m:nor/>
                      </m:rPr>
                      <a:rPr lang="en-US" sz="2400" b="0" smtClean="0">
                        <a:solidFill>
                          <a:schemeClr val="tx1"/>
                        </a:solidFill>
                        <a:latin typeface="+mj-lt"/>
                        <a:cs typeface="Times New Roman" pitchFamily="18" charset="0"/>
                      </a:rPr>
                      <m:t>1</m:t>
                    </m:r>
                  </m:oMath>
                </a14:m>
                <a:r>
                  <a:rPr lang="en-US" sz="2400" dirty="0">
                    <a:solidFill>
                      <a:schemeClr val="tx1"/>
                    </a:solidFill>
                    <a:latin typeface="Times New Roman" pitchFamily="18" charset="0"/>
                    <a:cs typeface="Times New Roman" pitchFamily="18" charset="0"/>
                  </a:rPr>
                  <a:t> tia.</a:t>
                </a:r>
              </a:p>
            </p:txBody>
          </p:sp>
        </mc:Choice>
        <mc:Fallback xmlns="">
          <p:sp>
            <p:nvSpPr>
              <p:cNvPr id="7" name="Rectangle 6"/>
              <p:cNvSpPr>
                <a:spLocks noRot="1" noChangeAspect="1" noMove="1" noResize="1" noEditPoints="1" noAdjustHandles="1" noChangeArrowheads="1" noChangeShapeType="1" noTextEdit="1"/>
              </p:cNvSpPr>
              <p:nvPr/>
            </p:nvSpPr>
            <p:spPr>
              <a:xfrm>
                <a:off x="833440" y="2026444"/>
                <a:ext cx="3679826" cy="604838"/>
              </a:xfrm>
              <a:prstGeom prst="rect">
                <a:avLst/>
              </a:prstGeom>
              <a:blipFill rotWithShape="1">
                <a:blip r:embed="rId8"/>
                <a:stretch>
                  <a:fillRect l="-3317" b="-11000"/>
                </a:stretch>
              </a:blipFill>
              <a:ln w="28575">
                <a:noFill/>
              </a:ln>
            </p:spPr>
            <p:txBody>
              <a:bodyPr/>
              <a:lstStyle/>
              <a:p>
                <a:r>
                  <a:rPr lang="en-US">
                    <a:noFill/>
                  </a:rPr>
                  <a:t> </a:t>
                </a:r>
              </a:p>
            </p:txBody>
          </p:sp>
        </mc:Fallback>
      </mc:AlternateContent>
      <p:sp>
        <p:nvSpPr>
          <p:cNvPr id="8" name="Cloud 7"/>
          <p:cNvSpPr/>
          <p:nvPr/>
        </p:nvSpPr>
        <p:spPr>
          <a:xfrm>
            <a:off x="957262" y="4098131"/>
            <a:ext cx="425451" cy="196454"/>
          </a:xfrm>
          <a:prstGeom prst="cloud">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endParaRPr lang="vi-VN" sz="2800">
              <a:solidFill>
                <a:prstClr val="white"/>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Rectangle 8"/>
              <p:cNvSpPr/>
              <p:nvPr/>
            </p:nvSpPr>
            <p:spPr>
              <a:xfrm>
                <a:off x="4597402" y="2028826"/>
                <a:ext cx="3681413" cy="595313"/>
              </a:xfrm>
              <a:prstGeom prst="rect">
                <a:avLst/>
              </a:prstGeom>
              <a:solidFill>
                <a:srgbClr val="92D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eaLnBrk="1" hangingPunct="1">
                  <a:defRPr/>
                </a:pPr>
                <a:r>
                  <a:rPr lang="en-US" sz="2400" dirty="0">
                    <a:solidFill>
                      <a:schemeClr val="tx1"/>
                    </a:solidFill>
                    <a:latin typeface="Times New Roman" pitchFamily="18" charset="0"/>
                    <a:cs typeface="Times New Roman" pitchFamily="18" charset="0"/>
                  </a:rPr>
                  <a:t>B. </a:t>
                </a:r>
                <a14:m>
                  <m:oMath xmlns:m="http://schemas.openxmlformats.org/officeDocument/2006/math">
                    <m:r>
                      <m:rPr>
                        <m:nor/>
                      </m:rPr>
                      <a:rPr lang="en-US" sz="2400" b="0" smtClean="0">
                        <a:solidFill>
                          <a:schemeClr val="tx1"/>
                        </a:solidFill>
                        <a:latin typeface="+mj-lt"/>
                        <a:cs typeface="Times New Roman" pitchFamily="18" charset="0"/>
                      </a:rPr>
                      <m:t>3</m:t>
                    </m:r>
                  </m:oMath>
                </a14:m>
                <a:r>
                  <a:rPr lang="en-US" sz="2400" dirty="0">
                    <a:solidFill>
                      <a:schemeClr val="tx1"/>
                    </a:solidFill>
                    <a:latin typeface="Times New Roman" pitchFamily="18" charset="0"/>
                    <a:cs typeface="Times New Roman" pitchFamily="18" charset="0"/>
                  </a:rPr>
                  <a:t> tia.</a:t>
                </a:r>
              </a:p>
            </p:txBody>
          </p:sp>
        </mc:Choice>
        <mc:Fallback xmlns="">
          <p:sp>
            <p:nvSpPr>
              <p:cNvPr id="9" name="Rectangle 8"/>
              <p:cNvSpPr>
                <a:spLocks noRot="1" noChangeAspect="1" noMove="1" noResize="1" noEditPoints="1" noAdjustHandles="1" noChangeArrowheads="1" noChangeShapeType="1" noTextEdit="1"/>
              </p:cNvSpPr>
              <p:nvPr/>
            </p:nvSpPr>
            <p:spPr>
              <a:xfrm>
                <a:off x="4597402" y="2028826"/>
                <a:ext cx="3681413" cy="595313"/>
              </a:xfrm>
              <a:prstGeom prst="rect">
                <a:avLst/>
              </a:prstGeom>
              <a:blipFill rotWithShape="1">
                <a:blip r:embed="rId9"/>
                <a:stretch>
                  <a:fillRect l="-3146" b="-12371"/>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833440" y="2712244"/>
                <a:ext cx="3679826" cy="570310"/>
              </a:xfrm>
              <a:prstGeom prst="rect">
                <a:avLst/>
              </a:prstGeom>
              <a:solidFill>
                <a:srgbClr val="92D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eaLnBrk="1" hangingPunct="1">
                  <a:defRPr/>
                </a:pPr>
                <a:r>
                  <a:rPr lang="en-US" sz="2400" dirty="0">
                    <a:solidFill>
                      <a:schemeClr val="tx1"/>
                    </a:solidFill>
                    <a:latin typeface="Times New Roman" pitchFamily="18" charset="0"/>
                    <a:cs typeface="Times New Roman" pitchFamily="18" charset="0"/>
                  </a:rPr>
                  <a:t>C. </a:t>
                </a:r>
                <a14:m>
                  <m:oMath xmlns:m="http://schemas.openxmlformats.org/officeDocument/2006/math">
                    <m:r>
                      <m:rPr>
                        <m:nor/>
                      </m:rPr>
                      <a:rPr lang="en-US" sz="2400" b="0" smtClean="0">
                        <a:solidFill>
                          <a:schemeClr val="tx1"/>
                        </a:solidFill>
                        <a:latin typeface="+mj-lt"/>
                        <a:cs typeface="Times New Roman" pitchFamily="18" charset="0"/>
                      </a:rPr>
                      <m:t>2</m:t>
                    </m:r>
                  </m:oMath>
                </a14:m>
                <a:r>
                  <a:rPr lang="en-US" sz="2400" dirty="0">
                    <a:solidFill>
                      <a:schemeClr val="tx1"/>
                    </a:solidFill>
                    <a:latin typeface="Times New Roman" pitchFamily="18" charset="0"/>
                    <a:cs typeface="Times New Roman" pitchFamily="18" charset="0"/>
                  </a:rPr>
                  <a:t> tia.</a:t>
                </a:r>
              </a:p>
            </p:txBody>
          </p:sp>
        </mc:Choice>
        <mc:Fallback xmlns="">
          <p:sp>
            <p:nvSpPr>
              <p:cNvPr id="10" name="Rectangle 9"/>
              <p:cNvSpPr>
                <a:spLocks noRot="1" noChangeAspect="1" noMove="1" noResize="1" noEditPoints="1" noAdjustHandles="1" noChangeArrowheads="1" noChangeShapeType="1" noTextEdit="1"/>
              </p:cNvSpPr>
              <p:nvPr/>
            </p:nvSpPr>
            <p:spPr>
              <a:xfrm>
                <a:off x="833440" y="2712244"/>
                <a:ext cx="3679826" cy="570310"/>
              </a:xfrm>
              <a:prstGeom prst="rect">
                <a:avLst/>
              </a:prstGeom>
              <a:blipFill rotWithShape="1">
                <a:blip r:embed="rId10"/>
                <a:stretch>
                  <a:fillRect l="-3317" b="-15054"/>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4600577" y="2725342"/>
                <a:ext cx="3681413" cy="569119"/>
              </a:xfrm>
              <a:prstGeom prst="rect">
                <a:avLst/>
              </a:prstGeom>
              <a:solidFill>
                <a:srgbClr val="92D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defTabSz="685834">
                  <a:defRPr/>
                </a:pPr>
                <a:r>
                  <a:rPr lang="en-US" sz="2400" dirty="0">
                    <a:solidFill>
                      <a:schemeClr val="tx1"/>
                    </a:solidFill>
                    <a:latin typeface="Times New Roman" pitchFamily="18" charset="0"/>
                    <a:cs typeface="Times New Roman" pitchFamily="18" charset="0"/>
                  </a:rPr>
                  <a:t>D. </a:t>
                </a:r>
                <a14:m>
                  <m:oMath xmlns:m="http://schemas.openxmlformats.org/officeDocument/2006/math">
                    <m:r>
                      <m:rPr>
                        <m:nor/>
                      </m:rPr>
                      <a:rPr lang="en-US" sz="2400" b="0" smtClean="0">
                        <a:solidFill>
                          <a:schemeClr val="tx1"/>
                        </a:solidFill>
                        <a:latin typeface="+mj-lt"/>
                        <a:cs typeface="Times New Roman" pitchFamily="18" charset="0"/>
                      </a:rPr>
                      <m:t>4</m:t>
                    </m:r>
                  </m:oMath>
                </a14:m>
                <a:r>
                  <a:rPr lang="en-US" sz="2400" dirty="0">
                    <a:solidFill>
                      <a:schemeClr val="tx1"/>
                    </a:solidFill>
                    <a:latin typeface="Times New Roman" panose="02020603050405020304" pitchFamily="18" charset="0"/>
                    <a:cs typeface="Times New Roman" panose="02020603050405020304" pitchFamily="18" charset="0"/>
                  </a:rPr>
                  <a:t> tia.</a:t>
                </a:r>
                <a:endParaRPr lang="vi-VN" sz="24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4600577" y="2725342"/>
                <a:ext cx="3681413" cy="569119"/>
              </a:xfrm>
              <a:prstGeom prst="rect">
                <a:avLst/>
              </a:prstGeom>
              <a:blipFill rotWithShape="1">
                <a:blip r:embed="rId11"/>
                <a:stretch>
                  <a:fillRect l="-3311" b="-15054"/>
                </a:stretch>
              </a:blipFill>
              <a:ln w="28575">
                <a:noFill/>
              </a:ln>
            </p:spPr>
            <p:txBody>
              <a:bodyPr/>
              <a:lstStyle/>
              <a:p>
                <a:r>
                  <a:rPr lang="en-US">
                    <a:noFill/>
                  </a:rPr>
                  <a:t> </a:t>
                </a:r>
              </a:p>
            </p:txBody>
          </p:sp>
        </mc:Fallback>
      </mc:AlternateContent>
      <p:pic>
        <p:nvPicPr>
          <p:cNvPr id="12" name="Picture 11"/>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757624" y="2047227"/>
            <a:ext cx="737456" cy="570507"/>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754717" y="2733026"/>
            <a:ext cx="729971" cy="532859"/>
          </a:xfrm>
          <a:prstGeom prst="rect">
            <a:avLst/>
          </a:prstGeom>
          <a:solidFill>
            <a:srgbClr val="00B050"/>
          </a:solidFill>
          <a:ln>
            <a:noFill/>
          </a:ln>
        </p:spPr>
      </p:pic>
      <p:pic>
        <p:nvPicPr>
          <p:cNvPr id="14" name="Picture 13"/>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524279" y="2733026"/>
            <a:ext cx="747897" cy="551044"/>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524279" y="2047227"/>
            <a:ext cx="747174" cy="57583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2" name="Cloud 21"/>
          <p:cNvSpPr/>
          <p:nvPr/>
        </p:nvSpPr>
        <p:spPr>
          <a:xfrm>
            <a:off x="5484814" y="4399360"/>
            <a:ext cx="668338" cy="308372"/>
          </a:xfrm>
          <a:prstGeom prst="cloud">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endParaRPr lang="vi-VN" sz="1350">
              <a:solidFill>
                <a:prstClr val="white"/>
              </a:solidFill>
            </a:endParaRPr>
          </a:p>
        </p:txBody>
      </p:sp>
      <p:sp>
        <p:nvSpPr>
          <p:cNvPr id="35855" name="Rectangle 54"/>
          <p:cNvSpPr>
            <a:spLocks noChangeArrowheads="1"/>
          </p:cNvSpPr>
          <p:nvPr/>
        </p:nvSpPr>
        <p:spPr bwMode="auto">
          <a:xfrm>
            <a:off x="605032" y="371623"/>
            <a:ext cx="58362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2400" b="1" dirty="0">
                <a:solidFill>
                  <a:srgbClr val="000000"/>
                </a:solidFill>
                <a:latin typeface="Times New Roman" pitchFamily="18" charset="0"/>
                <a:ea typeface="Tahoma" pitchFamily="34" charset="0"/>
                <a:cs typeface="Times New Roman" pitchFamily="18" charset="0"/>
              </a:rPr>
              <a:t>Câu 4</a:t>
            </a:r>
            <a:r>
              <a:rPr lang="en-US" altLang="en-US" sz="2400" dirty="0">
                <a:solidFill>
                  <a:srgbClr val="000000"/>
                </a:solidFill>
                <a:latin typeface="Times New Roman" pitchFamily="18" charset="0"/>
                <a:ea typeface="Tahoma" pitchFamily="34" charset="0"/>
                <a:cs typeface="Times New Roman" pitchFamily="18" charset="0"/>
              </a:rPr>
              <a:t>: Góc bẹt có mấy tia phân giác:                         </a:t>
            </a:r>
          </a:p>
        </p:txBody>
      </p:sp>
      <p:sp>
        <p:nvSpPr>
          <p:cNvPr id="23" name="Oval 26"/>
          <p:cNvSpPr>
            <a:spLocks noChangeArrowheads="1"/>
          </p:cNvSpPr>
          <p:nvPr/>
        </p:nvSpPr>
        <p:spPr bwMode="auto">
          <a:xfrm>
            <a:off x="7821613" y="615553"/>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b="1">
                <a:solidFill>
                  <a:srgbClr val="FF3300"/>
                </a:solidFill>
                <a:latin typeface="Times New Roman" pitchFamily="18" charset="0"/>
                <a:cs typeface="Times New Roman" pitchFamily="18" charset="0"/>
              </a:rPr>
              <a:t>STOP</a:t>
            </a:r>
          </a:p>
        </p:txBody>
      </p:sp>
      <p:sp>
        <p:nvSpPr>
          <p:cNvPr id="24" name="Oval 27"/>
          <p:cNvSpPr>
            <a:spLocks noChangeArrowheads="1"/>
          </p:cNvSpPr>
          <p:nvPr/>
        </p:nvSpPr>
        <p:spPr bwMode="auto">
          <a:xfrm>
            <a:off x="7821613" y="616744"/>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a:t>
            </a:r>
          </a:p>
        </p:txBody>
      </p:sp>
      <p:sp>
        <p:nvSpPr>
          <p:cNvPr id="25" name="Oval 28"/>
          <p:cNvSpPr>
            <a:spLocks noChangeArrowheads="1"/>
          </p:cNvSpPr>
          <p:nvPr/>
        </p:nvSpPr>
        <p:spPr bwMode="auto">
          <a:xfrm>
            <a:off x="7821613" y="610791"/>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2</a:t>
            </a:r>
          </a:p>
        </p:txBody>
      </p:sp>
      <p:sp>
        <p:nvSpPr>
          <p:cNvPr id="26" name="Oval 29"/>
          <p:cNvSpPr>
            <a:spLocks noChangeArrowheads="1"/>
          </p:cNvSpPr>
          <p:nvPr/>
        </p:nvSpPr>
        <p:spPr bwMode="auto">
          <a:xfrm>
            <a:off x="7818438" y="610791"/>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3</a:t>
            </a:r>
          </a:p>
        </p:txBody>
      </p:sp>
      <p:sp>
        <p:nvSpPr>
          <p:cNvPr id="27" name="Oval 30"/>
          <p:cNvSpPr>
            <a:spLocks noChangeArrowheads="1"/>
          </p:cNvSpPr>
          <p:nvPr/>
        </p:nvSpPr>
        <p:spPr bwMode="auto">
          <a:xfrm>
            <a:off x="7818438" y="614363"/>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4</a:t>
            </a:r>
          </a:p>
        </p:txBody>
      </p:sp>
      <p:sp>
        <p:nvSpPr>
          <p:cNvPr id="28" name="Oval 31"/>
          <p:cNvSpPr>
            <a:spLocks noChangeArrowheads="1"/>
          </p:cNvSpPr>
          <p:nvPr/>
        </p:nvSpPr>
        <p:spPr bwMode="auto">
          <a:xfrm>
            <a:off x="7818438" y="616744"/>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5</a:t>
            </a:r>
          </a:p>
        </p:txBody>
      </p:sp>
      <p:sp>
        <p:nvSpPr>
          <p:cNvPr id="29" name="Oval 32"/>
          <p:cNvSpPr>
            <a:spLocks noChangeArrowheads="1"/>
          </p:cNvSpPr>
          <p:nvPr/>
        </p:nvSpPr>
        <p:spPr bwMode="auto">
          <a:xfrm>
            <a:off x="7821613" y="614363"/>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6</a:t>
            </a:r>
          </a:p>
        </p:txBody>
      </p:sp>
      <p:sp>
        <p:nvSpPr>
          <p:cNvPr id="30" name="Oval 33"/>
          <p:cNvSpPr>
            <a:spLocks noChangeArrowheads="1"/>
          </p:cNvSpPr>
          <p:nvPr/>
        </p:nvSpPr>
        <p:spPr bwMode="auto">
          <a:xfrm>
            <a:off x="7821613" y="614363"/>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7</a:t>
            </a:r>
          </a:p>
        </p:txBody>
      </p:sp>
      <p:sp>
        <p:nvSpPr>
          <p:cNvPr id="31" name="Oval 34"/>
          <p:cNvSpPr>
            <a:spLocks noChangeArrowheads="1"/>
          </p:cNvSpPr>
          <p:nvPr/>
        </p:nvSpPr>
        <p:spPr bwMode="auto">
          <a:xfrm>
            <a:off x="7821613" y="610791"/>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8</a:t>
            </a:r>
          </a:p>
        </p:txBody>
      </p:sp>
      <p:sp>
        <p:nvSpPr>
          <p:cNvPr id="32" name="Oval 35"/>
          <p:cNvSpPr>
            <a:spLocks noChangeArrowheads="1"/>
          </p:cNvSpPr>
          <p:nvPr/>
        </p:nvSpPr>
        <p:spPr bwMode="auto">
          <a:xfrm>
            <a:off x="7818438" y="616744"/>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9</a:t>
            </a:r>
          </a:p>
        </p:txBody>
      </p:sp>
      <p:sp>
        <p:nvSpPr>
          <p:cNvPr id="33" name="Oval 36"/>
          <p:cNvSpPr>
            <a:spLocks noChangeArrowheads="1"/>
          </p:cNvSpPr>
          <p:nvPr/>
        </p:nvSpPr>
        <p:spPr bwMode="auto">
          <a:xfrm>
            <a:off x="7821613" y="610791"/>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10</a:t>
            </a:r>
          </a:p>
        </p:txBody>
      </p:sp>
      <p:sp>
        <p:nvSpPr>
          <p:cNvPr id="34" name="Oval 37"/>
          <p:cNvSpPr>
            <a:spLocks noChangeArrowheads="1"/>
          </p:cNvSpPr>
          <p:nvPr/>
        </p:nvSpPr>
        <p:spPr bwMode="auto">
          <a:xfrm>
            <a:off x="7821613" y="611981"/>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11</a:t>
            </a:r>
          </a:p>
        </p:txBody>
      </p:sp>
      <p:sp>
        <p:nvSpPr>
          <p:cNvPr id="35" name="Oval 38"/>
          <p:cNvSpPr>
            <a:spLocks noChangeArrowheads="1"/>
          </p:cNvSpPr>
          <p:nvPr/>
        </p:nvSpPr>
        <p:spPr bwMode="auto">
          <a:xfrm>
            <a:off x="7818438" y="615553"/>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12</a:t>
            </a:r>
          </a:p>
        </p:txBody>
      </p:sp>
      <p:sp>
        <p:nvSpPr>
          <p:cNvPr id="36" name="Oval 39"/>
          <p:cNvSpPr>
            <a:spLocks noChangeArrowheads="1"/>
          </p:cNvSpPr>
          <p:nvPr/>
        </p:nvSpPr>
        <p:spPr bwMode="auto">
          <a:xfrm>
            <a:off x="7818438" y="615553"/>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13</a:t>
            </a:r>
          </a:p>
        </p:txBody>
      </p:sp>
      <p:sp>
        <p:nvSpPr>
          <p:cNvPr id="37" name="Oval 40"/>
          <p:cNvSpPr>
            <a:spLocks noChangeArrowheads="1"/>
          </p:cNvSpPr>
          <p:nvPr/>
        </p:nvSpPr>
        <p:spPr bwMode="auto">
          <a:xfrm>
            <a:off x="7816851" y="614363"/>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14</a:t>
            </a:r>
          </a:p>
        </p:txBody>
      </p:sp>
      <p:sp>
        <p:nvSpPr>
          <p:cNvPr id="38" name="Oval 41"/>
          <p:cNvSpPr>
            <a:spLocks noChangeArrowheads="1"/>
          </p:cNvSpPr>
          <p:nvPr/>
        </p:nvSpPr>
        <p:spPr bwMode="auto">
          <a:xfrm>
            <a:off x="7818438" y="610791"/>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15</a:t>
            </a:r>
          </a:p>
        </p:txBody>
      </p:sp>
      <p:pic>
        <p:nvPicPr>
          <p:cNvPr id="40" name="Picture 3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748588" y="302419"/>
            <a:ext cx="876300" cy="731838"/>
          </a:xfrm>
          <a:prstGeom prst="rect">
            <a:avLst/>
          </a:prstGeom>
        </p:spPr>
      </p:pic>
      <p:pic>
        <p:nvPicPr>
          <p:cNvPr id="39" name="Picture 38">
            <a:hlinkClick r:id="rId16" action="ppaction://hlinksldjump"/>
            <a:extLst>
              <a:ext uri="{FF2B5EF4-FFF2-40B4-BE49-F238E27FC236}">
                <a16:creationId xmlns:a16="http://schemas.microsoft.com/office/drawing/2014/main" id="{F04E855F-EDFD-A3E9-6984-65E75CD32EE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450605" y="4412853"/>
            <a:ext cx="653367" cy="653367"/>
          </a:xfrm>
          <a:prstGeom prst="rect">
            <a:avLst/>
          </a:prstGeom>
        </p:spPr>
      </p:pic>
    </p:spTree>
    <p:extLst>
      <p:ext uri="{BB962C8B-B14F-4D97-AF65-F5344CB8AC3E}">
        <p14:creationId xmlns:p14="http://schemas.microsoft.com/office/powerpoint/2010/main" val="130913179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repeatCount="indefinite"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0" fill="hold"/>
                                        <p:tgtEl>
                                          <p:spTgt spid="2"/>
                                        </p:tgtEl>
                                        <p:attrNameLst>
                                          <p:attrName>ppt_x</p:attrName>
                                        </p:attrNameLst>
                                      </p:cBhvr>
                                      <p:tavLst>
                                        <p:tav tm="0">
                                          <p:val>
                                            <p:strVal val="0-#ppt_w/2"/>
                                          </p:val>
                                        </p:tav>
                                        <p:tav tm="100000">
                                          <p:val>
                                            <p:strVal val="#ppt_x"/>
                                          </p:val>
                                        </p:tav>
                                      </p:tavLst>
                                    </p:anim>
                                    <p:anim calcmode="lin" valueType="num">
                                      <p:cBhvr additive="base">
                                        <p:cTn id="8" dur="20000" fill="hold"/>
                                        <p:tgtEl>
                                          <p:spTgt spid="2"/>
                                        </p:tgtEl>
                                        <p:attrNameLst>
                                          <p:attrName>ppt_y</p:attrName>
                                        </p:attrNameLst>
                                      </p:cBhvr>
                                      <p:tavLst>
                                        <p:tav tm="0">
                                          <p:val>
                                            <p:strVal val="#ppt_y"/>
                                          </p:val>
                                        </p:tav>
                                        <p:tav tm="100000">
                                          <p:val>
                                            <p:strVal val="#ppt_y"/>
                                          </p:val>
                                        </p:tav>
                                      </p:tavLst>
                                    </p:anim>
                                  </p:childTnLst>
                                </p:cTn>
                              </p:par>
                              <p:par>
                                <p:cTn id="9" presetID="47"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5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anim calcmode="lin" valueType="num">
                                      <p:cBhvr>
                                        <p:cTn id="17" dur="500" fill="hold"/>
                                        <p:tgtEl>
                                          <p:spTgt spid="7"/>
                                        </p:tgtEl>
                                        <p:attrNameLst>
                                          <p:attrName>ppt_x</p:attrName>
                                        </p:attrNameLst>
                                      </p:cBhvr>
                                      <p:tavLst>
                                        <p:tav tm="0">
                                          <p:val>
                                            <p:strVal val="#ppt_x"/>
                                          </p:val>
                                        </p:tav>
                                        <p:tav tm="100000">
                                          <p:val>
                                            <p:strVal val="#ppt_x"/>
                                          </p:val>
                                        </p:tav>
                                      </p:tavLst>
                                    </p:anim>
                                    <p:anim calcmode="lin" valueType="num">
                                      <p:cBhvr>
                                        <p:cTn id="18" dur="500" fill="hold"/>
                                        <p:tgtEl>
                                          <p:spTgt spid="7"/>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10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150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anim calcmode="lin" valueType="num">
                                      <p:cBhvr>
                                        <p:cTn id="27" dur="500" fill="hold"/>
                                        <p:tgtEl>
                                          <p:spTgt spid="10"/>
                                        </p:tgtEl>
                                        <p:attrNameLst>
                                          <p:attrName>ppt_x</p:attrName>
                                        </p:attrNameLst>
                                      </p:cBhvr>
                                      <p:tavLst>
                                        <p:tav tm="0">
                                          <p:val>
                                            <p:strVal val="#ppt_x"/>
                                          </p:val>
                                        </p:tav>
                                        <p:tav tm="100000">
                                          <p:val>
                                            <p:strVal val="#ppt_x"/>
                                          </p:val>
                                        </p:tav>
                                      </p:tavLst>
                                    </p:anim>
                                    <p:anim calcmode="lin" valueType="num">
                                      <p:cBhvr>
                                        <p:cTn id="28" dur="500" fill="hold"/>
                                        <p:tgtEl>
                                          <p:spTgt spid="1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200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anim calcmode="lin" valueType="num">
                                      <p:cBhvr>
                                        <p:cTn id="32" dur="500" fill="hold"/>
                                        <p:tgtEl>
                                          <p:spTgt spid="11"/>
                                        </p:tgtEl>
                                        <p:attrNameLst>
                                          <p:attrName>ppt_x</p:attrName>
                                        </p:attrNameLst>
                                      </p:cBhvr>
                                      <p:tavLst>
                                        <p:tav tm="0">
                                          <p:val>
                                            <p:strVal val="#ppt_x"/>
                                          </p:val>
                                        </p:tav>
                                        <p:tav tm="100000">
                                          <p:val>
                                            <p:strVal val="#ppt_x"/>
                                          </p:val>
                                        </p:tav>
                                      </p:tavLst>
                                    </p:anim>
                                    <p:anim calcmode="lin" valueType="num">
                                      <p:cBhvr>
                                        <p:cTn id="33" dur="500" fill="hold"/>
                                        <p:tgtEl>
                                          <p:spTgt spid="11"/>
                                        </p:tgtEl>
                                        <p:attrNameLst>
                                          <p:attrName>ppt_y</p:attrName>
                                        </p:attrNameLst>
                                      </p:cBhvr>
                                      <p:tavLst>
                                        <p:tav tm="0">
                                          <p:val>
                                            <p:strVal val="#ppt_y+.1"/>
                                          </p:val>
                                        </p:tav>
                                        <p:tav tm="100000">
                                          <p:val>
                                            <p:strVal val="#ppt_y"/>
                                          </p:val>
                                        </p:tav>
                                      </p:tavLst>
                                    </p:anim>
                                  </p:childTnLst>
                                </p:cTn>
                              </p:par>
                              <p:par>
                                <p:cTn id="34" presetID="2" presetClass="entr" presetSubtype="2" repeatCount="indefinite" fill="hold" nodeType="withEffect">
                                  <p:stCondLst>
                                    <p:cond delay="50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20000" fill="hold"/>
                                        <p:tgtEl>
                                          <p:spTgt spid="8"/>
                                        </p:tgtEl>
                                        <p:attrNameLst>
                                          <p:attrName>ppt_x</p:attrName>
                                        </p:attrNameLst>
                                      </p:cBhvr>
                                      <p:tavLst>
                                        <p:tav tm="0">
                                          <p:val>
                                            <p:strVal val="1+#ppt_w/2"/>
                                          </p:val>
                                        </p:tav>
                                        <p:tav tm="100000">
                                          <p:val>
                                            <p:strVal val="#ppt_x"/>
                                          </p:val>
                                        </p:tav>
                                      </p:tavLst>
                                    </p:anim>
                                    <p:anim calcmode="lin" valueType="num">
                                      <p:cBhvr additive="base">
                                        <p:cTn id="37" dur="20000" fill="hold"/>
                                        <p:tgtEl>
                                          <p:spTgt spid="8"/>
                                        </p:tgtEl>
                                        <p:attrNameLst>
                                          <p:attrName>ppt_y</p:attrName>
                                        </p:attrNameLst>
                                      </p:cBhvr>
                                      <p:tavLst>
                                        <p:tav tm="0">
                                          <p:val>
                                            <p:strVal val="#ppt_y"/>
                                          </p:val>
                                        </p:tav>
                                        <p:tav tm="100000">
                                          <p:val>
                                            <p:strVal val="#ppt_y"/>
                                          </p:val>
                                        </p:tav>
                                      </p:tavLst>
                                    </p:anim>
                                  </p:childTnLst>
                                </p:cTn>
                              </p:par>
                              <p:par>
                                <p:cTn id="38" presetID="2" presetClass="entr" presetSubtype="8" repeatCount="indefinite" fill="hold" nodeType="withEffect">
                                  <p:stCondLst>
                                    <p:cond delay="50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20000" fill="hold"/>
                                        <p:tgtEl>
                                          <p:spTgt spid="22"/>
                                        </p:tgtEl>
                                        <p:attrNameLst>
                                          <p:attrName>ppt_x</p:attrName>
                                        </p:attrNameLst>
                                      </p:cBhvr>
                                      <p:tavLst>
                                        <p:tav tm="0">
                                          <p:val>
                                            <p:strVal val="0-#ppt_w/2"/>
                                          </p:val>
                                        </p:tav>
                                        <p:tav tm="100000">
                                          <p:val>
                                            <p:strVal val="#ppt_x"/>
                                          </p:val>
                                        </p:tav>
                                      </p:tavLst>
                                    </p:anim>
                                    <p:anim calcmode="lin" valueType="num">
                                      <p:cBhvr additive="base">
                                        <p:cTn id="41" dur="20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 presetClass="exit" presetSubtype="10" fill="hold" nodeType="clickEffect">
                                  <p:stCondLst>
                                    <p:cond delay="0"/>
                                  </p:stCondLst>
                                  <p:childTnLst>
                                    <p:animEffect transition="out" filter="blinds(horizontal)">
                                      <p:cBhvr>
                                        <p:cTn id="45" dur="500"/>
                                        <p:tgtEl>
                                          <p:spTgt spid="40"/>
                                        </p:tgtEl>
                                      </p:cBhvr>
                                    </p:animEffect>
                                    <p:set>
                                      <p:cBhvr>
                                        <p:cTn id="46" dur="1" fill="hold">
                                          <p:stCondLst>
                                            <p:cond delay="499"/>
                                          </p:stCondLst>
                                        </p:cTn>
                                        <p:tgtEl>
                                          <p:spTgt spid="40"/>
                                        </p:tgtEl>
                                        <p:attrNameLst>
                                          <p:attrName>style.visibility</p:attrName>
                                        </p:attrNameLst>
                                      </p:cBhvr>
                                      <p:to>
                                        <p:strVal val="hidden"/>
                                      </p:to>
                                    </p:set>
                                  </p:childTnLst>
                                </p:cTn>
                              </p:par>
                              <p:par>
                                <p:cTn id="47" presetID="4" presetClass="exit" presetSubtype="16" fill="hold" nodeType="withEffect">
                                  <p:stCondLst>
                                    <p:cond delay="500"/>
                                  </p:stCondLst>
                                  <p:childTnLst>
                                    <p:animEffect transition="out" filter="box(in)">
                                      <p:cBhvr>
                                        <p:cTn id="48" dur="500"/>
                                        <p:tgtEl>
                                          <p:spTgt spid="38"/>
                                        </p:tgtEl>
                                      </p:cBhvr>
                                    </p:animEffect>
                                    <p:set>
                                      <p:cBhvr>
                                        <p:cTn id="49"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hammer.wav"/>
                                        </p:tgtEl>
                                      </p:cMediaNode>
                                    </p:audio>
                                  </p:subTnLst>
                                </p:cTn>
                              </p:par>
                              <p:par>
                                <p:cTn id="50" presetID="4" presetClass="exit" presetSubtype="16" fill="hold" grpId="0" nodeType="withEffect">
                                  <p:stCondLst>
                                    <p:cond delay="22500"/>
                                  </p:stCondLst>
                                  <p:childTnLst>
                                    <p:animEffect transition="out" filter="box(in)">
                                      <p:cBhvr>
                                        <p:cTn id="51" dur="500"/>
                                        <p:tgtEl>
                                          <p:spTgt spid="24"/>
                                        </p:tgtEl>
                                      </p:cBhvr>
                                    </p:animEffect>
                                    <p:set>
                                      <p:cBhvr>
                                        <p:cTn id="52"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4" name="drumroll.wav"/>
                                        </p:tgtEl>
                                      </p:cMediaNode>
                                    </p:audio>
                                  </p:subTnLst>
                                </p:cTn>
                              </p:par>
                              <p:par>
                                <p:cTn id="53" presetID="4" presetClass="exit" presetSubtype="16" fill="hold" nodeType="withEffect">
                                  <p:stCondLst>
                                    <p:cond delay="21000"/>
                                  </p:stCondLst>
                                  <p:childTnLst>
                                    <p:animEffect transition="out" filter="box(in)">
                                      <p:cBhvr>
                                        <p:cTn id="54" dur="500"/>
                                        <p:tgtEl>
                                          <p:spTgt spid="25"/>
                                        </p:tgtEl>
                                      </p:cBhvr>
                                    </p:animEffect>
                                    <p:set>
                                      <p:cBhvr>
                                        <p:cTn id="55"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hammer.wav"/>
                                        </p:tgtEl>
                                      </p:cMediaNode>
                                    </p:audio>
                                  </p:subTnLst>
                                </p:cTn>
                              </p:par>
                              <p:par>
                                <p:cTn id="56" presetID="4" presetClass="exit" presetSubtype="16" fill="hold" nodeType="withEffect">
                                  <p:stCondLst>
                                    <p:cond delay="19500"/>
                                  </p:stCondLst>
                                  <p:childTnLst>
                                    <p:animEffect transition="out" filter="box(in)">
                                      <p:cBhvr>
                                        <p:cTn id="57" dur="500"/>
                                        <p:tgtEl>
                                          <p:spTgt spid="26"/>
                                        </p:tgtEl>
                                      </p:cBhvr>
                                    </p:animEffect>
                                    <p:set>
                                      <p:cBhvr>
                                        <p:cTn id="58"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hammer.wav"/>
                                        </p:tgtEl>
                                      </p:cMediaNode>
                                    </p:audio>
                                  </p:subTnLst>
                                </p:cTn>
                              </p:par>
                              <p:par>
                                <p:cTn id="59" presetID="4" presetClass="exit" presetSubtype="16" fill="hold" nodeType="withEffect">
                                  <p:stCondLst>
                                    <p:cond delay="18000"/>
                                  </p:stCondLst>
                                  <p:childTnLst>
                                    <p:animEffect transition="out" filter="box(in)">
                                      <p:cBhvr>
                                        <p:cTn id="60" dur="500"/>
                                        <p:tgtEl>
                                          <p:spTgt spid="27"/>
                                        </p:tgtEl>
                                      </p:cBhvr>
                                    </p:animEffect>
                                    <p:set>
                                      <p:cBhvr>
                                        <p:cTn id="61"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hammer.wav"/>
                                        </p:tgtEl>
                                      </p:cMediaNode>
                                    </p:audio>
                                  </p:subTnLst>
                                </p:cTn>
                              </p:par>
                              <p:par>
                                <p:cTn id="62" presetID="4" presetClass="exit" presetSubtype="16" fill="hold" nodeType="withEffect">
                                  <p:stCondLst>
                                    <p:cond delay="16800"/>
                                  </p:stCondLst>
                                  <p:childTnLst>
                                    <p:animEffect transition="out" filter="box(in)">
                                      <p:cBhvr>
                                        <p:cTn id="63" dur="500"/>
                                        <p:tgtEl>
                                          <p:spTgt spid="28"/>
                                        </p:tgtEl>
                                      </p:cBhvr>
                                    </p:animEffect>
                                    <p:set>
                                      <p:cBhvr>
                                        <p:cTn id="64"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hammer.wav"/>
                                        </p:tgtEl>
                                      </p:cMediaNode>
                                    </p:audio>
                                  </p:subTnLst>
                                </p:cTn>
                              </p:par>
                              <p:par>
                                <p:cTn id="65" presetID="4" presetClass="exit" presetSubtype="16" fill="hold" nodeType="withEffect">
                                  <p:stCondLst>
                                    <p:cond delay="15000"/>
                                  </p:stCondLst>
                                  <p:childTnLst>
                                    <p:animEffect transition="out" filter="box(in)">
                                      <p:cBhvr>
                                        <p:cTn id="66" dur="500"/>
                                        <p:tgtEl>
                                          <p:spTgt spid="29"/>
                                        </p:tgtEl>
                                      </p:cBhvr>
                                    </p:animEffect>
                                    <p:set>
                                      <p:cBhvr>
                                        <p:cTn id="67"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hammer.wav"/>
                                        </p:tgtEl>
                                      </p:cMediaNode>
                                    </p:audio>
                                  </p:subTnLst>
                                </p:cTn>
                              </p:par>
                              <p:par>
                                <p:cTn id="68" presetID="4" presetClass="exit" presetSubtype="16" fill="hold" nodeType="withEffect">
                                  <p:stCondLst>
                                    <p:cond delay="13500"/>
                                  </p:stCondLst>
                                  <p:childTnLst>
                                    <p:animEffect transition="out" filter="box(in)">
                                      <p:cBhvr>
                                        <p:cTn id="69" dur="500"/>
                                        <p:tgtEl>
                                          <p:spTgt spid="30"/>
                                        </p:tgtEl>
                                      </p:cBhvr>
                                    </p:animEffect>
                                    <p:set>
                                      <p:cBhvr>
                                        <p:cTn id="70"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hammer.wav"/>
                                        </p:tgtEl>
                                      </p:cMediaNode>
                                    </p:audio>
                                  </p:subTnLst>
                                </p:cTn>
                              </p:par>
                              <p:par>
                                <p:cTn id="71" presetID="4" presetClass="exit" presetSubtype="16" fill="hold" nodeType="withEffect">
                                  <p:stCondLst>
                                    <p:cond delay="12000"/>
                                  </p:stCondLst>
                                  <p:childTnLst>
                                    <p:animEffect transition="out" filter="box(in)">
                                      <p:cBhvr>
                                        <p:cTn id="72" dur="500"/>
                                        <p:tgtEl>
                                          <p:spTgt spid="31"/>
                                        </p:tgtEl>
                                      </p:cBhvr>
                                    </p:animEffect>
                                    <p:set>
                                      <p:cBhvr>
                                        <p:cTn id="73"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hammer.wav"/>
                                        </p:tgtEl>
                                      </p:cMediaNode>
                                    </p:audio>
                                  </p:subTnLst>
                                </p:cTn>
                              </p:par>
                              <p:par>
                                <p:cTn id="74" presetID="4" presetClass="exit" presetSubtype="16" fill="hold" nodeType="withEffect">
                                  <p:stCondLst>
                                    <p:cond delay="10500"/>
                                  </p:stCondLst>
                                  <p:childTnLst>
                                    <p:animEffect transition="out" filter="box(in)">
                                      <p:cBhvr>
                                        <p:cTn id="75" dur="500"/>
                                        <p:tgtEl>
                                          <p:spTgt spid="32"/>
                                        </p:tgtEl>
                                      </p:cBhvr>
                                    </p:animEffect>
                                    <p:set>
                                      <p:cBhvr>
                                        <p:cTn id="76"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3" name="hammer.wav"/>
                                        </p:tgtEl>
                                      </p:cMediaNode>
                                    </p:audio>
                                  </p:subTnLst>
                                </p:cTn>
                              </p:par>
                              <p:par>
                                <p:cTn id="77" presetID="4" presetClass="exit" presetSubtype="16" fill="hold" nodeType="withEffect">
                                  <p:stCondLst>
                                    <p:cond delay="9000"/>
                                  </p:stCondLst>
                                  <p:childTnLst>
                                    <p:animEffect transition="out" filter="box(in)">
                                      <p:cBhvr>
                                        <p:cTn id="78" dur="500"/>
                                        <p:tgtEl>
                                          <p:spTgt spid="33"/>
                                        </p:tgtEl>
                                      </p:cBhvr>
                                    </p:animEffect>
                                    <p:set>
                                      <p:cBhvr>
                                        <p:cTn id="79" dur="1" fill="hold">
                                          <p:stCondLst>
                                            <p:cond delay="499"/>
                                          </p:stCondLst>
                                        </p:cTn>
                                        <p:tgtEl>
                                          <p:spTgt spid="33"/>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hammer.wav"/>
                                        </p:tgtEl>
                                      </p:cMediaNode>
                                    </p:audio>
                                  </p:subTnLst>
                                </p:cTn>
                              </p:par>
                              <p:par>
                                <p:cTn id="80" presetID="4" presetClass="exit" presetSubtype="16" fill="hold" nodeType="withEffect">
                                  <p:stCondLst>
                                    <p:cond delay="7500"/>
                                  </p:stCondLst>
                                  <p:childTnLst>
                                    <p:animEffect transition="out" filter="box(in)">
                                      <p:cBhvr>
                                        <p:cTn id="81" dur="500"/>
                                        <p:tgtEl>
                                          <p:spTgt spid="34"/>
                                        </p:tgtEl>
                                      </p:cBhvr>
                                    </p:animEffect>
                                    <p:set>
                                      <p:cBhvr>
                                        <p:cTn id="82"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hammer.wav"/>
                                        </p:tgtEl>
                                      </p:cMediaNode>
                                    </p:audio>
                                  </p:subTnLst>
                                </p:cTn>
                              </p:par>
                              <p:par>
                                <p:cTn id="83" presetID="4" presetClass="exit" presetSubtype="16" fill="hold" nodeType="withEffect">
                                  <p:stCondLst>
                                    <p:cond delay="6000"/>
                                  </p:stCondLst>
                                  <p:childTnLst>
                                    <p:animEffect transition="out" filter="box(in)">
                                      <p:cBhvr>
                                        <p:cTn id="84" dur="500"/>
                                        <p:tgtEl>
                                          <p:spTgt spid="35"/>
                                        </p:tgtEl>
                                      </p:cBhvr>
                                    </p:animEffect>
                                    <p:set>
                                      <p:cBhvr>
                                        <p:cTn id="85"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hammer.wav"/>
                                        </p:tgtEl>
                                      </p:cMediaNode>
                                    </p:audio>
                                  </p:subTnLst>
                                </p:cTn>
                              </p:par>
                              <p:par>
                                <p:cTn id="86" presetID="4" presetClass="exit" presetSubtype="16" fill="hold" nodeType="withEffect">
                                  <p:stCondLst>
                                    <p:cond delay="4500"/>
                                  </p:stCondLst>
                                  <p:childTnLst>
                                    <p:animEffect transition="out" filter="box(in)">
                                      <p:cBhvr>
                                        <p:cTn id="87" dur="500"/>
                                        <p:tgtEl>
                                          <p:spTgt spid="36"/>
                                        </p:tgtEl>
                                      </p:cBhvr>
                                    </p:animEffect>
                                    <p:set>
                                      <p:cBhvr>
                                        <p:cTn id="88"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3" name="hammer.wav"/>
                                        </p:tgtEl>
                                      </p:cMediaNode>
                                    </p:audio>
                                  </p:subTnLst>
                                </p:cTn>
                              </p:par>
                              <p:par>
                                <p:cTn id="89" presetID="4" presetClass="exit" presetSubtype="16" fill="hold" nodeType="withEffect">
                                  <p:stCondLst>
                                    <p:cond delay="3000"/>
                                  </p:stCondLst>
                                  <p:childTnLst>
                                    <p:animEffect transition="out" filter="box(in)">
                                      <p:cBhvr>
                                        <p:cTn id="90" dur="500"/>
                                        <p:tgtEl>
                                          <p:spTgt spid="37"/>
                                        </p:tgtEl>
                                      </p:cBhvr>
                                    </p:animEffect>
                                    <p:set>
                                      <p:cBhvr>
                                        <p:cTn id="91"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hammer.wav"/>
                                        </p:tgtEl>
                                      </p:cMediaNode>
                                    </p:audio>
                                  </p:subTnLst>
                                </p:cTn>
                              </p:par>
                              <p:par>
                                <p:cTn id="92" presetID="53" presetClass="entr" presetSubtype="0" repeatCount="3000" fill="hold" nodeType="withEffect">
                                  <p:stCondLst>
                                    <p:cond delay="15000"/>
                                  </p:stCondLst>
                                  <p:childTnLst>
                                    <p:set>
                                      <p:cBhvr>
                                        <p:cTn id="93" dur="1" fill="hold">
                                          <p:stCondLst>
                                            <p:cond delay="0"/>
                                          </p:stCondLst>
                                        </p:cTn>
                                        <p:tgtEl>
                                          <p:spTgt spid="23">
                                            <p:txEl>
                                              <p:pRg st="0" end="0"/>
                                            </p:txEl>
                                          </p:spTgt>
                                        </p:tgtEl>
                                        <p:attrNameLst>
                                          <p:attrName>style.visibility</p:attrName>
                                        </p:attrNameLst>
                                      </p:cBhvr>
                                      <p:to>
                                        <p:strVal val="visible"/>
                                      </p:to>
                                    </p:set>
                                    <p:anim calcmode="lin" valueType="num">
                                      <p:cBhvr>
                                        <p:cTn id="94" dur="10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95" dur="10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96" dur="10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7" restart="whenNotActive" fill="hold" evtFilter="cancelBubble" nodeType="interactiveSeq">
                <p:stCondLst>
                  <p:cond evt="onClick" delay="0">
                    <p:tgtEl>
                      <p:spTgt spid="7"/>
                    </p:tgtEl>
                  </p:cond>
                </p:stCondLst>
                <p:endSync evt="end" delay="0">
                  <p:rtn val="all"/>
                </p:endSync>
                <p:childTnLst>
                  <p:par>
                    <p:cTn id="98" fill="hold" nodeType="clickPar">
                      <p:stCondLst>
                        <p:cond delay="0"/>
                      </p:stCondLst>
                      <p:childTnLst>
                        <p:par>
                          <p:cTn id="99" fill="hold" nodeType="withGroup">
                            <p:stCondLst>
                              <p:cond delay="0"/>
                            </p:stCondLst>
                            <p:childTnLst>
                              <p:par>
                                <p:cTn id="100" presetID="1" presetClass="emph" presetSubtype="2" fill="hold" nodeType="clickEffect">
                                  <p:stCondLst>
                                    <p:cond delay="0"/>
                                  </p:stCondLst>
                                  <p:childTnLst>
                                    <p:animClr clrSpc="rgb" dir="cw">
                                      <p:cBhvr>
                                        <p:cTn id="101" dur="250" fill="hold"/>
                                        <p:tgtEl>
                                          <p:spTgt spid="7"/>
                                        </p:tgtEl>
                                        <p:attrNameLst>
                                          <p:attrName>fillcolor</p:attrName>
                                        </p:attrNameLst>
                                      </p:cBhvr>
                                      <p:to>
                                        <a:srgbClr val="FFF2CC"/>
                                      </p:to>
                                    </p:animClr>
                                    <p:set>
                                      <p:cBhvr>
                                        <p:cTn id="102" dur="250" fill="hold"/>
                                        <p:tgtEl>
                                          <p:spTgt spid="7"/>
                                        </p:tgtEl>
                                        <p:attrNameLst>
                                          <p:attrName>fill.type</p:attrName>
                                        </p:attrNameLst>
                                      </p:cBhvr>
                                      <p:to>
                                        <p:strVal val="solid"/>
                                      </p:to>
                                    </p:set>
                                    <p:set>
                                      <p:cBhvr>
                                        <p:cTn id="103" dur="250" fill="hold"/>
                                        <p:tgtEl>
                                          <p:spTgt spid="7"/>
                                        </p:tgtEl>
                                        <p:attrNameLst>
                                          <p:attrName>fill.on</p:attrName>
                                        </p:attrNameLst>
                                      </p:cBhvr>
                                      <p:to>
                                        <p:strVal val="true"/>
                                      </p:to>
                                    </p:set>
                                  </p:childTnLst>
                                  <p:subTnLst>
                                    <p:audio>
                                      <p:cMediaNode>
                                        <p:cTn display="0" masterRel="sameClick">
                                          <p:stCondLst>
                                            <p:cond evt="begin" delay="0">
                                              <p:tn val="100"/>
                                            </p:cond>
                                          </p:stCondLst>
                                          <p:endCondLst>
                                            <p:cond evt="onStopAudio" delay="0">
                                              <p:tgtEl>
                                                <p:sldTgt/>
                                              </p:tgtEl>
                                            </p:cond>
                                          </p:endCondLst>
                                        </p:cTn>
                                        <p:tgtEl>
                                          <p:sndTgt r:embed="rId5" name="click.wav"/>
                                        </p:tgtEl>
                                      </p:cMediaNode>
                                    </p:audio>
                                  </p:subTnLst>
                                </p:cTn>
                              </p:par>
                              <p:par>
                                <p:cTn id="104" presetID="23" presetClass="entr" presetSubtype="32" fill="hold" nodeType="withEffect">
                                  <p:stCondLst>
                                    <p:cond delay="1000"/>
                                  </p:stCondLst>
                                  <p:childTnLst>
                                    <p:set>
                                      <p:cBhvr>
                                        <p:cTn id="105" dur="1" fill="hold">
                                          <p:stCondLst>
                                            <p:cond delay="0"/>
                                          </p:stCondLst>
                                        </p:cTn>
                                        <p:tgtEl>
                                          <p:spTgt spid="12"/>
                                        </p:tgtEl>
                                        <p:attrNameLst>
                                          <p:attrName>style.visibility</p:attrName>
                                        </p:attrNameLst>
                                      </p:cBhvr>
                                      <p:to>
                                        <p:strVal val="visible"/>
                                      </p:to>
                                    </p:set>
                                    <p:anim calcmode="lin" valueType="num">
                                      <p:cBhvr>
                                        <p:cTn id="106" dur="250" fill="hold"/>
                                        <p:tgtEl>
                                          <p:spTgt spid="12"/>
                                        </p:tgtEl>
                                        <p:attrNameLst>
                                          <p:attrName>ppt_w</p:attrName>
                                        </p:attrNameLst>
                                      </p:cBhvr>
                                      <p:tavLst>
                                        <p:tav tm="0">
                                          <p:val>
                                            <p:strVal val="4*#ppt_w"/>
                                          </p:val>
                                        </p:tav>
                                        <p:tav tm="100000">
                                          <p:val>
                                            <p:strVal val="#ppt_w"/>
                                          </p:val>
                                        </p:tav>
                                      </p:tavLst>
                                    </p:anim>
                                    <p:anim calcmode="lin" valueType="num">
                                      <p:cBhvr>
                                        <p:cTn id="107"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4"/>
                                            </p:cond>
                                          </p:stCondLst>
                                          <p:endCondLst>
                                            <p:cond evt="onStopAudio" delay="0">
                                              <p:tgtEl>
                                                <p:sldTgt/>
                                              </p:tgtEl>
                                            </p:cond>
                                          </p:endCondLst>
                                        </p:cTn>
                                        <p:tgtEl>
                                          <p:sndTgt r:embed="rId6" name="Wrong Buzzer.wav"/>
                                        </p:tgtEl>
                                      </p:cMediaNode>
                                    </p:audio>
                                  </p:subTnLst>
                                </p:cTn>
                              </p:par>
                              <p:par>
                                <p:cTn id="108" presetID="1" presetClass="emph" presetSubtype="2" fill="hold" nodeType="withEffect">
                                  <p:stCondLst>
                                    <p:cond delay="1000"/>
                                  </p:stCondLst>
                                  <p:childTnLst>
                                    <p:animClr clrSpc="rgb" dir="cw">
                                      <p:cBhvr>
                                        <p:cTn id="109" dur="250" fill="hold"/>
                                        <p:tgtEl>
                                          <p:spTgt spid="7"/>
                                        </p:tgtEl>
                                        <p:attrNameLst>
                                          <p:attrName>fillcolor</p:attrName>
                                        </p:attrNameLst>
                                      </p:cBhvr>
                                      <p:to>
                                        <a:srgbClr val="FFFF00"/>
                                      </p:to>
                                    </p:animClr>
                                    <p:set>
                                      <p:cBhvr>
                                        <p:cTn id="110" dur="250" fill="hold"/>
                                        <p:tgtEl>
                                          <p:spTgt spid="7"/>
                                        </p:tgtEl>
                                        <p:attrNameLst>
                                          <p:attrName>fill.type</p:attrName>
                                        </p:attrNameLst>
                                      </p:cBhvr>
                                      <p:to>
                                        <p:strVal val="solid"/>
                                      </p:to>
                                    </p:set>
                                    <p:set>
                                      <p:cBhvr>
                                        <p:cTn id="111"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112" restart="whenNotActive" fill="hold" evtFilter="cancelBubble" nodeType="interactiveSeq">
                <p:stCondLst>
                  <p:cond evt="onClick" delay="0">
                    <p:tgtEl>
                      <p:spTgt spid="9"/>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1" presetClass="emph" presetSubtype="2" fill="hold" nodeType="clickEffect">
                                  <p:stCondLst>
                                    <p:cond delay="0"/>
                                  </p:stCondLst>
                                  <p:childTnLst>
                                    <p:animClr clrSpc="rgb" dir="cw">
                                      <p:cBhvr>
                                        <p:cTn id="116" dur="250" fill="hold"/>
                                        <p:tgtEl>
                                          <p:spTgt spid="9"/>
                                        </p:tgtEl>
                                        <p:attrNameLst>
                                          <p:attrName>fillcolor</p:attrName>
                                        </p:attrNameLst>
                                      </p:cBhvr>
                                      <p:to>
                                        <a:srgbClr val="FFF2CC"/>
                                      </p:to>
                                    </p:animClr>
                                    <p:set>
                                      <p:cBhvr>
                                        <p:cTn id="117" dur="250" fill="hold"/>
                                        <p:tgtEl>
                                          <p:spTgt spid="9"/>
                                        </p:tgtEl>
                                        <p:attrNameLst>
                                          <p:attrName>fill.type</p:attrName>
                                        </p:attrNameLst>
                                      </p:cBhvr>
                                      <p:to>
                                        <p:strVal val="solid"/>
                                      </p:to>
                                    </p:set>
                                    <p:set>
                                      <p:cBhvr>
                                        <p:cTn id="118" dur="250" fill="hold"/>
                                        <p:tgtEl>
                                          <p:spTgt spid="9"/>
                                        </p:tgtEl>
                                        <p:attrNameLst>
                                          <p:attrName>fill.on</p:attrName>
                                        </p:attrNameLst>
                                      </p:cBhvr>
                                      <p:to>
                                        <p:strVal val="true"/>
                                      </p:to>
                                    </p:set>
                                  </p:childTnLst>
                                  <p:subTnLst>
                                    <p:audio>
                                      <p:cMediaNode>
                                        <p:cTn display="0" masterRel="sameClick">
                                          <p:stCondLst>
                                            <p:cond evt="begin" delay="0">
                                              <p:tn val="115"/>
                                            </p:cond>
                                          </p:stCondLst>
                                          <p:endCondLst>
                                            <p:cond evt="onStopAudio" delay="0">
                                              <p:tgtEl>
                                                <p:sldTgt/>
                                              </p:tgtEl>
                                            </p:cond>
                                          </p:endCondLst>
                                        </p:cTn>
                                        <p:tgtEl>
                                          <p:sndTgt r:embed="rId5" name="click.wav"/>
                                        </p:tgtEl>
                                      </p:cMediaNode>
                                    </p:audio>
                                  </p:subTnLst>
                                </p:cTn>
                              </p:par>
                              <p:par>
                                <p:cTn id="119" presetID="23" presetClass="entr" presetSubtype="32" fill="hold" nodeType="withEffect">
                                  <p:stCondLst>
                                    <p:cond delay="1000"/>
                                  </p:stCondLst>
                                  <p:childTnLst>
                                    <p:set>
                                      <p:cBhvr>
                                        <p:cTn id="120" dur="1" fill="hold">
                                          <p:stCondLst>
                                            <p:cond delay="0"/>
                                          </p:stCondLst>
                                        </p:cTn>
                                        <p:tgtEl>
                                          <p:spTgt spid="15"/>
                                        </p:tgtEl>
                                        <p:attrNameLst>
                                          <p:attrName>style.visibility</p:attrName>
                                        </p:attrNameLst>
                                      </p:cBhvr>
                                      <p:to>
                                        <p:strVal val="visible"/>
                                      </p:to>
                                    </p:set>
                                    <p:anim calcmode="lin" valueType="num">
                                      <p:cBhvr>
                                        <p:cTn id="121" dur="250" fill="hold"/>
                                        <p:tgtEl>
                                          <p:spTgt spid="15"/>
                                        </p:tgtEl>
                                        <p:attrNameLst>
                                          <p:attrName>ppt_w</p:attrName>
                                        </p:attrNameLst>
                                      </p:cBhvr>
                                      <p:tavLst>
                                        <p:tav tm="0">
                                          <p:val>
                                            <p:strVal val="4*#ppt_w"/>
                                          </p:val>
                                        </p:tav>
                                        <p:tav tm="100000">
                                          <p:val>
                                            <p:strVal val="#ppt_w"/>
                                          </p:val>
                                        </p:tav>
                                      </p:tavLst>
                                    </p:anim>
                                    <p:anim calcmode="lin" valueType="num">
                                      <p:cBhvr>
                                        <p:cTn id="122"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9"/>
                                            </p:cond>
                                          </p:stCondLst>
                                          <p:endCondLst>
                                            <p:cond evt="onStopAudio" delay="0">
                                              <p:tgtEl>
                                                <p:sldTgt/>
                                              </p:tgtEl>
                                            </p:cond>
                                          </p:endCondLst>
                                        </p:cTn>
                                        <p:tgtEl>
                                          <p:sndTgt r:embed="rId6" name="Wrong Buzzer.wav"/>
                                        </p:tgtEl>
                                      </p:cMediaNode>
                                    </p:audio>
                                  </p:subTnLst>
                                </p:cTn>
                              </p:par>
                              <p:par>
                                <p:cTn id="123" presetID="1" presetClass="emph" presetSubtype="2" fill="hold" nodeType="withEffect">
                                  <p:stCondLst>
                                    <p:cond delay="1000"/>
                                  </p:stCondLst>
                                  <p:childTnLst>
                                    <p:animClr clrSpc="rgb" dir="cw">
                                      <p:cBhvr>
                                        <p:cTn id="124" dur="250" fill="hold"/>
                                        <p:tgtEl>
                                          <p:spTgt spid="9"/>
                                        </p:tgtEl>
                                        <p:attrNameLst>
                                          <p:attrName>fillcolor</p:attrName>
                                        </p:attrNameLst>
                                      </p:cBhvr>
                                      <p:to>
                                        <a:srgbClr val="FFFF00"/>
                                      </p:to>
                                    </p:animClr>
                                    <p:set>
                                      <p:cBhvr>
                                        <p:cTn id="125" dur="250" fill="hold"/>
                                        <p:tgtEl>
                                          <p:spTgt spid="9"/>
                                        </p:tgtEl>
                                        <p:attrNameLst>
                                          <p:attrName>fill.type</p:attrName>
                                        </p:attrNameLst>
                                      </p:cBhvr>
                                      <p:to>
                                        <p:strVal val="solid"/>
                                      </p:to>
                                    </p:set>
                                    <p:set>
                                      <p:cBhvr>
                                        <p:cTn id="126"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127" restart="whenNotActive" fill="hold" evtFilter="cancelBubble" nodeType="interactiveSeq">
                <p:stCondLst>
                  <p:cond evt="onClick" delay="0">
                    <p:tgtEl>
                      <p:spTgt spid="10"/>
                    </p:tgtEl>
                  </p:cond>
                </p:stCondLst>
                <p:endSync evt="end" delay="0">
                  <p:rtn val="all"/>
                </p:endSync>
                <p:childTnLst>
                  <p:par>
                    <p:cTn id="128" fill="hold" nodeType="clickPar">
                      <p:stCondLst>
                        <p:cond delay="0"/>
                      </p:stCondLst>
                      <p:childTnLst>
                        <p:par>
                          <p:cTn id="129" fill="hold" nodeType="withGroup">
                            <p:stCondLst>
                              <p:cond delay="0"/>
                            </p:stCondLst>
                            <p:childTnLst>
                              <p:par>
                                <p:cTn id="130" presetID="1" presetClass="emph" presetSubtype="2" fill="hold" nodeType="clickEffect">
                                  <p:stCondLst>
                                    <p:cond delay="0"/>
                                  </p:stCondLst>
                                  <p:childTnLst>
                                    <p:animClr clrSpc="rgb" dir="cw">
                                      <p:cBhvr>
                                        <p:cTn id="131" dur="250" fill="hold"/>
                                        <p:tgtEl>
                                          <p:spTgt spid="10"/>
                                        </p:tgtEl>
                                        <p:attrNameLst>
                                          <p:attrName>fillcolor</p:attrName>
                                        </p:attrNameLst>
                                      </p:cBhvr>
                                      <p:to>
                                        <a:srgbClr val="FFF2CC"/>
                                      </p:to>
                                    </p:animClr>
                                    <p:set>
                                      <p:cBhvr>
                                        <p:cTn id="132" dur="250" fill="hold"/>
                                        <p:tgtEl>
                                          <p:spTgt spid="10"/>
                                        </p:tgtEl>
                                        <p:attrNameLst>
                                          <p:attrName>fill.type</p:attrName>
                                        </p:attrNameLst>
                                      </p:cBhvr>
                                      <p:to>
                                        <p:strVal val="solid"/>
                                      </p:to>
                                    </p:set>
                                    <p:set>
                                      <p:cBhvr>
                                        <p:cTn id="133" dur="250" fill="hold"/>
                                        <p:tgtEl>
                                          <p:spTgt spid="10"/>
                                        </p:tgtEl>
                                        <p:attrNameLst>
                                          <p:attrName>fill.on</p:attrName>
                                        </p:attrNameLst>
                                      </p:cBhvr>
                                      <p:to>
                                        <p:strVal val="true"/>
                                      </p:to>
                                    </p:set>
                                  </p:childTnLst>
                                  <p:subTnLst>
                                    <p:audio>
                                      <p:cMediaNode>
                                        <p:cTn display="0" masterRel="sameClick">
                                          <p:stCondLst>
                                            <p:cond evt="begin" delay="0">
                                              <p:tn val="130"/>
                                            </p:cond>
                                          </p:stCondLst>
                                          <p:endCondLst>
                                            <p:cond evt="onStopAudio" delay="0">
                                              <p:tgtEl>
                                                <p:sldTgt/>
                                              </p:tgtEl>
                                            </p:cond>
                                          </p:endCondLst>
                                        </p:cTn>
                                        <p:tgtEl>
                                          <p:sndTgt r:embed="rId5" name="click.wav"/>
                                        </p:tgtEl>
                                      </p:cMediaNode>
                                    </p:audio>
                                  </p:subTnLst>
                                </p:cTn>
                              </p:par>
                              <p:par>
                                <p:cTn id="134" presetID="23" presetClass="entr" presetSubtype="32" fill="hold" nodeType="withEffect">
                                  <p:stCondLst>
                                    <p:cond delay="1000"/>
                                  </p:stCondLst>
                                  <p:childTnLst>
                                    <p:set>
                                      <p:cBhvr>
                                        <p:cTn id="135" dur="1" fill="hold">
                                          <p:stCondLst>
                                            <p:cond delay="0"/>
                                          </p:stCondLst>
                                        </p:cTn>
                                        <p:tgtEl>
                                          <p:spTgt spid="13"/>
                                        </p:tgtEl>
                                        <p:attrNameLst>
                                          <p:attrName>style.visibility</p:attrName>
                                        </p:attrNameLst>
                                      </p:cBhvr>
                                      <p:to>
                                        <p:strVal val="visible"/>
                                      </p:to>
                                    </p:set>
                                    <p:anim calcmode="lin" valueType="num">
                                      <p:cBhvr>
                                        <p:cTn id="136" dur="250" fill="hold"/>
                                        <p:tgtEl>
                                          <p:spTgt spid="13"/>
                                        </p:tgtEl>
                                        <p:attrNameLst>
                                          <p:attrName>ppt_w</p:attrName>
                                        </p:attrNameLst>
                                      </p:cBhvr>
                                      <p:tavLst>
                                        <p:tav tm="0">
                                          <p:val>
                                            <p:strVal val="4*#ppt_w"/>
                                          </p:val>
                                        </p:tav>
                                        <p:tav tm="100000">
                                          <p:val>
                                            <p:strVal val="#ppt_w"/>
                                          </p:val>
                                        </p:tav>
                                      </p:tavLst>
                                    </p:anim>
                                    <p:anim calcmode="lin" valueType="num">
                                      <p:cBhvr>
                                        <p:cTn id="137"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34"/>
                                            </p:cond>
                                          </p:stCondLst>
                                          <p:endCondLst>
                                            <p:cond evt="onStopAudio" delay="0">
                                              <p:tgtEl>
                                                <p:sldTgt/>
                                              </p:tgtEl>
                                            </p:cond>
                                          </p:endCondLst>
                                        </p:cTn>
                                        <p:tgtEl>
                                          <p:sndTgt r:embed="rId7" name="Check mark.wav"/>
                                        </p:tgtEl>
                                      </p:cMediaNode>
                                    </p:audio>
                                  </p:subTnLst>
                                </p:cTn>
                              </p:par>
                              <p:par>
                                <p:cTn id="138" presetID="1" presetClass="emph" presetSubtype="2" fill="hold" nodeType="withEffect">
                                  <p:stCondLst>
                                    <p:cond delay="1000"/>
                                  </p:stCondLst>
                                  <p:childTnLst>
                                    <p:animClr clrSpc="rgb" dir="cw">
                                      <p:cBhvr>
                                        <p:cTn id="139" dur="250" fill="hold"/>
                                        <p:tgtEl>
                                          <p:spTgt spid="10"/>
                                        </p:tgtEl>
                                        <p:attrNameLst>
                                          <p:attrName>fillcolor</p:attrName>
                                        </p:attrNameLst>
                                      </p:cBhvr>
                                      <p:to>
                                        <a:srgbClr val="00B050"/>
                                      </p:to>
                                    </p:animClr>
                                    <p:set>
                                      <p:cBhvr>
                                        <p:cTn id="140" dur="250" fill="hold"/>
                                        <p:tgtEl>
                                          <p:spTgt spid="10"/>
                                        </p:tgtEl>
                                        <p:attrNameLst>
                                          <p:attrName>fill.type</p:attrName>
                                        </p:attrNameLst>
                                      </p:cBhvr>
                                      <p:to>
                                        <p:strVal val="solid"/>
                                      </p:to>
                                    </p:set>
                                    <p:set>
                                      <p:cBhvr>
                                        <p:cTn id="141"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42" restart="whenNotActive" fill="hold" evtFilter="cancelBubble" nodeType="interactiveSeq">
                <p:stCondLst>
                  <p:cond evt="onClick" delay="0">
                    <p:tgtEl>
                      <p:spTgt spid="11"/>
                    </p:tgtEl>
                  </p:cond>
                </p:stCondLst>
                <p:endSync evt="end" delay="0">
                  <p:rtn val="all"/>
                </p:endSync>
                <p:childTnLst>
                  <p:par>
                    <p:cTn id="143" fill="hold" nodeType="clickPar">
                      <p:stCondLst>
                        <p:cond delay="0"/>
                      </p:stCondLst>
                      <p:childTnLst>
                        <p:par>
                          <p:cTn id="144" fill="hold" nodeType="withGroup">
                            <p:stCondLst>
                              <p:cond delay="0"/>
                            </p:stCondLst>
                            <p:childTnLst>
                              <p:par>
                                <p:cTn id="145" presetID="1" presetClass="emph" presetSubtype="2" fill="hold" nodeType="clickEffect">
                                  <p:stCondLst>
                                    <p:cond delay="0"/>
                                  </p:stCondLst>
                                  <p:childTnLst>
                                    <p:animClr clrSpc="rgb" dir="cw">
                                      <p:cBhvr>
                                        <p:cTn id="146" dur="250" fill="hold"/>
                                        <p:tgtEl>
                                          <p:spTgt spid="11"/>
                                        </p:tgtEl>
                                        <p:attrNameLst>
                                          <p:attrName>fillcolor</p:attrName>
                                        </p:attrNameLst>
                                      </p:cBhvr>
                                      <p:to>
                                        <a:srgbClr val="FFF2CC"/>
                                      </p:to>
                                    </p:animClr>
                                    <p:set>
                                      <p:cBhvr>
                                        <p:cTn id="147" dur="250" fill="hold"/>
                                        <p:tgtEl>
                                          <p:spTgt spid="11"/>
                                        </p:tgtEl>
                                        <p:attrNameLst>
                                          <p:attrName>fill.type</p:attrName>
                                        </p:attrNameLst>
                                      </p:cBhvr>
                                      <p:to>
                                        <p:strVal val="solid"/>
                                      </p:to>
                                    </p:set>
                                    <p:set>
                                      <p:cBhvr>
                                        <p:cTn id="148" dur="250" fill="hold"/>
                                        <p:tgtEl>
                                          <p:spTgt spid="11"/>
                                        </p:tgtEl>
                                        <p:attrNameLst>
                                          <p:attrName>fill.on</p:attrName>
                                        </p:attrNameLst>
                                      </p:cBhvr>
                                      <p:to>
                                        <p:strVal val="true"/>
                                      </p:to>
                                    </p:set>
                                  </p:childTnLst>
                                  <p:subTnLst>
                                    <p:audio>
                                      <p:cMediaNode>
                                        <p:cTn display="0" masterRel="sameClick">
                                          <p:stCondLst>
                                            <p:cond evt="begin" delay="0">
                                              <p:tn val="145"/>
                                            </p:cond>
                                          </p:stCondLst>
                                          <p:endCondLst>
                                            <p:cond evt="onStopAudio" delay="0">
                                              <p:tgtEl>
                                                <p:sldTgt/>
                                              </p:tgtEl>
                                            </p:cond>
                                          </p:endCondLst>
                                        </p:cTn>
                                        <p:tgtEl>
                                          <p:sndTgt r:embed="rId5" name="click.wav"/>
                                        </p:tgtEl>
                                      </p:cMediaNode>
                                    </p:audio>
                                  </p:subTnLst>
                                </p:cTn>
                              </p:par>
                              <p:par>
                                <p:cTn id="149" presetID="23" presetClass="entr" presetSubtype="32" fill="hold" nodeType="withEffect">
                                  <p:stCondLst>
                                    <p:cond delay="1000"/>
                                  </p:stCondLst>
                                  <p:childTnLst>
                                    <p:set>
                                      <p:cBhvr>
                                        <p:cTn id="150" dur="1" fill="hold">
                                          <p:stCondLst>
                                            <p:cond delay="0"/>
                                          </p:stCondLst>
                                        </p:cTn>
                                        <p:tgtEl>
                                          <p:spTgt spid="14"/>
                                        </p:tgtEl>
                                        <p:attrNameLst>
                                          <p:attrName>style.visibility</p:attrName>
                                        </p:attrNameLst>
                                      </p:cBhvr>
                                      <p:to>
                                        <p:strVal val="visible"/>
                                      </p:to>
                                    </p:set>
                                    <p:anim calcmode="lin" valueType="num">
                                      <p:cBhvr>
                                        <p:cTn id="151" dur="250" fill="hold"/>
                                        <p:tgtEl>
                                          <p:spTgt spid="14"/>
                                        </p:tgtEl>
                                        <p:attrNameLst>
                                          <p:attrName>ppt_w</p:attrName>
                                        </p:attrNameLst>
                                      </p:cBhvr>
                                      <p:tavLst>
                                        <p:tav tm="0">
                                          <p:val>
                                            <p:strVal val="4*#ppt_w"/>
                                          </p:val>
                                        </p:tav>
                                        <p:tav tm="100000">
                                          <p:val>
                                            <p:strVal val="#ppt_w"/>
                                          </p:val>
                                        </p:tav>
                                      </p:tavLst>
                                    </p:anim>
                                    <p:anim calcmode="lin" valueType="num">
                                      <p:cBhvr>
                                        <p:cTn id="152"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49"/>
                                            </p:cond>
                                          </p:stCondLst>
                                          <p:endCondLst>
                                            <p:cond evt="onStopAudio" delay="0">
                                              <p:tgtEl>
                                                <p:sldTgt/>
                                              </p:tgtEl>
                                            </p:cond>
                                          </p:endCondLst>
                                        </p:cTn>
                                        <p:tgtEl>
                                          <p:sndTgt r:embed="rId6" name="Wrong Buzzer.wav"/>
                                        </p:tgtEl>
                                      </p:cMediaNode>
                                    </p:audio>
                                  </p:subTnLst>
                                </p:cTn>
                              </p:par>
                              <p:par>
                                <p:cTn id="153" presetID="1" presetClass="emph" presetSubtype="2" fill="hold" nodeType="withEffect">
                                  <p:stCondLst>
                                    <p:cond delay="1000"/>
                                  </p:stCondLst>
                                  <p:childTnLst>
                                    <p:animClr clrSpc="rgb" dir="cw">
                                      <p:cBhvr>
                                        <p:cTn id="154" dur="250" fill="hold"/>
                                        <p:tgtEl>
                                          <p:spTgt spid="11"/>
                                        </p:tgtEl>
                                        <p:attrNameLst>
                                          <p:attrName>fillcolor</p:attrName>
                                        </p:attrNameLst>
                                      </p:cBhvr>
                                      <p:to>
                                        <a:srgbClr val="FFFF00"/>
                                      </p:to>
                                    </p:animClr>
                                    <p:set>
                                      <p:cBhvr>
                                        <p:cTn id="155" dur="250" fill="hold"/>
                                        <p:tgtEl>
                                          <p:spTgt spid="11"/>
                                        </p:tgtEl>
                                        <p:attrNameLst>
                                          <p:attrName>fill.type</p:attrName>
                                        </p:attrNameLst>
                                      </p:cBhvr>
                                      <p:to>
                                        <p:strVal val="solid"/>
                                      </p:to>
                                    </p:set>
                                    <p:set>
                                      <p:cBhvr>
                                        <p:cTn id="156"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7" grpId="0" animBg="1"/>
      <p:bldP spid="9" grpId="0" animBg="1"/>
      <p:bldP spid="10" grpId="0" animBg="1"/>
      <p:bldP spid="11" grpId="0" animBg="1"/>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9" name="Rectangle 38"/>
              <p:cNvSpPr/>
              <p:nvPr/>
            </p:nvSpPr>
            <p:spPr>
              <a:xfrm>
                <a:off x="752890" y="2636549"/>
                <a:ext cx="3679826" cy="433388"/>
              </a:xfrm>
              <a:prstGeom prst="rect">
                <a:avLst/>
              </a:prstGeom>
              <a:solidFill>
                <a:srgbClr val="92D050"/>
              </a:solidFill>
              <a:ln/>
            </p:spPr>
            <p:style>
              <a:lnRef idx="1">
                <a:schemeClr val="accent1"/>
              </a:lnRef>
              <a:fillRef idx="2">
                <a:schemeClr val="accent1"/>
              </a:fillRef>
              <a:effectRef idx="1">
                <a:schemeClr val="accent1"/>
              </a:effectRef>
              <a:fontRef idx="minor">
                <a:schemeClr val="dk1"/>
              </a:fontRef>
            </p:style>
            <p:txBody>
              <a:bodyPr lIns="68574" tIns="34287" rIns="68574" bIns="34287" anchor="ctr"/>
              <a:lstStyle/>
              <a:p>
                <a:pPr>
                  <a:defRPr/>
                </a:pPr>
                <a:r>
                  <a:rPr lang="nl-NL" sz="2400" dirty="0">
                    <a:solidFill>
                      <a:schemeClr val="tx1"/>
                    </a:solidFill>
                    <a:latin typeface="Times New Roman" pitchFamily="18" charset="0"/>
                    <a:cs typeface="Times New Roman" pitchFamily="18" charset="0"/>
                  </a:rPr>
                  <a:t>A.</a:t>
                </a:r>
                <a:r>
                  <a:rPr lang="nl-NL" sz="2800" dirty="0">
                    <a:solidFill>
                      <a:schemeClr val="tx1"/>
                    </a:solidFill>
                    <a:latin typeface="Times New Roman" pitchFamily="18" charset="0"/>
                    <a:cs typeface="Times New Roman" pitchFamily="18" charset="0"/>
                  </a:rPr>
                  <a:t> </a:t>
                </a:r>
                <a14:m>
                  <m:oMath xmlns:m="http://schemas.openxmlformats.org/officeDocument/2006/math">
                    <m:sSup>
                      <m:sSupPr>
                        <m:ctrlPr>
                          <a:rPr lang="nl-NL" sz="2400" i="1">
                            <a:solidFill>
                              <a:schemeClr val="tx1"/>
                            </a:solidFill>
                            <a:latin typeface="Cambria Math" panose="02040503050406030204" pitchFamily="18" charset="0"/>
                            <a:cs typeface="Times New Roman" pitchFamily="18" charset="0"/>
                          </a:rPr>
                        </m:ctrlPr>
                      </m:sSupPr>
                      <m:e>
                        <m:r>
                          <m:rPr>
                            <m:nor/>
                          </m:rPr>
                          <a:rPr lang="en-US" sz="2400">
                            <a:solidFill>
                              <a:schemeClr val="tx1"/>
                            </a:solidFill>
                            <a:latin typeface="+mj-lt"/>
                            <a:cs typeface="Times New Roman" pitchFamily="18" charset="0"/>
                          </a:rPr>
                          <m:t>90</m:t>
                        </m:r>
                      </m:e>
                      <m:sup>
                        <m:r>
                          <m:rPr>
                            <m:nor/>
                          </m:rPr>
                          <a:rPr lang="en-US" sz="2400">
                            <a:solidFill>
                              <a:schemeClr val="tx1"/>
                            </a:solidFill>
                            <a:latin typeface="+mj-lt"/>
                            <a:cs typeface="Times New Roman" pitchFamily="18" charset="0"/>
                          </a:rPr>
                          <m:t>o</m:t>
                        </m:r>
                      </m:sup>
                    </m:sSup>
                  </m:oMath>
                </a14:m>
                <a:r>
                  <a:rPr lang="nl-NL" sz="2800" dirty="0">
                    <a:solidFill>
                      <a:schemeClr val="tx1"/>
                    </a:solidFill>
                    <a:latin typeface="Times New Roman" pitchFamily="18" charset="0"/>
                    <a:cs typeface="Times New Roman" pitchFamily="18" charset="0"/>
                  </a:rPr>
                  <a:t>.</a:t>
                </a:r>
                <a:endParaRPr lang="en-US" sz="2800" dirty="0">
                  <a:solidFill>
                    <a:schemeClr val="tx1"/>
                  </a:solidFill>
                  <a:latin typeface="Times New Roman" pitchFamily="18" charset="0"/>
                  <a:cs typeface="Times New Roman" pitchFamily="18" charset="0"/>
                </a:endParaRPr>
              </a:p>
            </p:txBody>
          </p:sp>
        </mc:Choice>
        <mc:Fallback xmlns="">
          <p:sp>
            <p:nvSpPr>
              <p:cNvPr id="39" name="Rectangle 38"/>
              <p:cNvSpPr>
                <a:spLocks noRot="1" noChangeAspect="1" noMove="1" noResize="1" noEditPoints="1" noAdjustHandles="1" noChangeArrowheads="1" noChangeShapeType="1" noTextEdit="1"/>
              </p:cNvSpPr>
              <p:nvPr/>
            </p:nvSpPr>
            <p:spPr>
              <a:xfrm>
                <a:off x="752890" y="2636549"/>
                <a:ext cx="3679826" cy="433388"/>
              </a:xfrm>
              <a:prstGeom prst="rect">
                <a:avLst/>
              </a:prstGeom>
              <a:blipFill rotWithShape="1">
                <a:blip r:embed="rId8"/>
                <a:stretch>
                  <a:fillRect/>
                </a:stretch>
              </a:blipFill>
              <a:ln/>
            </p:spPr>
            <p:txBody>
              <a:bodyPr/>
              <a:lstStyle/>
              <a:p>
                <a:r>
                  <a:rPr lang="en-US">
                    <a:noFill/>
                  </a:rPr>
                  <a:t> </a:t>
                </a:r>
              </a:p>
            </p:txBody>
          </p:sp>
        </mc:Fallback>
      </mc:AlternateContent>
      <p:sp>
        <p:nvSpPr>
          <p:cNvPr id="2" name="Snip Diagonal Corner Rectangle 1"/>
          <p:cNvSpPr/>
          <p:nvPr/>
        </p:nvSpPr>
        <p:spPr>
          <a:xfrm>
            <a:off x="76202" y="133350"/>
            <a:ext cx="7238998" cy="830997"/>
          </a:xfrm>
          <a:prstGeom prst="snip2DiagRect">
            <a:avLst/>
          </a:prstGeom>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lIns="68574" tIns="34287" rIns="68574" bIns="34287" anchor="ctr"/>
          <a:lstStyle/>
          <a:p>
            <a:pPr algn="just" defTabSz="685834">
              <a:defRPr/>
            </a:pPr>
            <a:endParaRPr lang="vi-VN" sz="2800" b="1" dirty="0">
              <a:solidFill>
                <a:prstClr val="black"/>
              </a:solidFill>
              <a:latin typeface="Times New Roman" panose="02020603050405020304" pitchFamily="18" charset="0"/>
              <a:cs typeface="Times New Roman" pitchFamily="18" charset="0"/>
            </a:endParaRPr>
          </a:p>
        </p:txBody>
      </p:sp>
      <p:sp>
        <p:nvSpPr>
          <p:cNvPr id="4" name="Cloud 3"/>
          <p:cNvSpPr/>
          <p:nvPr/>
        </p:nvSpPr>
        <p:spPr>
          <a:xfrm>
            <a:off x="440505" y="4588075"/>
            <a:ext cx="425451" cy="196453"/>
          </a:xfrm>
          <a:prstGeom prst="cloud">
            <a:avLst/>
          </a:prstGeom>
          <a:ln/>
        </p:spPr>
        <p:style>
          <a:lnRef idx="1">
            <a:schemeClr val="accent1"/>
          </a:lnRef>
          <a:fillRef idx="2">
            <a:schemeClr val="accent1"/>
          </a:fillRef>
          <a:effectRef idx="1">
            <a:schemeClr val="accent1"/>
          </a:effectRef>
          <a:fontRef idx="minor">
            <a:schemeClr val="dk1"/>
          </a:fontRef>
        </p:style>
        <p:txBody>
          <a:bodyPr lIns="68574" tIns="34287" rIns="68574" bIns="34287" anchor="ctr"/>
          <a:lstStyle/>
          <a:p>
            <a:pPr algn="ctr" defTabSz="685834">
              <a:defRPr/>
            </a:pPr>
            <a:endParaRPr lang="vi-VN" sz="1350">
              <a:solidFill>
                <a:prstClr val="white"/>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Rectangle 5"/>
              <p:cNvSpPr/>
              <p:nvPr/>
            </p:nvSpPr>
            <p:spPr>
              <a:xfrm>
                <a:off x="4754565" y="2654418"/>
                <a:ext cx="4008435" cy="433388"/>
              </a:xfrm>
              <a:prstGeom prst="rect">
                <a:avLst/>
              </a:prstGeom>
              <a:solidFill>
                <a:srgbClr val="92D050"/>
              </a:solidFill>
              <a:ln/>
            </p:spPr>
            <p:style>
              <a:lnRef idx="1">
                <a:schemeClr val="accent1"/>
              </a:lnRef>
              <a:fillRef idx="2">
                <a:schemeClr val="accent1"/>
              </a:fillRef>
              <a:effectRef idx="1">
                <a:schemeClr val="accent1"/>
              </a:effectRef>
              <a:fontRef idx="minor">
                <a:schemeClr val="dk1"/>
              </a:fontRef>
            </p:style>
            <p:txBody>
              <a:bodyPr lIns="68574" tIns="34287" rIns="68574" bIns="34287" anchor="ctr"/>
              <a:lstStyle/>
              <a:p>
                <a:pPr>
                  <a:defRPr/>
                </a:pPr>
                <a:r>
                  <a:rPr lang="nl-NL" sz="2400" dirty="0">
                    <a:solidFill>
                      <a:schemeClr val="tx1"/>
                    </a:solidFill>
                    <a:latin typeface="Times New Roman" pitchFamily="18" charset="0"/>
                    <a:cs typeface="Times New Roman" pitchFamily="18" charset="0"/>
                  </a:rPr>
                  <a:t>B. </a:t>
                </a:r>
                <a14:m>
                  <m:oMath xmlns:m="http://schemas.openxmlformats.org/officeDocument/2006/math">
                    <m:sSup>
                      <m:sSupPr>
                        <m:ctrlPr>
                          <a:rPr lang="nl-NL" sz="2400" i="1">
                            <a:solidFill>
                              <a:schemeClr val="tx1"/>
                            </a:solidFill>
                            <a:latin typeface="Cambria Math" panose="02040503050406030204" pitchFamily="18" charset="0"/>
                            <a:cs typeface="Times New Roman" pitchFamily="18" charset="0"/>
                          </a:rPr>
                        </m:ctrlPr>
                      </m:sSupPr>
                      <m:e>
                        <m:r>
                          <m:rPr>
                            <m:nor/>
                          </m:rPr>
                          <a:rPr lang="en-US" sz="2400">
                            <a:solidFill>
                              <a:schemeClr val="tx1"/>
                            </a:solidFill>
                            <a:latin typeface="+mj-lt"/>
                            <a:cs typeface="Times New Roman" pitchFamily="18" charset="0"/>
                          </a:rPr>
                          <m:t>45</m:t>
                        </m:r>
                      </m:e>
                      <m:sup>
                        <m:r>
                          <m:rPr>
                            <m:nor/>
                          </m:rPr>
                          <a:rPr lang="en-US" sz="2400">
                            <a:solidFill>
                              <a:schemeClr val="tx1"/>
                            </a:solidFill>
                            <a:latin typeface="+mj-lt"/>
                            <a:cs typeface="Times New Roman" pitchFamily="18" charset="0"/>
                          </a:rPr>
                          <m:t>o</m:t>
                        </m:r>
                      </m:sup>
                    </m:sSup>
                  </m:oMath>
                </a14:m>
                <a:r>
                  <a:rPr lang="en-US" sz="2400" dirty="0">
                    <a:solidFill>
                      <a:schemeClr val="tx1"/>
                    </a:solidFill>
                    <a:latin typeface="Times New Roman" pitchFamily="18" charset="0"/>
                    <a:cs typeface="Times New Roman" pitchFamily="18" charset="0"/>
                  </a:rPr>
                  <a:t>.</a:t>
                </a:r>
              </a:p>
            </p:txBody>
          </p:sp>
        </mc:Choice>
        <mc:Fallback xmlns="">
          <p:sp>
            <p:nvSpPr>
              <p:cNvPr id="6" name="Rectangle 5"/>
              <p:cNvSpPr>
                <a:spLocks noRot="1" noChangeAspect="1" noMove="1" noResize="1" noEditPoints="1" noAdjustHandles="1" noChangeArrowheads="1" noChangeShapeType="1" noTextEdit="1"/>
              </p:cNvSpPr>
              <p:nvPr/>
            </p:nvSpPr>
            <p:spPr>
              <a:xfrm>
                <a:off x="4754565" y="2654418"/>
                <a:ext cx="4008435" cy="433388"/>
              </a:xfrm>
              <a:prstGeom prst="rect">
                <a:avLst/>
              </a:prstGeom>
              <a:blipFill rotWithShape="1">
                <a:blip r:embed="rId9"/>
                <a:stretch>
                  <a:fillRect/>
                </a:stretch>
              </a:blip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739774" y="3301757"/>
                <a:ext cx="3679826" cy="433388"/>
              </a:xfrm>
              <a:prstGeom prst="rect">
                <a:avLst/>
              </a:prstGeom>
              <a:solidFill>
                <a:srgbClr val="92D050"/>
              </a:solidFill>
              <a:ln/>
            </p:spPr>
            <p:style>
              <a:lnRef idx="1">
                <a:schemeClr val="accent1"/>
              </a:lnRef>
              <a:fillRef idx="2">
                <a:schemeClr val="accent1"/>
              </a:fillRef>
              <a:effectRef idx="1">
                <a:schemeClr val="accent1"/>
              </a:effectRef>
              <a:fontRef idx="minor">
                <a:schemeClr val="dk1"/>
              </a:fontRef>
            </p:style>
            <p:txBody>
              <a:bodyPr lIns="68574" tIns="34287" rIns="68574" bIns="34287" anchor="ctr"/>
              <a:lstStyle/>
              <a:p>
                <a:pPr>
                  <a:defRPr/>
                </a:pPr>
                <a:r>
                  <a:rPr lang="nl-NL" sz="2400" dirty="0">
                    <a:solidFill>
                      <a:schemeClr val="tx1"/>
                    </a:solidFill>
                    <a:latin typeface="Times New Roman" pitchFamily="18" charset="0"/>
                    <a:cs typeface="Times New Roman" pitchFamily="18" charset="0"/>
                  </a:rPr>
                  <a:t>C. </a:t>
                </a:r>
                <a14:m>
                  <m:oMath xmlns:m="http://schemas.openxmlformats.org/officeDocument/2006/math">
                    <m:sSup>
                      <m:sSupPr>
                        <m:ctrlPr>
                          <a:rPr lang="nl-NL" sz="2400" i="1">
                            <a:solidFill>
                              <a:schemeClr val="tx1"/>
                            </a:solidFill>
                            <a:latin typeface="Cambria Math" panose="02040503050406030204" pitchFamily="18" charset="0"/>
                            <a:cs typeface="Times New Roman" pitchFamily="18" charset="0"/>
                          </a:rPr>
                        </m:ctrlPr>
                      </m:sSupPr>
                      <m:e>
                        <m:r>
                          <m:rPr>
                            <m:nor/>
                          </m:rPr>
                          <a:rPr lang="en-US" sz="2400">
                            <a:solidFill>
                              <a:schemeClr val="tx1"/>
                            </a:solidFill>
                            <a:latin typeface="+mj-lt"/>
                            <a:cs typeface="Times New Roman" pitchFamily="18" charset="0"/>
                          </a:rPr>
                          <m:t>180</m:t>
                        </m:r>
                      </m:e>
                      <m:sup>
                        <m:r>
                          <m:rPr>
                            <m:nor/>
                          </m:rPr>
                          <a:rPr lang="en-US" sz="2400">
                            <a:solidFill>
                              <a:schemeClr val="tx1"/>
                            </a:solidFill>
                            <a:latin typeface="+mj-lt"/>
                            <a:cs typeface="Times New Roman" pitchFamily="18" charset="0"/>
                          </a:rPr>
                          <m:t>o</m:t>
                        </m:r>
                      </m:sup>
                    </m:sSup>
                  </m:oMath>
                </a14:m>
                <a:r>
                  <a:rPr lang="en-US" sz="2400" dirty="0">
                    <a:solidFill>
                      <a:schemeClr val="tx1"/>
                    </a:solidFill>
                    <a:latin typeface="Times New Roman" pitchFamily="18" charset="0"/>
                    <a:cs typeface="Times New Roman" pitchFamily="18" charset="0"/>
                  </a:rPr>
                  <a:t>.</a:t>
                </a:r>
              </a:p>
            </p:txBody>
          </p:sp>
        </mc:Choice>
        <mc:Fallback xmlns="">
          <p:sp>
            <p:nvSpPr>
              <p:cNvPr id="7" name="Rectangle 6"/>
              <p:cNvSpPr>
                <a:spLocks noRot="1" noChangeAspect="1" noMove="1" noResize="1" noEditPoints="1" noAdjustHandles="1" noChangeArrowheads="1" noChangeShapeType="1" noTextEdit="1"/>
              </p:cNvSpPr>
              <p:nvPr/>
            </p:nvSpPr>
            <p:spPr>
              <a:xfrm>
                <a:off x="739774" y="3301757"/>
                <a:ext cx="3679826" cy="433388"/>
              </a:xfrm>
              <a:prstGeom prst="rect">
                <a:avLst/>
              </a:prstGeom>
              <a:blipFill rotWithShape="1">
                <a:blip r:embed="rId10"/>
                <a:stretch>
                  <a:fillRect/>
                </a:stretch>
              </a:blipFill>
              <a:ln/>
            </p:spPr>
            <p:txBody>
              <a:bodyPr/>
              <a:lstStyle/>
              <a:p>
                <a:r>
                  <a:rPr lang="en-US">
                    <a:noFill/>
                  </a:rPr>
                  <a:t> </a:t>
                </a:r>
              </a:p>
            </p:txBody>
          </p:sp>
        </mc:Fallback>
      </mc:AlternateContent>
      <p:sp>
        <p:nvSpPr>
          <p:cNvPr id="8" name="Rectangle 7"/>
          <p:cNvSpPr/>
          <p:nvPr/>
        </p:nvSpPr>
        <p:spPr>
          <a:xfrm>
            <a:off x="4710586" y="3314700"/>
            <a:ext cx="4052414" cy="433388"/>
          </a:xfrm>
          <a:prstGeom prst="rect">
            <a:avLst/>
          </a:prstGeom>
          <a:solidFill>
            <a:srgbClr val="92D050"/>
          </a:solidFill>
          <a:ln/>
        </p:spPr>
        <p:style>
          <a:lnRef idx="1">
            <a:schemeClr val="accent1"/>
          </a:lnRef>
          <a:fillRef idx="2">
            <a:schemeClr val="accent1"/>
          </a:fillRef>
          <a:effectRef idx="1">
            <a:schemeClr val="accent1"/>
          </a:effectRef>
          <a:fontRef idx="minor">
            <a:schemeClr val="dk1"/>
          </a:fontRef>
        </p:style>
        <p:txBody>
          <a:bodyPr lIns="68574" tIns="34287" rIns="68574" bIns="34287" anchor="ctr"/>
          <a:lstStyle/>
          <a:p>
            <a:pPr defTabSz="685834">
              <a:defRPr/>
            </a:pPr>
            <a:r>
              <a:rPr lang="nl-NL" sz="2400" dirty="0">
                <a:solidFill>
                  <a:schemeClr val="tx1"/>
                </a:solidFill>
                <a:latin typeface="Times New Roman" pitchFamily="18" charset="0"/>
                <a:cs typeface="Times New Roman" pitchFamily="18" charset="0"/>
              </a:rPr>
              <a:t>D. Cả A, B, C đều đúng</a:t>
            </a:r>
            <a:endParaRPr lang="vi-VN" sz="2400" dirty="0">
              <a:solidFill>
                <a:schemeClr val="tx1"/>
              </a:solidFill>
              <a:latin typeface="Times New Roman" pitchFamily="18" charset="0"/>
              <a:cs typeface="Times New Roman" pitchFamily="18" charset="0"/>
            </a:endParaRPr>
          </a:p>
        </p:txBody>
      </p:sp>
      <p:pic>
        <p:nvPicPr>
          <p:cNvPr id="9" name="Picture 8"/>
          <p:cNvPicPr>
            <a:picLocks noChangeAspect="1"/>
          </p:cNvPicPr>
          <p:nvPr/>
        </p:nvPicPr>
        <p:blipFill rotWithShape="1">
          <a:blip r:embed="rId11" cstate="screen">
            <a:duotone>
              <a:prstClr val="black"/>
              <a:schemeClr val="accent6">
                <a:tint val="45000"/>
                <a:satMod val="400000"/>
              </a:schemeClr>
            </a:duotone>
            <a:extLst>
              <a:ext uri="{28A0092B-C50C-407E-A947-70E740481C1C}">
                <a14:useLocalDpi xmlns:a14="http://schemas.microsoft.com/office/drawing/2010/main"/>
              </a:ext>
            </a:extLst>
          </a:blip>
          <a:srcRect r="-5485"/>
          <a:stretch/>
        </p:blipFill>
        <p:spPr>
          <a:xfrm>
            <a:off x="3798140" y="2654964"/>
            <a:ext cx="621460" cy="398231"/>
          </a:xfrm>
          <a:prstGeom prst="rect">
            <a:avLst/>
          </a:prstGeom>
          <a:solidFill>
            <a:srgbClr val="00B050"/>
          </a:solidFill>
        </p:spPr>
      </p:pic>
      <p:pic>
        <p:nvPicPr>
          <p:cNvPr id="10" name="Picture 9"/>
          <p:cNvPicPr>
            <a:picLocks noChangeAspect="1"/>
          </p:cNvPicPr>
          <p:nvPr/>
        </p:nvPicPr>
        <p:blipFill rotWithShape="1">
          <a:blip r:embed="rId12"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3798140" y="3288891"/>
            <a:ext cx="624185" cy="446254"/>
          </a:xfrm>
          <a:prstGeom prst="rect">
            <a:avLst/>
          </a:prstGeom>
          <a:solidFill>
            <a:srgbClr val="CC0000"/>
          </a:solidFill>
        </p:spPr>
      </p:pic>
      <p:pic>
        <p:nvPicPr>
          <p:cNvPr id="11" name="Picture 10"/>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103837" y="3314701"/>
            <a:ext cx="659163" cy="433387"/>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104250" y="2654690"/>
            <a:ext cx="658750" cy="433116"/>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2782" name="Rectangle 2"/>
          <p:cNvSpPr>
            <a:spLocks noChangeArrowheads="1"/>
          </p:cNvSpPr>
          <p:nvPr/>
        </p:nvSpPr>
        <p:spPr bwMode="auto">
          <a:xfrm>
            <a:off x="440505" y="133349"/>
            <a:ext cx="614201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altLang="en-US" sz="2400" b="1" dirty="0">
                <a:latin typeface="Times New Roman" pitchFamily="18" charset="0"/>
                <a:ea typeface="Tahoma" pitchFamily="34" charset="0"/>
                <a:cs typeface="Times New Roman" pitchFamily="18" charset="0"/>
              </a:rPr>
              <a:t>Câu 5: </a:t>
            </a:r>
            <a:r>
              <a:rPr lang="nl-NL" sz="2400" dirty="0">
                <a:latin typeface="Times New Roman" pitchFamily="18" charset="0"/>
                <a:ea typeface="Tahoma" pitchFamily="34" charset="0"/>
                <a:cs typeface="Times New Roman" pitchFamily="18" charset="0"/>
              </a:rPr>
              <a:t>Tia phân giác của góc bẹt tạo với hai tia </a:t>
            </a:r>
          </a:p>
          <a:p>
            <a:pPr algn="just"/>
            <a:r>
              <a:rPr lang="nl-NL" sz="2400" dirty="0">
                <a:latin typeface="Times New Roman" pitchFamily="18" charset="0"/>
                <a:ea typeface="Tahoma" pitchFamily="34" charset="0"/>
                <a:cs typeface="Times New Roman" pitchFamily="18" charset="0"/>
              </a:rPr>
              <a:t>của góc đó là bao nhiêu độ?</a:t>
            </a:r>
            <a:endParaRPr lang="en-US" altLang="en-US" sz="2400" dirty="0">
              <a:latin typeface="Times New Roman" pitchFamily="18" charset="0"/>
              <a:ea typeface="Tahoma" pitchFamily="34" charset="0"/>
              <a:cs typeface="Times New Roman" pitchFamily="18" charset="0"/>
            </a:endParaRPr>
          </a:p>
        </p:txBody>
      </p:sp>
      <p:sp>
        <p:nvSpPr>
          <p:cNvPr id="20" name="Cloud 19"/>
          <p:cNvSpPr/>
          <p:nvPr/>
        </p:nvSpPr>
        <p:spPr>
          <a:xfrm>
            <a:off x="8324058" y="1722835"/>
            <a:ext cx="666750" cy="308372"/>
          </a:xfrm>
          <a:prstGeom prst="cloud">
            <a:avLst/>
          </a:prstGeom>
          <a:ln/>
        </p:spPr>
        <p:style>
          <a:lnRef idx="1">
            <a:schemeClr val="accent1"/>
          </a:lnRef>
          <a:fillRef idx="2">
            <a:schemeClr val="accent1"/>
          </a:fillRef>
          <a:effectRef idx="1">
            <a:schemeClr val="accent1"/>
          </a:effectRef>
          <a:fontRef idx="minor">
            <a:schemeClr val="dk1"/>
          </a:fontRef>
        </p:style>
        <p:txBody>
          <a:bodyPr lIns="68574" tIns="34287" rIns="68574" bIns="34287" anchor="ctr"/>
          <a:lstStyle/>
          <a:p>
            <a:pPr algn="ctr" defTabSz="685834">
              <a:defRPr/>
            </a:pPr>
            <a:endParaRPr lang="vi-VN" sz="2800">
              <a:solidFill>
                <a:prstClr val="white"/>
              </a:solidFill>
            </a:endParaRPr>
          </a:p>
        </p:txBody>
      </p:sp>
      <p:sp>
        <p:nvSpPr>
          <p:cNvPr id="21" name="Cloud 20"/>
          <p:cNvSpPr/>
          <p:nvPr/>
        </p:nvSpPr>
        <p:spPr>
          <a:xfrm>
            <a:off x="4754565" y="4686301"/>
            <a:ext cx="666750" cy="308372"/>
          </a:xfrm>
          <a:prstGeom prst="cloud">
            <a:avLst/>
          </a:prstGeom>
          <a:ln/>
        </p:spPr>
        <p:style>
          <a:lnRef idx="1">
            <a:schemeClr val="accent1"/>
          </a:lnRef>
          <a:fillRef idx="2">
            <a:schemeClr val="accent1"/>
          </a:fillRef>
          <a:effectRef idx="1">
            <a:schemeClr val="accent1"/>
          </a:effectRef>
          <a:fontRef idx="minor">
            <a:schemeClr val="dk1"/>
          </a:fontRef>
        </p:style>
        <p:txBody>
          <a:bodyPr lIns="68574" tIns="34287" rIns="68574" bIns="34287" anchor="ctr"/>
          <a:lstStyle/>
          <a:p>
            <a:pPr algn="ctr" defTabSz="685834">
              <a:defRPr/>
            </a:pPr>
            <a:endParaRPr lang="vi-VN" sz="2800">
              <a:solidFill>
                <a:prstClr val="white"/>
              </a:solidFill>
            </a:endParaRPr>
          </a:p>
        </p:txBody>
      </p:sp>
      <p:sp>
        <p:nvSpPr>
          <p:cNvPr id="23" name="Oval 26"/>
          <p:cNvSpPr>
            <a:spLocks noChangeArrowheads="1"/>
          </p:cNvSpPr>
          <p:nvPr/>
        </p:nvSpPr>
        <p:spPr bwMode="auto">
          <a:xfrm>
            <a:off x="7894639" y="572691"/>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1600">
                <a:solidFill>
                  <a:srgbClr val="FF3300"/>
                </a:solidFill>
                <a:latin typeface=".VnBodoniH" pitchFamily="34" charset="0"/>
                <a:cs typeface="Arial" pitchFamily="34" charset="0"/>
              </a:rPr>
              <a:t>STOP</a:t>
            </a:r>
          </a:p>
        </p:txBody>
      </p:sp>
      <p:sp>
        <p:nvSpPr>
          <p:cNvPr id="24" name="Oval 27"/>
          <p:cNvSpPr>
            <a:spLocks noChangeArrowheads="1"/>
          </p:cNvSpPr>
          <p:nvPr/>
        </p:nvSpPr>
        <p:spPr bwMode="auto">
          <a:xfrm>
            <a:off x="7900989" y="571500"/>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a:t>
            </a:r>
          </a:p>
        </p:txBody>
      </p:sp>
      <p:sp>
        <p:nvSpPr>
          <p:cNvPr id="25" name="Oval 28"/>
          <p:cNvSpPr>
            <a:spLocks noChangeArrowheads="1"/>
          </p:cNvSpPr>
          <p:nvPr/>
        </p:nvSpPr>
        <p:spPr bwMode="auto">
          <a:xfrm>
            <a:off x="7904163" y="571500"/>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2</a:t>
            </a:r>
          </a:p>
        </p:txBody>
      </p:sp>
      <p:sp>
        <p:nvSpPr>
          <p:cNvPr id="26" name="Oval 29"/>
          <p:cNvSpPr>
            <a:spLocks noChangeArrowheads="1"/>
          </p:cNvSpPr>
          <p:nvPr/>
        </p:nvSpPr>
        <p:spPr bwMode="auto">
          <a:xfrm>
            <a:off x="7897814" y="572691"/>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3</a:t>
            </a:r>
          </a:p>
        </p:txBody>
      </p:sp>
      <p:sp>
        <p:nvSpPr>
          <p:cNvPr id="27" name="Oval 30"/>
          <p:cNvSpPr>
            <a:spLocks noChangeArrowheads="1"/>
          </p:cNvSpPr>
          <p:nvPr/>
        </p:nvSpPr>
        <p:spPr bwMode="auto">
          <a:xfrm>
            <a:off x="7894639" y="572691"/>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4</a:t>
            </a:r>
          </a:p>
        </p:txBody>
      </p:sp>
      <p:sp>
        <p:nvSpPr>
          <p:cNvPr id="28" name="Oval 31"/>
          <p:cNvSpPr>
            <a:spLocks noChangeArrowheads="1"/>
          </p:cNvSpPr>
          <p:nvPr/>
        </p:nvSpPr>
        <p:spPr bwMode="auto">
          <a:xfrm>
            <a:off x="7894639" y="571500"/>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5</a:t>
            </a:r>
          </a:p>
        </p:txBody>
      </p:sp>
      <p:sp>
        <p:nvSpPr>
          <p:cNvPr id="29" name="Oval 32"/>
          <p:cNvSpPr>
            <a:spLocks noChangeArrowheads="1"/>
          </p:cNvSpPr>
          <p:nvPr/>
        </p:nvSpPr>
        <p:spPr bwMode="auto">
          <a:xfrm>
            <a:off x="7894639" y="565547"/>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6</a:t>
            </a:r>
          </a:p>
        </p:txBody>
      </p:sp>
      <p:sp>
        <p:nvSpPr>
          <p:cNvPr id="30" name="Oval 33"/>
          <p:cNvSpPr>
            <a:spLocks noChangeArrowheads="1"/>
          </p:cNvSpPr>
          <p:nvPr/>
        </p:nvSpPr>
        <p:spPr bwMode="auto">
          <a:xfrm>
            <a:off x="7896225" y="565547"/>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7</a:t>
            </a:r>
          </a:p>
        </p:txBody>
      </p:sp>
      <p:sp>
        <p:nvSpPr>
          <p:cNvPr id="31" name="Oval 34"/>
          <p:cNvSpPr>
            <a:spLocks noChangeArrowheads="1"/>
          </p:cNvSpPr>
          <p:nvPr/>
        </p:nvSpPr>
        <p:spPr bwMode="auto">
          <a:xfrm>
            <a:off x="7904163" y="571500"/>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8</a:t>
            </a:r>
          </a:p>
        </p:txBody>
      </p:sp>
      <p:sp>
        <p:nvSpPr>
          <p:cNvPr id="32" name="Oval 35"/>
          <p:cNvSpPr>
            <a:spLocks noChangeArrowheads="1"/>
          </p:cNvSpPr>
          <p:nvPr/>
        </p:nvSpPr>
        <p:spPr bwMode="auto">
          <a:xfrm>
            <a:off x="7894639" y="572691"/>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9</a:t>
            </a:r>
          </a:p>
        </p:txBody>
      </p:sp>
      <p:sp>
        <p:nvSpPr>
          <p:cNvPr id="33" name="Oval 36"/>
          <p:cNvSpPr>
            <a:spLocks noChangeArrowheads="1"/>
          </p:cNvSpPr>
          <p:nvPr/>
        </p:nvSpPr>
        <p:spPr bwMode="auto">
          <a:xfrm>
            <a:off x="7894639" y="565547"/>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10</a:t>
            </a:r>
          </a:p>
        </p:txBody>
      </p:sp>
      <p:sp>
        <p:nvSpPr>
          <p:cNvPr id="34" name="Oval 37"/>
          <p:cNvSpPr>
            <a:spLocks noChangeArrowheads="1"/>
          </p:cNvSpPr>
          <p:nvPr/>
        </p:nvSpPr>
        <p:spPr bwMode="auto">
          <a:xfrm>
            <a:off x="7908925" y="564356"/>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11</a:t>
            </a:r>
          </a:p>
        </p:txBody>
      </p:sp>
      <p:sp>
        <p:nvSpPr>
          <p:cNvPr id="35" name="Oval 38"/>
          <p:cNvSpPr>
            <a:spLocks noChangeArrowheads="1"/>
          </p:cNvSpPr>
          <p:nvPr/>
        </p:nvSpPr>
        <p:spPr bwMode="auto">
          <a:xfrm>
            <a:off x="7894639" y="563166"/>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12</a:t>
            </a:r>
          </a:p>
        </p:txBody>
      </p:sp>
      <p:sp>
        <p:nvSpPr>
          <p:cNvPr id="36" name="Oval 39"/>
          <p:cNvSpPr>
            <a:spLocks noChangeArrowheads="1"/>
          </p:cNvSpPr>
          <p:nvPr/>
        </p:nvSpPr>
        <p:spPr bwMode="auto">
          <a:xfrm>
            <a:off x="7894639" y="563166"/>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13</a:t>
            </a:r>
          </a:p>
        </p:txBody>
      </p:sp>
      <p:sp>
        <p:nvSpPr>
          <p:cNvPr id="37" name="Oval 40"/>
          <p:cNvSpPr>
            <a:spLocks noChangeArrowheads="1"/>
          </p:cNvSpPr>
          <p:nvPr/>
        </p:nvSpPr>
        <p:spPr bwMode="auto">
          <a:xfrm>
            <a:off x="7894639" y="563166"/>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14</a:t>
            </a:r>
          </a:p>
        </p:txBody>
      </p:sp>
      <p:sp>
        <p:nvSpPr>
          <p:cNvPr id="38" name="Oval 41"/>
          <p:cNvSpPr>
            <a:spLocks noChangeArrowheads="1"/>
          </p:cNvSpPr>
          <p:nvPr/>
        </p:nvSpPr>
        <p:spPr bwMode="auto">
          <a:xfrm>
            <a:off x="7904163" y="572691"/>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15</a:t>
            </a:r>
          </a:p>
        </p:txBody>
      </p:sp>
      <p:pic>
        <p:nvPicPr>
          <p:cNvPr id="41" name="Picture 4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810500" y="392112"/>
            <a:ext cx="876300" cy="731838"/>
          </a:xfrm>
          <a:prstGeom prst="rect">
            <a:avLst/>
          </a:prstGeom>
        </p:spPr>
      </p:pic>
      <p:pic>
        <p:nvPicPr>
          <p:cNvPr id="40" name="Picture 39">
            <a:hlinkClick r:id="rId15" action="ppaction://hlinksldjump"/>
            <a:extLst>
              <a:ext uri="{FF2B5EF4-FFF2-40B4-BE49-F238E27FC236}">
                <a16:creationId xmlns:a16="http://schemas.microsoft.com/office/drawing/2014/main" id="{6F18E6CD-CD46-8B8A-54A5-05EE5840038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450605" y="4412853"/>
            <a:ext cx="653367" cy="653367"/>
          </a:xfrm>
          <a:prstGeom prst="rect">
            <a:avLst/>
          </a:prstGeom>
        </p:spPr>
      </p:pic>
    </p:spTree>
    <p:extLst>
      <p:ext uri="{BB962C8B-B14F-4D97-AF65-F5344CB8AC3E}">
        <p14:creationId xmlns:p14="http://schemas.microsoft.com/office/powerpoint/2010/main" val="311561744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anim calcmode="lin" valueType="num">
                                      <p:cBhvr>
                                        <p:cTn id="13" dur="500" fill="hold"/>
                                        <p:tgtEl>
                                          <p:spTgt spid="39"/>
                                        </p:tgtEl>
                                        <p:attrNameLst>
                                          <p:attrName>ppt_x</p:attrName>
                                        </p:attrNameLst>
                                      </p:cBhvr>
                                      <p:tavLst>
                                        <p:tav tm="0">
                                          <p:val>
                                            <p:strVal val="#ppt_x"/>
                                          </p:val>
                                        </p:tav>
                                        <p:tav tm="100000">
                                          <p:val>
                                            <p:strVal val="#ppt_x"/>
                                          </p:val>
                                        </p:tav>
                                      </p:tavLst>
                                    </p:anim>
                                    <p:anim calcmode="lin" valueType="num">
                                      <p:cBhvr>
                                        <p:cTn id="14" dur="500" fill="hold"/>
                                        <p:tgtEl>
                                          <p:spTgt spid="3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nodeType="withEffect">
                                  <p:stCondLst>
                                    <p:cond delay="50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20000" fill="hold"/>
                                        <p:tgtEl>
                                          <p:spTgt spid="4"/>
                                        </p:tgtEl>
                                        <p:attrNameLst>
                                          <p:attrName>ppt_x</p:attrName>
                                        </p:attrNameLst>
                                      </p:cBhvr>
                                      <p:tavLst>
                                        <p:tav tm="0">
                                          <p:val>
                                            <p:strVal val="1+#ppt_w/2"/>
                                          </p:val>
                                        </p:tav>
                                        <p:tav tm="100000">
                                          <p:val>
                                            <p:strVal val="#ppt_x"/>
                                          </p:val>
                                        </p:tav>
                                      </p:tavLst>
                                    </p:anim>
                                    <p:anim calcmode="lin" valueType="num">
                                      <p:cBhvr additive="base">
                                        <p:cTn id="33" dur="20000" fill="hold"/>
                                        <p:tgtEl>
                                          <p:spTgt spid="4"/>
                                        </p:tgtEl>
                                        <p:attrNameLst>
                                          <p:attrName>ppt_y</p:attrName>
                                        </p:attrNameLst>
                                      </p:cBhvr>
                                      <p:tavLst>
                                        <p:tav tm="0">
                                          <p:val>
                                            <p:strVal val="#ppt_y"/>
                                          </p:val>
                                        </p:tav>
                                        <p:tav tm="100000">
                                          <p:val>
                                            <p:strVal val="#ppt_y"/>
                                          </p:val>
                                        </p:tav>
                                      </p:tavLst>
                                    </p:anim>
                                  </p:childTnLst>
                                </p:cTn>
                              </p:par>
                              <p:par>
                                <p:cTn id="34" presetID="2" presetClass="entr" presetSubtype="8" repeatCount="indefinite" fill="hold" nodeType="withEffect">
                                  <p:stCondLst>
                                    <p:cond delay="50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20000" fill="hold"/>
                                        <p:tgtEl>
                                          <p:spTgt spid="20"/>
                                        </p:tgtEl>
                                        <p:attrNameLst>
                                          <p:attrName>ppt_x</p:attrName>
                                        </p:attrNameLst>
                                      </p:cBhvr>
                                      <p:tavLst>
                                        <p:tav tm="0">
                                          <p:val>
                                            <p:strVal val="0-#ppt_w/2"/>
                                          </p:val>
                                        </p:tav>
                                        <p:tav tm="100000">
                                          <p:val>
                                            <p:strVal val="#ppt_x"/>
                                          </p:val>
                                        </p:tav>
                                      </p:tavLst>
                                    </p:anim>
                                    <p:anim calcmode="lin" valueType="num">
                                      <p:cBhvr additive="base">
                                        <p:cTn id="37" dur="20000" fill="hold"/>
                                        <p:tgtEl>
                                          <p:spTgt spid="20"/>
                                        </p:tgtEl>
                                        <p:attrNameLst>
                                          <p:attrName>ppt_y</p:attrName>
                                        </p:attrNameLst>
                                      </p:cBhvr>
                                      <p:tavLst>
                                        <p:tav tm="0">
                                          <p:val>
                                            <p:strVal val="#ppt_y"/>
                                          </p:val>
                                        </p:tav>
                                        <p:tav tm="100000">
                                          <p:val>
                                            <p:strVal val="#ppt_y"/>
                                          </p:val>
                                        </p:tav>
                                      </p:tavLst>
                                    </p:anim>
                                  </p:childTnLst>
                                </p:cTn>
                              </p:par>
                              <p:par>
                                <p:cTn id="38" presetID="2" presetClass="entr" presetSubtype="8" repeatCount="indefinite" fill="hold" nodeType="withEffect">
                                  <p:stCondLst>
                                    <p:cond delay="500"/>
                                  </p:stCondLst>
                                  <p:childTnLst>
                                    <p:set>
                                      <p:cBhvr>
                                        <p:cTn id="39" dur="1" fill="hold">
                                          <p:stCondLst>
                                            <p:cond delay="0"/>
                                          </p:stCondLst>
                                        </p:cTn>
                                        <p:tgtEl>
                                          <p:spTgt spid="21"/>
                                        </p:tgtEl>
                                        <p:attrNameLst>
                                          <p:attrName>style.visibility</p:attrName>
                                        </p:attrNameLst>
                                      </p:cBhvr>
                                      <p:to>
                                        <p:strVal val="visible"/>
                                      </p:to>
                                    </p:set>
                                    <p:anim calcmode="lin" valueType="num">
                                      <p:cBhvr additive="base">
                                        <p:cTn id="40" dur="20000" fill="hold"/>
                                        <p:tgtEl>
                                          <p:spTgt spid="21"/>
                                        </p:tgtEl>
                                        <p:attrNameLst>
                                          <p:attrName>ppt_x</p:attrName>
                                        </p:attrNameLst>
                                      </p:cBhvr>
                                      <p:tavLst>
                                        <p:tav tm="0">
                                          <p:val>
                                            <p:strVal val="0-#ppt_w/2"/>
                                          </p:val>
                                        </p:tav>
                                        <p:tav tm="100000">
                                          <p:val>
                                            <p:strVal val="#ppt_x"/>
                                          </p:val>
                                        </p:tav>
                                      </p:tavLst>
                                    </p:anim>
                                    <p:anim calcmode="lin" valueType="num">
                                      <p:cBhvr additive="base">
                                        <p:cTn id="41" dur="20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 presetClass="exit" presetSubtype="10" fill="hold" nodeType="clickEffect">
                                  <p:stCondLst>
                                    <p:cond delay="0"/>
                                  </p:stCondLst>
                                  <p:childTnLst>
                                    <p:animEffect transition="out" filter="blinds(horizontal)">
                                      <p:cBhvr>
                                        <p:cTn id="45" dur="500"/>
                                        <p:tgtEl>
                                          <p:spTgt spid="41"/>
                                        </p:tgtEl>
                                      </p:cBhvr>
                                    </p:animEffect>
                                    <p:set>
                                      <p:cBhvr>
                                        <p:cTn id="46" dur="1" fill="hold">
                                          <p:stCondLst>
                                            <p:cond delay="499"/>
                                          </p:stCondLst>
                                        </p:cTn>
                                        <p:tgtEl>
                                          <p:spTgt spid="41"/>
                                        </p:tgtEl>
                                        <p:attrNameLst>
                                          <p:attrName>style.visibility</p:attrName>
                                        </p:attrNameLst>
                                      </p:cBhvr>
                                      <p:to>
                                        <p:strVal val="hidden"/>
                                      </p:to>
                                    </p:set>
                                  </p:childTnLst>
                                </p:cTn>
                              </p:par>
                              <p:par>
                                <p:cTn id="47" presetID="4" presetClass="exit" presetSubtype="16" fill="hold" nodeType="withEffect">
                                  <p:stCondLst>
                                    <p:cond delay="500"/>
                                  </p:stCondLst>
                                  <p:childTnLst>
                                    <p:animEffect transition="out" filter="box(in)">
                                      <p:cBhvr>
                                        <p:cTn id="48" dur="500"/>
                                        <p:tgtEl>
                                          <p:spTgt spid="38"/>
                                        </p:tgtEl>
                                      </p:cBhvr>
                                    </p:animEffect>
                                    <p:set>
                                      <p:cBhvr>
                                        <p:cTn id="49"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hammer.wav"/>
                                        </p:tgtEl>
                                      </p:cMediaNode>
                                    </p:audio>
                                  </p:subTnLst>
                                </p:cTn>
                              </p:par>
                              <p:par>
                                <p:cTn id="50" presetID="4" presetClass="exit" presetSubtype="16" fill="hold" grpId="0" nodeType="withEffect">
                                  <p:stCondLst>
                                    <p:cond delay="500"/>
                                  </p:stCondLst>
                                  <p:childTnLst>
                                    <p:animEffect transition="out" filter="box(in)">
                                      <p:cBhvr>
                                        <p:cTn id="51" dur="500"/>
                                        <p:tgtEl>
                                          <p:spTgt spid="24"/>
                                        </p:tgtEl>
                                      </p:cBhvr>
                                    </p:animEffect>
                                    <p:set>
                                      <p:cBhvr>
                                        <p:cTn id="52"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4" name="drumroll.wav"/>
                                        </p:tgtEl>
                                      </p:cMediaNode>
                                    </p:audio>
                                  </p:subTnLst>
                                </p:cTn>
                              </p:par>
                              <p:par>
                                <p:cTn id="53" presetID="4" presetClass="exit" presetSubtype="16" fill="hold" nodeType="withEffect">
                                  <p:stCondLst>
                                    <p:cond delay="21000"/>
                                  </p:stCondLst>
                                  <p:childTnLst>
                                    <p:animEffect transition="out" filter="box(in)">
                                      <p:cBhvr>
                                        <p:cTn id="54" dur="500"/>
                                        <p:tgtEl>
                                          <p:spTgt spid="25"/>
                                        </p:tgtEl>
                                      </p:cBhvr>
                                    </p:animEffect>
                                    <p:set>
                                      <p:cBhvr>
                                        <p:cTn id="55"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hammer.wav"/>
                                        </p:tgtEl>
                                      </p:cMediaNode>
                                    </p:audio>
                                  </p:subTnLst>
                                </p:cTn>
                              </p:par>
                              <p:par>
                                <p:cTn id="56" presetID="4" presetClass="exit" presetSubtype="16" fill="hold" nodeType="withEffect">
                                  <p:stCondLst>
                                    <p:cond delay="19500"/>
                                  </p:stCondLst>
                                  <p:childTnLst>
                                    <p:animEffect transition="out" filter="box(in)">
                                      <p:cBhvr>
                                        <p:cTn id="57" dur="500"/>
                                        <p:tgtEl>
                                          <p:spTgt spid="26"/>
                                        </p:tgtEl>
                                      </p:cBhvr>
                                    </p:animEffect>
                                    <p:set>
                                      <p:cBhvr>
                                        <p:cTn id="58"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hammer.wav"/>
                                        </p:tgtEl>
                                      </p:cMediaNode>
                                    </p:audio>
                                  </p:subTnLst>
                                </p:cTn>
                              </p:par>
                              <p:par>
                                <p:cTn id="59" presetID="4" presetClass="exit" presetSubtype="16" fill="hold" nodeType="withEffect">
                                  <p:stCondLst>
                                    <p:cond delay="18000"/>
                                  </p:stCondLst>
                                  <p:childTnLst>
                                    <p:animEffect transition="out" filter="box(in)">
                                      <p:cBhvr>
                                        <p:cTn id="60" dur="500"/>
                                        <p:tgtEl>
                                          <p:spTgt spid="27"/>
                                        </p:tgtEl>
                                      </p:cBhvr>
                                    </p:animEffect>
                                    <p:set>
                                      <p:cBhvr>
                                        <p:cTn id="61"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hammer.wav"/>
                                        </p:tgtEl>
                                      </p:cMediaNode>
                                    </p:audio>
                                  </p:subTnLst>
                                </p:cTn>
                              </p:par>
                              <p:par>
                                <p:cTn id="62" presetID="4" presetClass="exit" presetSubtype="16" fill="hold" nodeType="withEffect">
                                  <p:stCondLst>
                                    <p:cond delay="16800"/>
                                  </p:stCondLst>
                                  <p:childTnLst>
                                    <p:animEffect transition="out" filter="box(in)">
                                      <p:cBhvr>
                                        <p:cTn id="63" dur="500"/>
                                        <p:tgtEl>
                                          <p:spTgt spid="28"/>
                                        </p:tgtEl>
                                      </p:cBhvr>
                                    </p:animEffect>
                                    <p:set>
                                      <p:cBhvr>
                                        <p:cTn id="64"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hammer.wav"/>
                                        </p:tgtEl>
                                      </p:cMediaNode>
                                    </p:audio>
                                  </p:subTnLst>
                                </p:cTn>
                              </p:par>
                              <p:par>
                                <p:cTn id="65" presetID="4" presetClass="exit" presetSubtype="16" fill="hold" nodeType="withEffect">
                                  <p:stCondLst>
                                    <p:cond delay="15000"/>
                                  </p:stCondLst>
                                  <p:childTnLst>
                                    <p:animEffect transition="out" filter="box(in)">
                                      <p:cBhvr>
                                        <p:cTn id="66" dur="500"/>
                                        <p:tgtEl>
                                          <p:spTgt spid="29"/>
                                        </p:tgtEl>
                                      </p:cBhvr>
                                    </p:animEffect>
                                    <p:set>
                                      <p:cBhvr>
                                        <p:cTn id="67"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hammer.wav"/>
                                        </p:tgtEl>
                                      </p:cMediaNode>
                                    </p:audio>
                                  </p:subTnLst>
                                </p:cTn>
                              </p:par>
                              <p:par>
                                <p:cTn id="68" presetID="4" presetClass="exit" presetSubtype="16" fill="hold" nodeType="withEffect">
                                  <p:stCondLst>
                                    <p:cond delay="13500"/>
                                  </p:stCondLst>
                                  <p:childTnLst>
                                    <p:animEffect transition="out" filter="box(in)">
                                      <p:cBhvr>
                                        <p:cTn id="69" dur="500"/>
                                        <p:tgtEl>
                                          <p:spTgt spid="30"/>
                                        </p:tgtEl>
                                      </p:cBhvr>
                                    </p:animEffect>
                                    <p:set>
                                      <p:cBhvr>
                                        <p:cTn id="70"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hammer.wav"/>
                                        </p:tgtEl>
                                      </p:cMediaNode>
                                    </p:audio>
                                  </p:subTnLst>
                                </p:cTn>
                              </p:par>
                              <p:par>
                                <p:cTn id="71" presetID="4" presetClass="exit" presetSubtype="16" fill="hold" nodeType="withEffect">
                                  <p:stCondLst>
                                    <p:cond delay="12000"/>
                                  </p:stCondLst>
                                  <p:childTnLst>
                                    <p:animEffect transition="out" filter="box(in)">
                                      <p:cBhvr>
                                        <p:cTn id="72" dur="500"/>
                                        <p:tgtEl>
                                          <p:spTgt spid="31"/>
                                        </p:tgtEl>
                                      </p:cBhvr>
                                    </p:animEffect>
                                    <p:set>
                                      <p:cBhvr>
                                        <p:cTn id="73"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hammer.wav"/>
                                        </p:tgtEl>
                                      </p:cMediaNode>
                                    </p:audio>
                                  </p:subTnLst>
                                </p:cTn>
                              </p:par>
                              <p:par>
                                <p:cTn id="74" presetID="4" presetClass="exit" presetSubtype="16" fill="hold" nodeType="withEffect">
                                  <p:stCondLst>
                                    <p:cond delay="10500"/>
                                  </p:stCondLst>
                                  <p:childTnLst>
                                    <p:animEffect transition="out" filter="box(in)">
                                      <p:cBhvr>
                                        <p:cTn id="75" dur="500"/>
                                        <p:tgtEl>
                                          <p:spTgt spid="32"/>
                                        </p:tgtEl>
                                      </p:cBhvr>
                                    </p:animEffect>
                                    <p:set>
                                      <p:cBhvr>
                                        <p:cTn id="76"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3" name="hammer.wav"/>
                                        </p:tgtEl>
                                      </p:cMediaNode>
                                    </p:audio>
                                  </p:subTnLst>
                                </p:cTn>
                              </p:par>
                              <p:par>
                                <p:cTn id="77" presetID="4" presetClass="exit" presetSubtype="16" fill="hold" nodeType="withEffect">
                                  <p:stCondLst>
                                    <p:cond delay="9000"/>
                                  </p:stCondLst>
                                  <p:childTnLst>
                                    <p:animEffect transition="out" filter="box(in)">
                                      <p:cBhvr>
                                        <p:cTn id="78" dur="500"/>
                                        <p:tgtEl>
                                          <p:spTgt spid="33"/>
                                        </p:tgtEl>
                                      </p:cBhvr>
                                    </p:animEffect>
                                    <p:set>
                                      <p:cBhvr>
                                        <p:cTn id="79" dur="1" fill="hold">
                                          <p:stCondLst>
                                            <p:cond delay="499"/>
                                          </p:stCondLst>
                                        </p:cTn>
                                        <p:tgtEl>
                                          <p:spTgt spid="33"/>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hammer.wav"/>
                                        </p:tgtEl>
                                      </p:cMediaNode>
                                    </p:audio>
                                  </p:subTnLst>
                                </p:cTn>
                              </p:par>
                              <p:par>
                                <p:cTn id="80" presetID="4" presetClass="exit" presetSubtype="16" fill="hold" nodeType="withEffect">
                                  <p:stCondLst>
                                    <p:cond delay="7500"/>
                                  </p:stCondLst>
                                  <p:childTnLst>
                                    <p:animEffect transition="out" filter="box(in)">
                                      <p:cBhvr>
                                        <p:cTn id="81" dur="500"/>
                                        <p:tgtEl>
                                          <p:spTgt spid="34"/>
                                        </p:tgtEl>
                                      </p:cBhvr>
                                    </p:animEffect>
                                    <p:set>
                                      <p:cBhvr>
                                        <p:cTn id="82"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hammer.wav"/>
                                        </p:tgtEl>
                                      </p:cMediaNode>
                                    </p:audio>
                                  </p:subTnLst>
                                </p:cTn>
                              </p:par>
                              <p:par>
                                <p:cTn id="83" presetID="4" presetClass="exit" presetSubtype="16" fill="hold" nodeType="withEffect">
                                  <p:stCondLst>
                                    <p:cond delay="6000"/>
                                  </p:stCondLst>
                                  <p:childTnLst>
                                    <p:animEffect transition="out" filter="box(in)">
                                      <p:cBhvr>
                                        <p:cTn id="84" dur="500"/>
                                        <p:tgtEl>
                                          <p:spTgt spid="35"/>
                                        </p:tgtEl>
                                      </p:cBhvr>
                                    </p:animEffect>
                                    <p:set>
                                      <p:cBhvr>
                                        <p:cTn id="85"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hammer.wav"/>
                                        </p:tgtEl>
                                      </p:cMediaNode>
                                    </p:audio>
                                  </p:subTnLst>
                                </p:cTn>
                              </p:par>
                              <p:par>
                                <p:cTn id="86" presetID="4" presetClass="exit" presetSubtype="16" fill="hold" nodeType="withEffect">
                                  <p:stCondLst>
                                    <p:cond delay="4500"/>
                                  </p:stCondLst>
                                  <p:childTnLst>
                                    <p:animEffect transition="out" filter="box(in)">
                                      <p:cBhvr>
                                        <p:cTn id="87" dur="500"/>
                                        <p:tgtEl>
                                          <p:spTgt spid="36"/>
                                        </p:tgtEl>
                                      </p:cBhvr>
                                    </p:animEffect>
                                    <p:set>
                                      <p:cBhvr>
                                        <p:cTn id="88"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3" name="hammer.wav"/>
                                        </p:tgtEl>
                                      </p:cMediaNode>
                                    </p:audio>
                                  </p:subTnLst>
                                </p:cTn>
                              </p:par>
                              <p:par>
                                <p:cTn id="89" presetID="4" presetClass="exit" presetSubtype="16" fill="hold" nodeType="withEffect">
                                  <p:stCondLst>
                                    <p:cond delay="3000"/>
                                  </p:stCondLst>
                                  <p:childTnLst>
                                    <p:animEffect transition="out" filter="box(in)">
                                      <p:cBhvr>
                                        <p:cTn id="90" dur="500"/>
                                        <p:tgtEl>
                                          <p:spTgt spid="37"/>
                                        </p:tgtEl>
                                      </p:cBhvr>
                                    </p:animEffect>
                                    <p:set>
                                      <p:cBhvr>
                                        <p:cTn id="91"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hammer.wav"/>
                                        </p:tgtEl>
                                      </p:cMediaNode>
                                    </p:audio>
                                  </p:subTnLst>
                                </p:cTn>
                              </p:par>
                              <p:par>
                                <p:cTn id="92" presetID="53" presetClass="entr" presetSubtype="0" repeatCount="3000" fill="hold" nodeType="withEffect">
                                  <p:stCondLst>
                                    <p:cond delay="15000"/>
                                  </p:stCondLst>
                                  <p:childTnLst>
                                    <p:set>
                                      <p:cBhvr>
                                        <p:cTn id="93" dur="1" fill="hold">
                                          <p:stCondLst>
                                            <p:cond delay="0"/>
                                          </p:stCondLst>
                                        </p:cTn>
                                        <p:tgtEl>
                                          <p:spTgt spid="23">
                                            <p:txEl>
                                              <p:pRg st="0" end="0"/>
                                            </p:txEl>
                                          </p:spTgt>
                                        </p:tgtEl>
                                        <p:attrNameLst>
                                          <p:attrName>style.visibility</p:attrName>
                                        </p:attrNameLst>
                                      </p:cBhvr>
                                      <p:to>
                                        <p:strVal val="visible"/>
                                      </p:to>
                                    </p:set>
                                    <p:anim calcmode="lin" valueType="num">
                                      <p:cBhvr>
                                        <p:cTn id="94" dur="10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95" dur="10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96" dur="10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7" restart="whenNotActive" fill="hold" evtFilter="cancelBubble" nodeType="interactiveSeq">
                <p:stCondLst>
                  <p:cond evt="onClick" delay="0">
                    <p:tgtEl>
                      <p:spTgt spid="6"/>
                    </p:tgtEl>
                  </p:cond>
                </p:stCondLst>
                <p:endSync evt="end" delay="0">
                  <p:rtn val="all"/>
                </p:endSync>
                <p:childTnLst>
                  <p:par>
                    <p:cTn id="98" fill="hold" nodeType="clickPar">
                      <p:stCondLst>
                        <p:cond delay="0"/>
                      </p:stCondLst>
                      <p:childTnLst>
                        <p:par>
                          <p:cTn id="99" fill="hold" nodeType="withGroup">
                            <p:stCondLst>
                              <p:cond delay="0"/>
                            </p:stCondLst>
                            <p:childTnLst>
                              <p:par>
                                <p:cTn id="100" presetID="1" presetClass="emph" presetSubtype="2" fill="hold" nodeType="clickEffect">
                                  <p:stCondLst>
                                    <p:cond delay="0"/>
                                  </p:stCondLst>
                                  <p:childTnLst>
                                    <p:animClr clrSpc="rgb" dir="cw">
                                      <p:cBhvr>
                                        <p:cTn id="101" dur="250" fill="hold"/>
                                        <p:tgtEl>
                                          <p:spTgt spid="6"/>
                                        </p:tgtEl>
                                        <p:attrNameLst>
                                          <p:attrName>fillcolor</p:attrName>
                                        </p:attrNameLst>
                                      </p:cBhvr>
                                      <p:to>
                                        <a:srgbClr val="FFF2CC"/>
                                      </p:to>
                                    </p:animClr>
                                    <p:set>
                                      <p:cBhvr>
                                        <p:cTn id="102" dur="250" fill="hold"/>
                                        <p:tgtEl>
                                          <p:spTgt spid="6"/>
                                        </p:tgtEl>
                                        <p:attrNameLst>
                                          <p:attrName>fill.type</p:attrName>
                                        </p:attrNameLst>
                                      </p:cBhvr>
                                      <p:to>
                                        <p:strVal val="solid"/>
                                      </p:to>
                                    </p:set>
                                    <p:set>
                                      <p:cBhvr>
                                        <p:cTn id="103" dur="250" fill="hold"/>
                                        <p:tgtEl>
                                          <p:spTgt spid="6"/>
                                        </p:tgtEl>
                                        <p:attrNameLst>
                                          <p:attrName>fill.on</p:attrName>
                                        </p:attrNameLst>
                                      </p:cBhvr>
                                      <p:to>
                                        <p:strVal val="true"/>
                                      </p:to>
                                    </p:set>
                                  </p:childTnLst>
                                  <p:subTnLst>
                                    <p:audio>
                                      <p:cMediaNode>
                                        <p:cTn display="0" masterRel="sameClick">
                                          <p:stCondLst>
                                            <p:cond evt="begin" delay="0">
                                              <p:tn val="100"/>
                                            </p:cond>
                                          </p:stCondLst>
                                          <p:endCondLst>
                                            <p:cond evt="onStopAudio" delay="0">
                                              <p:tgtEl>
                                                <p:sldTgt/>
                                              </p:tgtEl>
                                            </p:cond>
                                          </p:endCondLst>
                                        </p:cTn>
                                        <p:tgtEl>
                                          <p:sndTgt r:embed="rId5" name="click.wav"/>
                                        </p:tgtEl>
                                      </p:cMediaNode>
                                    </p:audio>
                                  </p:subTnLst>
                                </p:cTn>
                              </p:par>
                              <p:par>
                                <p:cTn id="104" presetID="23" presetClass="entr" presetSubtype="32" fill="hold" nodeType="withEffect">
                                  <p:stCondLst>
                                    <p:cond delay="1000"/>
                                  </p:stCondLst>
                                  <p:childTnLst>
                                    <p:set>
                                      <p:cBhvr>
                                        <p:cTn id="105" dur="1" fill="hold">
                                          <p:stCondLst>
                                            <p:cond delay="0"/>
                                          </p:stCondLst>
                                        </p:cTn>
                                        <p:tgtEl>
                                          <p:spTgt spid="12"/>
                                        </p:tgtEl>
                                        <p:attrNameLst>
                                          <p:attrName>style.visibility</p:attrName>
                                        </p:attrNameLst>
                                      </p:cBhvr>
                                      <p:to>
                                        <p:strVal val="visible"/>
                                      </p:to>
                                    </p:set>
                                    <p:anim calcmode="lin" valueType="num">
                                      <p:cBhvr>
                                        <p:cTn id="106" dur="250" fill="hold"/>
                                        <p:tgtEl>
                                          <p:spTgt spid="12"/>
                                        </p:tgtEl>
                                        <p:attrNameLst>
                                          <p:attrName>ppt_w</p:attrName>
                                        </p:attrNameLst>
                                      </p:cBhvr>
                                      <p:tavLst>
                                        <p:tav tm="0">
                                          <p:val>
                                            <p:strVal val="4*#ppt_w"/>
                                          </p:val>
                                        </p:tav>
                                        <p:tav tm="100000">
                                          <p:val>
                                            <p:strVal val="#ppt_w"/>
                                          </p:val>
                                        </p:tav>
                                      </p:tavLst>
                                    </p:anim>
                                    <p:anim calcmode="lin" valueType="num">
                                      <p:cBhvr>
                                        <p:cTn id="107"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4"/>
                                            </p:cond>
                                          </p:stCondLst>
                                          <p:endCondLst>
                                            <p:cond evt="onStopAudio" delay="0">
                                              <p:tgtEl>
                                                <p:sldTgt/>
                                              </p:tgtEl>
                                            </p:cond>
                                          </p:endCondLst>
                                        </p:cTn>
                                        <p:tgtEl>
                                          <p:sndTgt r:embed="rId6" name="Wrong Buzzer.wav"/>
                                        </p:tgtEl>
                                      </p:cMediaNode>
                                    </p:audio>
                                  </p:subTnLst>
                                </p:cTn>
                              </p:par>
                              <p:par>
                                <p:cTn id="108" presetID="1" presetClass="emph" presetSubtype="2" fill="hold" nodeType="withEffect">
                                  <p:stCondLst>
                                    <p:cond delay="1000"/>
                                  </p:stCondLst>
                                  <p:childTnLst>
                                    <p:animClr clrSpc="rgb" dir="cw">
                                      <p:cBhvr>
                                        <p:cTn id="109" dur="250" fill="hold"/>
                                        <p:tgtEl>
                                          <p:spTgt spid="6"/>
                                        </p:tgtEl>
                                        <p:attrNameLst>
                                          <p:attrName>fillcolor</p:attrName>
                                        </p:attrNameLst>
                                      </p:cBhvr>
                                      <p:to>
                                        <a:srgbClr val="FFFF00"/>
                                      </p:to>
                                    </p:animClr>
                                    <p:set>
                                      <p:cBhvr>
                                        <p:cTn id="110" dur="250" fill="hold"/>
                                        <p:tgtEl>
                                          <p:spTgt spid="6"/>
                                        </p:tgtEl>
                                        <p:attrNameLst>
                                          <p:attrName>fill.type</p:attrName>
                                        </p:attrNameLst>
                                      </p:cBhvr>
                                      <p:to>
                                        <p:strVal val="solid"/>
                                      </p:to>
                                    </p:set>
                                    <p:set>
                                      <p:cBhvr>
                                        <p:cTn id="111"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112" restart="whenNotActive" fill="hold" evtFilter="cancelBubble" nodeType="interactiveSeq">
                <p:stCondLst>
                  <p:cond evt="onClick" delay="0">
                    <p:tgtEl>
                      <p:spTgt spid="7"/>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1" presetClass="emph" presetSubtype="2" fill="hold" nodeType="clickEffect">
                                  <p:stCondLst>
                                    <p:cond delay="0"/>
                                  </p:stCondLst>
                                  <p:childTnLst>
                                    <p:animClr clrSpc="rgb" dir="cw">
                                      <p:cBhvr>
                                        <p:cTn id="116" dur="250" fill="hold"/>
                                        <p:tgtEl>
                                          <p:spTgt spid="7"/>
                                        </p:tgtEl>
                                        <p:attrNameLst>
                                          <p:attrName>fillcolor</p:attrName>
                                        </p:attrNameLst>
                                      </p:cBhvr>
                                      <p:to>
                                        <a:srgbClr val="FFF2CC"/>
                                      </p:to>
                                    </p:animClr>
                                    <p:set>
                                      <p:cBhvr>
                                        <p:cTn id="117" dur="250" fill="hold"/>
                                        <p:tgtEl>
                                          <p:spTgt spid="7"/>
                                        </p:tgtEl>
                                        <p:attrNameLst>
                                          <p:attrName>fill.type</p:attrName>
                                        </p:attrNameLst>
                                      </p:cBhvr>
                                      <p:to>
                                        <p:strVal val="solid"/>
                                      </p:to>
                                    </p:set>
                                    <p:set>
                                      <p:cBhvr>
                                        <p:cTn id="118" dur="250" fill="hold"/>
                                        <p:tgtEl>
                                          <p:spTgt spid="7"/>
                                        </p:tgtEl>
                                        <p:attrNameLst>
                                          <p:attrName>fill.on</p:attrName>
                                        </p:attrNameLst>
                                      </p:cBhvr>
                                      <p:to>
                                        <p:strVal val="true"/>
                                      </p:to>
                                    </p:set>
                                  </p:childTnLst>
                                  <p:subTnLst>
                                    <p:audio>
                                      <p:cMediaNode>
                                        <p:cTn display="0" masterRel="sameClick">
                                          <p:stCondLst>
                                            <p:cond evt="begin" delay="0">
                                              <p:tn val="115"/>
                                            </p:cond>
                                          </p:stCondLst>
                                          <p:endCondLst>
                                            <p:cond evt="onStopAudio" delay="0">
                                              <p:tgtEl>
                                                <p:sldTgt/>
                                              </p:tgtEl>
                                            </p:cond>
                                          </p:endCondLst>
                                        </p:cTn>
                                        <p:tgtEl>
                                          <p:sndTgt r:embed="rId5" name="click.wav"/>
                                        </p:tgtEl>
                                      </p:cMediaNode>
                                    </p:audio>
                                  </p:subTnLst>
                                </p:cTn>
                              </p:par>
                              <p:par>
                                <p:cTn id="119" presetID="23" presetClass="entr" presetSubtype="32" fill="hold" nodeType="withEffect">
                                  <p:stCondLst>
                                    <p:cond delay="1000"/>
                                  </p:stCondLst>
                                  <p:childTnLst>
                                    <p:set>
                                      <p:cBhvr>
                                        <p:cTn id="120" dur="1" fill="hold">
                                          <p:stCondLst>
                                            <p:cond delay="0"/>
                                          </p:stCondLst>
                                        </p:cTn>
                                        <p:tgtEl>
                                          <p:spTgt spid="10"/>
                                        </p:tgtEl>
                                        <p:attrNameLst>
                                          <p:attrName>style.visibility</p:attrName>
                                        </p:attrNameLst>
                                      </p:cBhvr>
                                      <p:to>
                                        <p:strVal val="visible"/>
                                      </p:to>
                                    </p:set>
                                    <p:anim calcmode="lin" valueType="num">
                                      <p:cBhvr>
                                        <p:cTn id="121" dur="250" fill="hold"/>
                                        <p:tgtEl>
                                          <p:spTgt spid="10"/>
                                        </p:tgtEl>
                                        <p:attrNameLst>
                                          <p:attrName>ppt_w</p:attrName>
                                        </p:attrNameLst>
                                      </p:cBhvr>
                                      <p:tavLst>
                                        <p:tav tm="0">
                                          <p:val>
                                            <p:strVal val="4*#ppt_w"/>
                                          </p:val>
                                        </p:tav>
                                        <p:tav tm="100000">
                                          <p:val>
                                            <p:strVal val="#ppt_w"/>
                                          </p:val>
                                        </p:tav>
                                      </p:tavLst>
                                    </p:anim>
                                    <p:anim calcmode="lin" valueType="num">
                                      <p:cBhvr>
                                        <p:cTn id="122"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9"/>
                                            </p:cond>
                                          </p:stCondLst>
                                          <p:endCondLst>
                                            <p:cond evt="onStopAudio" delay="0">
                                              <p:tgtEl>
                                                <p:sldTgt/>
                                              </p:tgtEl>
                                            </p:cond>
                                          </p:endCondLst>
                                        </p:cTn>
                                        <p:tgtEl>
                                          <p:sndTgt r:embed="rId6" name="Wrong Buzzer.wav"/>
                                        </p:tgtEl>
                                      </p:cMediaNode>
                                    </p:audio>
                                  </p:subTnLst>
                                </p:cTn>
                              </p:par>
                              <p:par>
                                <p:cTn id="123" presetID="1" presetClass="emph" presetSubtype="2" fill="hold" nodeType="withEffect">
                                  <p:stCondLst>
                                    <p:cond delay="1000"/>
                                  </p:stCondLst>
                                  <p:childTnLst>
                                    <p:animClr clrSpc="rgb" dir="cw">
                                      <p:cBhvr>
                                        <p:cTn id="124" dur="250" fill="hold"/>
                                        <p:tgtEl>
                                          <p:spTgt spid="7"/>
                                        </p:tgtEl>
                                        <p:attrNameLst>
                                          <p:attrName>fillcolor</p:attrName>
                                        </p:attrNameLst>
                                      </p:cBhvr>
                                      <p:to>
                                        <a:srgbClr val="FFFF00"/>
                                      </p:to>
                                    </p:animClr>
                                    <p:set>
                                      <p:cBhvr>
                                        <p:cTn id="125" dur="250" fill="hold"/>
                                        <p:tgtEl>
                                          <p:spTgt spid="7"/>
                                        </p:tgtEl>
                                        <p:attrNameLst>
                                          <p:attrName>fill.type</p:attrName>
                                        </p:attrNameLst>
                                      </p:cBhvr>
                                      <p:to>
                                        <p:strVal val="solid"/>
                                      </p:to>
                                    </p:set>
                                    <p:set>
                                      <p:cBhvr>
                                        <p:cTn id="126"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127" restart="whenNotActive" fill="hold" evtFilter="cancelBubble" nodeType="interactiveSeq">
                <p:stCondLst>
                  <p:cond evt="onClick" delay="0">
                    <p:tgtEl>
                      <p:spTgt spid="8"/>
                    </p:tgtEl>
                  </p:cond>
                </p:stCondLst>
                <p:endSync evt="end" delay="0">
                  <p:rtn val="all"/>
                </p:endSync>
                <p:childTnLst>
                  <p:par>
                    <p:cTn id="128" fill="hold" nodeType="clickPar">
                      <p:stCondLst>
                        <p:cond delay="0"/>
                      </p:stCondLst>
                      <p:childTnLst>
                        <p:par>
                          <p:cTn id="129" fill="hold" nodeType="withGroup">
                            <p:stCondLst>
                              <p:cond delay="0"/>
                            </p:stCondLst>
                            <p:childTnLst>
                              <p:par>
                                <p:cTn id="130" presetID="1" presetClass="emph" presetSubtype="2" fill="hold" nodeType="clickEffect">
                                  <p:stCondLst>
                                    <p:cond delay="0"/>
                                  </p:stCondLst>
                                  <p:childTnLst>
                                    <p:animClr clrSpc="rgb" dir="cw">
                                      <p:cBhvr>
                                        <p:cTn id="131" dur="250" fill="hold"/>
                                        <p:tgtEl>
                                          <p:spTgt spid="8"/>
                                        </p:tgtEl>
                                        <p:attrNameLst>
                                          <p:attrName>fillcolor</p:attrName>
                                        </p:attrNameLst>
                                      </p:cBhvr>
                                      <p:to>
                                        <a:srgbClr val="FFF2CC"/>
                                      </p:to>
                                    </p:animClr>
                                    <p:set>
                                      <p:cBhvr>
                                        <p:cTn id="132" dur="250" fill="hold"/>
                                        <p:tgtEl>
                                          <p:spTgt spid="8"/>
                                        </p:tgtEl>
                                        <p:attrNameLst>
                                          <p:attrName>fill.type</p:attrName>
                                        </p:attrNameLst>
                                      </p:cBhvr>
                                      <p:to>
                                        <p:strVal val="solid"/>
                                      </p:to>
                                    </p:set>
                                    <p:set>
                                      <p:cBhvr>
                                        <p:cTn id="133" dur="250" fill="hold"/>
                                        <p:tgtEl>
                                          <p:spTgt spid="8"/>
                                        </p:tgtEl>
                                        <p:attrNameLst>
                                          <p:attrName>fill.on</p:attrName>
                                        </p:attrNameLst>
                                      </p:cBhvr>
                                      <p:to>
                                        <p:strVal val="true"/>
                                      </p:to>
                                    </p:set>
                                  </p:childTnLst>
                                  <p:subTnLst>
                                    <p:audio>
                                      <p:cMediaNode>
                                        <p:cTn display="0" masterRel="sameClick">
                                          <p:stCondLst>
                                            <p:cond evt="begin" delay="0">
                                              <p:tn val="130"/>
                                            </p:cond>
                                          </p:stCondLst>
                                          <p:endCondLst>
                                            <p:cond evt="onStopAudio" delay="0">
                                              <p:tgtEl>
                                                <p:sldTgt/>
                                              </p:tgtEl>
                                            </p:cond>
                                          </p:endCondLst>
                                        </p:cTn>
                                        <p:tgtEl>
                                          <p:sndTgt r:embed="rId5" name="click.wav"/>
                                        </p:tgtEl>
                                      </p:cMediaNode>
                                    </p:audio>
                                  </p:subTnLst>
                                </p:cTn>
                              </p:par>
                              <p:par>
                                <p:cTn id="134" presetID="23" presetClass="entr" presetSubtype="32" fill="hold" nodeType="withEffect">
                                  <p:stCondLst>
                                    <p:cond delay="1000"/>
                                  </p:stCondLst>
                                  <p:childTnLst>
                                    <p:set>
                                      <p:cBhvr>
                                        <p:cTn id="135" dur="1" fill="hold">
                                          <p:stCondLst>
                                            <p:cond delay="0"/>
                                          </p:stCondLst>
                                        </p:cTn>
                                        <p:tgtEl>
                                          <p:spTgt spid="11"/>
                                        </p:tgtEl>
                                        <p:attrNameLst>
                                          <p:attrName>style.visibility</p:attrName>
                                        </p:attrNameLst>
                                      </p:cBhvr>
                                      <p:to>
                                        <p:strVal val="visible"/>
                                      </p:to>
                                    </p:set>
                                    <p:anim calcmode="lin" valueType="num">
                                      <p:cBhvr>
                                        <p:cTn id="136" dur="250" fill="hold"/>
                                        <p:tgtEl>
                                          <p:spTgt spid="11"/>
                                        </p:tgtEl>
                                        <p:attrNameLst>
                                          <p:attrName>ppt_w</p:attrName>
                                        </p:attrNameLst>
                                      </p:cBhvr>
                                      <p:tavLst>
                                        <p:tav tm="0">
                                          <p:val>
                                            <p:strVal val="4*#ppt_w"/>
                                          </p:val>
                                        </p:tav>
                                        <p:tav tm="100000">
                                          <p:val>
                                            <p:strVal val="#ppt_w"/>
                                          </p:val>
                                        </p:tav>
                                      </p:tavLst>
                                    </p:anim>
                                    <p:anim calcmode="lin" valueType="num">
                                      <p:cBhvr>
                                        <p:cTn id="137"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34"/>
                                            </p:cond>
                                          </p:stCondLst>
                                          <p:endCondLst>
                                            <p:cond evt="onStopAudio" delay="0">
                                              <p:tgtEl>
                                                <p:sldTgt/>
                                              </p:tgtEl>
                                            </p:cond>
                                          </p:endCondLst>
                                        </p:cTn>
                                        <p:tgtEl>
                                          <p:sndTgt r:embed="rId6" name="Wrong Buzzer.wav"/>
                                        </p:tgtEl>
                                      </p:cMediaNode>
                                    </p:audio>
                                  </p:subTnLst>
                                </p:cTn>
                              </p:par>
                              <p:par>
                                <p:cTn id="138" presetID="1" presetClass="emph" presetSubtype="2" fill="hold" nodeType="withEffect">
                                  <p:stCondLst>
                                    <p:cond delay="1000"/>
                                  </p:stCondLst>
                                  <p:childTnLst>
                                    <p:animClr clrSpc="rgb" dir="cw">
                                      <p:cBhvr>
                                        <p:cTn id="139" dur="250" fill="hold"/>
                                        <p:tgtEl>
                                          <p:spTgt spid="8"/>
                                        </p:tgtEl>
                                        <p:attrNameLst>
                                          <p:attrName>fillcolor</p:attrName>
                                        </p:attrNameLst>
                                      </p:cBhvr>
                                      <p:to>
                                        <a:srgbClr val="FFFF00"/>
                                      </p:to>
                                    </p:animClr>
                                    <p:set>
                                      <p:cBhvr>
                                        <p:cTn id="140" dur="250" fill="hold"/>
                                        <p:tgtEl>
                                          <p:spTgt spid="8"/>
                                        </p:tgtEl>
                                        <p:attrNameLst>
                                          <p:attrName>fill.type</p:attrName>
                                        </p:attrNameLst>
                                      </p:cBhvr>
                                      <p:to>
                                        <p:strVal val="solid"/>
                                      </p:to>
                                    </p:set>
                                    <p:set>
                                      <p:cBhvr>
                                        <p:cTn id="141"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142" restart="whenNotActive" fill="hold" evtFilter="cancelBubble" nodeType="interactiveSeq">
                <p:stCondLst>
                  <p:cond evt="onClick" delay="0">
                    <p:tgtEl>
                      <p:spTgt spid="39"/>
                    </p:tgtEl>
                  </p:cond>
                </p:stCondLst>
                <p:endSync evt="end" delay="0">
                  <p:rtn val="all"/>
                </p:endSync>
                <p:childTnLst>
                  <p:par>
                    <p:cTn id="143" fill="hold">
                      <p:stCondLst>
                        <p:cond delay="0"/>
                      </p:stCondLst>
                      <p:childTnLst>
                        <p:par>
                          <p:cTn id="144" fill="hold">
                            <p:stCondLst>
                              <p:cond delay="0"/>
                            </p:stCondLst>
                            <p:childTnLst>
                              <p:par>
                                <p:cTn id="145" presetID="1" presetClass="emph" presetSubtype="2" fill="hold" nodeType="clickEffect">
                                  <p:stCondLst>
                                    <p:cond delay="0"/>
                                  </p:stCondLst>
                                  <p:childTnLst>
                                    <p:animClr clrSpc="rgb" dir="cw">
                                      <p:cBhvr>
                                        <p:cTn id="146" dur="250" fill="hold"/>
                                        <p:tgtEl>
                                          <p:spTgt spid="39"/>
                                        </p:tgtEl>
                                        <p:attrNameLst>
                                          <p:attrName>fillcolor</p:attrName>
                                        </p:attrNameLst>
                                      </p:cBhvr>
                                      <p:to>
                                        <a:srgbClr val="FFF2CC"/>
                                      </p:to>
                                    </p:animClr>
                                    <p:set>
                                      <p:cBhvr>
                                        <p:cTn id="147" dur="250" fill="hold"/>
                                        <p:tgtEl>
                                          <p:spTgt spid="39"/>
                                        </p:tgtEl>
                                        <p:attrNameLst>
                                          <p:attrName>fill.type</p:attrName>
                                        </p:attrNameLst>
                                      </p:cBhvr>
                                      <p:to>
                                        <p:strVal val="solid"/>
                                      </p:to>
                                    </p:set>
                                    <p:set>
                                      <p:cBhvr>
                                        <p:cTn id="148" dur="250" fill="hold"/>
                                        <p:tgtEl>
                                          <p:spTgt spid="39"/>
                                        </p:tgtEl>
                                        <p:attrNameLst>
                                          <p:attrName>fill.on</p:attrName>
                                        </p:attrNameLst>
                                      </p:cBhvr>
                                      <p:to>
                                        <p:strVal val="true"/>
                                      </p:to>
                                    </p:set>
                                  </p:childTnLst>
                                  <p:subTnLst>
                                    <p:audio>
                                      <p:cMediaNode>
                                        <p:cTn display="0" masterRel="sameClick">
                                          <p:stCondLst>
                                            <p:cond evt="begin" delay="0">
                                              <p:tn val="145"/>
                                            </p:cond>
                                          </p:stCondLst>
                                          <p:endCondLst>
                                            <p:cond evt="onStopAudio" delay="0">
                                              <p:tgtEl>
                                                <p:sldTgt/>
                                              </p:tgtEl>
                                            </p:cond>
                                          </p:endCondLst>
                                        </p:cTn>
                                        <p:tgtEl>
                                          <p:sndTgt r:embed="rId5" name="click.wav"/>
                                        </p:tgtEl>
                                      </p:cMediaNode>
                                    </p:audio>
                                  </p:subTnLst>
                                </p:cTn>
                              </p:par>
                              <p:par>
                                <p:cTn id="149" presetID="23" presetClass="entr" presetSubtype="32" fill="hold" nodeType="withEffect">
                                  <p:stCondLst>
                                    <p:cond delay="0"/>
                                  </p:stCondLst>
                                  <p:childTnLst>
                                    <p:set>
                                      <p:cBhvr>
                                        <p:cTn id="150" dur="1" fill="hold">
                                          <p:stCondLst>
                                            <p:cond delay="0"/>
                                          </p:stCondLst>
                                        </p:cTn>
                                        <p:tgtEl>
                                          <p:spTgt spid="9"/>
                                        </p:tgtEl>
                                        <p:attrNameLst>
                                          <p:attrName>style.visibility</p:attrName>
                                        </p:attrNameLst>
                                      </p:cBhvr>
                                      <p:to>
                                        <p:strVal val="visible"/>
                                      </p:to>
                                    </p:set>
                                    <p:anim calcmode="lin" valueType="num">
                                      <p:cBhvr>
                                        <p:cTn id="151" dur="250" fill="hold"/>
                                        <p:tgtEl>
                                          <p:spTgt spid="9"/>
                                        </p:tgtEl>
                                        <p:attrNameLst>
                                          <p:attrName>ppt_w</p:attrName>
                                        </p:attrNameLst>
                                      </p:cBhvr>
                                      <p:tavLst>
                                        <p:tav tm="0">
                                          <p:val>
                                            <p:strVal val="4*#ppt_w"/>
                                          </p:val>
                                        </p:tav>
                                        <p:tav tm="100000">
                                          <p:val>
                                            <p:strVal val="#ppt_w"/>
                                          </p:val>
                                        </p:tav>
                                      </p:tavLst>
                                    </p:anim>
                                    <p:anim calcmode="lin" valueType="num">
                                      <p:cBhvr>
                                        <p:cTn id="152"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49"/>
                                            </p:cond>
                                          </p:stCondLst>
                                          <p:endCondLst>
                                            <p:cond evt="onStopAudio" delay="0">
                                              <p:tgtEl>
                                                <p:sldTgt/>
                                              </p:tgtEl>
                                            </p:cond>
                                          </p:endCondLst>
                                        </p:cTn>
                                        <p:tgtEl>
                                          <p:sndTgt r:embed="rId7" name="Check mark.wav"/>
                                        </p:tgtEl>
                                      </p:cMediaNode>
                                    </p:audio>
                                  </p:subTnLst>
                                </p:cTn>
                              </p:par>
                              <p:par>
                                <p:cTn id="153" presetID="1" presetClass="emph" presetSubtype="2" fill="hold" nodeType="withEffect">
                                  <p:stCondLst>
                                    <p:cond delay="1000"/>
                                  </p:stCondLst>
                                  <p:childTnLst>
                                    <p:animClr clrSpc="rgb" dir="cw">
                                      <p:cBhvr>
                                        <p:cTn id="154" dur="250" fill="hold"/>
                                        <p:tgtEl>
                                          <p:spTgt spid="39"/>
                                        </p:tgtEl>
                                        <p:attrNameLst>
                                          <p:attrName>fillcolor</p:attrName>
                                        </p:attrNameLst>
                                      </p:cBhvr>
                                      <p:to>
                                        <a:srgbClr val="00B050"/>
                                      </p:to>
                                    </p:animClr>
                                    <p:set>
                                      <p:cBhvr>
                                        <p:cTn id="155" dur="250" fill="hold"/>
                                        <p:tgtEl>
                                          <p:spTgt spid="39"/>
                                        </p:tgtEl>
                                        <p:attrNameLst>
                                          <p:attrName>fill.type</p:attrName>
                                        </p:attrNameLst>
                                      </p:cBhvr>
                                      <p:to>
                                        <p:strVal val="solid"/>
                                      </p:to>
                                    </p:set>
                                    <p:set>
                                      <p:cBhvr>
                                        <p:cTn id="156" dur="25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childTnLst>
        </p:cTn>
      </p:par>
    </p:tnLst>
    <p:bldLst>
      <p:bldP spid="39" grpId="0" animBg="1"/>
      <p:bldP spid="6" grpId="0" animBg="1"/>
      <p:bldP spid="7" grpId="0" animBg="1"/>
      <p:bldP spid="8" grpId="0" animBg="1"/>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6200521" y="1657350"/>
            <a:ext cx="668338" cy="308372"/>
          </a:xfrm>
          <a:prstGeom prst="cloud">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endParaRPr lang="vi-VN" sz="2800">
              <a:solidFill>
                <a:prstClr val="white"/>
              </a:solidFill>
              <a:latin typeface="Times New Roman" panose="02020603050405020304" pitchFamily="18" charset="0"/>
              <a:cs typeface="Times New Roman" panose="02020603050405020304" pitchFamily="18" charset="0"/>
            </a:endParaRPr>
          </a:p>
        </p:txBody>
      </p:sp>
      <p:sp>
        <p:nvSpPr>
          <p:cNvPr id="6" name="Snip Diagonal Corner Rectangle 5"/>
          <p:cNvSpPr/>
          <p:nvPr/>
        </p:nvSpPr>
        <p:spPr>
          <a:xfrm>
            <a:off x="303267" y="304811"/>
            <a:ext cx="7316733" cy="902494"/>
          </a:xfrm>
          <a:prstGeom prst="snip2DiagRect">
            <a:avLst/>
          </a:prstGeom>
          <a:solidFill>
            <a:schemeClr val="accent6">
              <a:lumMod val="20000"/>
              <a:lumOff val="80000"/>
            </a:schemeClr>
          </a:solidFill>
          <a:ln/>
        </p:spPr>
        <p:style>
          <a:lnRef idx="1">
            <a:schemeClr val="accent2"/>
          </a:lnRef>
          <a:fillRef idx="2">
            <a:schemeClr val="accent2"/>
          </a:fillRef>
          <a:effectRef idx="1">
            <a:schemeClr val="accent2"/>
          </a:effectRef>
          <a:fontRef idx="minor">
            <a:schemeClr val="dk1"/>
          </a:fontRef>
        </p:style>
        <p:txBody>
          <a:bodyPr lIns="68574" tIns="34287" rIns="68574" bIns="34287" anchor="ctr"/>
          <a:lstStyle/>
          <a:p>
            <a:pPr algn="ctr" defTabSz="685834">
              <a:defRPr/>
            </a:pPr>
            <a:endParaRPr lang="en-US" sz="2800" dirty="0">
              <a:solidFill>
                <a:srgbClr val="000000"/>
              </a:solidFill>
              <a:latin typeface="Times New Roman" panose="02020603050405020304" pitchFamily="18" charset="0"/>
              <a:cs typeface="Times New Roman" pitchFamily="18" charset="0"/>
            </a:endParaRPr>
          </a:p>
        </p:txBody>
      </p:sp>
      <mc:AlternateContent xmlns:mc="http://schemas.openxmlformats.org/markup-compatibility/2006" xmlns:a14="http://schemas.microsoft.com/office/drawing/2010/main">
        <mc:Choice Requires="a14">
          <p:sp>
            <p:nvSpPr>
              <p:cNvPr id="7" name="Rectangle 6"/>
              <p:cNvSpPr/>
              <p:nvPr/>
            </p:nvSpPr>
            <p:spPr>
              <a:xfrm>
                <a:off x="609600" y="2432447"/>
                <a:ext cx="3679826" cy="433388"/>
              </a:xfrm>
              <a:prstGeom prst="rect">
                <a:avLst/>
              </a:prstGeom>
              <a:solidFill>
                <a:srgbClr val="92D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eaLnBrk="1" hangingPunct="1">
                  <a:defRPr/>
                </a:pPr>
                <a:r>
                  <a:rPr lang="nl-NL" sz="2400" dirty="0">
                    <a:solidFill>
                      <a:schemeClr val="tx1"/>
                    </a:solidFill>
                    <a:latin typeface="Times New Roman" pitchFamily="18" charset="0"/>
                    <a:cs typeface="Times New Roman" pitchFamily="18" charset="0"/>
                  </a:rPr>
                  <a:t>A. </a:t>
                </a:r>
                <a14:m>
                  <m:oMath xmlns:m="http://schemas.openxmlformats.org/officeDocument/2006/math">
                    <m:sSup>
                      <m:sSupPr>
                        <m:ctrlPr>
                          <a:rPr lang="nl-NL" sz="2400" i="1" smtClean="0">
                            <a:solidFill>
                              <a:schemeClr val="tx1"/>
                            </a:solidFill>
                            <a:latin typeface="Cambria Math" panose="02040503050406030204" pitchFamily="18" charset="0"/>
                            <a:cs typeface="Times New Roman" pitchFamily="18" charset="0"/>
                          </a:rPr>
                        </m:ctrlPr>
                      </m:sSupPr>
                      <m:e>
                        <m:r>
                          <m:rPr>
                            <m:nor/>
                          </m:rPr>
                          <a:rPr lang="en-US" sz="2400" b="0" smtClean="0">
                            <a:solidFill>
                              <a:schemeClr val="tx1"/>
                            </a:solidFill>
                            <a:latin typeface="+mj-lt"/>
                            <a:cs typeface="Times New Roman" pitchFamily="18" charset="0"/>
                          </a:rPr>
                          <m:t>110</m:t>
                        </m:r>
                      </m:e>
                      <m:sup>
                        <m:r>
                          <m:rPr>
                            <m:nor/>
                          </m:rPr>
                          <a:rPr lang="en-US" sz="2400" b="0" smtClean="0">
                            <a:solidFill>
                              <a:schemeClr val="tx1"/>
                            </a:solidFill>
                            <a:latin typeface="+mj-lt"/>
                            <a:cs typeface="Times New Roman" pitchFamily="18" charset="0"/>
                          </a:rPr>
                          <m:t>o</m:t>
                        </m:r>
                      </m:sup>
                    </m:sSup>
                  </m:oMath>
                </a14:m>
                <a:r>
                  <a:rPr lang="en-US" sz="2400" dirty="0">
                    <a:solidFill>
                      <a:schemeClr val="tx1"/>
                    </a:solidFill>
                    <a:latin typeface="Times New Roman" pitchFamily="18" charset="0"/>
                    <a:cs typeface="Times New Roman" pitchFamily="18" charset="0"/>
                  </a:rPr>
                  <a:t>.</a:t>
                </a:r>
              </a:p>
            </p:txBody>
          </p:sp>
        </mc:Choice>
        <mc:Fallback xmlns="">
          <p:sp>
            <p:nvSpPr>
              <p:cNvPr id="7" name="Rectangle 6"/>
              <p:cNvSpPr>
                <a:spLocks noRot="1" noChangeAspect="1" noMove="1" noResize="1" noEditPoints="1" noAdjustHandles="1" noChangeArrowheads="1" noChangeShapeType="1" noTextEdit="1"/>
              </p:cNvSpPr>
              <p:nvPr/>
            </p:nvSpPr>
            <p:spPr>
              <a:xfrm>
                <a:off x="609600" y="2432447"/>
                <a:ext cx="3679826" cy="433388"/>
              </a:xfrm>
              <a:prstGeom prst="rect">
                <a:avLst/>
              </a:prstGeom>
              <a:blipFill rotWithShape="1">
                <a:blip r:embed="rId7"/>
                <a:stretch>
                  <a:fillRect l="-3146" t="-14085" b="-35211"/>
                </a:stretch>
              </a:blipFill>
              <a:ln w="28575">
                <a:noFill/>
              </a:ln>
            </p:spPr>
            <p:txBody>
              <a:bodyPr/>
              <a:lstStyle/>
              <a:p>
                <a:r>
                  <a:rPr lang="en-US">
                    <a:noFill/>
                  </a:rPr>
                  <a:t> </a:t>
                </a:r>
              </a:p>
            </p:txBody>
          </p:sp>
        </mc:Fallback>
      </mc:AlternateContent>
      <p:sp>
        <p:nvSpPr>
          <p:cNvPr id="8" name="Cloud 7"/>
          <p:cNvSpPr/>
          <p:nvPr/>
        </p:nvSpPr>
        <p:spPr>
          <a:xfrm>
            <a:off x="600252" y="3995738"/>
            <a:ext cx="425451" cy="196454"/>
          </a:xfrm>
          <a:prstGeom prst="cloud">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endParaRPr lang="vi-VN" sz="2800">
              <a:solidFill>
                <a:prstClr val="white"/>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Rectangle 8"/>
              <p:cNvSpPr/>
              <p:nvPr/>
            </p:nvSpPr>
            <p:spPr>
              <a:xfrm>
                <a:off x="4387056" y="2422569"/>
                <a:ext cx="3681413" cy="433388"/>
              </a:xfrm>
              <a:prstGeom prst="rect">
                <a:avLst/>
              </a:prstGeom>
              <a:solidFill>
                <a:srgbClr val="92D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defTabSz="685834">
                  <a:lnSpc>
                    <a:spcPct val="70000"/>
                  </a:lnSpc>
                  <a:defRPr/>
                </a:pPr>
                <a:r>
                  <a:rPr lang="nl-NL" sz="2400" dirty="0">
                    <a:solidFill>
                      <a:schemeClr val="tx1"/>
                    </a:solidFill>
                    <a:latin typeface="Times New Roman" pitchFamily="18" charset="0"/>
                    <a:cs typeface="Times New Roman" pitchFamily="18" charset="0"/>
                  </a:rPr>
                  <a:t>B. </a:t>
                </a:r>
                <a14:m>
                  <m:oMath xmlns:m="http://schemas.openxmlformats.org/officeDocument/2006/math">
                    <m:sSup>
                      <m:sSupPr>
                        <m:ctrlPr>
                          <a:rPr lang="nl-NL" sz="2400" i="1" smtClean="0">
                            <a:solidFill>
                              <a:schemeClr val="tx1"/>
                            </a:solidFill>
                            <a:latin typeface="Cambria Math" panose="02040503050406030204" pitchFamily="18" charset="0"/>
                            <a:cs typeface="Times New Roman" pitchFamily="18" charset="0"/>
                          </a:rPr>
                        </m:ctrlPr>
                      </m:sSupPr>
                      <m:e>
                        <m:r>
                          <m:rPr>
                            <m:nor/>
                          </m:rPr>
                          <a:rPr lang="en-US" sz="2400" b="0" smtClean="0">
                            <a:solidFill>
                              <a:schemeClr val="tx1"/>
                            </a:solidFill>
                            <a:latin typeface="+mj-lt"/>
                            <a:cs typeface="Times New Roman" pitchFamily="18" charset="0"/>
                          </a:rPr>
                          <m:t>220</m:t>
                        </m:r>
                      </m:e>
                      <m:sup>
                        <m:r>
                          <m:rPr>
                            <m:nor/>
                          </m:rPr>
                          <a:rPr lang="en-US" sz="2400" b="0" smtClean="0">
                            <a:solidFill>
                              <a:schemeClr val="tx1"/>
                            </a:solidFill>
                            <a:latin typeface="+mj-lt"/>
                            <a:cs typeface="Times New Roman" pitchFamily="18" charset="0"/>
                          </a:rPr>
                          <m:t>o</m:t>
                        </m:r>
                      </m:sup>
                    </m:sSup>
                    <m:r>
                      <a:rPr lang="en-US" sz="2400" b="0" i="0" smtClean="0">
                        <a:solidFill>
                          <a:schemeClr val="tx1"/>
                        </a:solidFill>
                        <a:latin typeface="Cambria Math"/>
                        <a:cs typeface="Times New Roman" pitchFamily="18" charset="0"/>
                      </a:rPr>
                      <m:t>.</m:t>
                    </m:r>
                  </m:oMath>
                </a14:m>
                <a:endParaRPr lang="vi-VN" sz="24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387056" y="2422569"/>
                <a:ext cx="3681413" cy="433388"/>
              </a:xfrm>
              <a:prstGeom prst="rect">
                <a:avLst/>
              </a:prstGeom>
              <a:blipFill rotWithShape="1">
                <a:blip r:embed="rId8"/>
                <a:stretch>
                  <a:fillRect l="-3311" t="-23944" b="-25352"/>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588963" y="3051572"/>
                <a:ext cx="3679826" cy="433388"/>
              </a:xfrm>
              <a:prstGeom prst="rect">
                <a:avLst/>
              </a:prstGeom>
              <a:solidFill>
                <a:srgbClr val="92D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eaLnBrk="1" hangingPunct="1">
                  <a:defRPr/>
                </a:pPr>
                <a:r>
                  <a:rPr lang="nl-NL" sz="2400" dirty="0">
                    <a:solidFill>
                      <a:schemeClr val="tx1"/>
                    </a:solidFill>
                    <a:latin typeface="Times New Roman" pitchFamily="18" charset="0"/>
                    <a:cs typeface="Times New Roman" pitchFamily="18" charset="0"/>
                  </a:rPr>
                  <a:t>C. </a:t>
                </a:r>
                <a14:m>
                  <m:oMath xmlns:m="http://schemas.openxmlformats.org/officeDocument/2006/math">
                    <m:sSup>
                      <m:sSupPr>
                        <m:ctrlPr>
                          <a:rPr lang="nl-NL" sz="2400" i="1" smtClean="0">
                            <a:solidFill>
                              <a:schemeClr val="tx1"/>
                            </a:solidFill>
                            <a:latin typeface="Cambria Math" panose="02040503050406030204" pitchFamily="18" charset="0"/>
                            <a:cs typeface="Times New Roman" pitchFamily="18" charset="0"/>
                          </a:rPr>
                        </m:ctrlPr>
                      </m:sSupPr>
                      <m:e>
                        <m:r>
                          <m:rPr>
                            <m:nor/>
                          </m:rPr>
                          <a:rPr lang="en-US" sz="2400" b="0" smtClean="0">
                            <a:solidFill>
                              <a:schemeClr val="tx1"/>
                            </a:solidFill>
                            <a:latin typeface="+mj-lt"/>
                            <a:cs typeface="Times New Roman" pitchFamily="18" charset="0"/>
                          </a:rPr>
                          <m:t>50</m:t>
                        </m:r>
                      </m:e>
                      <m:sup>
                        <m:r>
                          <m:rPr>
                            <m:nor/>
                          </m:rPr>
                          <a:rPr lang="en-US" sz="2400" b="0" smtClean="0">
                            <a:solidFill>
                              <a:schemeClr val="tx1"/>
                            </a:solidFill>
                            <a:latin typeface="+mj-lt"/>
                            <a:cs typeface="Times New Roman" pitchFamily="18" charset="0"/>
                          </a:rPr>
                          <m:t>o</m:t>
                        </m:r>
                      </m:sup>
                    </m:sSup>
                    <m:r>
                      <m:rPr>
                        <m:nor/>
                      </m:rPr>
                      <a:rPr lang="en-US" sz="2400" b="0" smtClean="0">
                        <a:solidFill>
                          <a:schemeClr val="tx1"/>
                        </a:solidFill>
                        <a:latin typeface="+mj-lt"/>
                        <a:cs typeface="Times New Roman" pitchFamily="18" charset="0"/>
                      </a:rPr>
                      <m:t>.</m:t>
                    </m:r>
                  </m:oMath>
                </a14:m>
                <a:r>
                  <a:rPr lang="nl-NL" sz="2400" dirty="0">
                    <a:solidFill>
                      <a:schemeClr val="tx1"/>
                    </a:solidFill>
                    <a:latin typeface="+mj-lt"/>
                    <a:cs typeface="Times New Roman" pitchFamily="18" charset="0"/>
                  </a:rPr>
                  <a:t> </a:t>
                </a:r>
                <a:endParaRPr lang="en-US" sz="2400" dirty="0">
                  <a:solidFill>
                    <a:schemeClr val="tx1"/>
                  </a:solidFill>
                  <a:latin typeface="+mj-lt"/>
                  <a:cs typeface="Times New Roman"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588963" y="3051572"/>
                <a:ext cx="3679826" cy="433388"/>
              </a:xfrm>
              <a:prstGeom prst="rect">
                <a:avLst/>
              </a:prstGeom>
              <a:blipFill rotWithShape="1">
                <a:blip r:embed="rId9"/>
                <a:stretch>
                  <a:fillRect l="-3317" t="-14085" b="-35211"/>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4419600" y="3037773"/>
                <a:ext cx="3681413" cy="433388"/>
              </a:xfrm>
              <a:prstGeom prst="rect">
                <a:avLst/>
              </a:prstGeom>
              <a:solidFill>
                <a:srgbClr val="92D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eaLnBrk="1" hangingPunct="1">
                  <a:defRPr/>
                </a:pPr>
                <a:r>
                  <a:rPr lang="nl-NL" sz="2400" dirty="0">
                    <a:solidFill>
                      <a:schemeClr val="tx1"/>
                    </a:solidFill>
                    <a:latin typeface="Times New Roman" pitchFamily="18" charset="0"/>
                    <a:cs typeface="Times New Roman" pitchFamily="18" charset="0"/>
                  </a:rPr>
                  <a:t>D. </a:t>
                </a:r>
                <a14:m>
                  <m:oMath xmlns:m="http://schemas.openxmlformats.org/officeDocument/2006/math">
                    <m:sSup>
                      <m:sSupPr>
                        <m:ctrlPr>
                          <a:rPr lang="nl-NL" sz="2400" i="1" smtClean="0">
                            <a:solidFill>
                              <a:schemeClr val="tx1"/>
                            </a:solidFill>
                            <a:latin typeface="Cambria Math" panose="02040503050406030204" pitchFamily="18" charset="0"/>
                            <a:cs typeface="Times New Roman" pitchFamily="18" charset="0"/>
                          </a:rPr>
                        </m:ctrlPr>
                      </m:sSupPr>
                      <m:e>
                        <m:r>
                          <m:rPr>
                            <m:nor/>
                          </m:rPr>
                          <a:rPr lang="en-US" sz="2400" b="0" smtClean="0">
                            <a:solidFill>
                              <a:schemeClr val="tx1"/>
                            </a:solidFill>
                            <a:latin typeface="+mj-lt"/>
                            <a:cs typeface="Times New Roman" pitchFamily="18" charset="0"/>
                          </a:rPr>
                          <m:t>55</m:t>
                        </m:r>
                      </m:e>
                      <m:sup>
                        <m:r>
                          <m:rPr>
                            <m:nor/>
                          </m:rPr>
                          <a:rPr lang="en-US" sz="2400" b="0" smtClean="0">
                            <a:solidFill>
                              <a:schemeClr val="tx1"/>
                            </a:solidFill>
                            <a:latin typeface="+mj-lt"/>
                            <a:cs typeface="Times New Roman" pitchFamily="18" charset="0"/>
                          </a:rPr>
                          <m:t>o</m:t>
                        </m:r>
                      </m:sup>
                    </m:sSup>
                    <m:r>
                      <a:rPr lang="en-US" sz="2400" b="0" i="0" smtClean="0">
                        <a:solidFill>
                          <a:schemeClr val="tx1"/>
                        </a:solidFill>
                        <a:latin typeface="Cambria Math"/>
                        <a:cs typeface="Times New Roman" pitchFamily="18" charset="0"/>
                      </a:rPr>
                      <m:t>.</m:t>
                    </m:r>
                  </m:oMath>
                </a14:m>
                <a:endParaRPr lang="en-US" sz="2400" dirty="0">
                  <a:solidFill>
                    <a:schemeClr val="tx1"/>
                  </a:solidFill>
                  <a:latin typeface="Times New Roman" pitchFamily="18" charset="0"/>
                  <a:cs typeface="Times New Roman"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4419600" y="3037773"/>
                <a:ext cx="3681413" cy="433388"/>
              </a:xfrm>
              <a:prstGeom prst="rect">
                <a:avLst/>
              </a:prstGeom>
              <a:blipFill rotWithShape="1">
                <a:blip r:embed="rId10"/>
                <a:stretch>
                  <a:fillRect l="-3146" t="-14085" b="-35211"/>
                </a:stretch>
              </a:blipFill>
              <a:ln w="28575">
                <a:noFill/>
              </a:ln>
            </p:spPr>
            <p:txBody>
              <a:bodyPr/>
              <a:lstStyle/>
              <a:p>
                <a:r>
                  <a:rPr lang="en-US">
                    <a:noFill/>
                  </a:rPr>
                  <a:t> </a:t>
                </a:r>
              </a:p>
            </p:txBody>
          </p:sp>
        </mc:Fallback>
      </mc:AlternateContent>
      <p:pic>
        <p:nvPicPr>
          <p:cNvPr id="12" name="Picture 11"/>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662363" y="2422570"/>
            <a:ext cx="604837" cy="45493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662363" y="3051572"/>
            <a:ext cx="606427" cy="42285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413479" y="2422569"/>
            <a:ext cx="642939" cy="433388"/>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7902" name="Rectangle 54"/>
              <p:cNvSpPr>
                <a:spLocks noChangeArrowheads="1"/>
              </p:cNvSpPr>
              <p:nvPr/>
            </p:nvSpPr>
            <p:spPr bwMode="auto">
              <a:xfrm>
                <a:off x="395200" y="309782"/>
                <a:ext cx="7370851" cy="84997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pPr eaLnBrk="1" hangingPunct="1"/>
                <a:r>
                  <a:rPr lang="en-US" altLang="en-US" sz="2400" b="1" dirty="0">
                    <a:solidFill>
                      <a:schemeClr val="tx1"/>
                    </a:solidFill>
                    <a:latin typeface="Times New Roman" pitchFamily="18" charset="0"/>
                    <a:ea typeface="Tahoma" pitchFamily="34" charset="0"/>
                    <a:cs typeface="Times New Roman" pitchFamily="18" charset="0"/>
                  </a:rPr>
                  <a:t>Câu 6: </a:t>
                </a:r>
                <a:r>
                  <a:rPr lang="en-US" altLang="en-US" sz="2400" dirty="0">
                    <a:solidFill>
                      <a:schemeClr val="tx1"/>
                    </a:solidFill>
                    <a:latin typeface="Times New Roman" pitchFamily="18" charset="0"/>
                    <a:ea typeface="Tahoma" pitchFamily="34" charset="0"/>
                    <a:cs typeface="Times New Roman" pitchFamily="18" charset="0"/>
                  </a:rPr>
                  <a:t>Cho </a:t>
                </a:r>
                <a14:m>
                  <m:oMath xmlns:m="http://schemas.openxmlformats.org/officeDocument/2006/math">
                    <m:acc>
                      <m:accPr>
                        <m:chr m:val="̂"/>
                        <m:ctrlPr>
                          <a:rPr lang="en-US" altLang="en-US" sz="2400" i="1" smtClean="0">
                            <a:solidFill>
                              <a:schemeClr val="tx1"/>
                            </a:solidFill>
                            <a:latin typeface="Cambria Math" panose="02040503050406030204" pitchFamily="18" charset="0"/>
                            <a:ea typeface="Tahoma" pitchFamily="34" charset="0"/>
                            <a:cs typeface="Times New Roman" pitchFamily="18" charset="0"/>
                          </a:rPr>
                        </m:ctrlPr>
                      </m:accPr>
                      <m:e>
                        <m:r>
                          <m:rPr>
                            <m:nor/>
                          </m:rPr>
                          <a:rPr lang="en-US" altLang="en-US" sz="2400" b="0" i="1" smtClean="0">
                            <a:solidFill>
                              <a:schemeClr val="tx1"/>
                            </a:solidFill>
                            <a:latin typeface="+mj-lt"/>
                            <a:ea typeface="Tahoma" pitchFamily="34" charset="0"/>
                            <a:cs typeface="Times New Roman" pitchFamily="18" charset="0"/>
                          </a:rPr>
                          <m:t>xOy</m:t>
                        </m:r>
                      </m:e>
                    </m:acc>
                    <m:r>
                      <m:rPr>
                        <m:nor/>
                      </m:rPr>
                      <a:rPr lang="en-US" altLang="en-US" sz="2400" b="0" i="1" smtClean="0">
                        <a:solidFill>
                          <a:schemeClr val="tx1"/>
                        </a:solidFill>
                        <a:latin typeface="+mj-lt"/>
                        <a:ea typeface="Tahoma" pitchFamily="34" charset="0"/>
                        <a:cs typeface="Times New Roman" pitchFamily="18" charset="0"/>
                      </a:rPr>
                      <m:t>= </m:t>
                    </m:r>
                    <m:sSup>
                      <m:sSupPr>
                        <m:ctrlPr>
                          <a:rPr lang="en-US" altLang="en-US" sz="2400" b="0" i="1" smtClean="0">
                            <a:solidFill>
                              <a:schemeClr val="tx1"/>
                            </a:solidFill>
                            <a:latin typeface="Cambria Math" panose="02040503050406030204" pitchFamily="18" charset="0"/>
                            <a:ea typeface="Tahoma" pitchFamily="34" charset="0"/>
                            <a:cs typeface="Times New Roman" pitchFamily="18" charset="0"/>
                          </a:rPr>
                        </m:ctrlPr>
                      </m:sSupPr>
                      <m:e>
                        <m:r>
                          <m:rPr>
                            <m:nor/>
                          </m:rPr>
                          <a:rPr lang="en-US" altLang="en-US" sz="2400" b="0" smtClean="0">
                            <a:solidFill>
                              <a:schemeClr val="tx1"/>
                            </a:solidFill>
                            <a:latin typeface="+mj-lt"/>
                            <a:ea typeface="Tahoma" pitchFamily="34" charset="0"/>
                            <a:cs typeface="Times New Roman" pitchFamily="18" charset="0"/>
                          </a:rPr>
                          <m:t>110</m:t>
                        </m:r>
                      </m:e>
                      <m:sup>
                        <m:r>
                          <m:rPr>
                            <m:nor/>
                          </m:rPr>
                          <a:rPr lang="en-US" altLang="en-US" sz="2400" b="0" smtClean="0">
                            <a:solidFill>
                              <a:schemeClr val="tx1"/>
                            </a:solidFill>
                            <a:latin typeface="+mj-lt"/>
                            <a:ea typeface="Tahoma" pitchFamily="34" charset="0"/>
                            <a:cs typeface="Times New Roman" pitchFamily="18" charset="0"/>
                          </a:rPr>
                          <m:t>o</m:t>
                        </m:r>
                      </m:sup>
                    </m:sSup>
                  </m:oMath>
                </a14:m>
                <a:r>
                  <a:rPr lang="en-US" altLang="en-US" sz="2400" dirty="0">
                    <a:solidFill>
                      <a:schemeClr val="tx1"/>
                    </a:solidFill>
                    <a:latin typeface="Times New Roman" pitchFamily="18" charset="0"/>
                    <a:ea typeface="Tahoma" pitchFamily="34" charset="0"/>
                    <a:cs typeface="Times New Roman" pitchFamily="18" charset="0"/>
                  </a:rPr>
                  <a:t>. Gọi </a:t>
                </a:r>
                <a14:m>
                  <m:oMath xmlns:m="http://schemas.openxmlformats.org/officeDocument/2006/math">
                    <m:r>
                      <m:rPr>
                        <m:nor/>
                      </m:rPr>
                      <a:rPr lang="en-US" altLang="en-US" sz="2400" b="0" i="1" smtClean="0">
                        <a:solidFill>
                          <a:schemeClr val="tx1"/>
                        </a:solidFill>
                        <a:latin typeface="Times New Roman" pitchFamily="18" charset="0"/>
                        <a:ea typeface="Tahoma" pitchFamily="34" charset="0"/>
                        <a:cs typeface="Times New Roman" pitchFamily="18" charset="0"/>
                      </a:rPr>
                      <m:t>Ot</m:t>
                    </m:r>
                  </m:oMath>
                </a14:m>
                <a:r>
                  <a:rPr lang="en-US" altLang="en-US" sz="2400" dirty="0">
                    <a:solidFill>
                      <a:schemeClr val="tx1"/>
                    </a:solidFill>
                    <a:latin typeface="Times New Roman" pitchFamily="18" charset="0"/>
                    <a:ea typeface="Tahoma" pitchFamily="34" charset="0"/>
                    <a:cs typeface="Times New Roman" pitchFamily="18" charset="0"/>
                  </a:rPr>
                  <a:t> là tia phân giác của góc </a:t>
                </a:r>
                <a14:m>
                  <m:oMath xmlns:m="http://schemas.openxmlformats.org/officeDocument/2006/math">
                    <m:r>
                      <m:rPr>
                        <m:nor/>
                      </m:rPr>
                      <a:rPr lang="en-US" altLang="en-US" sz="2400" b="0" i="1" smtClean="0">
                        <a:solidFill>
                          <a:schemeClr val="tx1"/>
                        </a:solidFill>
                        <a:latin typeface="Times New Roman" pitchFamily="18" charset="0"/>
                        <a:ea typeface="Tahoma" pitchFamily="34" charset="0"/>
                        <a:cs typeface="Times New Roman" pitchFamily="18" charset="0"/>
                      </a:rPr>
                      <m:t>xOy</m:t>
                    </m:r>
                  </m:oMath>
                </a14:m>
                <a:r>
                  <a:rPr lang="en-US" sz="2400" dirty="0">
                    <a:solidFill>
                      <a:schemeClr val="tx1"/>
                    </a:solidFill>
                    <a:latin typeface="Times New Roman" pitchFamily="18" charset="0"/>
                    <a:ea typeface="Tahoma" pitchFamily="34" charset="0"/>
                    <a:cs typeface="Times New Roman" pitchFamily="18" charset="0"/>
                  </a:rPr>
                  <a:t>. Hỏi số đo góc </a:t>
                </a:r>
                <a14:m>
                  <m:oMath xmlns:m="http://schemas.openxmlformats.org/officeDocument/2006/math">
                    <m:r>
                      <m:rPr>
                        <m:nor/>
                      </m:rPr>
                      <a:rPr lang="en-US" sz="2400" b="0" i="1" smtClean="0">
                        <a:solidFill>
                          <a:schemeClr val="tx1"/>
                        </a:solidFill>
                        <a:latin typeface="Times New Roman" pitchFamily="18" charset="0"/>
                        <a:ea typeface="Tahoma" pitchFamily="34" charset="0"/>
                        <a:cs typeface="Times New Roman" pitchFamily="18" charset="0"/>
                      </a:rPr>
                      <m:t>xOt</m:t>
                    </m:r>
                    <m:r>
                      <m:rPr>
                        <m:nor/>
                      </m:rPr>
                      <a:rPr lang="en-US" sz="2400" b="0" i="1" smtClean="0">
                        <a:solidFill>
                          <a:schemeClr val="tx1"/>
                        </a:solidFill>
                        <a:latin typeface="Times New Roman" pitchFamily="18" charset="0"/>
                        <a:ea typeface="Tahoma" pitchFamily="34" charset="0"/>
                        <a:cs typeface="Times New Roman" pitchFamily="18" charset="0"/>
                      </a:rPr>
                      <m:t>=</m:t>
                    </m:r>
                    <m:r>
                      <m:rPr>
                        <m:nor/>
                      </m:rPr>
                      <a:rPr lang="en-US" sz="2400" b="0" i="0" smtClean="0">
                        <a:solidFill>
                          <a:schemeClr val="tx1"/>
                        </a:solidFill>
                        <a:latin typeface="Times New Roman" pitchFamily="18" charset="0"/>
                        <a:ea typeface="Tahoma" pitchFamily="34" charset="0"/>
                        <a:cs typeface="Times New Roman" pitchFamily="18" charset="0"/>
                      </a:rPr>
                      <m:t> ?</m:t>
                    </m:r>
                  </m:oMath>
                </a14:m>
                <a:r>
                  <a:rPr lang="en-US" sz="2400" dirty="0">
                    <a:solidFill>
                      <a:schemeClr val="tx1"/>
                    </a:solidFill>
                    <a:latin typeface="Times New Roman" pitchFamily="18" charset="0"/>
                    <a:ea typeface="Tahoma" pitchFamily="34" charset="0"/>
                    <a:cs typeface="Times New Roman" pitchFamily="18" charset="0"/>
                  </a:rPr>
                  <a:t> </a:t>
                </a:r>
              </a:p>
            </p:txBody>
          </p:sp>
        </mc:Choice>
        <mc:Fallback xmlns="">
          <p:sp>
            <p:nvSpPr>
              <p:cNvPr id="37902" name="Rectangle 54"/>
              <p:cNvSpPr>
                <a:spLocks noRot="1" noChangeAspect="1" noMove="1" noResize="1" noEditPoints="1" noAdjustHandles="1" noChangeArrowheads="1" noChangeShapeType="1" noTextEdit="1"/>
              </p:cNvSpPr>
              <p:nvPr/>
            </p:nvSpPr>
            <p:spPr bwMode="auto">
              <a:xfrm>
                <a:off x="395200" y="309782"/>
                <a:ext cx="7370851" cy="849976"/>
              </a:xfrm>
              <a:prstGeom prst="rect">
                <a:avLst/>
              </a:prstGeom>
              <a:blipFill rotWithShape="1">
                <a:blip r:embed="rId15"/>
                <a:stretch>
                  <a:fillRect l="-1323" t="-3597" b="-1510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3" name="Cloud 22"/>
          <p:cNvSpPr/>
          <p:nvPr/>
        </p:nvSpPr>
        <p:spPr>
          <a:xfrm>
            <a:off x="4572000" y="4367590"/>
            <a:ext cx="668338" cy="308372"/>
          </a:xfrm>
          <a:prstGeom prst="cloud">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4" tIns="34287" rIns="68574" bIns="34287" anchor="ctr"/>
          <a:lstStyle/>
          <a:p>
            <a:pPr algn="ctr" defTabSz="685834">
              <a:defRPr/>
            </a:pPr>
            <a:endParaRPr lang="vi-VN" sz="2800">
              <a:solidFill>
                <a:prstClr val="white"/>
              </a:solidFill>
              <a:latin typeface="Times New Roman" panose="02020603050405020304" pitchFamily="18" charset="0"/>
              <a:cs typeface="Times New Roman" panose="02020603050405020304" pitchFamily="18" charset="0"/>
            </a:endParaRPr>
          </a:p>
        </p:txBody>
      </p:sp>
      <p:sp>
        <p:nvSpPr>
          <p:cNvPr id="24" name="Oval 26"/>
          <p:cNvSpPr>
            <a:spLocks noChangeArrowheads="1"/>
          </p:cNvSpPr>
          <p:nvPr/>
        </p:nvSpPr>
        <p:spPr bwMode="auto">
          <a:xfrm>
            <a:off x="7758113" y="377429"/>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1600" b="1">
                <a:solidFill>
                  <a:srgbClr val="FF3300"/>
                </a:solidFill>
                <a:latin typeface="Times New Roman" pitchFamily="18" charset="0"/>
                <a:cs typeface="Times New Roman" pitchFamily="18" charset="0"/>
              </a:rPr>
              <a:t>STOP</a:t>
            </a:r>
          </a:p>
        </p:txBody>
      </p:sp>
      <p:sp>
        <p:nvSpPr>
          <p:cNvPr id="25" name="Oval 27"/>
          <p:cNvSpPr>
            <a:spLocks noChangeArrowheads="1"/>
          </p:cNvSpPr>
          <p:nvPr/>
        </p:nvSpPr>
        <p:spPr bwMode="auto">
          <a:xfrm>
            <a:off x="7758113" y="378619"/>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a:t>
            </a:r>
          </a:p>
        </p:txBody>
      </p:sp>
      <p:sp>
        <p:nvSpPr>
          <p:cNvPr id="26" name="Oval 28"/>
          <p:cNvSpPr>
            <a:spLocks noChangeArrowheads="1"/>
          </p:cNvSpPr>
          <p:nvPr/>
        </p:nvSpPr>
        <p:spPr bwMode="auto">
          <a:xfrm>
            <a:off x="7758113" y="378619"/>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2</a:t>
            </a:r>
          </a:p>
        </p:txBody>
      </p:sp>
      <p:sp>
        <p:nvSpPr>
          <p:cNvPr id="27" name="Oval 29"/>
          <p:cNvSpPr>
            <a:spLocks noChangeArrowheads="1"/>
          </p:cNvSpPr>
          <p:nvPr/>
        </p:nvSpPr>
        <p:spPr bwMode="auto">
          <a:xfrm>
            <a:off x="7758113" y="381000"/>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3</a:t>
            </a:r>
          </a:p>
        </p:txBody>
      </p:sp>
      <p:sp>
        <p:nvSpPr>
          <p:cNvPr id="28" name="Oval 30"/>
          <p:cNvSpPr>
            <a:spLocks noChangeArrowheads="1"/>
          </p:cNvSpPr>
          <p:nvPr/>
        </p:nvSpPr>
        <p:spPr bwMode="auto">
          <a:xfrm>
            <a:off x="7758113" y="379810"/>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4</a:t>
            </a:r>
          </a:p>
        </p:txBody>
      </p:sp>
      <p:sp>
        <p:nvSpPr>
          <p:cNvPr id="29" name="Oval 31"/>
          <p:cNvSpPr>
            <a:spLocks noChangeArrowheads="1"/>
          </p:cNvSpPr>
          <p:nvPr/>
        </p:nvSpPr>
        <p:spPr bwMode="auto">
          <a:xfrm>
            <a:off x="7758113" y="381000"/>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5</a:t>
            </a:r>
          </a:p>
        </p:txBody>
      </p:sp>
      <p:sp>
        <p:nvSpPr>
          <p:cNvPr id="30" name="Oval 32"/>
          <p:cNvSpPr>
            <a:spLocks noChangeArrowheads="1"/>
          </p:cNvSpPr>
          <p:nvPr/>
        </p:nvSpPr>
        <p:spPr bwMode="auto">
          <a:xfrm>
            <a:off x="7758113" y="377429"/>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6</a:t>
            </a:r>
          </a:p>
        </p:txBody>
      </p:sp>
      <p:sp>
        <p:nvSpPr>
          <p:cNvPr id="31" name="Oval 33"/>
          <p:cNvSpPr>
            <a:spLocks noChangeArrowheads="1"/>
          </p:cNvSpPr>
          <p:nvPr/>
        </p:nvSpPr>
        <p:spPr bwMode="auto">
          <a:xfrm>
            <a:off x="7759700" y="377429"/>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7</a:t>
            </a:r>
          </a:p>
        </p:txBody>
      </p:sp>
      <p:sp>
        <p:nvSpPr>
          <p:cNvPr id="32" name="Oval 34"/>
          <p:cNvSpPr>
            <a:spLocks noChangeArrowheads="1"/>
          </p:cNvSpPr>
          <p:nvPr/>
        </p:nvSpPr>
        <p:spPr bwMode="auto">
          <a:xfrm>
            <a:off x="7761288" y="378619"/>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8</a:t>
            </a:r>
          </a:p>
        </p:txBody>
      </p:sp>
      <p:sp>
        <p:nvSpPr>
          <p:cNvPr id="33" name="Oval 35"/>
          <p:cNvSpPr>
            <a:spLocks noChangeArrowheads="1"/>
          </p:cNvSpPr>
          <p:nvPr/>
        </p:nvSpPr>
        <p:spPr bwMode="auto">
          <a:xfrm>
            <a:off x="7762876" y="378619"/>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9</a:t>
            </a:r>
          </a:p>
        </p:txBody>
      </p:sp>
      <p:sp>
        <p:nvSpPr>
          <p:cNvPr id="34" name="Oval 36"/>
          <p:cNvSpPr>
            <a:spLocks noChangeArrowheads="1"/>
          </p:cNvSpPr>
          <p:nvPr/>
        </p:nvSpPr>
        <p:spPr bwMode="auto">
          <a:xfrm>
            <a:off x="7761288" y="377429"/>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10</a:t>
            </a:r>
          </a:p>
        </p:txBody>
      </p:sp>
      <p:sp>
        <p:nvSpPr>
          <p:cNvPr id="35" name="Oval 37"/>
          <p:cNvSpPr>
            <a:spLocks noChangeArrowheads="1"/>
          </p:cNvSpPr>
          <p:nvPr/>
        </p:nvSpPr>
        <p:spPr bwMode="auto">
          <a:xfrm>
            <a:off x="7759700" y="377429"/>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11</a:t>
            </a:r>
          </a:p>
        </p:txBody>
      </p:sp>
      <p:sp>
        <p:nvSpPr>
          <p:cNvPr id="36" name="Oval 38"/>
          <p:cNvSpPr>
            <a:spLocks noChangeArrowheads="1"/>
          </p:cNvSpPr>
          <p:nvPr/>
        </p:nvSpPr>
        <p:spPr bwMode="auto">
          <a:xfrm>
            <a:off x="7764463" y="378619"/>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12</a:t>
            </a:r>
          </a:p>
        </p:txBody>
      </p:sp>
      <p:sp>
        <p:nvSpPr>
          <p:cNvPr id="37" name="Oval 39"/>
          <p:cNvSpPr>
            <a:spLocks noChangeArrowheads="1"/>
          </p:cNvSpPr>
          <p:nvPr/>
        </p:nvSpPr>
        <p:spPr bwMode="auto">
          <a:xfrm>
            <a:off x="7758113" y="377429"/>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13</a:t>
            </a:r>
          </a:p>
        </p:txBody>
      </p:sp>
      <p:sp>
        <p:nvSpPr>
          <p:cNvPr id="38" name="Oval 40"/>
          <p:cNvSpPr>
            <a:spLocks noChangeArrowheads="1"/>
          </p:cNvSpPr>
          <p:nvPr/>
        </p:nvSpPr>
        <p:spPr bwMode="auto">
          <a:xfrm>
            <a:off x="7764463" y="379810"/>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14</a:t>
            </a:r>
          </a:p>
        </p:txBody>
      </p:sp>
      <p:sp>
        <p:nvSpPr>
          <p:cNvPr id="39" name="Oval 41"/>
          <p:cNvSpPr>
            <a:spLocks noChangeArrowheads="1"/>
          </p:cNvSpPr>
          <p:nvPr/>
        </p:nvSpPr>
        <p:spPr bwMode="auto">
          <a:xfrm>
            <a:off x="7766051" y="378619"/>
            <a:ext cx="685801" cy="285750"/>
          </a:xfrm>
          <a:prstGeom prst="ellipse">
            <a:avLst/>
          </a:prstGeom>
          <a:solidFill>
            <a:schemeClr val="bg1"/>
          </a:solidFill>
          <a:ln w="12700" cmpd="tri">
            <a:solidFill>
              <a:schemeClr val="tx1"/>
            </a:solidFill>
            <a:round/>
            <a:headEnd/>
            <a:tailEnd/>
          </a:ln>
        </p:spPr>
        <p:txBody>
          <a:bodyPr wrap="none" anchor="ctr"/>
          <a:lstStyle/>
          <a:p>
            <a:pPr algn="ctr" eaLnBrk="1" hangingPunct="1"/>
            <a:r>
              <a:rPr lang="en-US" sz="2400">
                <a:solidFill>
                  <a:srgbClr val="FF3300"/>
                </a:solidFill>
                <a:latin typeface=".VnBodoniH" pitchFamily="34" charset="0"/>
                <a:cs typeface="Arial" pitchFamily="34" charset="0"/>
              </a:rPr>
              <a:t>15</a:t>
            </a:r>
          </a:p>
        </p:txBody>
      </p:sp>
      <p:pic>
        <p:nvPicPr>
          <p:cNvPr id="42" name="Picture 41"/>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7493868" y="3037773"/>
            <a:ext cx="588381" cy="433388"/>
          </a:xfrm>
          <a:prstGeom prst="rect">
            <a:avLst/>
          </a:prstGeom>
          <a:solidFill>
            <a:srgbClr val="00B050"/>
          </a:solidFill>
          <a:ln>
            <a:noFill/>
          </a:ln>
        </p:spPr>
      </p:pic>
      <p:pic>
        <p:nvPicPr>
          <p:cNvPr id="41" name="Picture 4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709548" y="297260"/>
            <a:ext cx="876300" cy="731838"/>
          </a:xfrm>
          <a:prstGeom prst="rect">
            <a:avLst/>
          </a:prstGeom>
        </p:spPr>
      </p:pic>
      <p:pic>
        <p:nvPicPr>
          <p:cNvPr id="40" name="Picture 39">
            <a:hlinkClick r:id="rId18" action="ppaction://hlinksldjump"/>
            <a:extLst>
              <a:ext uri="{FF2B5EF4-FFF2-40B4-BE49-F238E27FC236}">
                <a16:creationId xmlns:a16="http://schemas.microsoft.com/office/drawing/2014/main" id="{9BE5E0EA-5F6A-1177-3AFF-DAAFB70C23F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450605" y="4412853"/>
            <a:ext cx="653367" cy="653367"/>
          </a:xfrm>
          <a:prstGeom prst="rect">
            <a:avLst/>
          </a:prstGeom>
        </p:spPr>
      </p:pic>
    </p:spTree>
    <p:extLst>
      <p:ext uri="{BB962C8B-B14F-4D97-AF65-F5344CB8AC3E}">
        <p14:creationId xmlns:p14="http://schemas.microsoft.com/office/powerpoint/2010/main" val="424568496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repeatCount="indefinite"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0" fill="hold"/>
                                        <p:tgtEl>
                                          <p:spTgt spid="2"/>
                                        </p:tgtEl>
                                        <p:attrNameLst>
                                          <p:attrName>ppt_x</p:attrName>
                                        </p:attrNameLst>
                                      </p:cBhvr>
                                      <p:tavLst>
                                        <p:tav tm="0">
                                          <p:val>
                                            <p:strVal val="0-#ppt_w/2"/>
                                          </p:val>
                                        </p:tav>
                                        <p:tav tm="100000">
                                          <p:val>
                                            <p:strVal val="#ppt_x"/>
                                          </p:val>
                                        </p:tav>
                                      </p:tavLst>
                                    </p:anim>
                                    <p:anim calcmode="lin" valueType="num">
                                      <p:cBhvr additive="base">
                                        <p:cTn id="8" dur="20000" fill="hold"/>
                                        <p:tgtEl>
                                          <p:spTgt spid="2"/>
                                        </p:tgtEl>
                                        <p:attrNameLst>
                                          <p:attrName>ppt_y</p:attrName>
                                        </p:attrNameLst>
                                      </p:cBhvr>
                                      <p:tavLst>
                                        <p:tav tm="0">
                                          <p:val>
                                            <p:strVal val="#ppt_y"/>
                                          </p:val>
                                        </p:tav>
                                        <p:tav tm="100000">
                                          <p:val>
                                            <p:strVal val="#ppt_y"/>
                                          </p:val>
                                        </p:tav>
                                      </p:tavLst>
                                    </p:anim>
                                  </p:childTnLst>
                                </p:cTn>
                              </p:par>
                              <p:par>
                                <p:cTn id="9" presetID="47"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5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anim calcmode="lin" valueType="num">
                                      <p:cBhvr>
                                        <p:cTn id="17" dur="500" fill="hold"/>
                                        <p:tgtEl>
                                          <p:spTgt spid="7"/>
                                        </p:tgtEl>
                                        <p:attrNameLst>
                                          <p:attrName>ppt_x</p:attrName>
                                        </p:attrNameLst>
                                      </p:cBhvr>
                                      <p:tavLst>
                                        <p:tav tm="0">
                                          <p:val>
                                            <p:strVal val="#ppt_x"/>
                                          </p:val>
                                        </p:tav>
                                        <p:tav tm="100000">
                                          <p:val>
                                            <p:strVal val="#ppt_x"/>
                                          </p:val>
                                        </p:tav>
                                      </p:tavLst>
                                    </p:anim>
                                    <p:anim calcmode="lin" valueType="num">
                                      <p:cBhvr>
                                        <p:cTn id="18" dur="500" fill="hold"/>
                                        <p:tgtEl>
                                          <p:spTgt spid="7"/>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10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150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anim calcmode="lin" valueType="num">
                                      <p:cBhvr>
                                        <p:cTn id="27" dur="500" fill="hold"/>
                                        <p:tgtEl>
                                          <p:spTgt spid="10"/>
                                        </p:tgtEl>
                                        <p:attrNameLst>
                                          <p:attrName>ppt_x</p:attrName>
                                        </p:attrNameLst>
                                      </p:cBhvr>
                                      <p:tavLst>
                                        <p:tav tm="0">
                                          <p:val>
                                            <p:strVal val="#ppt_x"/>
                                          </p:val>
                                        </p:tav>
                                        <p:tav tm="100000">
                                          <p:val>
                                            <p:strVal val="#ppt_x"/>
                                          </p:val>
                                        </p:tav>
                                      </p:tavLst>
                                    </p:anim>
                                    <p:anim calcmode="lin" valueType="num">
                                      <p:cBhvr>
                                        <p:cTn id="28" dur="500" fill="hold"/>
                                        <p:tgtEl>
                                          <p:spTgt spid="1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200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anim calcmode="lin" valueType="num">
                                      <p:cBhvr>
                                        <p:cTn id="32" dur="500" fill="hold"/>
                                        <p:tgtEl>
                                          <p:spTgt spid="11"/>
                                        </p:tgtEl>
                                        <p:attrNameLst>
                                          <p:attrName>ppt_x</p:attrName>
                                        </p:attrNameLst>
                                      </p:cBhvr>
                                      <p:tavLst>
                                        <p:tav tm="0">
                                          <p:val>
                                            <p:strVal val="#ppt_x"/>
                                          </p:val>
                                        </p:tav>
                                        <p:tav tm="100000">
                                          <p:val>
                                            <p:strVal val="#ppt_x"/>
                                          </p:val>
                                        </p:tav>
                                      </p:tavLst>
                                    </p:anim>
                                    <p:anim calcmode="lin" valueType="num">
                                      <p:cBhvr>
                                        <p:cTn id="33" dur="500" fill="hold"/>
                                        <p:tgtEl>
                                          <p:spTgt spid="11"/>
                                        </p:tgtEl>
                                        <p:attrNameLst>
                                          <p:attrName>ppt_y</p:attrName>
                                        </p:attrNameLst>
                                      </p:cBhvr>
                                      <p:tavLst>
                                        <p:tav tm="0">
                                          <p:val>
                                            <p:strVal val="#ppt_y+.1"/>
                                          </p:val>
                                        </p:tav>
                                        <p:tav tm="100000">
                                          <p:val>
                                            <p:strVal val="#ppt_y"/>
                                          </p:val>
                                        </p:tav>
                                      </p:tavLst>
                                    </p:anim>
                                  </p:childTnLst>
                                </p:cTn>
                              </p:par>
                              <p:par>
                                <p:cTn id="34" presetID="2" presetClass="entr" presetSubtype="2" repeatCount="indefinite" fill="hold" nodeType="withEffect">
                                  <p:stCondLst>
                                    <p:cond delay="50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20000" fill="hold"/>
                                        <p:tgtEl>
                                          <p:spTgt spid="8"/>
                                        </p:tgtEl>
                                        <p:attrNameLst>
                                          <p:attrName>ppt_x</p:attrName>
                                        </p:attrNameLst>
                                      </p:cBhvr>
                                      <p:tavLst>
                                        <p:tav tm="0">
                                          <p:val>
                                            <p:strVal val="1+#ppt_w/2"/>
                                          </p:val>
                                        </p:tav>
                                        <p:tav tm="100000">
                                          <p:val>
                                            <p:strVal val="#ppt_x"/>
                                          </p:val>
                                        </p:tav>
                                      </p:tavLst>
                                    </p:anim>
                                    <p:anim calcmode="lin" valueType="num">
                                      <p:cBhvr additive="base">
                                        <p:cTn id="37" dur="20000" fill="hold"/>
                                        <p:tgtEl>
                                          <p:spTgt spid="8"/>
                                        </p:tgtEl>
                                        <p:attrNameLst>
                                          <p:attrName>ppt_y</p:attrName>
                                        </p:attrNameLst>
                                      </p:cBhvr>
                                      <p:tavLst>
                                        <p:tav tm="0">
                                          <p:val>
                                            <p:strVal val="#ppt_y"/>
                                          </p:val>
                                        </p:tav>
                                        <p:tav tm="100000">
                                          <p:val>
                                            <p:strVal val="#ppt_y"/>
                                          </p:val>
                                        </p:tav>
                                      </p:tavLst>
                                    </p:anim>
                                  </p:childTnLst>
                                </p:cTn>
                              </p:par>
                              <p:par>
                                <p:cTn id="38" presetID="2" presetClass="entr" presetSubtype="8" repeatCount="indefinite" fill="hold" nodeType="withEffect">
                                  <p:stCondLst>
                                    <p:cond delay="500"/>
                                  </p:stCondLst>
                                  <p:childTnLst>
                                    <p:set>
                                      <p:cBhvr>
                                        <p:cTn id="39" dur="1" fill="hold">
                                          <p:stCondLst>
                                            <p:cond delay="0"/>
                                          </p:stCondLst>
                                        </p:cTn>
                                        <p:tgtEl>
                                          <p:spTgt spid="23"/>
                                        </p:tgtEl>
                                        <p:attrNameLst>
                                          <p:attrName>style.visibility</p:attrName>
                                        </p:attrNameLst>
                                      </p:cBhvr>
                                      <p:to>
                                        <p:strVal val="visible"/>
                                      </p:to>
                                    </p:set>
                                    <p:anim calcmode="lin" valueType="num">
                                      <p:cBhvr additive="base">
                                        <p:cTn id="40" dur="20000" fill="hold"/>
                                        <p:tgtEl>
                                          <p:spTgt spid="23"/>
                                        </p:tgtEl>
                                        <p:attrNameLst>
                                          <p:attrName>ppt_x</p:attrName>
                                        </p:attrNameLst>
                                      </p:cBhvr>
                                      <p:tavLst>
                                        <p:tav tm="0">
                                          <p:val>
                                            <p:strVal val="0-#ppt_w/2"/>
                                          </p:val>
                                        </p:tav>
                                        <p:tav tm="100000">
                                          <p:val>
                                            <p:strVal val="#ppt_x"/>
                                          </p:val>
                                        </p:tav>
                                      </p:tavLst>
                                    </p:anim>
                                    <p:anim calcmode="lin" valueType="num">
                                      <p:cBhvr additive="base">
                                        <p:cTn id="41" dur="20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 presetClass="exit" presetSubtype="10" fill="hold" nodeType="clickEffect">
                                  <p:stCondLst>
                                    <p:cond delay="0"/>
                                  </p:stCondLst>
                                  <p:childTnLst>
                                    <p:animEffect transition="out" filter="blinds(horizontal)">
                                      <p:cBhvr>
                                        <p:cTn id="45" dur="500"/>
                                        <p:tgtEl>
                                          <p:spTgt spid="41"/>
                                        </p:tgtEl>
                                      </p:cBhvr>
                                    </p:animEffect>
                                    <p:set>
                                      <p:cBhvr>
                                        <p:cTn id="46" dur="1" fill="hold">
                                          <p:stCondLst>
                                            <p:cond delay="499"/>
                                          </p:stCondLst>
                                        </p:cTn>
                                        <p:tgtEl>
                                          <p:spTgt spid="41"/>
                                        </p:tgtEl>
                                        <p:attrNameLst>
                                          <p:attrName>style.visibility</p:attrName>
                                        </p:attrNameLst>
                                      </p:cBhvr>
                                      <p:to>
                                        <p:strVal val="hidden"/>
                                      </p:to>
                                    </p:set>
                                  </p:childTnLst>
                                </p:cTn>
                              </p:par>
                              <p:par>
                                <p:cTn id="47" presetID="4" presetClass="exit" presetSubtype="16" fill="hold" nodeType="withEffect">
                                  <p:stCondLst>
                                    <p:cond delay="500"/>
                                  </p:stCondLst>
                                  <p:childTnLst>
                                    <p:animEffect transition="out" filter="box(in)">
                                      <p:cBhvr>
                                        <p:cTn id="48" dur="500"/>
                                        <p:tgtEl>
                                          <p:spTgt spid="39"/>
                                        </p:tgtEl>
                                      </p:cBhvr>
                                    </p:animEffect>
                                    <p:set>
                                      <p:cBhvr>
                                        <p:cTn id="49" dur="1" fill="hold">
                                          <p:stCondLst>
                                            <p:cond delay="499"/>
                                          </p:stCondLst>
                                        </p:cTn>
                                        <p:tgtEl>
                                          <p:spTgt spid="39"/>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hammer.wav"/>
                                        </p:tgtEl>
                                      </p:cMediaNode>
                                    </p:audio>
                                  </p:subTnLst>
                                </p:cTn>
                              </p:par>
                              <p:par>
                                <p:cTn id="50" presetID="4" presetClass="exit" presetSubtype="16" fill="hold" grpId="0" nodeType="withEffect">
                                  <p:stCondLst>
                                    <p:cond delay="22500"/>
                                  </p:stCondLst>
                                  <p:childTnLst>
                                    <p:animEffect transition="out" filter="box(in)">
                                      <p:cBhvr>
                                        <p:cTn id="51" dur="500"/>
                                        <p:tgtEl>
                                          <p:spTgt spid="25"/>
                                        </p:tgtEl>
                                      </p:cBhvr>
                                    </p:animEffect>
                                    <p:set>
                                      <p:cBhvr>
                                        <p:cTn id="52"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hammer.wav"/>
                                        </p:tgtEl>
                                      </p:cMediaNode>
                                    </p:audio>
                                  </p:subTnLst>
                                </p:cTn>
                              </p:par>
                              <p:par>
                                <p:cTn id="53" presetID="4" presetClass="exit" presetSubtype="16" fill="hold" nodeType="withEffect">
                                  <p:stCondLst>
                                    <p:cond delay="21000"/>
                                  </p:stCondLst>
                                  <p:childTnLst>
                                    <p:animEffect transition="out" filter="box(in)">
                                      <p:cBhvr>
                                        <p:cTn id="54" dur="500"/>
                                        <p:tgtEl>
                                          <p:spTgt spid="26"/>
                                        </p:tgtEl>
                                      </p:cBhvr>
                                    </p:animEffect>
                                    <p:set>
                                      <p:cBhvr>
                                        <p:cTn id="55"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hammer.wav"/>
                                        </p:tgtEl>
                                      </p:cMediaNode>
                                    </p:audio>
                                  </p:subTnLst>
                                </p:cTn>
                              </p:par>
                              <p:par>
                                <p:cTn id="56" presetID="4" presetClass="exit" presetSubtype="16" fill="hold" nodeType="withEffect">
                                  <p:stCondLst>
                                    <p:cond delay="19500"/>
                                  </p:stCondLst>
                                  <p:childTnLst>
                                    <p:animEffect transition="out" filter="box(in)">
                                      <p:cBhvr>
                                        <p:cTn id="57" dur="500"/>
                                        <p:tgtEl>
                                          <p:spTgt spid="27"/>
                                        </p:tgtEl>
                                      </p:cBhvr>
                                    </p:animEffect>
                                    <p:set>
                                      <p:cBhvr>
                                        <p:cTn id="58"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hammer.wav"/>
                                        </p:tgtEl>
                                      </p:cMediaNode>
                                    </p:audio>
                                  </p:subTnLst>
                                </p:cTn>
                              </p:par>
                              <p:par>
                                <p:cTn id="59" presetID="4" presetClass="exit" presetSubtype="16" fill="hold" nodeType="withEffect">
                                  <p:stCondLst>
                                    <p:cond delay="18000"/>
                                  </p:stCondLst>
                                  <p:childTnLst>
                                    <p:animEffect transition="out" filter="box(in)">
                                      <p:cBhvr>
                                        <p:cTn id="60" dur="500"/>
                                        <p:tgtEl>
                                          <p:spTgt spid="28"/>
                                        </p:tgtEl>
                                      </p:cBhvr>
                                    </p:animEffect>
                                    <p:set>
                                      <p:cBhvr>
                                        <p:cTn id="61"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hammer.wav"/>
                                        </p:tgtEl>
                                      </p:cMediaNode>
                                    </p:audio>
                                  </p:subTnLst>
                                </p:cTn>
                              </p:par>
                              <p:par>
                                <p:cTn id="62" presetID="4" presetClass="exit" presetSubtype="16" fill="hold" nodeType="withEffect">
                                  <p:stCondLst>
                                    <p:cond delay="16800"/>
                                  </p:stCondLst>
                                  <p:childTnLst>
                                    <p:animEffect transition="out" filter="box(in)">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hammer.wav"/>
                                        </p:tgtEl>
                                      </p:cMediaNode>
                                    </p:audio>
                                  </p:subTnLst>
                                </p:cTn>
                              </p:par>
                              <p:par>
                                <p:cTn id="65" presetID="4" presetClass="exit" presetSubtype="16" fill="hold" nodeType="withEffect">
                                  <p:stCondLst>
                                    <p:cond delay="15000"/>
                                  </p:stCondLst>
                                  <p:childTnLst>
                                    <p:animEffect transition="out" filter="box(in)">
                                      <p:cBhvr>
                                        <p:cTn id="66" dur="500"/>
                                        <p:tgtEl>
                                          <p:spTgt spid="30"/>
                                        </p:tgtEl>
                                      </p:cBhvr>
                                    </p:animEffect>
                                    <p:set>
                                      <p:cBhvr>
                                        <p:cTn id="67"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3" name="hammer.wav"/>
                                        </p:tgtEl>
                                      </p:cMediaNode>
                                    </p:audio>
                                  </p:subTnLst>
                                </p:cTn>
                              </p:par>
                              <p:par>
                                <p:cTn id="68" presetID="4" presetClass="exit" presetSubtype="16" fill="hold" nodeType="withEffect">
                                  <p:stCondLst>
                                    <p:cond delay="13500"/>
                                  </p:stCondLst>
                                  <p:childTnLst>
                                    <p:animEffect transition="out" filter="box(in)">
                                      <p:cBhvr>
                                        <p:cTn id="69" dur="500"/>
                                        <p:tgtEl>
                                          <p:spTgt spid="31"/>
                                        </p:tgtEl>
                                      </p:cBhvr>
                                    </p:animEffect>
                                    <p:set>
                                      <p:cBhvr>
                                        <p:cTn id="70"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hammer.wav"/>
                                        </p:tgtEl>
                                      </p:cMediaNode>
                                    </p:audio>
                                  </p:subTnLst>
                                </p:cTn>
                              </p:par>
                              <p:par>
                                <p:cTn id="71" presetID="4" presetClass="exit" presetSubtype="16" fill="hold" nodeType="withEffect">
                                  <p:stCondLst>
                                    <p:cond delay="12000"/>
                                  </p:stCondLst>
                                  <p:childTnLst>
                                    <p:animEffect transition="out" filter="box(in)">
                                      <p:cBhvr>
                                        <p:cTn id="72" dur="500"/>
                                        <p:tgtEl>
                                          <p:spTgt spid="32"/>
                                        </p:tgtEl>
                                      </p:cBhvr>
                                    </p:animEffect>
                                    <p:set>
                                      <p:cBhvr>
                                        <p:cTn id="73"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3" name="hammer.wav"/>
                                        </p:tgtEl>
                                      </p:cMediaNode>
                                    </p:audio>
                                  </p:subTnLst>
                                </p:cTn>
                              </p:par>
                              <p:par>
                                <p:cTn id="74" presetID="4" presetClass="exit" presetSubtype="16" fill="hold" nodeType="withEffect">
                                  <p:stCondLst>
                                    <p:cond delay="10500"/>
                                  </p:stCondLst>
                                  <p:childTnLst>
                                    <p:animEffect transition="out" filter="box(in)">
                                      <p:cBhvr>
                                        <p:cTn id="75" dur="500"/>
                                        <p:tgtEl>
                                          <p:spTgt spid="33"/>
                                        </p:tgtEl>
                                      </p:cBhvr>
                                    </p:animEffect>
                                    <p:set>
                                      <p:cBhvr>
                                        <p:cTn id="76" dur="1" fill="hold">
                                          <p:stCondLst>
                                            <p:cond delay="499"/>
                                          </p:stCondLst>
                                        </p:cTn>
                                        <p:tgtEl>
                                          <p:spTgt spid="33"/>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3" name="hammer.wav"/>
                                        </p:tgtEl>
                                      </p:cMediaNode>
                                    </p:audio>
                                  </p:subTnLst>
                                </p:cTn>
                              </p:par>
                              <p:par>
                                <p:cTn id="77" presetID="4" presetClass="exit" presetSubtype="16" fill="hold" nodeType="withEffect">
                                  <p:stCondLst>
                                    <p:cond delay="9000"/>
                                  </p:stCondLst>
                                  <p:childTnLst>
                                    <p:animEffect transition="out" filter="box(in)">
                                      <p:cBhvr>
                                        <p:cTn id="78" dur="500"/>
                                        <p:tgtEl>
                                          <p:spTgt spid="34"/>
                                        </p:tgtEl>
                                      </p:cBhvr>
                                    </p:animEffect>
                                    <p:set>
                                      <p:cBhvr>
                                        <p:cTn id="79"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hammer.wav"/>
                                        </p:tgtEl>
                                      </p:cMediaNode>
                                    </p:audio>
                                  </p:subTnLst>
                                </p:cTn>
                              </p:par>
                              <p:par>
                                <p:cTn id="80" presetID="4" presetClass="exit" presetSubtype="16" fill="hold" nodeType="withEffect">
                                  <p:stCondLst>
                                    <p:cond delay="7500"/>
                                  </p:stCondLst>
                                  <p:childTnLst>
                                    <p:animEffect transition="out" filter="box(in)">
                                      <p:cBhvr>
                                        <p:cTn id="81" dur="500"/>
                                        <p:tgtEl>
                                          <p:spTgt spid="35"/>
                                        </p:tgtEl>
                                      </p:cBhvr>
                                    </p:animEffect>
                                    <p:set>
                                      <p:cBhvr>
                                        <p:cTn id="82"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hammer.wav"/>
                                        </p:tgtEl>
                                      </p:cMediaNode>
                                    </p:audio>
                                  </p:subTnLst>
                                </p:cTn>
                              </p:par>
                              <p:par>
                                <p:cTn id="83" presetID="4" presetClass="exit" presetSubtype="16" fill="hold" nodeType="withEffect">
                                  <p:stCondLst>
                                    <p:cond delay="6000"/>
                                  </p:stCondLst>
                                  <p:childTnLst>
                                    <p:animEffect transition="out" filter="box(in)">
                                      <p:cBhvr>
                                        <p:cTn id="84" dur="500"/>
                                        <p:tgtEl>
                                          <p:spTgt spid="36"/>
                                        </p:tgtEl>
                                      </p:cBhvr>
                                    </p:animEffect>
                                    <p:set>
                                      <p:cBhvr>
                                        <p:cTn id="85"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hammer.wav"/>
                                        </p:tgtEl>
                                      </p:cMediaNode>
                                    </p:audio>
                                  </p:subTnLst>
                                </p:cTn>
                              </p:par>
                              <p:par>
                                <p:cTn id="86" presetID="4" presetClass="exit" presetSubtype="16" fill="hold" nodeType="withEffect">
                                  <p:stCondLst>
                                    <p:cond delay="4500"/>
                                  </p:stCondLst>
                                  <p:childTnLst>
                                    <p:animEffect transition="out" filter="box(in)">
                                      <p:cBhvr>
                                        <p:cTn id="87" dur="500"/>
                                        <p:tgtEl>
                                          <p:spTgt spid="37"/>
                                        </p:tgtEl>
                                      </p:cBhvr>
                                    </p:animEffect>
                                    <p:set>
                                      <p:cBhvr>
                                        <p:cTn id="88"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3" name="hammer.wav"/>
                                        </p:tgtEl>
                                      </p:cMediaNode>
                                    </p:audio>
                                  </p:subTnLst>
                                </p:cTn>
                              </p:par>
                              <p:par>
                                <p:cTn id="89" presetID="4" presetClass="exit" presetSubtype="16" fill="hold" nodeType="withEffect">
                                  <p:stCondLst>
                                    <p:cond delay="3000"/>
                                  </p:stCondLst>
                                  <p:childTnLst>
                                    <p:animEffect transition="out" filter="box(in)">
                                      <p:cBhvr>
                                        <p:cTn id="90" dur="500"/>
                                        <p:tgtEl>
                                          <p:spTgt spid="38"/>
                                        </p:tgtEl>
                                      </p:cBhvr>
                                    </p:animEffect>
                                    <p:set>
                                      <p:cBhvr>
                                        <p:cTn id="91"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hammer.wav"/>
                                        </p:tgtEl>
                                      </p:cMediaNode>
                                    </p:audio>
                                  </p:subTnLst>
                                </p:cTn>
                              </p:par>
                              <p:par>
                                <p:cTn id="92" presetID="53" presetClass="entr" presetSubtype="0" repeatCount="3000" fill="hold" nodeType="withEffect">
                                  <p:stCondLst>
                                    <p:cond delay="15000"/>
                                  </p:stCondLst>
                                  <p:childTnLst>
                                    <p:set>
                                      <p:cBhvr>
                                        <p:cTn id="93" dur="1" fill="hold">
                                          <p:stCondLst>
                                            <p:cond delay="0"/>
                                          </p:stCondLst>
                                        </p:cTn>
                                        <p:tgtEl>
                                          <p:spTgt spid="24">
                                            <p:txEl>
                                              <p:pRg st="0" end="0"/>
                                            </p:txEl>
                                          </p:spTgt>
                                        </p:tgtEl>
                                        <p:attrNameLst>
                                          <p:attrName>style.visibility</p:attrName>
                                        </p:attrNameLst>
                                      </p:cBhvr>
                                      <p:to>
                                        <p:strVal val="visible"/>
                                      </p:to>
                                    </p:set>
                                    <p:anim calcmode="lin" valueType="num">
                                      <p:cBhvr>
                                        <p:cTn id="94" dur="10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95" dur="10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96" dur="10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7" restart="whenNotActive" fill="hold" evtFilter="cancelBubble" nodeType="interactiveSeq">
                <p:stCondLst>
                  <p:cond evt="onClick" delay="0">
                    <p:tgtEl>
                      <p:spTgt spid="7"/>
                    </p:tgtEl>
                  </p:cond>
                </p:stCondLst>
                <p:endSync evt="end" delay="0">
                  <p:rtn val="all"/>
                </p:endSync>
                <p:childTnLst>
                  <p:par>
                    <p:cTn id="98" fill="hold" nodeType="clickPar">
                      <p:stCondLst>
                        <p:cond delay="0"/>
                      </p:stCondLst>
                      <p:childTnLst>
                        <p:par>
                          <p:cTn id="99" fill="hold" nodeType="withGroup">
                            <p:stCondLst>
                              <p:cond delay="0"/>
                            </p:stCondLst>
                            <p:childTnLst>
                              <p:par>
                                <p:cTn id="100" presetID="1" presetClass="emph" presetSubtype="2" fill="hold" nodeType="clickEffect">
                                  <p:stCondLst>
                                    <p:cond delay="0"/>
                                  </p:stCondLst>
                                  <p:childTnLst>
                                    <p:animClr clrSpc="rgb" dir="cw">
                                      <p:cBhvr>
                                        <p:cTn id="101" dur="250" fill="hold"/>
                                        <p:tgtEl>
                                          <p:spTgt spid="7"/>
                                        </p:tgtEl>
                                        <p:attrNameLst>
                                          <p:attrName>fillcolor</p:attrName>
                                        </p:attrNameLst>
                                      </p:cBhvr>
                                      <p:to>
                                        <a:srgbClr val="FFF2CC"/>
                                      </p:to>
                                    </p:animClr>
                                    <p:set>
                                      <p:cBhvr>
                                        <p:cTn id="102" dur="250" fill="hold"/>
                                        <p:tgtEl>
                                          <p:spTgt spid="7"/>
                                        </p:tgtEl>
                                        <p:attrNameLst>
                                          <p:attrName>fill.type</p:attrName>
                                        </p:attrNameLst>
                                      </p:cBhvr>
                                      <p:to>
                                        <p:strVal val="solid"/>
                                      </p:to>
                                    </p:set>
                                    <p:set>
                                      <p:cBhvr>
                                        <p:cTn id="103" dur="250" fill="hold"/>
                                        <p:tgtEl>
                                          <p:spTgt spid="7"/>
                                        </p:tgtEl>
                                        <p:attrNameLst>
                                          <p:attrName>fill.on</p:attrName>
                                        </p:attrNameLst>
                                      </p:cBhvr>
                                      <p:to>
                                        <p:strVal val="true"/>
                                      </p:to>
                                    </p:set>
                                  </p:childTnLst>
                                  <p:subTnLst>
                                    <p:audio>
                                      <p:cMediaNode>
                                        <p:cTn display="0" masterRel="sameClick">
                                          <p:stCondLst>
                                            <p:cond evt="begin" delay="0">
                                              <p:tn val="100"/>
                                            </p:cond>
                                          </p:stCondLst>
                                          <p:endCondLst>
                                            <p:cond evt="onStopAudio" delay="0">
                                              <p:tgtEl>
                                                <p:sldTgt/>
                                              </p:tgtEl>
                                            </p:cond>
                                          </p:endCondLst>
                                        </p:cTn>
                                        <p:tgtEl>
                                          <p:sndTgt r:embed="rId4" name="click.wav"/>
                                        </p:tgtEl>
                                      </p:cMediaNode>
                                    </p:audio>
                                  </p:subTnLst>
                                </p:cTn>
                              </p:par>
                              <p:par>
                                <p:cTn id="104" presetID="23" presetClass="entr" presetSubtype="32" fill="hold" nodeType="withEffect">
                                  <p:stCondLst>
                                    <p:cond delay="1000"/>
                                  </p:stCondLst>
                                  <p:childTnLst>
                                    <p:set>
                                      <p:cBhvr>
                                        <p:cTn id="105" dur="1" fill="hold">
                                          <p:stCondLst>
                                            <p:cond delay="0"/>
                                          </p:stCondLst>
                                        </p:cTn>
                                        <p:tgtEl>
                                          <p:spTgt spid="12"/>
                                        </p:tgtEl>
                                        <p:attrNameLst>
                                          <p:attrName>style.visibility</p:attrName>
                                        </p:attrNameLst>
                                      </p:cBhvr>
                                      <p:to>
                                        <p:strVal val="visible"/>
                                      </p:to>
                                    </p:set>
                                    <p:anim calcmode="lin" valueType="num">
                                      <p:cBhvr>
                                        <p:cTn id="106" dur="250" fill="hold"/>
                                        <p:tgtEl>
                                          <p:spTgt spid="12"/>
                                        </p:tgtEl>
                                        <p:attrNameLst>
                                          <p:attrName>ppt_w</p:attrName>
                                        </p:attrNameLst>
                                      </p:cBhvr>
                                      <p:tavLst>
                                        <p:tav tm="0">
                                          <p:val>
                                            <p:strVal val="4*#ppt_w"/>
                                          </p:val>
                                        </p:tav>
                                        <p:tav tm="100000">
                                          <p:val>
                                            <p:strVal val="#ppt_w"/>
                                          </p:val>
                                        </p:tav>
                                      </p:tavLst>
                                    </p:anim>
                                    <p:anim calcmode="lin" valueType="num">
                                      <p:cBhvr>
                                        <p:cTn id="107"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4"/>
                                            </p:cond>
                                          </p:stCondLst>
                                          <p:endCondLst>
                                            <p:cond evt="onStopAudio" delay="0">
                                              <p:tgtEl>
                                                <p:sldTgt/>
                                              </p:tgtEl>
                                            </p:cond>
                                          </p:endCondLst>
                                        </p:cTn>
                                        <p:tgtEl>
                                          <p:sndTgt r:embed="rId5" name="Wrong Buzzer.wav"/>
                                        </p:tgtEl>
                                      </p:cMediaNode>
                                    </p:audio>
                                  </p:subTnLst>
                                </p:cTn>
                              </p:par>
                              <p:par>
                                <p:cTn id="108" presetID="1" presetClass="emph" presetSubtype="2" fill="hold" nodeType="withEffect">
                                  <p:stCondLst>
                                    <p:cond delay="1000"/>
                                  </p:stCondLst>
                                  <p:childTnLst>
                                    <p:animClr clrSpc="rgb" dir="cw">
                                      <p:cBhvr>
                                        <p:cTn id="109" dur="250" fill="hold"/>
                                        <p:tgtEl>
                                          <p:spTgt spid="7"/>
                                        </p:tgtEl>
                                        <p:attrNameLst>
                                          <p:attrName>fillcolor</p:attrName>
                                        </p:attrNameLst>
                                      </p:cBhvr>
                                      <p:to>
                                        <a:srgbClr val="FFFF00"/>
                                      </p:to>
                                    </p:animClr>
                                    <p:set>
                                      <p:cBhvr>
                                        <p:cTn id="110" dur="250" fill="hold"/>
                                        <p:tgtEl>
                                          <p:spTgt spid="7"/>
                                        </p:tgtEl>
                                        <p:attrNameLst>
                                          <p:attrName>fill.type</p:attrName>
                                        </p:attrNameLst>
                                      </p:cBhvr>
                                      <p:to>
                                        <p:strVal val="solid"/>
                                      </p:to>
                                    </p:set>
                                    <p:set>
                                      <p:cBhvr>
                                        <p:cTn id="111"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112" restart="whenNotActive" fill="hold" evtFilter="cancelBubble" nodeType="interactiveSeq">
                <p:stCondLst>
                  <p:cond evt="onClick" delay="0">
                    <p:tgtEl>
                      <p:spTgt spid="9"/>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1" presetClass="emph" presetSubtype="2" fill="hold" nodeType="clickEffect">
                                  <p:stCondLst>
                                    <p:cond delay="0"/>
                                  </p:stCondLst>
                                  <p:childTnLst>
                                    <p:animClr clrSpc="rgb" dir="cw">
                                      <p:cBhvr>
                                        <p:cTn id="116" dur="250" fill="hold"/>
                                        <p:tgtEl>
                                          <p:spTgt spid="9"/>
                                        </p:tgtEl>
                                        <p:attrNameLst>
                                          <p:attrName>fillcolor</p:attrName>
                                        </p:attrNameLst>
                                      </p:cBhvr>
                                      <p:to>
                                        <a:srgbClr val="FFF2CC"/>
                                      </p:to>
                                    </p:animClr>
                                    <p:set>
                                      <p:cBhvr>
                                        <p:cTn id="117" dur="250" fill="hold"/>
                                        <p:tgtEl>
                                          <p:spTgt spid="9"/>
                                        </p:tgtEl>
                                        <p:attrNameLst>
                                          <p:attrName>fill.type</p:attrName>
                                        </p:attrNameLst>
                                      </p:cBhvr>
                                      <p:to>
                                        <p:strVal val="solid"/>
                                      </p:to>
                                    </p:set>
                                    <p:set>
                                      <p:cBhvr>
                                        <p:cTn id="118" dur="250" fill="hold"/>
                                        <p:tgtEl>
                                          <p:spTgt spid="9"/>
                                        </p:tgtEl>
                                        <p:attrNameLst>
                                          <p:attrName>fill.on</p:attrName>
                                        </p:attrNameLst>
                                      </p:cBhvr>
                                      <p:to>
                                        <p:strVal val="true"/>
                                      </p:to>
                                    </p:set>
                                  </p:childTnLst>
                                  <p:subTnLst>
                                    <p:audio>
                                      <p:cMediaNode>
                                        <p:cTn display="0" masterRel="sameClick">
                                          <p:stCondLst>
                                            <p:cond evt="begin" delay="0">
                                              <p:tn val="115"/>
                                            </p:cond>
                                          </p:stCondLst>
                                          <p:endCondLst>
                                            <p:cond evt="onStopAudio" delay="0">
                                              <p:tgtEl>
                                                <p:sldTgt/>
                                              </p:tgtEl>
                                            </p:cond>
                                          </p:endCondLst>
                                        </p:cTn>
                                        <p:tgtEl>
                                          <p:sndTgt r:embed="rId4" name="click.wav"/>
                                        </p:tgtEl>
                                      </p:cMediaNode>
                                    </p:audio>
                                  </p:subTnLst>
                                </p:cTn>
                              </p:par>
                              <p:par>
                                <p:cTn id="119" presetID="23" presetClass="entr" presetSubtype="32" fill="hold" nodeType="withEffect">
                                  <p:stCondLst>
                                    <p:cond delay="1000"/>
                                  </p:stCondLst>
                                  <p:childTnLst>
                                    <p:set>
                                      <p:cBhvr>
                                        <p:cTn id="120" dur="1" fill="hold">
                                          <p:stCondLst>
                                            <p:cond delay="0"/>
                                          </p:stCondLst>
                                        </p:cTn>
                                        <p:tgtEl>
                                          <p:spTgt spid="15"/>
                                        </p:tgtEl>
                                        <p:attrNameLst>
                                          <p:attrName>style.visibility</p:attrName>
                                        </p:attrNameLst>
                                      </p:cBhvr>
                                      <p:to>
                                        <p:strVal val="visible"/>
                                      </p:to>
                                    </p:set>
                                    <p:anim calcmode="lin" valueType="num">
                                      <p:cBhvr>
                                        <p:cTn id="121" dur="250" fill="hold"/>
                                        <p:tgtEl>
                                          <p:spTgt spid="15"/>
                                        </p:tgtEl>
                                        <p:attrNameLst>
                                          <p:attrName>ppt_w</p:attrName>
                                        </p:attrNameLst>
                                      </p:cBhvr>
                                      <p:tavLst>
                                        <p:tav tm="0">
                                          <p:val>
                                            <p:strVal val="4*#ppt_w"/>
                                          </p:val>
                                        </p:tav>
                                        <p:tav tm="100000">
                                          <p:val>
                                            <p:strVal val="#ppt_w"/>
                                          </p:val>
                                        </p:tav>
                                      </p:tavLst>
                                    </p:anim>
                                    <p:anim calcmode="lin" valueType="num">
                                      <p:cBhvr>
                                        <p:cTn id="122"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9"/>
                                            </p:cond>
                                          </p:stCondLst>
                                          <p:endCondLst>
                                            <p:cond evt="onStopAudio" delay="0">
                                              <p:tgtEl>
                                                <p:sldTgt/>
                                              </p:tgtEl>
                                            </p:cond>
                                          </p:endCondLst>
                                        </p:cTn>
                                        <p:tgtEl>
                                          <p:sndTgt r:embed="rId5" name="Wrong Buzzer.wav"/>
                                        </p:tgtEl>
                                      </p:cMediaNode>
                                    </p:audio>
                                  </p:subTnLst>
                                </p:cTn>
                              </p:par>
                              <p:par>
                                <p:cTn id="123" presetID="1" presetClass="emph" presetSubtype="2" fill="hold" nodeType="withEffect">
                                  <p:stCondLst>
                                    <p:cond delay="1000"/>
                                  </p:stCondLst>
                                  <p:childTnLst>
                                    <p:animClr clrSpc="rgb" dir="cw">
                                      <p:cBhvr>
                                        <p:cTn id="124" dur="250" fill="hold"/>
                                        <p:tgtEl>
                                          <p:spTgt spid="9"/>
                                        </p:tgtEl>
                                        <p:attrNameLst>
                                          <p:attrName>fillcolor</p:attrName>
                                        </p:attrNameLst>
                                      </p:cBhvr>
                                      <p:to>
                                        <a:srgbClr val="FFFF00"/>
                                      </p:to>
                                    </p:animClr>
                                    <p:set>
                                      <p:cBhvr>
                                        <p:cTn id="125" dur="250" fill="hold"/>
                                        <p:tgtEl>
                                          <p:spTgt spid="9"/>
                                        </p:tgtEl>
                                        <p:attrNameLst>
                                          <p:attrName>fill.type</p:attrName>
                                        </p:attrNameLst>
                                      </p:cBhvr>
                                      <p:to>
                                        <p:strVal val="solid"/>
                                      </p:to>
                                    </p:set>
                                    <p:set>
                                      <p:cBhvr>
                                        <p:cTn id="126"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127" restart="whenNotActive" fill="hold" evtFilter="cancelBubble" nodeType="interactiveSeq">
                <p:stCondLst>
                  <p:cond evt="onClick" delay="0">
                    <p:tgtEl>
                      <p:spTgt spid="10"/>
                    </p:tgtEl>
                  </p:cond>
                </p:stCondLst>
                <p:endSync evt="end" delay="0">
                  <p:rtn val="all"/>
                </p:endSync>
                <p:childTnLst>
                  <p:par>
                    <p:cTn id="128" fill="hold" nodeType="clickPar">
                      <p:stCondLst>
                        <p:cond delay="0"/>
                      </p:stCondLst>
                      <p:childTnLst>
                        <p:par>
                          <p:cTn id="129" fill="hold" nodeType="withGroup">
                            <p:stCondLst>
                              <p:cond delay="0"/>
                            </p:stCondLst>
                            <p:childTnLst>
                              <p:par>
                                <p:cTn id="130" presetID="1" presetClass="emph" presetSubtype="2" fill="hold" nodeType="clickEffect">
                                  <p:stCondLst>
                                    <p:cond delay="0"/>
                                  </p:stCondLst>
                                  <p:childTnLst>
                                    <p:animClr clrSpc="rgb" dir="cw">
                                      <p:cBhvr>
                                        <p:cTn id="131" dur="250" fill="hold"/>
                                        <p:tgtEl>
                                          <p:spTgt spid="10"/>
                                        </p:tgtEl>
                                        <p:attrNameLst>
                                          <p:attrName>fillcolor</p:attrName>
                                        </p:attrNameLst>
                                      </p:cBhvr>
                                      <p:to>
                                        <a:srgbClr val="FFF2CC"/>
                                      </p:to>
                                    </p:animClr>
                                    <p:set>
                                      <p:cBhvr>
                                        <p:cTn id="132" dur="250" fill="hold"/>
                                        <p:tgtEl>
                                          <p:spTgt spid="10"/>
                                        </p:tgtEl>
                                        <p:attrNameLst>
                                          <p:attrName>fill.type</p:attrName>
                                        </p:attrNameLst>
                                      </p:cBhvr>
                                      <p:to>
                                        <p:strVal val="solid"/>
                                      </p:to>
                                    </p:set>
                                    <p:set>
                                      <p:cBhvr>
                                        <p:cTn id="133" dur="250" fill="hold"/>
                                        <p:tgtEl>
                                          <p:spTgt spid="10"/>
                                        </p:tgtEl>
                                        <p:attrNameLst>
                                          <p:attrName>fill.on</p:attrName>
                                        </p:attrNameLst>
                                      </p:cBhvr>
                                      <p:to>
                                        <p:strVal val="true"/>
                                      </p:to>
                                    </p:set>
                                  </p:childTnLst>
                                  <p:subTnLst>
                                    <p:audio>
                                      <p:cMediaNode>
                                        <p:cTn display="0" masterRel="sameClick">
                                          <p:stCondLst>
                                            <p:cond evt="begin" delay="0">
                                              <p:tn val="130"/>
                                            </p:cond>
                                          </p:stCondLst>
                                          <p:endCondLst>
                                            <p:cond evt="onStopAudio" delay="0">
                                              <p:tgtEl>
                                                <p:sldTgt/>
                                              </p:tgtEl>
                                            </p:cond>
                                          </p:endCondLst>
                                        </p:cTn>
                                        <p:tgtEl>
                                          <p:sndTgt r:embed="rId4" name="click.wav"/>
                                        </p:tgtEl>
                                      </p:cMediaNode>
                                    </p:audio>
                                  </p:subTnLst>
                                </p:cTn>
                              </p:par>
                              <p:par>
                                <p:cTn id="134" presetID="23" presetClass="entr" presetSubtype="32" fill="hold" nodeType="withEffect">
                                  <p:stCondLst>
                                    <p:cond delay="1000"/>
                                  </p:stCondLst>
                                  <p:childTnLst>
                                    <p:set>
                                      <p:cBhvr>
                                        <p:cTn id="135" dur="1" fill="hold">
                                          <p:stCondLst>
                                            <p:cond delay="0"/>
                                          </p:stCondLst>
                                        </p:cTn>
                                        <p:tgtEl>
                                          <p:spTgt spid="13"/>
                                        </p:tgtEl>
                                        <p:attrNameLst>
                                          <p:attrName>style.visibility</p:attrName>
                                        </p:attrNameLst>
                                      </p:cBhvr>
                                      <p:to>
                                        <p:strVal val="visible"/>
                                      </p:to>
                                    </p:set>
                                    <p:anim calcmode="lin" valueType="num">
                                      <p:cBhvr>
                                        <p:cTn id="136" dur="250" fill="hold"/>
                                        <p:tgtEl>
                                          <p:spTgt spid="13"/>
                                        </p:tgtEl>
                                        <p:attrNameLst>
                                          <p:attrName>ppt_w</p:attrName>
                                        </p:attrNameLst>
                                      </p:cBhvr>
                                      <p:tavLst>
                                        <p:tav tm="0">
                                          <p:val>
                                            <p:strVal val="4*#ppt_w"/>
                                          </p:val>
                                        </p:tav>
                                        <p:tav tm="100000">
                                          <p:val>
                                            <p:strVal val="#ppt_w"/>
                                          </p:val>
                                        </p:tav>
                                      </p:tavLst>
                                    </p:anim>
                                    <p:anim calcmode="lin" valueType="num">
                                      <p:cBhvr>
                                        <p:cTn id="137"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34"/>
                                            </p:cond>
                                          </p:stCondLst>
                                          <p:endCondLst>
                                            <p:cond evt="onStopAudio" delay="0">
                                              <p:tgtEl>
                                                <p:sldTgt/>
                                              </p:tgtEl>
                                            </p:cond>
                                          </p:endCondLst>
                                        </p:cTn>
                                        <p:tgtEl>
                                          <p:sndTgt r:embed="rId5" name="Wrong Buzzer.wav"/>
                                        </p:tgtEl>
                                      </p:cMediaNode>
                                    </p:audio>
                                  </p:subTnLst>
                                </p:cTn>
                              </p:par>
                              <p:par>
                                <p:cTn id="138" presetID="1" presetClass="emph" presetSubtype="2" fill="hold" nodeType="withEffect">
                                  <p:stCondLst>
                                    <p:cond delay="1000"/>
                                  </p:stCondLst>
                                  <p:childTnLst>
                                    <p:animClr clrSpc="rgb" dir="cw">
                                      <p:cBhvr>
                                        <p:cTn id="139" dur="250" fill="hold"/>
                                        <p:tgtEl>
                                          <p:spTgt spid="10"/>
                                        </p:tgtEl>
                                        <p:attrNameLst>
                                          <p:attrName>fillcolor</p:attrName>
                                        </p:attrNameLst>
                                      </p:cBhvr>
                                      <p:to>
                                        <a:srgbClr val="FFFF00"/>
                                      </p:to>
                                    </p:animClr>
                                    <p:set>
                                      <p:cBhvr>
                                        <p:cTn id="140" dur="250" fill="hold"/>
                                        <p:tgtEl>
                                          <p:spTgt spid="10"/>
                                        </p:tgtEl>
                                        <p:attrNameLst>
                                          <p:attrName>fill.type</p:attrName>
                                        </p:attrNameLst>
                                      </p:cBhvr>
                                      <p:to>
                                        <p:strVal val="solid"/>
                                      </p:to>
                                    </p:set>
                                    <p:set>
                                      <p:cBhvr>
                                        <p:cTn id="141"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42" restart="whenNotActive" fill="hold" evtFilter="cancelBubble" nodeType="interactiveSeq">
                <p:stCondLst>
                  <p:cond evt="onClick" delay="0">
                    <p:tgtEl>
                      <p:spTgt spid="11"/>
                    </p:tgtEl>
                  </p:cond>
                </p:stCondLst>
                <p:endSync evt="end" delay="0">
                  <p:rtn val="all"/>
                </p:endSync>
                <p:childTnLst>
                  <p:par>
                    <p:cTn id="143" fill="hold" nodeType="clickPar">
                      <p:stCondLst>
                        <p:cond delay="0"/>
                      </p:stCondLst>
                      <p:childTnLst>
                        <p:par>
                          <p:cTn id="144" fill="hold" nodeType="withGroup">
                            <p:stCondLst>
                              <p:cond delay="0"/>
                            </p:stCondLst>
                            <p:childTnLst>
                              <p:par>
                                <p:cTn id="145" presetID="1" presetClass="emph" presetSubtype="2" fill="hold" nodeType="clickEffect">
                                  <p:stCondLst>
                                    <p:cond delay="0"/>
                                  </p:stCondLst>
                                  <p:childTnLst>
                                    <p:animClr clrSpc="rgb" dir="cw">
                                      <p:cBhvr>
                                        <p:cTn id="146" dur="250" fill="hold"/>
                                        <p:tgtEl>
                                          <p:spTgt spid="11"/>
                                        </p:tgtEl>
                                        <p:attrNameLst>
                                          <p:attrName>fillcolor</p:attrName>
                                        </p:attrNameLst>
                                      </p:cBhvr>
                                      <p:to>
                                        <a:srgbClr val="FFF2CC"/>
                                      </p:to>
                                    </p:animClr>
                                    <p:set>
                                      <p:cBhvr>
                                        <p:cTn id="147" dur="250" fill="hold"/>
                                        <p:tgtEl>
                                          <p:spTgt spid="11"/>
                                        </p:tgtEl>
                                        <p:attrNameLst>
                                          <p:attrName>fill.type</p:attrName>
                                        </p:attrNameLst>
                                      </p:cBhvr>
                                      <p:to>
                                        <p:strVal val="solid"/>
                                      </p:to>
                                    </p:set>
                                    <p:set>
                                      <p:cBhvr>
                                        <p:cTn id="148" dur="250" fill="hold"/>
                                        <p:tgtEl>
                                          <p:spTgt spid="11"/>
                                        </p:tgtEl>
                                        <p:attrNameLst>
                                          <p:attrName>fill.on</p:attrName>
                                        </p:attrNameLst>
                                      </p:cBhvr>
                                      <p:to>
                                        <p:strVal val="true"/>
                                      </p:to>
                                    </p:set>
                                  </p:childTnLst>
                                  <p:subTnLst>
                                    <p:audio>
                                      <p:cMediaNode>
                                        <p:cTn display="0" masterRel="sameClick">
                                          <p:stCondLst>
                                            <p:cond evt="begin" delay="0">
                                              <p:tn val="145"/>
                                            </p:cond>
                                          </p:stCondLst>
                                          <p:endCondLst>
                                            <p:cond evt="onStopAudio" delay="0">
                                              <p:tgtEl>
                                                <p:sldTgt/>
                                              </p:tgtEl>
                                            </p:cond>
                                          </p:endCondLst>
                                        </p:cTn>
                                        <p:tgtEl>
                                          <p:sndTgt r:embed="rId4" name="click.wav"/>
                                        </p:tgtEl>
                                      </p:cMediaNode>
                                    </p:audio>
                                  </p:subTnLst>
                                </p:cTn>
                              </p:par>
                              <p:par>
                                <p:cTn id="149" presetID="23" presetClass="entr" presetSubtype="32" fill="hold" nodeType="withEffect">
                                  <p:stCondLst>
                                    <p:cond delay="0"/>
                                  </p:stCondLst>
                                  <p:childTnLst>
                                    <p:set>
                                      <p:cBhvr>
                                        <p:cTn id="150" dur="1" fill="hold">
                                          <p:stCondLst>
                                            <p:cond delay="0"/>
                                          </p:stCondLst>
                                        </p:cTn>
                                        <p:tgtEl>
                                          <p:spTgt spid="42"/>
                                        </p:tgtEl>
                                        <p:attrNameLst>
                                          <p:attrName>style.visibility</p:attrName>
                                        </p:attrNameLst>
                                      </p:cBhvr>
                                      <p:to>
                                        <p:strVal val="visible"/>
                                      </p:to>
                                    </p:set>
                                    <p:anim calcmode="lin" valueType="num">
                                      <p:cBhvr>
                                        <p:cTn id="151" dur="250" fill="hold"/>
                                        <p:tgtEl>
                                          <p:spTgt spid="42"/>
                                        </p:tgtEl>
                                        <p:attrNameLst>
                                          <p:attrName>ppt_w</p:attrName>
                                        </p:attrNameLst>
                                      </p:cBhvr>
                                      <p:tavLst>
                                        <p:tav tm="0">
                                          <p:val>
                                            <p:strVal val="4*#ppt_w"/>
                                          </p:val>
                                        </p:tav>
                                        <p:tav tm="100000">
                                          <p:val>
                                            <p:strVal val="#ppt_w"/>
                                          </p:val>
                                        </p:tav>
                                      </p:tavLst>
                                    </p:anim>
                                    <p:anim calcmode="lin" valueType="num">
                                      <p:cBhvr>
                                        <p:cTn id="152" dur="250" fill="hold"/>
                                        <p:tgtEl>
                                          <p:spTgt spid="4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49"/>
                                            </p:cond>
                                          </p:stCondLst>
                                          <p:endCondLst>
                                            <p:cond evt="onStopAudio" delay="0">
                                              <p:tgtEl>
                                                <p:sldTgt/>
                                              </p:tgtEl>
                                            </p:cond>
                                          </p:endCondLst>
                                        </p:cTn>
                                        <p:tgtEl>
                                          <p:sndTgt r:embed="rId6" name="Check mark.wav"/>
                                        </p:tgtEl>
                                      </p:cMediaNode>
                                    </p:audio>
                                  </p:subTnLst>
                                </p:cTn>
                              </p:par>
                              <p:par>
                                <p:cTn id="153" presetID="1" presetClass="emph" presetSubtype="2" fill="hold" nodeType="withEffect">
                                  <p:stCondLst>
                                    <p:cond delay="1000"/>
                                  </p:stCondLst>
                                  <p:childTnLst>
                                    <p:animClr clrSpc="rgb" dir="cw">
                                      <p:cBhvr>
                                        <p:cTn id="154" dur="250" fill="hold"/>
                                        <p:tgtEl>
                                          <p:spTgt spid="11"/>
                                        </p:tgtEl>
                                        <p:attrNameLst>
                                          <p:attrName>fillcolor</p:attrName>
                                        </p:attrNameLst>
                                      </p:cBhvr>
                                      <p:to>
                                        <a:srgbClr val="00B050"/>
                                      </p:to>
                                    </p:animClr>
                                    <p:set>
                                      <p:cBhvr>
                                        <p:cTn id="155" dur="250" fill="hold"/>
                                        <p:tgtEl>
                                          <p:spTgt spid="11"/>
                                        </p:tgtEl>
                                        <p:attrNameLst>
                                          <p:attrName>fill.type</p:attrName>
                                        </p:attrNameLst>
                                      </p:cBhvr>
                                      <p:to>
                                        <p:strVal val="solid"/>
                                      </p:to>
                                    </p:set>
                                    <p:set>
                                      <p:cBhvr>
                                        <p:cTn id="156"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7" grpId="0" animBg="1"/>
      <p:bldP spid="9" grpId="0" animBg="1"/>
      <p:bldP spid="10" grpId="0" animBg="1"/>
      <p:bldP spid="11"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aphic 30">
            <a:extLst>
              <a:ext uri="{FF2B5EF4-FFF2-40B4-BE49-F238E27FC236}">
                <a16:creationId xmlns:a16="http://schemas.microsoft.com/office/drawing/2014/main" id="{826B6073-F8E5-4C71-BBF0-71E2E7FEE107}"/>
              </a:ext>
            </a:extLst>
          </p:cNvPr>
          <p:cNvGrpSpPr/>
          <p:nvPr/>
        </p:nvGrpSpPr>
        <p:grpSpPr>
          <a:xfrm>
            <a:off x="4285429" y="1529631"/>
            <a:ext cx="573142" cy="523146"/>
            <a:chOff x="5655661" y="377455"/>
            <a:chExt cx="4490127" cy="4098447"/>
          </a:xfrm>
          <a:solidFill>
            <a:schemeClr val="bg1"/>
          </a:solidFill>
        </p:grpSpPr>
        <p:sp>
          <p:nvSpPr>
            <p:cNvPr id="6" name="Freeform: Shape 5">
              <a:extLst>
                <a:ext uri="{FF2B5EF4-FFF2-40B4-BE49-F238E27FC236}">
                  <a16:creationId xmlns:a16="http://schemas.microsoft.com/office/drawing/2014/main" id="{F142A3E9-63D2-4642-84CD-C2CBE6D47870}"/>
                </a:ext>
              </a:extLst>
            </p:cNvPr>
            <p:cNvSpPr/>
            <p:nvPr/>
          </p:nvSpPr>
          <p:spPr>
            <a:xfrm>
              <a:off x="5655093" y="385055"/>
              <a:ext cx="4490127" cy="4087094"/>
            </a:xfrm>
            <a:custGeom>
              <a:avLst/>
              <a:gdLst>
                <a:gd name="connsiteX0" fmla="*/ 568 w 4490127"/>
                <a:gd name="connsiteY0" fmla="*/ 1465456 h 4087093"/>
                <a:gd name="connsiteX1" fmla="*/ 10785 w 4490127"/>
                <a:gd name="connsiteY1" fmla="*/ 1371794 h 4087093"/>
                <a:gd name="connsiteX2" fmla="*/ 67551 w 4490127"/>
                <a:gd name="connsiteY2" fmla="*/ 1099321 h 4087093"/>
                <a:gd name="connsiteX3" fmla="*/ 86283 w 4490127"/>
                <a:gd name="connsiteY3" fmla="*/ 1090238 h 4087093"/>
                <a:gd name="connsiteX4" fmla="*/ 379192 w 4490127"/>
                <a:gd name="connsiteY4" fmla="*/ 1150977 h 4087093"/>
                <a:gd name="connsiteX5" fmla="*/ 849775 w 4490127"/>
                <a:gd name="connsiteY5" fmla="*/ 1335464 h 4087093"/>
                <a:gd name="connsiteX6" fmla="*/ 1353282 w 4490127"/>
                <a:gd name="connsiteY6" fmla="*/ 1755527 h 4087093"/>
                <a:gd name="connsiteX7" fmla="*/ 1554799 w 4490127"/>
                <a:gd name="connsiteY7" fmla="*/ 2227813 h 4087093"/>
                <a:gd name="connsiteX8" fmla="*/ 1580911 w 4490127"/>
                <a:gd name="connsiteY8" fmla="*/ 2615519 h 4087093"/>
                <a:gd name="connsiteX9" fmla="*/ 1601914 w 4490127"/>
                <a:gd name="connsiteY9" fmla="*/ 2773327 h 4087093"/>
                <a:gd name="connsiteX10" fmla="*/ 1784698 w 4490127"/>
                <a:gd name="connsiteY10" fmla="*/ 3363117 h 4087093"/>
                <a:gd name="connsiteX11" fmla="*/ 1810242 w 4490127"/>
                <a:gd name="connsiteY11" fmla="*/ 3428397 h 4087093"/>
                <a:gd name="connsiteX12" fmla="*/ 1811945 w 4490127"/>
                <a:gd name="connsiteY12" fmla="*/ 3431235 h 4087093"/>
                <a:gd name="connsiteX13" fmla="*/ 1818757 w 4490127"/>
                <a:gd name="connsiteY13" fmla="*/ 3422720 h 4087093"/>
                <a:gd name="connsiteX14" fmla="*/ 2071362 w 4490127"/>
                <a:gd name="connsiteY14" fmla="*/ 2656390 h 4087093"/>
                <a:gd name="connsiteX15" fmla="*/ 2135507 w 4490127"/>
                <a:gd name="connsiteY15" fmla="*/ 2303311 h 4087093"/>
                <a:gd name="connsiteX16" fmla="*/ 2136642 w 4490127"/>
                <a:gd name="connsiteY16" fmla="*/ 2275496 h 4087093"/>
                <a:gd name="connsiteX17" fmla="*/ 2147428 w 4490127"/>
                <a:gd name="connsiteY17" fmla="*/ 1900846 h 4087093"/>
                <a:gd name="connsiteX18" fmla="*/ 2365406 w 4490127"/>
                <a:gd name="connsiteY18" fmla="*/ 1158924 h 4087093"/>
                <a:gd name="connsiteX19" fmla="*/ 2640149 w 4490127"/>
                <a:gd name="connsiteY19" fmla="*/ 801304 h 4087093"/>
                <a:gd name="connsiteX20" fmla="*/ 3362203 w 4490127"/>
                <a:gd name="connsiteY20" fmla="*/ 297796 h 4087093"/>
                <a:gd name="connsiteX21" fmla="*/ 4107530 w 4490127"/>
                <a:gd name="connsiteY21" fmla="*/ 46894 h 4087093"/>
                <a:gd name="connsiteX22" fmla="*/ 4371488 w 4490127"/>
                <a:gd name="connsiteY22" fmla="*/ 347 h 4087093"/>
                <a:gd name="connsiteX23" fmla="*/ 4390220 w 4490127"/>
                <a:gd name="connsiteY23" fmla="*/ 11700 h 4087093"/>
                <a:gd name="connsiteX24" fmla="*/ 4473665 w 4490127"/>
                <a:gd name="connsiteY24" fmla="*/ 409056 h 4087093"/>
                <a:gd name="connsiteX25" fmla="*/ 4489560 w 4490127"/>
                <a:gd name="connsiteY25" fmla="*/ 713318 h 4087093"/>
                <a:gd name="connsiteX26" fmla="*/ 4181324 w 4490127"/>
                <a:gd name="connsiteY26" fmla="*/ 1554010 h 4087093"/>
                <a:gd name="connsiteX27" fmla="*/ 3764100 w 4490127"/>
                <a:gd name="connsiteY27" fmla="*/ 1900846 h 4087093"/>
                <a:gd name="connsiteX28" fmla="*/ 3106759 w 4490127"/>
                <a:gd name="connsiteY28" fmla="*/ 2167074 h 4087093"/>
                <a:gd name="connsiteX29" fmla="*/ 2613470 w 4490127"/>
                <a:gd name="connsiteY29" fmla="*/ 2263008 h 4087093"/>
                <a:gd name="connsiteX30" fmla="*/ 2374488 w 4490127"/>
                <a:gd name="connsiteY30" fmla="*/ 2287416 h 4087093"/>
                <a:gd name="connsiteX31" fmla="*/ 2356323 w 4490127"/>
                <a:gd name="connsiteY31" fmla="*/ 2302175 h 4087093"/>
                <a:gd name="connsiteX32" fmla="*/ 2101448 w 4490127"/>
                <a:gd name="connsiteY32" fmla="*/ 3137759 h 4087093"/>
                <a:gd name="connsiteX33" fmla="*/ 1990756 w 4490127"/>
                <a:gd name="connsiteY33" fmla="*/ 3606072 h 4087093"/>
                <a:gd name="connsiteX34" fmla="*/ 1953858 w 4490127"/>
                <a:gd name="connsiteY34" fmla="*/ 3948366 h 4087093"/>
                <a:gd name="connsiteX35" fmla="*/ 1962941 w 4490127"/>
                <a:gd name="connsiteY35" fmla="*/ 4014214 h 4087093"/>
                <a:gd name="connsiteX36" fmla="*/ 1957832 w 4490127"/>
                <a:gd name="connsiteY36" fmla="*/ 4030676 h 4087093"/>
                <a:gd name="connsiteX37" fmla="*/ 1783563 w 4490127"/>
                <a:gd name="connsiteY37" fmla="*/ 4092550 h 4087093"/>
                <a:gd name="connsiteX38" fmla="*/ 1637676 w 4490127"/>
                <a:gd name="connsiteY38" fmla="*/ 4016484 h 4087093"/>
                <a:gd name="connsiteX39" fmla="*/ 1631432 w 4490127"/>
                <a:gd name="connsiteY39" fmla="*/ 4007970 h 4087093"/>
                <a:gd name="connsiteX40" fmla="*/ 1621782 w 4490127"/>
                <a:gd name="connsiteY40" fmla="*/ 3889330 h 4087093"/>
                <a:gd name="connsiteX41" fmla="*/ 1697279 w 4490127"/>
                <a:gd name="connsiteY41" fmla="*/ 3717899 h 4087093"/>
                <a:gd name="connsiteX42" fmla="*/ 1699550 w 4490127"/>
                <a:gd name="connsiteY42" fmla="*/ 3658864 h 4087093"/>
                <a:gd name="connsiteX43" fmla="*/ 1634270 w 4490127"/>
                <a:gd name="connsiteY43" fmla="*/ 3314866 h 4087093"/>
                <a:gd name="connsiteX44" fmla="*/ 1435024 w 4490127"/>
                <a:gd name="connsiteY44" fmla="*/ 2643334 h 4087093"/>
                <a:gd name="connsiteX45" fmla="*/ 1412318 w 4490127"/>
                <a:gd name="connsiteY45" fmla="*/ 2625169 h 4087093"/>
                <a:gd name="connsiteX46" fmla="*/ 1103515 w 4490127"/>
                <a:gd name="connsiteY46" fmla="*/ 2584866 h 4087093"/>
                <a:gd name="connsiteX47" fmla="*/ 504075 w 4490127"/>
                <a:gd name="connsiteY47" fmla="*/ 2375970 h 4087093"/>
                <a:gd name="connsiteX48" fmla="*/ 118072 w 4490127"/>
                <a:gd name="connsiteY48" fmla="*/ 2005293 h 4087093"/>
                <a:gd name="connsiteX49" fmla="*/ 6244 w 4490127"/>
                <a:gd name="connsiteY49" fmla="*/ 1652214 h 4087093"/>
                <a:gd name="connsiteX50" fmla="*/ 0 w 4490127"/>
                <a:gd name="connsiteY50" fmla="*/ 1598855 h 4087093"/>
                <a:gd name="connsiteX51" fmla="*/ 568 w 4490127"/>
                <a:gd name="connsiteY51" fmla="*/ 1465456 h 408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490127" h="4087093">
                  <a:moveTo>
                    <a:pt x="568" y="1465456"/>
                  </a:moveTo>
                  <a:cubicBezTo>
                    <a:pt x="3974" y="1434236"/>
                    <a:pt x="7379" y="1403015"/>
                    <a:pt x="10785" y="1371794"/>
                  </a:cubicBezTo>
                  <a:cubicBezTo>
                    <a:pt x="22138" y="1279267"/>
                    <a:pt x="42006" y="1189010"/>
                    <a:pt x="67551" y="1099321"/>
                  </a:cubicBezTo>
                  <a:cubicBezTo>
                    <a:pt x="70956" y="1087400"/>
                    <a:pt x="78336" y="1089103"/>
                    <a:pt x="86283" y="1090238"/>
                  </a:cubicBezTo>
                  <a:cubicBezTo>
                    <a:pt x="185055" y="1104997"/>
                    <a:pt x="282691" y="1124865"/>
                    <a:pt x="379192" y="1150977"/>
                  </a:cubicBezTo>
                  <a:cubicBezTo>
                    <a:pt x="542675" y="1195822"/>
                    <a:pt x="699915" y="1255425"/>
                    <a:pt x="849775" y="1335464"/>
                  </a:cubicBezTo>
                  <a:cubicBezTo>
                    <a:pt x="1046183" y="1441047"/>
                    <a:pt x="1217613" y="1576716"/>
                    <a:pt x="1353282" y="1755527"/>
                  </a:cubicBezTo>
                  <a:cubicBezTo>
                    <a:pt x="1460001" y="1896304"/>
                    <a:pt x="1524146" y="2055247"/>
                    <a:pt x="1554799" y="2227813"/>
                  </a:cubicBezTo>
                  <a:cubicBezTo>
                    <a:pt x="1577505" y="2356102"/>
                    <a:pt x="1583749" y="2484959"/>
                    <a:pt x="1580911" y="2615519"/>
                  </a:cubicBezTo>
                  <a:cubicBezTo>
                    <a:pt x="1579776" y="2668879"/>
                    <a:pt x="1591696" y="2721103"/>
                    <a:pt x="1601914" y="2773327"/>
                  </a:cubicBezTo>
                  <a:cubicBezTo>
                    <a:pt x="1642785" y="2975978"/>
                    <a:pt x="1710335" y="3170683"/>
                    <a:pt x="1784698" y="3363117"/>
                  </a:cubicBezTo>
                  <a:cubicBezTo>
                    <a:pt x="1793213" y="3384688"/>
                    <a:pt x="1801727" y="3406826"/>
                    <a:pt x="1810242" y="3428397"/>
                  </a:cubicBezTo>
                  <a:cubicBezTo>
                    <a:pt x="1810810" y="3429532"/>
                    <a:pt x="1811377" y="3430668"/>
                    <a:pt x="1811945" y="3431235"/>
                  </a:cubicBezTo>
                  <a:cubicBezTo>
                    <a:pt x="1817622" y="3431235"/>
                    <a:pt x="1817622" y="3426126"/>
                    <a:pt x="1818757" y="3422720"/>
                  </a:cubicBezTo>
                  <a:cubicBezTo>
                    <a:pt x="1916393" y="3171818"/>
                    <a:pt x="2006082" y="2918078"/>
                    <a:pt x="2071362" y="2656390"/>
                  </a:cubicBezTo>
                  <a:cubicBezTo>
                    <a:pt x="2100312" y="2540022"/>
                    <a:pt x="2123586" y="2423085"/>
                    <a:pt x="2135507" y="2303311"/>
                  </a:cubicBezTo>
                  <a:cubicBezTo>
                    <a:pt x="2136642" y="2294228"/>
                    <a:pt x="2136642" y="2284578"/>
                    <a:pt x="2136642" y="2275496"/>
                  </a:cubicBezTo>
                  <a:cubicBezTo>
                    <a:pt x="2134939" y="2150612"/>
                    <a:pt x="2135507" y="2025161"/>
                    <a:pt x="2147428" y="1900846"/>
                  </a:cubicBezTo>
                  <a:cubicBezTo>
                    <a:pt x="2171837" y="1639158"/>
                    <a:pt x="2233711" y="1388823"/>
                    <a:pt x="2365406" y="1158924"/>
                  </a:cubicBezTo>
                  <a:cubicBezTo>
                    <a:pt x="2440904" y="1027229"/>
                    <a:pt x="2534566" y="909725"/>
                    <a:pt x="2640149" y="801304"/>
                  </a:cubicBezTo>
                  <a:cubicBezTo>
                    <a:pt x="2848478" y="586731"/>
                    <a:pt x="3093136" y="424950"/>
                    <a:pt x="3362203" y="297796"/>
                  </a:cubicBezTo>
                  <a:cubicBezTo>
                    <a:pt x="3600617" y="184834"/>
                    <a:pt x="3850383" y="103659"/>
                    <a:pt x="4107530" y="46894"/>
                  </a:cubicBezTo>
                  <a:cubicBezTo>
                    <a:pt x="4194948" y="27594"/>
                    <a:pt x="4282934" y="12267"/>
                    <a:pt x="4371488" y="347"/>
                  </a:cubicBezTo>
                  <a:cubicBezTo>
                    <a:pt x="4381706" y="-789"/>
                    <a:pt x="4386815" y="347"/>
                    <a:pt x="4390220" y="11700"/>
                  </a:cubicBezTo>
                  <a:cubicBezTo>
                    <a:pt x="4427686" y="142260"/>
                    <a:pt x="4456636" y="273955"/>
                    <a:pt x="4473665" y="409056"/>
                  </a:cubicBezTo>
                  <a:cubicBezTo>
                    <a:pt x="4486721" y="510098"/>
                    <a:pt x="4493533" y="611708"/>
                    <a:pt x="4489560" y="713318"/>
                  </a:cubicBezTo>
                  <a:cubicBezTo>
                    <a:pt x="4478774" y="1027229"/>
                    <a:pt x="4385112" y="1311055"/>
                    <a:pt x="4181324" y="1554010"/>
                  </a:cubicBezTo>
                  <a:cubicBezTo>
                    <a:pt x="4063253" y="1694788"/>
                    <a:pt x="3921907" y="1807751"/>
                    <a:pt x="3764100" y="1900846"/>
                  </a:cubicBezTo>
                  <a:cubicBezTo>
                    <a:pt x="3558610" y="2022323"/>
                    <a:pt x="3337226" y="2105768"/>
                    <a:pt x="3106759" y="2167074"/>
                  </a:cubicBezTo>
                  <a:cubicBezTo>
                    <a:pt x="2944411" y="2210216"/>
                    <a:pt x="2780359" y="2241437"/>
                    <a:pt x="2613470" y="2263008"/>
                  </a:cubicBezTo>
                  <a:cubicBezTo>
                    <a:pt x="2533998" y="2273225"/>
                    <a:pt x="2454527" y="2281740"/>
                    <a:pt x="2374488" y="2287416"/>
                  </a:cubicBezTo>
                  <a:cubicBezTo>
                    <a:pt x="2363703" y="2287984"/>
                    <a:pt x="2359162" y="2291958"/>
                    <a:pt x="2356323" y="2302175"/>
                  </a:cubicBezTo>
                  <a:cubicBezTo>
                    <a:pt x="2263796" y="2578622"/>
                    <a:pt x="2177513" y="2856771"/>
                    <a:pt x="2101448" y="3137759"/>
                  </a:cubicBezTo>
                  <a:cubicBezTo>
                    <a:pt x="2059441" y="3292728"/>
                    <a:pt x="2020273" y="3448265"/>
                    <a:pt x="1990756" y="3606072"/>
                  </a:cubicBezTo>
                  <a:cubicBezTo>
                    <a:pt x="1969752" y="3719035"/>
                    <a:pt x="1950452" y="3832565"/>
                    <a:pt x="1953858" y="3948366"/>
                  </a:cubicBezTo>
                  <a:cubicBezTo>
                    <a:pt x="1954426" y="3970504"/>
                    <a:pt x="1957264" y="3992643"/>
                    <a:pt x="1962941" y="4014214"/>
                  </a:cubicBezTo>
                  <a:cubicBezTo>
                    <a:pt x="1964643" y="4021026"/>
                    <a:pt x="1964643" y="4026134"/>
                    <a:pt x="1957832" y="4030676"/>
                  </a:cubicBezTo>
                  <a:cubicBezTo>
                    <a:pt x="1904472" y="4065302"/>
                    <a:pt x="1848275" y="4091414"/>
                    <a:pt x="1783563" y="4092550"/>
                  </a:cubicBezTo>
                  <a:cubicBezTo>
                    <a:pt x="1721121" y="4093685"/>
                    <a:pt x="1673438" y="4065870"/>
                    <a:pt x="1637676" y="4016484"/>
                  </a:cubicBezTo>
                  <a:cubicBezTo>
                    <a:pt x="1635405" y="4013646"/>
                    <a:pt x="1633702" y="4010808"/>
                    <a:pt x="1631432" y="4007970"/>
                  </a:cubicBezTo>
                  <a:cubicBezTo>
                    <a:pt x="1594534" y="3952340"/>
                    <a:pt x="1594534" y="3949501"/>
                    <a:pt x="1621782" y="3889330"/>
                  </a:cubicBezTo>
                  <a:cubicBezTo>
                    <a:pt x="1647326" y="3832565"/>
                    <a:pt x="1671735" y="3774665"/>
                    <a:pt x="1697279" y="3717899"/>
                  </a:cubicBezTo>
                  <a:cubicBezTo>
                    <a:pt x="1705794" y="3698599"/>
                    <a:pt x="1701253" y="3678732"/>
                    <a:pt x="1699550" y="3658864"/>
                  </a:cubicBezTo>
                  <a:cubicBezTo>
                    <a:pt x="1687629" y="3542495"/>
                    <a:pt x="1662653" y="3428397"/>
                    <a:pt x="1634270" y="3314866"/>
                  </a:cubicBezTo>
                  <a:cubicBezTo>
                    <a:pt x="1577505" y="3088374"/>
                    <a:pt x="1508819" y="2865286"/>
                    <a:pt x="1435024" y="2643334"/>
                  </a:cubicBezTo>
                  <a:cubicBezTo>
                    <a:pt x="1431051" y="2630846"/>
                    <a:pt x="1425942" y="2625737"/>
                    <a:pt x="1412318" y="2625169"/>
                  </a:cubicBezTo>
                  <a:cubicBezTo>
                    <a:pt x="1308438" y="2617222"/>
                    <a:pt x="1205693" y="2604166"/>
                    <a:pt x="1103515" y="2584866"/>
                  </a:cubicBezTo>
                  <a:cubicBezTo>
                    <a:pt x="893484" y="2544563"/>
                    <a:pt x="690832" y="2482689"/>
                    <a:pt x="504075" y="2375970"/>
                  </a:cubicBezTo>
                  <a:cubicBezTo>
                    <a:pt x="344565" y="2284578"/>
                    <a:pt x="210031" y="2167074"/>
                    <a:pt x="118072" y="2005293"/>
                  </a:cubicBezTo>
                  <a:cubicBezTo>
                    <a:pt x="55630" y="1895737"/>
                    <a:pt x="19868" y="1777665"/>
                    <a:pt x="6244" y="1652214"/>
                  </a:cubicBezTo>
                  <a:cubicBezTo>
                    <a:pt x="4541" y="1634617"/>
                    <a:pt x="5677" y="1615884"/>
                    <a:pt x="0" y="1598855"/>
                  </a:cubicBezTo>
                  <a:cubicBezTo>
                    <a:pt x="568" y="1554578"/>
                    <a:pt x="568" y="1510301"/>
                    <a:pt x="568" y="1465456"/>
                  </a:cubicBezTo>
                  <a:close/>
                </a:path>
              </a:pathLst>
            </a:custGeom>
            <a:grpFill/>
            <a:ln w="5672"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48A6E2D1-232F-49F3-81A9-588AD26BDCAE}"/>
                </a:ext>
              </a:extLst>
            </p:cNvPr>
            <p:cNvSpPr/>
            <p:nvPr/>
          </p:nvSpPr>
          <p:spPr>
            <a:xfrm>
              <a:off x="7600719" y="376887"/>
              <a:ext cx="2435227" cy="2185460"/>
            </a:xfrm>
            <a:custGeom>
              <a:avLst/>
              <a:gdLst>
                <a:gd name="connsiteX0" fmla="*/ 2436079 w 2435226"/>
                <a:gd name="connsiteY0" fmla="*/ 568 h 2185459"/>
                <a:gd name="connsiteX1" fmla="*/ 2361717 w 2435226"/>
                <a:gd name="connsiteY1" fmla="*/ 9650 h 2185459"/>
                <a:gd name="connsiteX2" fmla="*/ 1811095 w 2435226"/>
                <a:gd name="connsiteY2" fmla="*/ 119207 h 2185459"/>
                <a:gd name="connsiteX3" fmla="*/ 1059523 w 2435226"/>
                <a:gd name="connsiteY3" fmla="*/ 436524 h 2185459"/>
                <a:gd name="connsiteX4" fmla="*/ 448730 w 2435226"/>
                <a:gd name="connsiteY4" fmla="*/ 979200 h 2185459"/>
                <a:gd name="connsiteX5" fmla="*/ 176825 w 2435226"/>
                <a:gd name="connsiteY5" fmla="*/ 1575802 h 2185459"/>
                <a:gd name="connsiteX6" fmla="*/ 109274 w 2435226"/>
                <a:gd name="connsiteY6" fmla="*/ 2124154 h 2185459"/>
                <a:gd name="connsiteX7" fmla="*/ 107003 w 2435226"/>
                <a:gd name="connsiteY7" fmla="*/ 2188866 h 2185459"/>
                <a:gd name="connsiteX8" fmla="*/ 66700 w 2435226"/>
                <a:gd name="connsiteY8" fmla="*/ 2053765 h 2185459"/>
                <a:gd name="connsiteX9" fmla="*/ 1988 w 2435226"/>
                <a:gd name="connsiteY9" fmla="*/ 1474192 h 2185459"/>
                <a:gd name="connsiteX10" fmla="*/ 287517 w 2435226"/>
                <a:gd name="connsiteY10" fmla="*/ 723189 h 2185459"/>
                <a:gd name="connsiteX11" fmla="*/ 695659 w 2435226"/>
                <a:gd name="connsiteY11" fmla="*/ 387139 h 2185459"/>
                <a:gd name="connsiteX12" fmla="*/ 1307587 w 2435226"/>
                <a:gd name="connsiteY12" fmla="*/ 140210 h 2185459"/>
                <a:gd name="connsiteX13" fmla="*/ 1781009 w 2435226"/>
                <a:gd name="connsiteY13" fmla="*/ 44845 h 2185459"/>
                <a:gd name="connsiteX14" fmla="*/ 2271460 w 2435226"/>
                <a:gd name="connsiteY14" fmla="*/ 2838 h 2185459"/>
                <a:gd name="connsiteX15" fmla="*/ 2285084 w 2435226"/>
                <a:gd name="connsiteY15" fmla="*/ 0 h 2185459"/>
                <a:gd name="connsiteX16" fmla="*/ 2436079 w 2435226"/>
                <a:gd name="connsiteY16" fmla="*/ 568 h 218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35226" h="2185459">
                  <a:moveTo>
                    <a:pt x="2436079" y="568"/>
                  </a:moveTo>
                  <a:cubicBezTo>
                    <a:pt x="2411671" y="6812"/>
                    <a:pt x="2386694" y="6812"/>
                    <a:pt x="2361717" y="9650"/>
                  </a:cubicBezTo>
                  <a:cubicBezTo>
                    <a:pt x="2174960" y="31221"/>
                    <a:pt x="1991608" y="68686"/>
                    <a:pt x="1811095" y="119207"/>
                  </a:cubicBezTo>
                  <a:cubicBezTo>
                    <a:pt x="1547137" y="193002"/>
                    <a:pt x="1294531" y="294611"/>
                    <a:pt x="1059523" y="436524"/>
                  </a:cubicBezTo>
                  <a:cubicBezTo>
                    <a:pt x="822245" y="579573"/>
                    <a:pt x="615052" y="756680"/>
                    <a:pt x="448730" y="979200"/>
                  </a:cubicBezTo>
                  <a:cubicBezTo>
                    <a:pt x="315332" y="1158578"/>
                    <a:pt x="228481" y="1359526"/>
                    <a:pt x="176825" y="1575802"/>
                  </a:cubicBezTo>
                  <a:cubicBezTo>
                    <a:pt x="133683" y="1756315"/>
                    <a:pt x="114383" y="1939099"/>
                    <a:pt x="109274" y="2124154"/>
                  </a:cubicBezTo>
                  <a:cubicBezTo>
                    <a:pt x="108706" y="2145724"/>
                    <a:pt x="109274" y="2167295"/>
                    <a:pt x="107003" y="2188866"/>
                  </a:cubicBezTo>
                  <a:cubicBezTo>
                    <a:pt x="89974" y="2144589"/>
                    <a:pt x="78053" y="2099177"/>
                    <a:pt x="66700" y="2053765"/>
                  </a:cubicBezTo>
                  <a:cubicBezTo>
                    <a:pt x="18450" y="1863601"/>
                    <a:pt x="-7662" y="1670600"/>
                    <a:pt x="1988" y="1474192"/>
                  </a:cubicBezTo>
                  <a:cubicBezTo>
                    <a:pt x="16179" y="1193204"/>
                    <a:pt x="105868" y="940599"/>
                    <a:pt x="287517" y="723189"/>
                  </a:cubicBezTo>
                  <a:cubicBezTo>
                    <a:pt x="402750" y="585817"/>
                    <a:pt x="541257" y="476828"/>
                    <a:pt x="695659" y="387139"/>
                  </a:cubicBezTo>
                  <a:cubicBezTo>
                    <a:pt x="888093" y="275311"/>
                    <a:pt x="1094150" y="198111"/>
                    <a:pt x="1307587" y="140210"/>
                  </a:cubicBezTo>
                  <a:cubicBezTo>
                    <a:pt x="1463124" y="98204"/>
                    <a:pt x="1621499" y="66983"/>
                    <a:pt x="1781009" y="44845"/>
                  </a:cubicBezTo>
                  <a:cubicBezTo>
                    <a:pt x="1943925" y="22138"/>
                    <a:pt x="2106841" y="7379"/>
                    <a:pt x="2271460" y="2838"/>
                  </a:cubicBezTo>
                  <a:cubicBezTo>
                    <a:pt x="2276002" y="2838"/>
                    <a:pt x="2281111" y="3974"/>
                    <a:pt x="2285084" y="0"/>
                  </a:cubicBezTo>
                  <a:cubicBezTo>
                    <a:pt x="2335605" y="568"/>
                    <a:pt x="2386126" y="568"/>
                    <a:pt x="2436079" y="568"/>
                  </a:cubicBezTo>
                  <a:close/>
                </a:path>
              </a:pathLst>
            </a:custGeom>
            <a:grpFill/>
            <a:ln w="5672"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15070905-D58C-40E7-8266-78E08BFFF8AD}"/>
                </a:ext>
              </a:extLst>
            </p:cNvPr>
            <p:cNvSpPr/>
            <p:nvPr/>
          </p:nvSpPr>
          <p:spPr>
            <a:xfrm>
              <a:off x="5750459" y="1472498"/>
              <a:ext cx="1612132" cy="1458865"/>
            </a:xfrm>
            <a:custGeom>
              <a:avLst/>
              <a:gdLst>
                <a:gd name="connsiteX0" fmla="*/ 0 w 1612131"/>
                <a:gd name="connsiteY0" fmla="*/ 1093 h 1458865"/>
                <a:gd name="connsiteX1" fmla="*/ 233873 w 1612131"/>
                <a:gd name="connsiteY1" fmla="*/ 7904 h 1458865"/>
                <a:gd name="connsiteX2" fmla="*/ 630094 w 1612131"/>
                <a:gd name="connsiteY2" fmla="*/ 66940 h 1458865"/>
                <a:gd name="connsiteX3" fmla="*/ 1207963 w 1612131"/>
                <a:gd name="connsiteY3" fmla="*/ 297407 h 1458865"/>
                <a:gd name="connsiteX4" fmla="*/ 1533796 w 1612131"/>
                <a:gd name="connsiteY4" fmla="*/ 662975 h 1458865"/>
                <a:gd name="connsiteX5" fmla="*/ 1610429 w 1612131"/>
                <a:gd name="connsiteY5" fmla="*/ 966669 h 1458865"/>
                <a:gd name="connsiteX6" fmla="*/ 1546284 w 1612131"/>
                <a:gd name="connsiteY6" fmla="*/ 1458823 h 1458865"/>
                <a:gd name="connsiteX7" fmla="*/ 1543446 w 1612131"/>
                <a:gd name="connsiteY7" fmla="*/ 1463932 h 1458865"/>
                <a:gd name="connsiteX8" fmla="*/ 1540608 w 1612131"/>
                <a:gd name="connsiteY8" fmla="*/ 1451443 h 1458865"/>
                <a:gd name="connsiteX9" fmla="*/ 1471354 w 1612131"/>
                <a:gd name="connsiteY9" fmla="*/ 972913 h 1458865"/>
                <a:gd name="connsiteX10" fmla="*/ 1176175 w 1612131"/>
                <a:gd name="connsiteY10" fmla="*/ 501194 h 1458865"/>
                <a:gd name="connsiteX11" fmla="*/ 634635 w 1612131"/>
                <a:gd name="connsiteY11" fmla="*/ 158332 h 1458865"/>
                <a:gd name="connsiteX12" fmla="*/ 82877 w 1612131"/>
                <a:gd name="connsiteY12" fmla="*/ 11310 h 1458865"/>
                <a:gd name="connsiteX13" fmla="*/ 0 w 1612131"/>
                <a:gd name="connsiteY13" fmla="*/ 1093 h 145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12131" h="1458865">
                  <a:moveTo>
                    <a:pt x="0" y="1093"/>
                  </a:moveTo>
                  <a:cubicBezTo>
                    <a:pt x="77768" y="-1746"/>
                    <a:pt x="156104" y="1093"/>
                    <a:pt x="233873" y="7904"/>
                  </a:cubicBezTo>
                  <a:cubicBezTo>
                    <a:pt x="367271" y="18690"/>
                    <a:pt x="499534" y="37422"/>
                    <a:pt x="630094" y="66940"/>
                  </a:cubicBezTo>
                  <a:cubicBezTo>
                    <a:pt x="835016" y="112920"/>
                    <a:pt x="1031424" y="180471"/>
                    <a:pt x="1207963" y="297407"/>
                  </a:cubicBezTo>
                  <a:cubicBezTo>
                    <a:pt x="1348741" y="390502"/>
                    <a:pt x="1461704" y="508573"/>
                    <a:pt x="1533796" y="662975"/>
                  </a:cubicBezTo>
                  <a:cubicBezTo>
                    <a:pt x="1578640" y="759476"/>
                    <a:pt x="1602482" y="861085"/>
                    <a:pt x="1610429" y="966669"/>
                  </a:cubicBezTo>
                  <a:cubicBezTo>
                    <a:pt x="1622349" y="1135261"/>
                    <a:pt x="1593399" y="1298177"/>
                    <a:pt x="1546284" y="1458823"/>
                  </a:cubicBezTo>
                  <a:cubicBezTo>
                    <a:pt x="1545716" y="1460526"/>
                    <a:pt x="1544581" y="1461661"/>
                    <a:pt x="1543446" y="1463932"/>
                  </a:cubicBezTo>
                  <a:cubicBezTo>
                    <a:pt x="1538904" y="1460526"/>
                    <a:pt x="1540608" y="1455417"/>
                    <a:pt x="1540608" y="1451443"/>
                  </a:cubicBezTo>
                  <a:cubicBezTo>
                    <a:pt x="1537769" y="1289095"/>
                    <a:pt x="1519604" y="1129017"/>
                    <a:pt x="1471354" y="972913"/>
                  </a:cubicBezTo>
                  <a:cubicBezTo>
                    <a:pt x="1415156" y="789561"/>
                    <a:pt x="1313547" y="634025"/>
                    <a:pt x="1176175" y="501194"/>
                  </a:cubicBezTo>
                  <a:cubicBezTo>
                    <a:pt x="1018935" y="349631"/>
                    <a:pt x="836151" y="240074"/>
                    <a:pt x="634635" y="158332"/>
                  </a:cubicBezTo>
                  <a:cubicBezTo>
                    <a:pt x="456960" y="86240"/>
                    <a:pt x="272473" y="39125"/>
                    <a:pt x="82877" y="11310"/>
                  </a:cubicBezTo>
                  <a:cubicBezTo>
                    <a:pt x="55630" y="6769"/>
                    <a:pt x="27815" y="3931"/>
                    <a:pt x="0" y="1093"/>
                  </a:cubicBezTo>
                  <a:close/>
                </a:path>
              </a:pathLst>
            </a:custGeom>
            <a:grpFill/>
            <a:ln w="5672" cap="flat">
              <a:noFill/>
              <a:prstDash val="solid"/>
              <a:miter/>
            </a:ln>
          </p:spPr>
          <p:txBody>
            <a:bodyPr rtlCol="0" anchor="ctr"/>
            <a:lstStyle/>
            <a:p>
              <a:endParaRPr lang="en-US"/>
            </a:p>
          </p:txBody>
        </p:sp>
      </p:grpSp>
      <p:sp>
        <p:nvSpPr>
          <p:cNvPr id="11" name="object 8">
            <a:extLst>
              <a:ext uri="{FF2B5EF4-FFF2-40B4-BE49-F238E27FC236}">
                <a16:creationId xmlns:a16="http://schemas.microsoft.com/office/drawing/2014/main" id="{8BEE2AB4-86A9-4C37-8384-956807EA6762}"/>
              </a:ext>
            </a:extLst>
          </p:cNvPr>
          <p:cNvSpPr/>
          <p:nvPr/>
        </p:nvSpPr>
        <p:spPr>
          <a:xfrm>
            <a:off x="3911130" y="3600451"/>
            <a:ext cx="1321593" cy="1543049"/>
          </a:xfrm>
          <a:prstGeom prst="rect">
            <a:avLst/>
          </a:prstGeom>
          <a:blipFill>
            <a:blip r:embed="rId2" cstate="print"/>
            <a:stretch>
              <a:fillRect/>
            </a:stretch>
          </a:blipFill>
        </p:spPr>
        <p:txBody>
          <a:bodyPr wrap="square" lIns="0" tIns="0" rIns="0" bIns="0" rtlCol="0"/>
          <a:lstStyle/>
          <a:p>
            <a:endParaRPr/>
          </a:p>
        </p:txBody>
      </p:sp>
      <p:sp>
        <p:nvSpPr>
          <p:cNvPr id="3" name="Rectangle 2"/>
          <p:cNvSpPr/>
          <p:nvPr/>
        </p:nvSpPr>
        <p:spPr>
          <a:xfrm>
            <a:off x="1738961" y="1962150"/>
            <a:ext cx="5900333" cy="646331"/>
          </a:xfrm>
          <a:prstGeom prst="rect">
            <a:avLst/>
          </a:prstGeom>
        </p:spPr>
        <p:txBody>
          <a:bodyPr wrap="none">
            <a:spAutoFit/>
          </a:bodyPr>
          <a:lstStyle/>
          <a:p>
            <a:pPr algn="ctr"/>
            <a:r>
              <a:rPr lang="en-US" sz="3600" b="1" dirty="0">
                <a:solidFill>
                  <a:srgbClr val="C00000"/>
                </a:solidFill>
                <a:latin typeface="Times New Roman" pitchFamily="18" charset="0"/>
                <a:cs typeface="Times New Roman" pitchFamily="18" charset="0"/>
              </a:rPr>
              <a:t>CẢM ƠN TẤT CẢ CÁC EM</a:t>
            </a:r>
          </a:p>
        </p:txBody>
      </p:sp>
    </p:spTree>
    <p:extLst>
      <p:ext uri="{BB962C8B-B14F-4D97-AF65-F5344CB8AC3E}">
        <p14:creationId xmlns:p14="http://schemas.microsoft.com/office/powerpoint/2010/main" val="998389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4800" y="400050"/>
            <a:ext cx="8686800" cy="1943100"/>
            <a:chOff x="304800" y="819699"/>
            <a:chExt cx="8686800" cy="2699789"/>
          </a:xfrm>
        </p:grpSpPr>
        <p:pic>
          <p:nvPicPr>
            <p:cNvPr id="3" name="Picture 10"/>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0" y="1962150"/>
              <a:ext cx="1212850"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Callout 3"/>
            <p:cNvSpPr/>
            <p:nvPr/>
          </p:nvSpPr>
          <p:spPr>
            <a:xfrm>
              <a:off x="2497138" y="819699"/>
              <a:ext cx="6494462" cy="2414588"/>
            </a:xfrm>
            <a:prstGeom prst="cloudCallout">
              <a:avLst>
                <a:gd name="adj1" fmla="val -66142"/>
                <a:gd name="adj2" fmla="val 16309"/>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TextBox 4"/>
            <p:cNvSpPr txBox="1">
              <a:spLocks noChangeArrowheads="1"/>
            </p:cNvSpPr>
            <p:nvPr/>
          </p:nvSpPr>
          <p:spPr bwMode="auto">
            <a:xfrm>
              <a:off x="2971800" y="1084384"/>
              <a:ext cx="55499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eaLnBrk="1" hangingPunct="1"/>
              <a:r>
                <a:rPr lang="en-US" sz="2800" dirty="0">
                  <a:latin typeface="Times New Roman" pitchFamily="18" charset="0"/>
                  <a:cs typeface="Times New Roman" pitchFamily="18" charset="0"/>
                </a:rPr>
                <a:t>Vừa rồi các em đã tham gia một trò chơi rất sôi động. Tiếp theo các em hãy là bài tập 3.3/SGK</a:t>
              </a:r>
            </a:p>
          </p:txBody>
        </p:sp>
      </p:grpSp>
      <p:sp>
        <p:nvSpPr>
          <p:cNvPr id="6" name="Rectangle 57"/>
          <p:cNvSpPr>
            <a:spLocks noChangeArrowheads="1"/>
          </p:cNvSpPr>
          <p:nvPr/>
        </p:nvSpPr>
        <p:spPr bwMode="auto">
          <a:xfrm>
            <a:off x="0" y="0"/>
            <a:ext cx="9144000" cy="400050"/>
          </a:xfrm>
          <a:prstGeom prst="rect">
            <a:avLst/>
          </a:prstGeom>
          <a:gradFill rotWithShape="0">
            <a:gsLst>
              <a:gs pos="0">
                <a:srgbClr val="FF0000"/>
              </a:gs>
              <a:gs pos="50000">
                <a:schemeClr val="bg1"/>
              </a:gs>
              <a:gs pos="100000">
                <a:srgbClr val="FF0000"/>
              </a:gs>
            </a:gsLst>
            <a:lin ang="5400000" scaled="1"/>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sz="2400" b="1" dirty="0">
                <a:solidFill>
                  <a:srgbClr val="0000FF"/>
                </a:solidFill>
                <a:latin typeface="Times New Roman" pitchFamily="18" charset="0"/>
                <a:cs typeface="Times New Roman" pitchFamily="18" charset="0"/>
              </a:rPr>
              <a:t>Phần 4: VẬN DỤNG</a:t>
            </a:r>
            <a:endParaRPr lang="en-US" sz="2400" b="1" dirty="0">
              <a:solidFill>
                <a:srgbClr val="000000"/>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7" name="TextBox 6"/>
              <p:cNvSpPr txBox="1">
                <a:spLocks noChangeArrowheads="1"/>
              </p:cNvSpPr>
              <p:nvPr/>
            </p:nvSpPr>
            <p:spPr bwMode="auto">
              <a:xfrm>
                <a:off x="419100" y="2343149"/>
                <a:ext cx="8305800" cy="269169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just" eaLnBrk="1" hangingPunct="1"/>
                <a:r>
                  <a:rPr lang="en-US" sz="2800" b="1" dirty="0">
                    <a:latin typeface="Times New Roman" pitchFamily="18" charset="0"/>
                    <a:cs typeface="Times New Roman" pitchFamily="18" charset="0"/>
                  </a:rPr>
                  <a:t>Bài 3.3/SGK</a:t>
                </a:r>
                <a:r>
                  <a:rPr lang="en-US" sz="2800" dirty="0">
                    <a:latin typeface="Times New Roman" pitchFamily="18" charset="0"/>
                    <a:cs typeface="Times New Roman" pitchFamily="18" charset="0"/>
                  </a:rPr>
                  <a:t>: Vẽ góc </a:t>
                </a:r>
                <a14:m>
                  <m:oMath xmlns:m="http://schemas.openxmlformats.org/officeDocument/2006/math">
                    <m:acc>
                      <m:accPr>
                        <m:chr m:val="̂"/>
                        <m:ctrlPr>
                          <a:rPr lang="en-US" sz="2800" i="1" smtClean="0">
                            <a:latin typeface="Cambria Math" panose="02040503050406030204" pitchFamily="18" charset="0"/>
                            <a:cs typeface="Times New Roman" pitchFamily="18" charset="0"/>
                          </a:rPr>
                        </m:ctrlPr>
                      </m:accPr>
                      <m:e>
                        <m:r>
                          <a:rPr lang="en-US" sz="2800" b="0" i="1" smtClean="0">
                            <a:latin typeface="Cambria Math"/>
                            <a:cs typeface="Times New Roman" pitchFamily="18" charset="0"/>
                          </a:rPr>
                          <m:t>𝑥𝑂𝑦</m:t>
                        </m:r>
                      </m:e>
                    </m:acc>
                    <m:r>
                      <a:rPr lang="en-US" sz="2800" b="0" i="1" smtClean="0">
                        <a:latin typeface="Cambria Math"/>
                        <a:cs typeface="Times New Roman" pitchFamily="18" charset="0"/>
                      </a:rPr>
                      <m:t>= </m:t>
                    </m:r>
                    <m:sSup>
                      <m:sSupPr>
                        <m:ctrlPr>
                          <a:rPr lang="en-US" sz="2800" b="0" i="1" smtClean="0">
                            <a:latin typeface="Cambria Math" panose="02040503050406030204" pitchFamily="18" charset="0"/>
                            <a:cs typeface="Times New Roman" pitchFamily="18" charset="0"/>
                          </a:rPr>
                        </m:ctrlPr>
                      </m:sSupPr>
                      <m:e>
                        <m:r>
                          <a:rPr lang="en-US" sz="2800" b="0" i="1" smtClean="0">
                            <a:latin typeface="Cambria Math"/>
                            <a:cs typeface="Times New Roman" pitchFamily="18" charset="0"/>
                          </a:rPr>
                          <m:t>60</m:t>
                        </m:r>
                      </m:e>
                      <m:sup>
                        <m:r>
                          <a:rPr lang="en-US" sz="2800" b="0" i="1" smtClean="0">
                            <a:latin typeface="Cambria Math"/>
                            <a:cs typeface="Times New Roman" pitchFamily="18" charset="0"/>
                          </a:rPr>
                          <m:t>𝑜</m:t>
                        </m:r>
                      </m:sup>
                    </m:sSup>
                  </m:oMath>
                </a14:m>
                <a:r>
                  <a:rPr lang="en-US" sz="2800" dirty="0">
                    <a:latin typeface="Times New Roman" pitchFamily="18" charset="0"/>
                    <a:cs typeface="Times New Roman" pitchFamily="18" charset="0"/>
                  </a:rPr>
                  <a:t>. Vẽ tia </a:t>
                </a:r>
                <a14:m>
                  <m:oMath xmlns:m="http://schemas.openxmlformats.org/officeDocument/2006/math">
                    <m:r>
                      <m:rPr>
                        <m:nor/>
                      </m:rPr>
                      <a:rPr lang="en-US" sz="2800" b="0" i="1" smtClean="0">
                        <a:latin typeface="+mj-lt"/>
                        <a:cs typeface="Times New Roman" pitchFamily="18" charset="0"/>
                      </a:rPr>
                      <m:t>Om</m:t>
                    </m:r>
                  </m:oMath>
                </a14:m>
                <a:r>
                  <a:rPr lang="en-US" sz="2800" dirty="0">
                    <a:latin typeface="Times New Roman" pitchFamily="18" charset="0"/>
                    <a:cs typeface="Times New Roman" pitchFamily="18" charset="0"/>
                  </a:rPr>
                  <a:t> là tia đối của tia </a:t>
                </a:r>
                <a14:m>
                  <m:oMath xmlns:m="http://schemas.openxmlformats.org/officeDocument/2006/math">
                    <m:r>
                      <a:rPr lang="en-US" sz="2800" b="0" i="1" smtClean="0">
                        <a:latin typeface="Cambria Math"/>
                        <a:cs typeface="Times New Roman" pitchFamily="18" charset="0"/>
                      </a:rPr>
                      <m:t>𝑂𝑥</m:t>
                    </m:r>
                  </m:oMath>
                </a14:m>
                <a:endParaRPr lang="en-US" sz="2800" dirty="0">
                  <a:latin typeface="+mj-lt"/>
                  <a:cs typeface="Times New Roman" pitchFamily="18" charset="0"/>
                </a:endParaRPr>
              </a:p>
              <a:p>
                <a:pPr algn="just" eaLnBrk="1" hangingPunct="1"/>
                <a:r>
                  <a:rPr lang="en-US" sz="2800" dirty="0">
                    <a:latin typeface="+mj-lt"/>
                    <a:cs typeface="Times New Roman" pitchFamily="18" charset="0"/>
                  </a:rPr>
                  <a:t>a) Gọi tên hai góc kề bù có trong hình vẽ.</a:t>
                </a:r>
              </a:p>
              <a:p>
                <a:pPr algn="just" eaLnBrk="1" hangingPunct="1"/>
                <a:r>
                  <a:rPr lang="en-US" sz="2800" dirty="0">
                    <a:latin typeface="+mj-lt"/>
                    <a:cs typeface="Times New Roman" pitchFamily="18" charset="0"/>
                  </a:rPr>
                  <a:t>b) Tính số đo góc </a:t>
                </a:r>
                <a14:m>
                  <m:oMath xmlns:m="http://schemas.openxmlformats.org/officeDocument/2006/math">
                    <m:r>
                      <m:rPr>
                        <m:nor/>
                      </m:rPr>
                      <a:rPr lang="en-US" sz="2800" b="0" i="1" smtClean="0">
                        <a:latin typeface="+mj-lt"/>
                        <a:cs typeface="Times New Roman" pitchFamily="18" charset="0"/>
                      </a:rPr>
                      <m:t>yOm</m:t>
                    </m:r>
                  </m:oMath>
                </a14:m>
                <a:r>
                  <a:rPr lang="en-US" sz="2800" i="1" dirty="0">
                    <a:latin typeface="+mj-lt"/>
                    <a:cs typeface="Times New Roman" pitchFamily="18" charset="0"/>
                  </a:rPr>
                  <a:t>.</a:t>
                </a:r>
              </a:p>
              <a:p>
                <a:pPr algn="just" eaLnBrk="1" hangingPunct="1"/>
                <a:r>
                  <a:rPr lang="en-US" sz="2800" dirty="0">
                    <a:latin typeface="+mj-lt"/>
                    <a:cs typeface="Times New Roman" pitchFamily="18" charset="0"/>
                  </a:rPr>
                  <a:t>c) Vẽ tia </a:t>
                </a:r>
                <a14:m>
                  <m:oMath xmlns:m="http://schemas.openxmlformats.org/officeDocument/2006/math">
                    <m:r>
                      <m:rPr>
                        <m:nor/>
                      </m:rPr>
                      <a:rPr lang="en-US" sz="2800" b="0" i="1" smtClean="0">
                        <a:latin typeface="+mj-lt"/>
                        <a:cs typeface="Times New Roman" pitchFamily="18" charset="0"/>
                      </a:rPr>
                      <m:t>Ot</m:t>
                    </m:r>
                  </m:oMath>
                </a14:m>
                <a:r>
                  <a:rPr lang="en-US" sz="2800" dirty="0">
                    <a:latin typeface="+mj-lt"/>
                    <a:cs typeface="Times New Roman" pitchFamily="18" charset="0"/>
                  </a:rPr>
                  <a:t> là tia phân giác của góc </a:t>
                </a:r>
                <a14:m>
                  <m:oMath xmlns:m="http://schemas.openxmlformats.org/officeDocument/2006/math">
                    <m:r>
                      <a:rPr lang="en-US" sz="2800" b="0" i="1" smtClean="0">
                        <a:latin typeface="Cambria Math"/>
                        <a:cs typeface="Times New Roman" pitchFamily="18" charset="0"/>
                      </a:rPr>
                      <m:t>𝑥𝑂𝑦</m:t>
                    </m:r>
                  </m:oMath>
                </a14:m>
                <a:r>
                  <a:rPr lang="en-US" sz="2800" dirty="0">
                    <a:latin typeface="+mj-lt"/>
                    <a:cs typeface="Times New Roman" pitchFamily="18" charset="0"/>
                  </a:rPr>
                  <a:t>. Tính số đo các góc </a:t>
                </a:r>
                <a14:m>
                  <m:oMath xmlns:m="http://schemas.openxmlformats.org/officeDocument/2006/math">
                    <m:r>
                      <m:rPr>
                        <m:nor/>
                      </m:rPr>
                      <a:rPr lang="en-US" sz="2800" b="0" i="1" smtClean="0">
                        <a:latin typeface="+mj-lt"/>
                        <a:cs typeface="Times New Roman" pitchFamily="18" charset="0"/>
                      </a:rPr>
                      <m:t>tOy</m:t>
                    </m:r>
                  </m:oMath>
                </a14:m>
                <a:r>
                  <a:rPr lang="en-US" sz="2800" dirty="0">
                    <a:latin typeface="+mj-lt"/>
                    <a:cs typeface="Times New Roman" pitchFamily="18" charset="0"/>
                  </a:rPr>
                  <a:t> và </a:t>
                </a:r>
                <a14:m>
                  <m:oMath xmlns:m="http://schemas.openxmlformats.org/officeDocument/2006/math">
                    <m:r>
                      <a:rPr lang="en-US" sz="2800" b="0" i="1" smtClean="0">
                        <a:latin typeface="Cambria Math"/>
                        <a:cs typeface="Times New Roman" pitchFamily="18" charset="0"/>
                      </a:rPr>
                      <m:t>𝑡𝑂𝑚</m:t>
                    </m:r>
                  </m:oMath>
                </a14:m>
                <a:endParaRPr lang="en-US" sz="2800" dirty="0">
                  <a:latin typeface="+mj-lt"/>
                  <a:cs typeface="Times New Roman" pitchFamily="18" charset="0"/>
                </a:endParaRPr>
              </a:p>
            </p:txBody>
          </p:sp>
        </mc:Choice>
        <mc:Fallback xmlns="">
          <p:sp>
            <p:nvSpPr>
              <p:cNvPr id="7" name="TextBox 6"/>
              <p:cNvSpPr txBox="1">
                <a:spLocks noRot="1" noChangeAspect="1" noMove="1" noResize="1" noEditPoints="1" noAdjustHandles="1" noChangeArrowheads="1" noChangeShapeType="1" noTextEdit="1"/>
              </p:cNvSpPr>
              <p:nvPr/>
            </p:nvSpPr>
            <p:spPr bwMode="auto">
              <a:xfrm>
                <a:off x="419100" y="2343149"/>
                <a:ext cx="8305800" cy="2691699"/>
              </a:xfrm>
              <a:prstGeom prst="rect">
                <a:avLst/>
              </a:prstGeom>
              <a:blipFill rotWithShape="1">
                <a:blip r:embed="rId4"/>
                <a:stretch>
                  <a:fillRect l="-1542" t="-1584" r="-1468" b="-54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928377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7"/>
          <p:cNvSpPr>
            <a:spLocks noChangeArrowheads="1"/>
          </p:cNvSpPr>
          <p:nvPr/>
        </p:nvSpPr>
        <p:spPr bwMode="auto">
          <a:xfrm>
            <a:off x="-12612" y="0"/>
            <a:ext cx="9144000" cy="431800"/>
          </a:xfrm>
          <a:prstGeom prst="rect">
            <a:avLst/>
          </a:prstGeom>
          <a:gradFill rotWithShape="0">
            <a:gsLst>
              <a:gs pos="0">
                <a:srgbClr val="FF0000"/>
              </a:gs>
              <a:gs pos="50000">
                <a:schemeClr val="bg1"/>
              </a:gs>
              <a:gs pos="100000">
                <a:srgbClr val="FF0000"/>
              </a:gs>
            </a:gsLst>
            <a:lin ang="5400000" scaled="1"/>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dirty="0">
                <a:solidFill>
                  <a:srgbClr val="0000FF"/>
                </a:solidFill>
                <a:latin typeface="Times New Roman" pitchFamily="18" charset="0"/>
                <a:cs typeface="Times New Roman" pitchFamily="18" charset="0"/>
              </a:rPr>
              <a:t>Phần 4: VẬN DỤNG</a:t>
            </a:r>
            <a:endParaRPr lang="en-US" sz="2400" b="1" dirty="0">
              <a:solidFill>
                <a:srgbClr val="000000"/>
              </a:solidFill>
              <a:latin typeface="Times New Roman" pitchFamily="18" charset="0"/>
              <a:cs typeface="Times New Roman" pitchFamily="18" charset="0"/>
            </a:endParaRPr>
          </a:p>
        </p:txBody>
      </p:sp>
      <p:pic>
        <p:nvPicPr>
          <p:cNvPr id="1638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859" t="35101" r="14798" b="29173"/>
          <a:stretch/>
        </p:blipFill>
        <p:spPr bwMode="auto">
          <a:xfrm>
            <a:off x="6438899" y="431800"/>
            <a:ext cx="2552701" cy="2517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055" t="34985" r="14821" b="28121"/>
          <a:stretch/>
        </p:blipFill>
        <p:spPr bwMode="auto">
          <a:xfrm>
            <a:off x="4304260" y="431800"/>
            <a:ext cx="4687340" cy="2558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p:nvPr/>
        </p:nvPicPr>
        <p:blipFill rotWithShape="1">
          <a:blip r:embed="rId5" cstate="print">
            <a:extLst>
              <a:ext uri="{28A0092B-C50C-407E-A947-70E740481C1C}">
                <a14:useLocalDpi xmlns:a14="http://schemas.microsoft.com/office/drawing/2010/main" val="0"/>
              </a:ext>
            </a:extLst>
          </a:blip>
          <a:srcRect l="10741" t="27472" r="29618" b="36813"/>
          <a:stretch/>
        </p:blipFill>
        <p:spPr bwMode="auto">
          <a:xfrm>
            <a:off x="4304260" y="491670"/>
            <a:ext cx="4687339" cy="2625725"/>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10" name="Rectangle 9"/>
              <p:cNvSpPr/>
              <p:nvPr/>
            </p:nvSpPr>
            <p:spPr>
              <a:xfrm>
                <a:off x="170366" y="900333"/>
                <a:ext cx="4389022" cy="473976"/>
              </a:xfrm>
              <a:prstGeom prst="rect">
                <a:avLst/>
              </a:prstGeom>
            </p:spPr>
            <p:txBody>
              <a:bodyPr wrap="none">
                <a:spAutoFit/>
              </a:bodyPr>
              <a:lstStyle/>
              <a:p>
                <a:pPr algn="just"/>
                <a:r>
                  <a:rPr lang="en-US" sz="2400">
                    <a:cs typeface="Times New Roman" pitchFamily="18" charset="0"/>
                  </a:rPr>
                  <a:t>a</a:t>
                </a:r>
                <a:r>
                  <a:rPr lang="en-US" sz="2400">
                    <a:latin typeface="+mj-lt"/>
                    <a:cs typeface="Times New Roman" pitchFamily="18" charset="0"/>
                  </a:rPr>
                  <a:t>) Hai góc kề bù là: </a:t>
                </a:r>
                <a14:m>
                  <m:oMath xmlns:m="http://schemas.openxmlformats.org/officeDocument/2006/math">
                    <m:acc>
                      <m:accPr>
                        <m:chr m:val="̂"/>
                        <m:ctrlPr>
                          <a:rPr lang="en-US" sz="2400" b="0" i="1" smtClean="0">
                            <a:latin typeface="Cambria Math" panose="02040503050406030204" pitchFamily="18" charset="0"/>
                            <a:cs typeface="Times New Roman" pitchFamily="18" charset="0"/>
                          </a:rPr>
                        </m:ctrlPr>
                      </m:accPr>
                      <m:e>
                        <m:r>
                          <a:rPr lang="en-US" sz="2400" b="0" i="1" smtClean="0">
                            <a:latin typeface="Cambria Math"/>
                            <a:cs typeface="Times New Roman" pitchFamily="18" charset="0"/>
                          </a:rPr>
                          <m:t>𝑚𝑂𝑦</m:t>
                        </m:r>
                      </m:e>
                    </m:acc>
                  </m:oMath>
                </a14:m>
                <a:r>
                  <a:rPr lang="en-US" sz="2400">
                    <a:latin typeface="+mj-lt"/>
                    <a:cs typeface="Times New Roman" pitchFamily="18" charset="0"/>
                  </a:rPr>
                  <a:t> và </a:t>
                </a:r>
                <a14:m>
                  <m:oMath xmlns:m="http://schemas.openxmlformats.org/officeDocument/2006/math">
                    <m:acc>
                      <m:accPr>
                        <m:chr m:val="̂"/>
                        <m:ctrlPr>
                          <a:rPr lang="en-US" sz="2400" i="1" smtClean="0">
                            <a:latin typeface="Cambria Math" panose="02040503050406030204" pitchFamily="18" charset="0"/>
                            <a:cs typeface="Times New Roman" pitchFamily="18" charset="0"/>
                          </a:rPr>
                        </m:ctrlPr>
                      </m:accPr>
                      <m:e>
                        <m:r>
                          <a:rPr lang="en-US" sz="2400" b="0" i="1" smtClean="0">
                            <a:latin typeface="Cambria Math"/>
                            <a:cs typeface="Times New Roman" pitchFamily="18" charset="0"/>
                          </a:rPr>
                          <m:t>𝑦𝑂𝑥</m:t>
                        </m:r>
                      </m:e>
                    </m:acc>
                  </m:oMath>
                </a14:m>
                <a:r>
                  <a:rPr lang="en-US" sz="2400">
                    <a:latin typeface="+mj-lt"/>
                    <a:cs typeface="Times New Roman" pitchFamily="18" charset="0"/>
                  </a:rPr>
                  <a:t>.</a:t>
                </a:r>
              </a:p>
            </p:txBody>
          </p:sp>
        </mc:Choice>
        <mc:Fallback xmlns="">
          <p:sp>
            <p:nvSpPr>
              <p:cNvPr id="10" name="Rectangle 9"/>
              <p:cNvSpPr>
                <a:spLocks noRot="1" noChangeAspect="1" noMove="1" noResize="1" noEditPoints="1" noAdjustHandles="1" noChangeArrowheads="1" noChangeShapeType="1" noTextEdit="1"/>
              </p:cNvSpPr>
              <p:nvPr/>
            </p:nvSpPr>
            <p:spPr>
              <a:xfrm>
                <a:off x="170366" y="900333"/>
                <a:ext cx="4389022" cy="473976"/>
              </a:xfrm>
              <a:prstGeom prst="rect">
                <a:avLst/>
              </a:prstGeom>
              <a:blipFill rotWithShape="1">
                <a:blip r:embed="rId6"/>
                <a:stretch>
                  <a:fillRect l="-2222" t="-7792" r="-1250" b="-298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217280" y="1526709"/>
                <a:ext cx="6095066" cy="1243930"/>
              </a:xfrm>
              <a:prstGeom prst="rect">
                <a:avLst/>
              </a:prstGeom>
            </p:spPr>
            <p:txBody>
              <a:bodyPr wrap="none">
                <a:spAutoFit/>
              </a:bodyPr>
              <a:lstStyle/>
              <a:p>
                <a:pPr algn="just"/>
                <a:r>
                  <a:rPr lang="en-US" sz="2400" dirty="0">
                    <a:latin typeface="+mj-lt"/>
                    <a:cs typeface="Times New Roman" pitchFamily="18" charset="0"/>
                  </a:rPr>
                  <a:t>b) Ta có: </a:t>
                </a:r>
                <a14:m>
                  <m:oMath xmlns:m="http://schemas.openxmlformats.org/officeDocument/2006/math">
                    <m:acc>
                      <m:accPr>
                        <m:chr m:val="̂"/>
                        <m:ctrlPr>
                          <a:rPr lang="en-US" sz="2400" b="0" i="1" smtClean="0">
                            <a:latin typeface="Cambria Math" panose="02040503050406030204" pitchFamily="18" charset="0"/>
                            <a:cs typeface="Times New Roman" pitchFamily="18" charset="0"/>
                          </a:rPr>
                        </m:ctrlPr>
                      </m:accPr>
                      <m:e>
                        <m:r>
                          <a:rPr lang="en-US" sz="2400" b="0" i="1" smtClean="0">
                            <a:latin typeface="Cambria Math"/>
                            <a:cs typeface="Times New Roman" pitchFamily="18" charset="0"/>
                          </a:rPr>
                          <m:t>𝑚𝑂𝑦</m:t>
                        </m:r>
                      </m:e>
                    </m:acc>
                    <m:r>
                      <a:rPr lang="en-US" sz="2400" b="0" i="1" smtClean="0">
                        <a:latin typeface="Cambria Math"/>
                        <a:cs typeface="Times New Roman" pitchFamily="18" charset="0"/>
                      </a:rPr>
                      <m:t>+</m:t>
                    </m:r>
                    <m:acc>
                      <m:accPr>
                        <m:chr m:val="̂"/>
                        <m:ctrlPr>
                          <a:rPr lang="en-US" sz="2400" i="1">
                            <a:latin typeface="Cambria Math" panose="02040503050406030204" pitchFamily="18" charset="0"/>
                            <a:cs typeface="Times New Roman" pitchFamily="18" charset="0"/>
                          </a:rPr>
                        </m:ctrlPr>
                      </m:accPr>
                      <m:e>
                        <m:r>
                          <a:rPr lang="en-US" sz="2400" i="1">
                            <a:latin typeface="Cambria Math"/>
                            <a:cs typeface="Times New Roman" pitchFamily="18" charset="0"/>
                          </a:rPr>
                          <m:t>𝑦𝑂𝑚</m:t>
                        </m:r>
                      </m:e>
                    </m:acc>
                    <m:r>
                      <a:rPr lang="en-US" sz="2400" b="0" i="1" smtClean="0">
                        <a:latin typeface="Cambria Math"/>
                        <a:cs typeface="Times New Roman" pitchFamily="18" charset="0"/>
                      </a:rPr>
                      <m:t>= </m:t>
                    </m:r>
                    <m:sSup>
                      <m:sSupPr>
                        <m:ctrlPr>
                          <a:rPr lang="en-US" sz="2400" i="1" smtClean="0">
                            <a:latin typeface="Cambria Math" panose="02040503050406030204" pitchFamily="18" charset="0"/>
                            <a:cs typeface="Times New Roman" pitchFamily="18" charset="0"/>
                          </a:rPr>
                        </m:ctrlPr>
                      </m:sSupPr>
                      <m:e>
                        <m:r>
                          <m:rPr>
                            <m:nor/>
                          </m:rPr>
                          <a:rPr lang="en-US" sz="2400" b="0" smtClean="0">
                            <a:latin typeface="Cambria Math"/>
                            <a:cs typeface="Times New Roman" pitchFamily="18" charset="0"/>
                          </a:rPr>
                          <m:t>180</m:t>
                        </m:r>
                      </m:e>
                      <m:sup>
                        <m:r>
                          <m:rPr>
                            <m:sty m:val="p"/>
                          </m:rPr>
                          <a:rPr lang="en-US" sz="2400" b="0" i="0" smtClean="0">
                            <a:latin typeface="Cambria Math"/>
                            <a:cs typeface="Times New Roman" pitchFamily="18" charset="0"/>
                          </a:rPr>
                          <m:t>o</m:t>
                        </m:r>
                      </m:sup>
                    </m:sSup>
                  </m:oMath>
                </a14:m>
                <a:r>
                  <a:rPr lang="en-US" sz="2400" dirty="0">
                    <a:cs typeface="Times New Roman" pitchFamily="18" charset="0"/>
                  </a:rPr>
                  <a:t> (Hai góc kề bù)</a:t>
                </a:r>
              </a:p>
              <a:p>
                <a:pPr algn="just"/>
                <a:r>
                  <a:rPr lang="en-US" sz="2400" dirty="0">
                    <a:latin typeface="+mj-lt"/>
                    <a:cs typeface="Times New Roman" pitchFamily="18" charset="0"/>
                  </a:rPr>
                  <a:t>Hay </a:t>
                </a:r>
                <a14:m>
                  <m:oMath xmlns:m="http://schemas.openxmlformats.org/officeDocument/2006/math">
                    <m:acc>
                      <m:accPr>
                        <m:chr m:val="̂"/>
                        <m:ctrlPr>
                          <a:rPr lang="en-US" sz="2400" i="1">
                            <a:latin typeface="Cambria Math" panose="02040503050406030204" pitchFamily="18" charset="0"/>
                            <a:cs typeface="Times New Roman" pitchFamily="18" charset="0"/>
                          </a:rPr>
                        </m:ctrlPr>
                      </m:accPr>
                      <m:e>
                        <m:r>
                          <a:rPr lang="en-US" sz="2400" i="1">
                            <a:latin typeface="Cambria Math"/>
                            <a:cs typeface="Times New Roman" pitchFamily="18" charset="0"/>
                          </a:rPr>
                          <m:t>𝑚𝑂𝑦</m:t>
                        </m:r>
                      </m:e>
                    </m:acc>
                    <m:r>
                      <a:rPr lang="en-US" sz="2400" i="1">
                        <a:latin typeface="Cambria Math"/>
                        <a:cs typeface="Times New Roman" pitchFamily="18" charset="0"/>
                      </a:rPr>
                      <m:t>= </m:t>
                    </m:r>
                    <m:sSup>
                      <m:sSupPr>
                        <m:ctrlPr>
                          <a:rPr lang="en-US" sz="2400" i="1">
                            <a:latin typeface="Cambria Math" panose="02040503050406030204" pitchFamily="18" charset="0"/>
                            <a:cs typeface="Times New Roman" pitchFamily="18" charset="0"/>
                          </a:rPr>
                        </m:ctrlPr>
                      </m:sSupPr>
                      <m:e>
                        <m:r>
                          <m:rPr>
                            <m:nor/>
                          </m:rPr>
                          <a:rPr lang="en-US" sz="2400">
                            <a:latin typeface="Cambria Math"/>
                            <a:cs typeface="Times New Roman" pitchFamily="18" charset="0"/>
                          </a:rPr>
                          <m:t>180</m:t>
                        </m:r>
                      </m:e>
                      <m:sup>
                        <m:r>
                          <m:rPr>
                            <m:nor/>
                          </m:rPr>
                          <a:rPr lang="en-US" sz="2400">
                            <a:latin typeface="Cambria Math"/>
                            <a:cs typeface="Times New Roman" pitchFamily="18" charset="0"/>
                          </a:rPr>
                          <m:t>o</m:t>
                        </m:r>
                      </m:sup>
                    </m:sSup>
                    <m:r>
                      <a:rPr lang="en-US" sz="2400" b="0" i="0" smtClean="0">
                        <a:latin typeface="Cambria Math"/>
                        <a:cs typeface="Times New Roman" pitchFamily="18" charset="0"/>
                      </a:rPr>
                      <m:t> </m:t>
                    </m:r>
                    <m:r>
                      <a:rPr lang="en-US" sz="2400" b="0" i="1" smtClean="0">
                        <a:latin typeface="Cambria Math"/>
                        <a:cs typeface="Times New Roman" pitchFamily="18" charset="0"/>
                      </a:rPr>
                      <m:t>−</m:t>
                    </m:r>
                    <m:acc>
                      <m:accPr>
                        <m:chr m:val="̂"/>
                        <m:ctrlPr>
                          <a:rPr lang="en-US" sz="2400" i="1">
                            <a:latin typeface="Cambria Math" panose="02040503050406030204" pitchFamily="18" charset="0"/>
                            <a:cs typeface="Times New Roman" pitchFamily="18" charset="0"/>
                          </a:rPr>
                        </m:ctrlPr>
                      </m:accPr>
                      <m:e>
                        <m:r>
                          <a:rPr lang="en-US" sz="2400" i="1">
                            <a:latin typeface="Cambria Math"/>
                            <a:cs typeface="Times New Roman" pitchFamily="18" charset="0"/>
                          </a:rPr>
                          <m:t>𝑦𝑂𝑚</m:t>
                        </m:r>
                      </m:e>
                    </m:acc>
                  </m:oMath>
                </a14:m>
                <a:endParaRPr lang="en-US" sz="2400" dirty="0">
                  <a:latin typeface="+mj-lt"/>
                  <a:cs typeface="Times New Roman" pitchFamily="18" charset="0"/>
                </a:endParaRPr>
              </a:p>
              <a:p>
                <a:pPr algn="just"/>
                <a14:m>
                  <m:oMathPara xmlns:m="http://schemas.openxmlformats.org/officeDocument/2006/math">
                    <m:oMathParaPr>
                      <m:jc m:val="left"/>
                    </m:oMathParaPr>
                    <m:oMath xmlns:m="http://schemas.openxmlformats.org/officeDocument/2006/math">
                      <m:acc>
                        <m:accPr>
                          <m:chr m:val="̂"/>
                          <m:ctrlPr>
                            <a:rPr lang="en-US" sz="2400" i="1" smtClean="0">
                              <a:latin typeface="Cambria Math" panose="02040503050406030204" pitchFamily="18" charset="0"/>
                              <a:cs typeface="Times New Roman" pitchFamily="18" charset="0"/>
                            </a:rPr>
                          </m:ctrlPr>
                        </m:accPr>
                        <m:e>
                          <m:r>
                            <m:rPr>
                              <m:nor/>
                            </m:rPr>
                            <a:rPr lang="en-US" sz="2400" i="1">
                              <a:latin typeface="+mj-lt"/>
                              <a:cs typeface="Times New Roman" pitchFamily="18" charset="0"/>
                            </a:rPr>
                            <m:t>mOy</m:t>
                          </m:r>
                        </m:e>
                      </m:acc>
                      <m:r>
                        <m:rPr>
                          <m:nor/>
                        </m:rPr>
                        <a:rPr lang="en-US" sz="2400" b="0" i="1" smtClean="0">
                          <a:latin typeface="Cambria Math"/>
                          <a:cs typeface="Times New Roman" pitchFamily="18" charset="0"/>
                        </a:rPr>
                        <m:t> </m:t>
                      </m:r>
                      <m:r>
                        <m:rPr>
                          <m:nor/>
                        </m:rPr>
                        <a:rPr lang="en-US" sz="2400" i="1" smtClean="0">
                          <a:latin typeface="+mj-lt"/>
                          <a:cs typeface="Times New Roman" pitchFamily="18" charset="0"/>
                        </a:rPr>
                        <m:t>= </m:t>
                      </m:r>
                      <m:sSup>
                        <m:sSupPr>
                          <m:ctrlPr>
                            <a:rPr lang="en-US" sz="2400" i="1">
                              <a:latin typeface="Cambria Math" panose="02040503050406030204" pitchFamily="18" charset="0"/>
                              <a:cs typeface="Times New Roman" pitchFamily="18" charset="0"/>
                            </a:rPr>
                          </m:ctrlPr>
                        </m:sSupPr>
                        <m:e>
                          <m:r>
                            <m:rPr>
                              <m:nor/>
                            </m:rPr>
                            <a:rPr lang="en-US" sz="2400">
                              <a:latin typeface="+mj-lt"/>
                              <a:cs typeface="Times New Roman" pitchFamily="18" charset="0"/>
                            </a:rPr>
                            <m:t>180</m:t>
                          </m:r>
                        </m:e>
                        <m:sup>
                          <m:r>
                            <m:rPr>
                              <m:nor/>
                            </m:rPr>
                            <a:rPr lang="en-US" sz="2400">
                              <a:latin typeface="+mj-lt"/>
                              <a:cs typeface="Times New Roman" pitchFamily="18" charset="0"/>
                            </a:rPr>
                            <m:t>o</m:t>
                          </m:r>
                        </m:sup>
                      </m:sSup>
                      <m:r>
                        <m:rPr>
                          <m:nor/>
                        </m:rPr>
                        <a:rPr lang="en-US" sz="2400">
                          <a:latin typeface="+mj-lt"/>
                          <a:cs typeface="Times New Roman" pitchFamily="18" charset="0"/>
                        </a:rPr>
                        <m:t> −</m:t>
                      </m:r>
                      <m:r>
                        <m:rPr>
                          <m:nor/>
                        </m:rPr>
                        <a:rPr lang="en-US" sz="2400" b="0" smtClean="0">
                          <a:latin typeface="+mj-lt"/>
                          <a:cs typeface="Times New Roman" pitchFamily="18" charset="0"/>
                        </a:rPr>
                        <m:t> </m:t>
                      </m:r>
                      <m:sSup>
                        <m:sSupPr>
                          <m:ctrlPr>
                            <a:rPr lang="en-US" sz="2400" b="0" i="1" smtClean="0">
                              <a:latin typeface="Cambria Math" panose="02040503050406030204" pitchFamily="18" charset="0"/>
                              <a:cs typeface="Times New Roman" pitchFamily="18" charset="0"/>
                            </a:rPr>
                          </m:ctrlPr>
                        </m:sSupPr>
                        <m:e>
                          <m:r>
                            <m:rPr>
                              <m:nor/>
                            </m:rPr>
                            <a:rPr lang="en-US" sz="2400" b="0" smtClean="0">
                              <a:latin typeface="+mj-lt"/>
                              <a:cs typeface="Times New Roman" pitchFamily="18" charset="0"/>
                            </a:rPr>
                            <m:t>60</m:t>
                          </m:r>
                        </m:e>
                        <m:sup>
                          <m:r>
                            <m:rPr>
                              <m:nor/>
                            </m:rPr>
                            <a:rPr lang="en-US" sz="2400" b="0" smtClean="0">
                              <a:latin typeface="+mj-lt"/>
                              <a:cs typeface="Times New Roman" pitchFamily="18" charset="0"/>
                            </a:rPr>
                            <m:t>o</m:t>
                          </m:r>
                        </m:sup>
                      </m:sSup>
                      <m:r>
                        <m:rPr>
                          <m:nor/>
                        </m:rPr>
                        <a:rPr lang="en-US" sz="2400" b="0" smtClean="0">
                          <a:latin typeface="+mj-lt"/>
                          <a:cs typeface="Times New Roman" pitchFamily="18" charset="0"/>
                        </a:rPr>
                        <m:t>= </m:t>
                      </m:r>
                      <m:sSup>
                        <m:sSupPr>
                          <m:ctrlPr>
                            <a:rPr lang="en-US" sz="2400" b="0" i="1" smtClean="0">
                              <a:latin typeface="Cambria Math" panose="02040503050406030204" pitchFamily="18" charset="0"/>
                              <a:cs typeface="Times New Roman" pitchFamily="18" charset="0"/>
                            </a:rPr>
                          </m:ctrlPr>
                        </m:sSupPr>
                        <m:e>
                          <m:r>
                            <m:rPr>
                              <m:nor/>
                            </m:rPr>
                            <a:rPr lang="en-US" sz="2400" b="0" smtClean="0">
                              <a:latin typeface="+mj-lt"/>
                              <a:cs typeface="Times New Roman" pitchFamily="18" charset="0"/>
                            </a:rPr>
                            <m:t>120</m:t>
                          </m:r>
                        </m:e>
                        <m:sup>
                          <m:r>
                            <m:rPr>
                              <m:nor/>
                            </m:rPr>
                            <a:rPr lang="en-US" sz="2400" b="0" smtClean="0">
                              <a:latin typeface="+mj-lt"/>
                              <a:cs typeface="Times New Roman" pitchFamily="18" charset="0"/>
                            </a:rPr>
                            <m:t>o</m:t>
                          </m:r>
                        </m:sup>
                      </m:sSup>
                    </m:oMath>
                  </m:oMathPara>
                </a14:m>
                <a:endParaRPr lang="en-US" sz="2400" b="0" dirty="0">
                  <a:latin typeface="+mj-lt"/>
                  <a:cs typeface="Times New Roman"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217280" y="1526709"/>
                <a:ext cx="6095066" cy="1243930"/>
              </a:xfrm>
              <a:prstGeom prst="rect">
                <a:avLst/>
              </a:prstGeom>
              <a:blipFill rotWithShape="1">
                <a:blip r:embed="rId7"/>
                <a:stretch>
                  <a:fillRect l="-1602" t="-2927" r="-9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280454" y="2773449"/>
                <a:ext cx="5840830" cy="2201500"/>
              </a:xfrm>
              <a:prstGeom prst="rect">
                <a:avLst/>
              </a:prstGeom>
            </p:spPr>
            <p:txBody>
              <a:bodyPr wrap="none">
                <a:spAutoFit/>
              </a:bodyPr>
              <a:lstStyle/>
              <a:p>
                <a:pPr algn="just"/>
                <a:r>
                  <a:rPr lang="en-US" sz="2400" dirty="0">
                    <a:latin typeface="+mj-lt"/>
                    <a:cs typeface="Times New Roman" pitchFamily="18" charset="0"/>
                  </a:rPr>
                  <a:t>c) Vì tia </a:t>
                </a:r>
                <a14:m>
                  <m:oMath xmlns:m="http://schemas.openxmlformats.org/officeDocument/2006/math">
                    <m:r>
                      <m:rPr>
                        <m:nor/>
                      </m:rPr>
                      <a:rPr lang="en-US" sz="2400" b="0" i="1" smtClean="0">
                        <a:latin typeface="+mj-lt"/>
                        <a:cs typeface="Times New Roman" pitchFamily="18" charset="0"/>
                      </a:rPr>
                      <m:t>Ot</m:t>
                    </m:r>
                  </m:oMath>
                </a14:m>
                <a:r>
                  <a:rPr lang="en-US" sz="2400" i="1" dirty="0">
                    <a:latin typeface="+mj-lt"/>
                    <a:cs typeface="Times New Roman" pitchFamily="18" charset="0"/>
                  </a:rPr>
                  <a:t> </a:t>
                </a:r>
                <a:r>
                  <a:rPr lang="en-US" sz="2400" dirty="0">
                    <a:latin typeface="+mj-lt"/>
                    <a:cs typeface="Times New Roman" pitchFamily="18" charset="0"/>
                  </a:rPr>
                  <a:t>là tia phân giác của góc </a:t>
                </a:r>
                <a14:m>
                  <m:oMath xmlns:m="http://schemas.openxmlformats.org/officeDocument/2006/math">
                    <m:r>
                      <m:rPr>
                        <m:nor/>
                      </m:rPr>
                      <a:rPr lang="en-US" sz="2400" b="0" i="1" smtClean="0">
                        <a:latin typeface="+mj-lt"/>
                        <a:cs typeface="Times New Roman" pitchFamily="18" charset="0"/>
                      </a:rPr>
                      <m:t>xOy</m:t>
                    </m:r>
                  </m:oMath>
                </a14:m>
                <a:endParaRPr lang="en-US" sz="2400" i="1" dirty="0">
                  <a:latin typeface="+mj-lt"/>
                  <a:cs typeface="Times New Roman" pitchFamily="18" charset="0"/>
                </a:endParaRPr>
              </a:p>
              <a:p>
                <a:pPr algn="just"/>
                <a:r>
                  <a:rPr lang="en-US" sz="2400" dirty="0">
                    <a:latin typeface="+mj-lt"/>
                    <a:cs typeface="Times New Roman" pitchFamily="18" charset="0"/>
                  </a:rPr>
                  <a:t>Nên </a:t>
                </a:r>
                <a14:m>
                  <m:oMath xmlns:m="http://schemas.openxmlformats.org/officeDocument/2006/math">
                    <m:acc>
                      <m:accPr>
                        <m:chr m:val="̂"/>
                        <m:ctrlPr>
                          <a:rPr lang="en-US" sz="2400" i="1" smtClean="0">
                            <a:latin typeface="Cambria Math" panose="02040503050406030204" pitchFamily="18" charset="0"/>
                            <a:cs typeface="Times New Roman" pitchFamily="18" charset="0"/>
                          </a:rPr>
                        </m:ctrlPr>
                      </m:accPr>
                      <m:e>
                        <m:r>
                          <a:rPr lang="en-US" sz="2400" b="0" i="1" smtClean="0">
                            <a:latin typeface="Cambria Math"/>
                            <a:cs typeface="Times New Roman" pitchFamily="18" charset="0"/>
                          </a:rPr>
                          <m:t>𝑥𝑂𝑡</m:t>
                        </m:r>
                      </m:e>
                    </m:acc>
                    <m:r>
                      <a:rPr lang="en-US" sz="2400" b="0" i="1" smtClean="0">
                        <a:latin typeface="Cambria Math"/>
                        <a:cs typeface="Times New Roman" pitchFamily="18" charset="0"/>
                      </a:rPr>
                      <m:t>= </m:t>
                    </m:r>
                    <m:acc>
                      <m:accPr>
                        <m:chr m:val="̂"/>
                        <m:ctrlPr>
                          <a:rPr lang="en-US" sz="2400" b="0" i="1" smtClean="0">
                            <a:latin typeface="Cambria Math" panose="02040503050406030204" pitchFamily="18" charset="0"/>
                            <a:cs typeface="Times New Roman" pitchFamily="18" charset="0"/>
                          </a:rPr>
                        </m:ctrlPr>
                      </m:accPr>
                      <m:e>
                        <m:r>
                          <a:rPr lang="en-US" sz="2400" b="0" i="1" smtClean="0">
                            <a:latin typeface="Cambria Math"/>
                            <a:cs typeface="Times New Roman" pitchFamily="18" charset="0"/>
                          </a:rPr>
                          <m:t>𝑡𝑂𝑦</m:t>
                        </m:r>
                      </m:e>
                    </m:acc>
                    <m:r>
                      <a:rPr lang="en-US" sz="2400" b="0" i="1" smtClean="0">
                        <a:latin typeface="Cambria Math"/>
                        <a:cs typeface="Times New Roman" pitchFamily="18" charset="0"/>
                      </a:rPr>
                      <m:t>= </m:t>
                    </m:r>
                    <m:f>
                      <m:fPr>
                        <m:ctrlPr>
                          <a:rPr lang="en-US" sz="2400" b="0" i="1" smtClean="0">
                            <a:latin typeface="Cambria Math" panose="02040503050406030204" pitchFamily="18" charset="0"/>
                            <a:cs typeface="Times New Roman" pitchFamily="18" charset="0"/>
                          </a:rPr>
                        </m:ctrlPr>
                      </m:fPr>
                      <m:num>
                        <m:r>
                          <m:rPr>
                            <m:nor/>
                          </m:rPr>
                          <a:rPr lang="en-US" sz="2400" b="0" smtClean="0">
                            <a:latin typeface="+mj-lt"/>
                            <a:cs typeface="Times New Roman" pitchFamily="18" charset="0"/>
                          </a:rPr>
                          <m:t>1</m:t>
                        </m:r>
                      </m:num>
                      <m:den>
                        <m:r>
                          <m:rPr>
                            <m:nor/>
                          </m:rPr>
                          <a:rPr lang="en-US" sz="2400" b="0" smtClean="0">
                            <a:latin typeface="+mj-lt"/>
                            <a:cs typeface="Times New Roman" pitchFamily="18" charset="0"/>
                          </a:rPr>
                          <m:t>2</m:t>
                        </m:r>
                      </m:den>
                    </m:f>
                    <m:r>
                      <a:rPr lang="en-US" sz="2400" b="0" i="1" smtClean="0">
                        <a:latin typeface="Cambria Math"/>
                        <a:cs typeface="Times New Roman" pitchFamily="18" charset="0"/>
                      </a:rPr>
                      <m:t> . </m:t>
                    </m:r>
                    <m:acc>
                      <m:accPr>
                        <m:chr m:val="̂"/>
                        <m:ctrlPr>
                          <a:rPr lang="en-US" sz="2400" b="0" i="1" smtClean="0">
                            <a:latin typeface="Cambria Math" panose="02040503050406030204" pitchFamily="18" charset="0"/>
                            <a:cs typeface="Times New Roman" pitchFamily="18" charset="0"/>
                          </a:rPr>
                        </m:ctrlPr>
                      </m:accPr>
                      <m:e>
                        <m:r>
                          <a:rPr lang="en-US" sz="2400" b="0" i="1" smtClean="0">
                            <a:latin typeface="Cambria Math"/>
                            <a:cs typeface="Times New Roman" pitchFamily="18" charset="0"/>
                          </a:rPr>
                          <m:t>𝑥𝑂𝑦</m:t>
                        </m:r>
                      </m:e>
                    </m:acc>
                    <m:r>
                      <a:rPr lang="en-US" sz="2400" b="0" i="1" smtClean="0">
                        <a:latin typeface="Cambria Math"/>
                        <a:cs typeface="Times New Roman" pitchFamily="18" charset="0"/>
                      </a:rPr>
                      <m:t>= </m:t>
                    </m:r>
                    <m:f>
                      <m:fPr>
                        <m:ctrlPr>
                          <a:rPr lang="en-US" sz="2400" b="0" i="1" smtClean="0">
                            <a:latin typeface="Cambria Math" panose="02040503050406030204" pitchFamily="18" charset="0"/>
                            <a:cs typeface="Times New Roman" pitchFamily="18" charset="0"/>
                          </a:rPr>
                        </m:ctrlPr>
                      </m:fPr>
                      <m:num>
                        <m:r>
                          <m:rPr>
                            <m:nor/>
                          </m:rPr>
                          <a:rPr lang="en-US" sz="2400" b="0" smtClean="0">
                            <a:latin typeface="+mj-lt"/>
                            <a:cs typeface="Times New Roman" pitchFamily="18" charset="0"/>
                          </a:rPr>
                          <m:t>1</m:t>
                        </m:r>
                      </m:num>
                      <m:den>
                        <m:r>
                          <m:rPr>
                            <m:nor/>
                          </m:rPr>
                          <a:rPr lang="en-US" sz="2400" b="0" smtClean="0">
                            <a:latin typeface="+mj-lt"/>
                            <a:cs typeface="Times New Roman" pitchFamily="18" charset="0"/>
                          </a:rPr>
                          <m:t>2</m:t>
                        </m:r>
                      </m:den>
                    </m:f>
                    <m:r>
                      <a:rPr lang="en-US" sz="2400" b="0" i="0" smtClean="0">
                        <a:latin typeface="Cambria Math"/>
                        <a:cs typeface="Times New Roman" pitchFamily="18" charset="0"/>
                      </a:rPr>
                      <m:t> . </m:t>
                    </m:r>
                    <m:sSup>
                      <m:sSupPr>
                        <m:ctrlPr>
                          <a:rPr lang="en-US" sz="2400" b="0" i="1" smtClean="0">
                            <a:latin typeface="Cambria Math" panose="02040503050406030204" pitchFamily="18" charset="0"/>
                            <a:cs typeface="Times New Roman" pitchFamily="18" charset="0"/>
                          </a:rPr>
                        </m:ctrlPr>
                      </m:sSupPr>
                      <m:e>
                        <m:r>
                          <m:rPr>
                            <m:nor/>
                          </m:rPr>
                          <a:rPr lang="en-US" sz="2400" b="0" smtClean="0">
                            <a:latin typeface="+mj-lt"/>
                            <a:cs typeface="Times New Roman" pitchFamily="18" charset="0"/>
                          </a:rPr>
                          <m:t>60</m:t>
                        </m:r>
                      </m:e>
                      <m:sup>
                        <m:r>
                          <m:rPr>
                            <m:sty m:val="p"/>
                          </m:rPr>
                          <a:rPr lang="en-US" sz="2400" b="0" i="0" smtClean="0">
                            <a:latin typeface="Cambria Math"/>
                            <a:cs typeface="Times New Roman" pitchFamily="18" charset="0"/>
                          </a:rPr>
                          <m:t>o</m:t>
                        </m:r>
                      </m:sup>
                    </m:sSup>
                    <m:r>
                      <a:rPr lang="en-US" sz="2400" b="0" i="0" smtClean="0">
                        <a:latin typeface="Cambria Math"/>
                        <a:cs typeface="Times New Roman" pitchFamily="18" charset="0"/>
                      </a:rPr>
                      <m:t>= </m:t>
                    </m:r>
                    <m:sSup>
                      <m:sSupPr>
                        <m:ctrlPr>
                          <a:rPr lang="en-US" sz="2400" b="0" i="1" smtClean="0">
                            <a:latin typeface="Cambria Math" panose="02040503050406030204" pitchFamily="18" charset="0"/>
                            <a:cs typeface="Times New Roman" pitchFamily="18" charset="0"/>
                          </a:rPr>
                        </m:ctrlPr>
                      </m:sSupPr>
                      <m:e>
                        <m:r>
                          <m:rPr>
                            <m:nor/>
                          </m:rPr>
                          <a:rPr lang="en-US" sz="2400" b="0" smtClean="0">
                            <a:latin typeface="+mj-lt"/>
                            <a:cs typeface="Times New Roman" pitchFamily="18" charset="0"/>
                          </a:rPr>
                          <m:t>30</m:t>
                        </m:r>
                      </m:e>
                      <m:sup>
                        <m:r>
                          <m:rPr>
                            <m:sty m:val="p"/>
                          </m:rPr>
                          <a:rPr lang="en-US" sz="2400" b="0" i="0" smtClean="0">
                            <a:latin typeface="Cambria Math"/>
                            <a:cs typeface="Times New Roman" pitchFamily="18" charset="0"/>
                          </a:rPr>
                          <m:t>o</m:t>
                        </m:r>
                      </m:sup>
                    </m:sSup>
                  </m:oMath>
                </a14:m>
                <a:endParaRPr lang="en-US" sz="2400" dirty="0">
                  <a:latin typeface="+mj-lt"/>
                  <a:cs typeface="Times New Roman" pitchFamily="18" charset="0"/>
                </a:endParaRPr>
              </a:p>
              <a:p>
                <a:pPr algn="just"/>
                <a:r>
                  <a:rPr lang="en-US" sz="2400" dirty="0">
                    <a:latin typeface="+mj-lt"/>
                    <a:cs typeface="Times New Roman" pitchFamily="18" charset="0"/>
                  </a:rPr>
                  <a:t>Ta có: </a:t>
                </a:r>
                <a14:m>
                  <m:oMath xmlns:m="http://schemas.openxmlformats.org/officeDocument/2006/math">
                    <m:acc>
                      <m:accPr>
                        <m:chr m:val="̂"/>
                        <m:ctrlPr>
                          <a:rPr lang="en-US" sz="2400" b="0" i="1" smtClean="0">
                            <a:latin typeface="Cambria Math" panose="02040503050406030204" pitchFamily="18" charset="0"/>
                            <a:cs typeface="Times New Roman" pitchFamily="18" charset="0"/>
                          </a:rPr>
                        </m:ctrlPr>
                      </m:accPr>
                      <m:e>
                        <m:r>
                          <a:rPr lang="en-US" sz="2400" b="0" i="1" smtClean="0">
                            <a:latin typeface="Cambria Math"/>
                            <a:cs typeface="Times New Roman" pitchFamily="18" charset="0"/>
                          </a:rPr>
                          <m:t>𝑥𝑂𝑡</m:t>
                        </m:r>
                      </m:e>
                    </m:acc>
                    <m:r>
                      <a:rPr lang="en-US" sz="2400" b="0" i="1" smtClean="0">
                        <a:latin typeface="Cambria Math"/>
                        <a:cs typeface="Times New Roman" pitchFamily="18" charset="0"/>
                      </a:rPr>
                      <m:t>+</m:t>
                    </m:r>
                    <m:acc>
                      <m:accPr>
                        <m:chr m:val="̂"/>
                        <m:ctrlPr>
                          <a:rPr lang="en-US" sz="2400" i="1">
                            <a:latin typeface="Cambria Math" panose="02040503050406030204" pitchFamily="18" charset="0"/>
                            <a:cs typeface="Times New Roman" pitchFamily="18" charset="0"/>
                          </a:rPr>
                        </m:ctrlPr>
                      </m:accPr>
                      <m:e>
                        <m:r>
                          <a:rPr lang="en-US" sz="2400" b="0" i="1" smtClean="0">
                            <a:latin typeface="Cambria Math"/>
                            <a:cs typeface="Times New Roman" pitchFamily="18" charset="0"/>
                          </a:rPr>
                          <m:t>𝑡</m:t>
                        </m:r>
                        <m:r>
                          <a:rPr lang="en-US" sz="2400" i="1">
                            <a:latin typeface="Cambria Math"/>
                            <a:cs typeface="Times New Roman" pitchFamily="18" charset="0"/>
                          </a:rPr>
                          <m:t>𝑂𝑚</m:t>
                        </m:r>
                      </m:e>
                    </m:acc>
                    <m:r>
                      <a:rPr lang="en-US" sz="2400" b="0" i="1" smtClean="0">
                        <a:latin typeface="Cambria Math"/>
                        <a:cs typeface="Times New Roman" pitchFamily="18" charset="0"/>
                      </a:rPr>
                      <m:t>= </m:t>
                    </m:r>
                    <m:sSup>
                      <m:sSupPr>
                        <m:ctrlPr>
                          <a:rPr lang="en-US" sz="2400" b="0" i="1" smtClean="0">
                            <a:latin typeface="Cambria Math" panose="02040503050406030204" pitchFamily="18" charset="0"/>
                            <a:cs typeface="Times New Roman" pitchFamily="18" charset="0"/>
                          </a:rPr>
                        </m:ctrlPr>
                      </m:sSupPr>
                      <m:e>
                        <m:r>
                          <m:rPr>
                            <m:nor/>
                          </m:rPr>
                          <a:rPr lang="en-US" sz="2400" b="0" smtClean="0">
                            <a:latin typeface="+mj-lt"/>
                            <a:cs typeface="Times New Roman" pitchFamily="18" charset="0"/>
                          </a:rPr>
                          <m:t>180</m:t>
                        </m:r>
                      </m:e>
                      <m:sup>
                        <m:r>
                          <m:rPr>
                            <m:sty m:val="p"/>
                          </m:rPr>
                          <a:rPr lang="en-US" sz="2400" b="0" i="0" smtClean="0">
                            <a:latin typeface="Cambria Math"/>
                            <a:cs typeface="Times New Roman" pitchFamily="18" charset="0"/>
                          </a:rPr>
                          <m:t>o</m:t>
                        </m:r>
                      </m:sup>
                    </m:sSup>
                  </m:oMath>
                </a14:m>
                <a:r>
                  <a:rPr lang="en-US" sz="2400" dirty="0">
                    <a:cs typeface="Times New Roman" pitchFamily="18" charset="0"/>
                  </a:rPr>
                  <a:t> (Hai góc kề bù)</a:t>
                </a:r>
              </a:p>
              <a:p>
                <a:pPr algn="just"/>
                <a:r>
                  <a:rPr lang="en-US" sz="2400" dirty="0">
                    <a:latin typeface="+mj-lt"/>
                    <a:cs typeface="Times New Roman" pitchFamily="18" charset="0"/>
                  </a:rPr>
                  <a:t>Hay </a:t>
                </a:r>
                <a14:m>
                  <m:oMath xmlns:m="http://schemas.openxmlformats.org/officeDocument/2006/math">
                    <m:acc>
                      <m:accPr>
                        <m:chr m:val="̂"/>
                        <m:ctrlPr>
                          <a:rPr lang="en-US" sz="2400" i="1" smtClean="0">
                            <a:latin typeface="Cambria Math" panose="02040503050406030204" pitchFamily="18" charset="0"/>
                            <a:cs typeface="Times New Roman" pitchFamily="18" charset="0"/>
                          </a:rPr>
                        </m:ctrlPr>
                      </m:accPr>
                      <m:e>
                        <m:r>
                          <a:rPr lang="en-US" sz="2400" b="0" i="1" smtClean="0">
                            <a:latin typeface="Cambria Math"/>
                            <a:cs typeface="Times New Roman" pitchFamily="18" charset="0"/>
                          </a:rPr>
                          <m:t>𝑡</m:t>
                        </m:r>
                        <m:r>
                          <a:rPr lang="en-US" sz="2400" i="1">
                            <a:latin typeface="Cambria Math"/>
                            <a:cs typeface="Times New Roman" pitchFamily="18" charset="0"/>
                          </a:rPr>
                          <m:t>𝑂</m:t>
                        </m:r>
                        <m:r>
                          <a:rPr lang="en-US" sz="2400" b="0" i="1" smtClean="0">
                            <a:latin typeface="Cambria Math"/>
                            <a:cs typeface="Times New Roman" pitchFamily="18" charset="0"/>
                          </a:rPr>
                          <m:t>𝑚</m:t>
                        </m:r>
                      </m:e>
                    </m:acc>
                    <m:r>
                      <a:rPr lang="en-US" sz="2400" i="1">
                        <a:latin typeface="Cambria Math"/>
                        <a:cs typeface="Times New Roman" pitchFamily="18" charset="0"/>
                      </a:rPr>
                      <m:t>= </m:t>
                    </m:r>
                    <m:sSup>
                      <m:sSupPr>
                        <m:ctrlPr>
                          <a:rPr lang="en-US" sz="2400" i="1">
                            <a:latin typeface="Cambria Math" panose="02040503050406030204" pitchFamily="18" charset="0"/>
                            <a:cs typeface="Times New Roman" pitchFamily="18" charset="0"/>
                          </a:rPr>
                        </m:ctrlPr>
                      </m:sSupPr>
                      <m:e>
                        <m:r>
                          <m:rPr>
                            <m:nor/>
                          </m:rPr>
                          <a:rPr lang="en-US" sz="2400">
                            <a:latin typeface="+mj-lt"/>
                            <a:cs typeface="Times New Roman" pitchFamily="18" charset="0"/>
                          </a:rPr>
                          <m:t>180</m:t>
                        </m:r>
                      </m:e>
                      <m:sup>
                        <m:r>
                          <m:rPr>
                            <m:sty m:val="p"/>
                          </m:rPr>
                          <a:rPr lang="en-US" sz="2400" i="0">
                            <a:latin typeface="Cambria Math"/>
                            <a:cs typeface="Times New Roman" pitchFamily="18" charset="0"/>
                          </a:rPr>
                          <m:t>o</m:t>
                        </m:r>
                      </m:sup>
                    </m:sSup>
                    <m:r>
                      <a:rPr lang="en-US" sz="2400" b="0" i="0" smtClean="0">
                        <a:latin typeface="Cambria Math"/>
                        <a:cs typeface="Times New Roman" pitchFamily="18" charset="0"/>
                      </a:rPr>
                      <m:t> </m:t>
                    </m:r>
                    <m:r>
                      <a:rPr lang="en-US" sz="2400" b="0" i="1" smtClean="0">
                        <a:latin typeface="Cambria Math"/>
                        <a:cs typeface="Times New Roman" pitchFamily="18" charset="0"/>
                      </a:rPr>
                      <m:t>−</m:t>
                    </m:r>
                    <m:acc>
                      <m:accPr>
                        <m:chr m:val="̂"/>
                        <m:ctrlPr>
                          <a:rPr lang="en-US" sz="2400" i="1">
                            <a:latin typeface="Cambria Math" panose="02040503050406030204" pitchFamily="18" charset="0"/>
                            <a:cs typeface="Times New Roman" pitchFamily="18" charset="0"/>
                          </a:rPr>
                        </m:ctrlPr>
                      </m:accPr>
                      <m:e>
                        <m:r>
                          <a:rPr lang="en-US" sz="2400" b="0" i="1" smtClean="0">
                            <a:latin typeface="Cambria Math"/>
                            <a:cs typeface="Times New Roman" pitchFamily="18" charset="0"/>
                          </a:rPr>
                          <m:t>𝑥</m:t>
                        </m:r>
                        <m:r>
                          <a:rPr lang="en-US" sz="2400" i="1">
                            <a:latin typeface="Cambria Math"/>
                            <a:cs typeface="Times New Roman" pitchFamily="18" charset="0"/>
                          </a:rPr>
                          <m:t>𝑂</m:t>
                        </m:r>
                        <m:r>
                          <a:rPr lang="en-US" sz="2400" b="0" i="1" smtClean="0">
                            <a:latin typeface="Cambria Math"/>
                            <a:cs typeface="Times New Roman" pitchFamily="18" charset="0"/>
                          </a:rPr>
                          <m:t>𝑡</m:t>
                        </m:r>
                      </m:e>
                    </m:acc>
                  </m:oMath>
                </a14:m>
                <a:endParaRPr lang="en-US" sz="2400" dirty="0">
                  <a:latin typeface="+mj-lt"/>
                  <a:cs typeface="Times New Roman" pitchFamily="18" charset="0"/>
                </a:endParaRPr>
              </a:p>
              <a:p>
                <a:pPr algn="just"/>
                <a14:m>
                  <m:oMathPara xmlns:m="http://schemas.openxmlformats.org/officeDocument/2006/math">
                    <m:oMathParaPr>
                      <m:jc m:val="left"/>
                    </m:oMathParaPr>
                    <m:oMath xmlns:m="http://schemas.openxmlformats.org/officeDocument/2006/math">
                      <m:acc>
                        <m:accPr>
                          <m:chr m:val="̂"/>
                          <m:ctrlPr>
                            <a:rPr lang="en-US" sz="2400" i="1" smtClean="0">
                              <a:latin typeface="Cambria Math" panose="02040503050406030204" pitchFamily="18" charset="0"/>
                              <a:cs typeface="Times New Roman" pitchFamily="18" charset="0"/>
                            </a:rPr>
                          </m:ctrlPr>
                        </m:accPr>
                        <m:e>
                          <m:r>
                            <m:rPr>
                              <m:nor/>
                            </m:rPr>
                            <a:rPr lang="en-US" sz="2400" b="0" i="1" smtClean="0">
                              <a:latin typeface="+mj-lt"/>
                              <a:cs typeface="Times New Roman" pitchFamily="18" charset="0"/>
                            </a:rPr>
                            <m:t>t</m:t>
                          </m:r>
                          <m:r>
                            <m:rPr>
                              <m:nor/>
                            </m:rPr>
                            <a:rPr lang="en-US" sz="2400" i="1">
                              <a:latin typeface="+mj-lt"/>
                              <a:cs typeface="Times New Roman" pitchFamily="18" charset="0"/>
                            </a:rPr>
                            <m:t>O</m:t>
                          </m:r>
                          <m:r>
                            <m:rPr>
                              <m:nor/>
                            </m:rPr>
                            <a:rPr lang="en-US" sz="2400" b="0" i="1" smtClean="0">
                              <a:latin typeface="+mj-lt"/>
                              <a:cs typeface="Times New Roman" pitchFamily="18" charset="0"/>
                            </a:rPr>
                            <m:t>m</m:t>
                          </m:r>
                        </m:e>
                      </m:acc>
                      <m:r>
                        <m:rPr>
                          <m:nor/>
                        </m:rPr>
                        <a:rPr lang="en-US" sz="2400" b="0" i="1" smtClean="0">
                          <a:latin typeface="Cambria Math"/>
                          <a:cs typeface="Times New Roman" pitchFamily="18" charset="0"/>
                        </a:rPr>
                        <m:t> </m:t>
                      </m:r>
                      <m:r>
                        <m:rPr>
                          <m:nor/>
                        </m:rPr>
                        <a:rPr lang="en-US" sz="2400" i="1" smtClean="0">
                          <a:latin typeface="+mj-lt"/>
                          <a:cs typeface="Times New Roman" pitchFamily="18" charset="0"/>
                        </a:rPr>
                        <m:t>= </m:t>
                      </m:r>
                      <m:sSup>
                        <m:sSupPr>
                          <m:ctrlPr>
                            <a:rPr lang="en-US" sz="2400" i="1">
                              <a:latin typeface="Cambria Math" panose="02040503050406030204" pitchFamily="18" charset="0"/>
                              <a:cs typeface="Times New Roman" pitchFamily="18" charset="0"/>
                            </a:rPr>
                          </m:ctrlPr>
                        </m:sSupPr>
                        <m:e>
                          <m:r>
                            <m:rPr>
                              <m:nor/>
                            </m:rPr>
                            <a:rPr lang="en-US" sz="2400">
                              <a:latin typeface="+mj-lt"/>
                              <a:cs typeface="Times New Roman" pitchFamily="18" charset="0"/>
                            </a:rPr>
                            <m:t>180</m:t>
                          </m:r>
                        </m:e>
                        <m:sup>
                          <m:r>
                            <m:rPr>
                              <m:nor/>
                            </m:rPr>
                            <a:rPr lang="en-US" sz="2400">
                              <a:latin typeface="+mj-lt"/>
                              <a:cs typeface="Times New Roman" pitchFamily="18" charset="0"/>
                            </a:rPr>
                            <m:t>o</m:t>
                          </m:r>
                        </m:sup>
                      </m:sSup>
                      <m:r>
                        <m:rPr>
                          <m:nor/>
                        </m:rPr>
                        <a:rPr lang="en-US" sz="2400">
                          <a:latin typeface="+mj-lt"/>
                          <a:cs typeface="Times New Roman" pitchFamily="18" charset="0"/>
                        </a:rPr>
                        <m:t> −</m:t>
                      </m:r>
                      <m:r>
                        <m:rPr>
                          <m:nor/>
                        </m:rPr>
                        <a:rPr lang="en-US" sz="2400" b="0" smtClean="0">
                          <a:latin typeface="+mj-lt"/>
                          <a:cs typeface="Times New Roman" pitchFamily="18" charset="0"/>
                        </a:rPr>
                        <m:t> </m:t>
                      </m:r>
                      <m:sSup>
                        <m:sSupPr>
                          <m:ctrlPr>
                            <a:rPr lang="en-US" sz="2400" b="0" i="1" smtClean="0">
                              <a:latin typeface="Cambria Math" panose="02040503050406030204" pitchFamily="18" charset="0"/>
                              <a:cs typeface="Times New Roman" pitchFamily="18" charset="0"/>
                            </a:rPr>
                          </m:ctrlPr>
                        </m:sSupPr>
                        <m:e>
                          <m:r>
                            <m:rPr>
                              <m:nor/>
                            </m:rPr>
                            <a:rPr lang="en-US" sz="2400" b="0" smtClean="0">
                              <a:latin typeface="+mj-lt"/>
                              <a:cs typeface="Times New Roman" pitchFamily="18" charset="0"/>
                            </a:rPr>
                            <m:t>30</m:t>
                          </m:r>
                        </m:e>
                        <m:sup>
                          <m:r>
                            <m:rPr>
                              <m:nor/>
                            </m:rPr>
                            <a:rPr lang="en-US" sz="2400" b="0" smtClean="0">
                              <a:latin typeface="+mj-lt"/>
                              <a:cs typeface="Times New Roman" pitchFamily="18" charset="0"/>
                            </a:rPr>
                            <m:t>o</m:t>
                          </m:r>
                        </m:sup>
                      </m:sSup>
                      <m:r>
                        <m:rPr>
                          <m:nor/>
                        </m:rPr>
                        <a:rPr lang="en-US" sz="2400" b="0" smtClean="0">
                          <a:latin typeface="+mj-lt"/>
                          <a:cs typeface="Times New Roman" pitchFamily="18" charset="0"/>
                        </a:rPr>
                        <m:t>= </m:t>
                      </m:r>
                      <m:sSup>
                        <m:sSupPr>
                          <m:ctrlPr>
                            <a:rPr lang="en-US" sz="2400" b="0" i="1" smtClean="0">
                              <a:latin typeface="Cambria Math" panose="02040503050406030204" pitchFamily="18" charset="0"/>
                              <a:cs typeface="Times New Roman" pitchFamily="18" charset="0"/>
                            </a:rPr>
                          </m:ctrlPr>
                        </m:sSupPr>
                        <m:e>
                          <m:r>
                            <m:rPr>
                              <m:nor/>
                            </m:rPr>
                            <a:rPr lang="en-US" sz="2400" b="0" smtClean="0">
                              <a:latin typeface="+mj-lt"/>
                              <a:cs typeface="Times New Roman" pitchFamily="18" charset="0"/>
                            </a:rPr>
                            <m:t>150</m:t>
                          </m:r>
                        </m:e>
                        <m:sup>
                          <m:r>
                            <m:rPr>
                              <m:nor/>
                            </m:rPr>
                            <a:rPr lang="en-US" sz="2400" b="0" smtClean="0">
                              <a:latin typeface="+mj-lt"/>
                              <a:cs typeface="Times New Roman" pitchFamily="18" charset="0"/>
                            </a:rPr>
                            <m:t>o</m:t>
                          </m:r>
                        </m:sup>
                      </m:sSup>
                    </m:oMath>
                  </m:oMathPara>
                </a14:m>
                <a:endParaRPr lang="en-US" sz="2400" b="0" dirty="0">
                  <a:latin typeface="+mj-lt"/>
                  <a:cs typeface="Times New Roman" pitchFamily="18"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280454" y="2773449"/>
                <a:ext cx="5840830" cy="2201500"/>
              </a:xfrm>
              <a:prstGeom prst="rect">
                <a:avLst/>
              </a:prstGeom>
              <a:blipFill rotWithShape="1">
                <a:blip r:embed="rId8"/>
                <a:stretch>
                  <a:fillRect l="-1566" t="-2216"/>
                </a:stretch>
              </a:blipFill>
            </p:spPr>
            <p:txBody>
              <a:bodyPr/>
              <a:lstStyle/>
              <a:p>
                <a:r>
                  <a:rPr lang="en-US">
                    <a:noFill/>
                  </a:rPr>
                  <a:t> </a:t>
                </a:r>
              </a:p>
            </p:txBody>
          </p:sp>
        </mc:Fallback>
      </mc:AlternateContent>
    </p:spTree>
    <p:extLst>
      <p:ext uri="{BB962C8B-B14F-4D97-AF65-F5344CB8AC3E}">
        <p14:creationId xmlns:p14="http://schemas.microsoft.com/office/powerpoint/2010/main" val="47775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anim calcmode="lin" valueType="num">
                                      <p:cBhvr additive="base">
                                        <p:cTn id="7" dur="500" fill="hold"/>
                                        <p:tgtEl>
                                          <p:spTgt spid="16387"/>
                                        </p:tgtEl>
                                        <p:attrNameLst>
                                          <p:attrName>ppt_x</p:attrName>
                                        </p:attrNameLst>
                                      </p:cBhvr>
                                      <p:tavLst>
                                        <p:tav tm="0">
                                          <p:val>
                                            <p:strVal val="#ppt_x"/>
                                          </p:val>
                                        </p:tav>
                                        <p:tav tm="100000">
                                          <p:val>
                                            <p:strVal val="#ppt_x"/>
                                          </p:val>
                                        </p:tav>
                                      </p:tavLst>
                                    </p:anim>
                                    <p:anim calcmode="lin" valueType="num">
                                      <p:cBhvr additive="base">
                                        <p:cTn id="8" dur="500" fill="hold"/>
                                        <p:tgtEl>
                                          <p:spTgt spid="1638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6388"/>
                                        </p:tgtEl>
                                        <p:attrNameLst>
                                          <p:attrName>style.visibility</p:attrName>
                                        </p:attrNameLst>
                                      </p:cBhvr>
                                      <p:to>
                                        <p:strVal val="visible"/>
                                      </p:to>
                                    </p:set>
                                    <p:animEffect transition="in" filter="fade">
                                      <p:cBhvr>
                                        <p:cTn id="13" dur="500"/>
                                        <p:tgtEl>
                                          <p:spTgt spid="1638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7"/>
          <p:cNvSpPr>
            <a:spLocks noChangeArrowheads="1"/>
          </p:cNvSpPr>
          <p:nvPr/>
        </p:nvSpPr>
        <p:spPr bwMode="auto">
          <a:xfrm>
            <a:off x="0" y="0"/>
            <a:ext cx="9144000" cy="590550"/>
          </a:xfrm>
          <a:prstGeom prst="rect">
            <a:avLst/>
          </a:prstGeom>
          <a:gradFill rotWithShape="0">
            <a:gsLst>
              <a:gs pos="0">
                <a:srgbClr val="FF0000"/>
              </a:gs>
              <a:gs pos="50000">
                <a:schemeClr val="bg1"/>
              </a:gs>
              <a:gs pos="100000">
                <a:srgbClr val="FF0000"/>
              </a:gs>
            </a:gsLst>
            <a:lin ang="5400000" scaled="1"/>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sz="2800" b="1" dirty="0">
                <a:solidFill>
                  <a:srgbClr val="0000FF"/>
                </a:solidFill>
                <a:latin typeface="Times New Roman" pitchFamily="18" charset="0"/>
                <a:cs typeface="Times New Roman" pitchFamily="18" charset="0"/>
              </a:rPr>
              <a:t>HƯỚNG DẪN VỀ NHÀ</a:t>
            </a:r>
            <a:endParaRPr lang="en-US" sz="2800" b="1" dirty="0">
              <a:solidFill>
                <a:srgbClr val="000000"/>
              </a:solidFill>
              <a:latin typeface="Times New Roman" pitchFamily="18" charset="0"/>
              <a:cs typeface="Times New Roman" pitchFamily="18" charset="0"/>
            </a:endParaRPr>
          </a:p>
        </p:txBody>
      </p:sp>
      <p:grpSp>
        <p:nvGrpSpPr>
          <p:cNvPr id="20" name="组合 11"/>
          <p:cNvGrpSpPr>
            <a:grpSpLocks/>
          </p:cNvGrpSpPr>
          <p:nvPr/>
        </p:nvGrpSpPr>
        <p:grpSpPr bwMode="auto">
          <a:xfrm>
            <a:off x="3468645" y="590551"/>
            <a:ext cx="2871107" cy="4419600"/>
            <a:chOff x="7245" y="3479"/>
            <a:chExt cx="4710" cy="4819"/>
          </a:xfrm>
        </p:grpSpPr>
        <p:pic>
          <p:nvPicPr>
            <p:cNvPr id="21" name="图片 1" descr="5c7e2124d8495bnm"/>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420000">
              <a:off x="7245" y="3479"/>
              <a:ext cx="4710" cy="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Google Shape;1307;p45"/>
            <p:cNvSpPr txBox="1">
              <a:spLocks noChangeArrowheads="1"/>
            </p:cNvSpPr>
            <p:nvPr/>
          </p:nvSpPr>
          <p:spPr bwMode="auto">
            <a:xfrm rot="371087">
              <a:off x="7643" y="4681"/>
              <a:ext cx="2842"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Clr>
                  <a:srgbClr val="000000"/>
                </a:buClr>
                <a:buFont typeface="Arial" pitchFamily="34" charset="0"/>
                <a:buNone/>
              </a:pPr>
              <a:r>
                <a:rPr lang="en-GB" sz="2800" b="1">
                  <a:solidFill>
                    <a:schemeClr val="bg1"/>
                  </a:solidFill>
                  <a:latin typeface="Times New Roman" pitchFamily="18" charset="0"/>
                  <a:ea typeface="思源黑体 Normal"/>
                  <a:cs typeface="Times New Roman" pitchFamily="18" charset="0"/>
                  <a:sym typeface="Catamaran"/>
                </a:rPr>
                <a:t>Notes:</a:t>
              </a:r>
            </a:p>
          </p:txBody>
        </p:sp>
        <p:sp>
          <p:nvSpPr>
            <p:cNvPr id="23" name="文本框 6"/>
            <p:cNvSpPr txBox="1">
              <a:spLocks noChangeArrowheads="1"/>
            </p:cNvSpPr>
            <p:nvPr/>
          </p:nvSpPr>
          <p:spPr bwMode="auto">
            <a:xfrm rot="279025">
              <a:off x="7699" y="5228"/>
              <a:ext cx="3951" cy="1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FontTx/>
                <a:buChar char="-"/>
              </a:pPr>
              <a:r>
                <a:rPr lang="en-US" altLang="en-US" sz="2800" b="1" dirty="0">
                  <a:solidFill>
                    <a:schemeClr val="bg1"/>
                  </a:solidFill>
                  <a:latin typeface="Times New Roman" pitchFamily="18" charset="0"/>
                  <a:cs typeface="Times New Roman" pitchFamily="18" charset="0"/>
                </a:rPr>
                <a:t>Làm bài tập:  3.4, 3.5/sgk;</a:t>
              </a:r>
            </a:p>
          </p:txBody>
        </p:sp>
      </p:grpSp>
      <p:grpSp>
        <p:nvGrpSpPr>
          <p:cNvPr id="24" name="组合 12"/>
          <p:cNvGrpSpPr>
            <a:grpSpLocks/>
          </p:cNvGrpSpPr>
          <p:nvPr/>
        </p:nvGrpSpPr>
        <p:grpSpPr bwMode="auto">
          <a:xfrm>
            <a:off x="6035675" y="514350"/>
            <a:ext cx="2790825" cy="4473575"/>
            <a:chOff x="12780" y="3315"/>
            <a:chExt cx="4710" cy="4966"/>
          </a:xfrm>
        </p:grpSpPr>
        <p:pic>
          <p:nvPicPr>
            <p:cNvPr id="25" name="图片 3" descr="5c7e2124d8495yyy"/>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420000">
              <a:off x="12780" y="3315"/>
              <a:ext cx="4710" cy="4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Google Shape;1307;p45"/>
            <p:cNvSpPr txBox="1">
              <a:spLocks noChangeArrowheads="1"/>
            </p:cNvSpPr>
            <p:nvPr/>
          </p:nvSpPr>
          <p:spPr bwMode="auto">
            <a:xfrm rot="432182">
              <a:off x="13318" y="4456"/>
              <a:ext cx="2842"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Clr>
                  <a:srgbClr val="000000"/>
                </a:buClr>
                <a:buFont typeface="Arial" pitchFamily="34" charset="0"/>
                <a:buNone/>
              </a:pPr>
              <a:r>
                <a:rPr lang="en-GB" sz="2800" b="1">
                  <a:solidFill>
                    <a:schemeClr val="bg1"/>
                  </a:solidFill>
                  <a:latin typeface="Times New Roman" pitchFamily="18" charset="0"/>
                  <a:ea typeface="思源黑体 Normal"/>
                  <a:cs typeface="Times New Roman" pitchFamily="18" charset="0"/>
                  <a:sym typeface="Catamaran"/>
                </a:rPr>
                <a:t>Notes:</a:t>
              </a:r>
            </a:p>
          </p:txBody>
        </p:sp>
        <p:sp>
          <p:nvSpPr>
            <p:cNvPr id="27" name="文本框 8"/>
            <p:cNvSpPr txBox="1">
              <a:spLocks noChangeArrowheads="1"/>
            </p:cNvSpPr>
            <p:nvPr/>
          </p:nvSpPr>
          <p:spPr bwMode="auto">
            <a:xfrm rot="325279">
              <a:off x="13365" y="5056"/>
              <a:ext cx="3495" cy="2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FontTx/>
                <a:buChar char="-"/>
              </a:pPr>
              <a:r>
                <a:rPr lang="en-US" altLang="en-US" sz="2800" b="1" dirty="0">
                  <a:solidFill>
                    <a:schemeClr val="bg1"/>
                  </a:solidFill>
                  <a:latin typeface="Times New Roman" pitchFamily="18" charset="0"/>
                  <a:cs typeface="Times New Roman" pitchFamily="18" charset="0"/>
                </a:rPr>
                <a:t>Xem  bài tập trong SBT. Tiết sau Luyện tập</a:t>
              </a:r>
            </a:p>
          </p:txBody>
        </p:sp>
      </p:grpSp>
      <p:sp>
        <p:nvSpPr>
          <p:cNvPr id="29" name="Rectangle 15"/>
          <p:cNvSpPr>
            <a:spLocks noChangeArrowheads="1"/>
          </p:cNvSpPr>
          <p:nvPr/>
        </p:nvSpPr>
        <p:spPr bwMode="auto">
          <a:xfrm>
            <a:off x="2286000" y="3105150"/>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30" name="Rectangle 19"/>
          <p:cNvSpPr>
            <a:spLocks noChangeArrowheads="1"/>
          </p:cNvSpPr>
          <p:nvPr/>
        </p:nvSpPr>
        <p:spPr bwMode="auto">
          <a:xfrm>
            <a:off x="2286000" y="3105150"/>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31" name="组合 10"/>
          <p:cNvGrpSpPr>
            <a:grpSpLocks/>
          </p:cNvGrpSpPr>
          <p:nvPr/>
        </p:nvGrpSpPr>
        <p:grpSpPr bwMode="auto">
          <a:xfrm>
            <a:off x="228600" y="438150"/>
            <a:ext cx="3333750" cy="4732338"/>
            <a:chOff x="1229" y="2346"/>
            <a:chExt cx="6155" cy="7452"/>
          </a:xfrm>
        </p:grpSpPr>
        <p:pic>
          <p:nvPicPr>
            <p:cNvPr id="32" name="图片 2" descr="5c7e2124d8495r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rot="-420000">
              <a:off x="1229" y="2346"/>
              <a:ext cx="6155" cy="7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组合 9"/>
            <p:cNvGrpSpPr>
              <a:grpSpLocks/>
            </p:cNvGrpSpPr>
            <p:nvPr/>
          </p:nvGrpSpPr>
          <p:grpSpPr bwMode="auto">
            <a:xfrm>
              <a:off x="1796" y="4214"/>
              <a:ext cx="4946" cy="4391"/>
              <a:chOff x="1796" y="4214"/>
              <a:chExt cx="4946" cy="4391"/>
            </a:xfrm>
          </p:grpSpPr>
          <p:sp>
            <p:nvSpPr>
              <p:cNvPr id="34" name="Google Shape;1307;p45"/>
              <p:cNvSpPr txBox="1">
                <a:spLocks noChangeArrowheads="1"/>
              </p:cNvSpPr>
              <p:nvPr/>
            </p:nvSpPr>
            <p:spPr bwMode="auto">
              <a:xfrm rot="366224">
                <a:off x="1865" y="4214"/>
                <a:ext cx="2842" cy="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Clr>
                    <a:srgbClr val="000000"/>
                  </a:buClr>
                  <a:buFont typeface="Arial" pitchFamily="34" charset="0"/>
                  <a:buNone/>
                </a:pPr>
                <a:r>
                  <a:rPr lang="en-GB" sz="2800" b="1">
                    <a:solidFill>
                      <a:schemeClr val="bg1"/>
                    </a:solidFill>
                    <a:latin typeface="Times New Roman" pitchFamily="18" charset="0"/>
                    <a:ea typeface="思源黑体 Normal"/>
                    <a:cs typeface="Times New Roman" pitchFamily="18" charset="0"/>
                    <a:sym typeface="Catamaran"/>
                  </a:rPr>
                  <a:t>Notes:</a:t>
                </a:r>
              </a:p>
            </p:txBody>
          </p:sp>
          <p:sp>
            <p:nvSpPr>
              <p:cNvPr id="35" name="文本框 4"/>
              <p:cNvSpPr txBox="1">
                <a:spLocks noChangeArrowheads="1"/>
              </p:cNvSpPr>
              <p:nvPr/>
            </p:nvSpPr>
            <p:spPr bwMode="auto">
              <a:xfrm rot="197195">
                <a:off x="1796" y="5067"/>
                <a:ext cx="4946" cy="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FontTx/>
                  <a:buChar char="-"/>
                </a:pPr>
                <a:r>
                  <a:rPr lang="en-US" altLang="en-US" sz="2800" b="1" dirty="0">
                    <a:solidFill>
                      <a:schemeClr val="bg1"/>
                    </a:solidFill>
                    <a:latin typeface="Times New Roman" pitchFamily="18" charset="0"/>
                    <a:cs typeface="Times New Roman" pitchFamily="18" charset="0"/>
                  </a:rPr>
                  <a:t> Về nhà học các loại góc ở vị trí đặc biệt và tia phân giác của một góc</a:t>
                </a:r>
                <a:r>
                  <a:rPr lang="en-US" altLang="en-US" sz="2800" b="1" i="1" dirty="0">
                    <a:solidFill>
                      <a:schemeClr val="bg1"/>
                    </a:solidFill>
                    <a:latin typeface="Times New Roman" pitchFamily="18" charset="0"/>
                    <a:cs typeface="Times New Roman" pitchFamily="18" charset="0"/>
                  </a:rPr>
                  <a:t>.</a:t>
                </a:r>
              </a:p>
            </p:txBody>
          </p:sp>
        </p:grpSp>
      </p:grpSp>
    </p:spTree>
    <p:extLst>
      <p:ext uri="{BB962C8B-B14F-4D97-AF65-F5344CB8AC3E}">
        <p14:creationId xmlns:p14="http://schemas.microsoft.com/office/powerpoint/2010/main" val="29559057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linds(horizontal)">
                                      <p:cBhvr>
                                        <p:cTn id="7" dur="500"/>
                                        <p:tgtEl>
                                          <p:spTgt spid="31"/>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linds(horizontal)">
                                      <p:cBhvr>
                                        <p:cTn id="11" dur="500"/>
                                        <p:tgtEl>
                                          <p:spTgt spid="20"/>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linds(horizontal)">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CFC3DC-B724-4C93-BE99-B8A2782F5D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89" y="-73258"/>
            <a:ext cx="9144000" cy="5264670"/>
          </a:xfrm>
          <a:prstGeom prst="rect">
            <a:avLst/>
          </a:prstGeom>
        </p:spPr>
      </p:pic>
      <p:grpSp>
        <p:nvGrpSpPr>
          <p:cNvPr id="5" name="Group 4">
            <a:extLst>
              <a:ext uri="{FF2B5EF4-FFF2-40B4-BE49-F238E27FC236}">
                <a16:creationId xmlns:a16="http://schemas.microsoft.com/office/drawing/2014/main" id="{C351BD55-A36D-4D6B-B3B0-E47942A0D706}"/>
              </a:ext>
            </a:extLst>
          </p:cNvPr>
          <p:cNvGrpSpPr>
            <a:grpSpLocks/>
          </p:cNvGrpSpPr>
          <p:nvPr/>
        </p:nvGrpSpPr>
        <p:grpSpPr bwMode="auto">
          <a:xfrm flipH="1">
            <a:off x="1928509" y="2777164"/>
            <a:ext cx="1314450" cy="2137172"/>
            <a:chOff x="1707" y="1463"/>
            <a:chExt cx="848" cy="1795"/>
          </a:xfrm>
        </p:grpSpPr>
        <p:sp>
          <p:nvSpPr>
            <p:cNvPr id="6" name="Freeform 5">
              <a:extLst>
                <a:ext uri="{FF2B5EF4-FFF2-40B4-BE49-F238E27FC236}">
                  <a16:creationId xmlns:a16="http://schemas.microsoft.com/office/drawing/2014/main" id="{C3D955D4-6518-4FC8-B4EE-0BFDF174F817}"/>
                </a:ext>
              </a:extLst>
            </p:cNvPr>
            <p:cNvSpPr>
              <a:spLocks/>
            </p:cNvSpPr>
            <p:nvPr/>
          </p:nvSpPr>
          <p:spPr bwMode="auto">
            <a:xfrm>
              <a:off x="1710" y="1476"/>
              <a:ext cx="812" cy="1782"/>
            </a:xfrm>
            <a:custGeom>
              <a:avLst/>
              <a:gdLst>
                <a:gd name="T0" fmla="*/ 0 w 812"/>
                <a:gd name="T1" fmla="*/ 0 h 1782"/>
                <a:gd name="T2" fmla="*/ 141 w 812"/>
                <a:gd name="T3" fmla="*/ 32 h 1782"/>
                <a:gd name="T4" fmla="*/ 248 w 812"/>
                <a:gd name="T5" fmla="*/ 90 h 1782"/>
                <a:gd name="T6" fmla="*/ 343 w 812"/>
                <a:gd name="T7" fmla="*/ 178 h 1782"/>
                <a:gd name="T8" fmla="*/ 452 w 812"/>
                <a:gd name="T9" fmla="*/ 307 h 1782"/>
                <a:gd name="T10" fmla="*/ 554 w 812"/>
                <a:gd name="T11" fmla="*/ 484 h 1782"/>
                <a:gd name="T12" fmla="*/ 641 w 812"/>
                <a:gd name="T13" fmla="*/ 686 h 1782"/>
                <a:gd name="T14" fmla="*/ 698 w 812"/>
                <a:gd name="T15" fmla="*/ 871 h 1782"/>
                <a:gd name="T16" fmla="*/ 746 w 812"/>
                <a:gd name="T17" fmla="*/ 1081 h 1782"/>
                <a:gd name="T18" fmla="*/ 772 w 812"/>
                <a:gd name="T19" fmla="*/ 1225 h 1782"/>
                <a:gd name="T20" fmla="*/ 793 w 812"/>
                <a:gd name="T21" fmla="*/ 1387 h 1782"/>
                <a:gd name="T22" fmla="*/ 808 w 812"/>
                <a:gd name="T23" fmla="*/ 1605 h 1782"/>
                <a:gd name="T24" fmla="*/ 812 w 812"/>
                <a:gd name="T25" fmla="*/ 1774 h 1782"/>
                <a:gd name="T26" fmla="*/ 812 w 812"/>
                <a:gd name="T27" fmla="*/ 1782 h 178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12"/>
                <a:gd name="T43" fmla="*/ 0 h 1782"/>
                <a:gd name="T44" fmla="*/ 812 w 812"/>
                <a:gd name="T45" fmla="*/ 1782 h 178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12" h="1782">
                  <a:moveTo>
                    <a:pt x="0" y="0"/>
                  </a:moveTo>
                  <a:lnTo>
                    <a:pt x="141" y="32"/>
                  </a:lnTo>
                  <a:lnTo>
                    <a:pt x="248" y="90"/>
                  </a:lnTo>
                  <a:lnTo>
                    <a:pt x="343" y="178"/>
                  </a:lnTo>
                  <a:lnTo>
                    <a:pt x="452" y="307"/>
                  </a:lnTo>
                  <a:lnTo>
                    <a:pt x="554" y="484"/>
                  </a:lnTo>
                  <a:lnTo>
                    <a:pt x="641" y="686"/>
                  </a:lnTo>
                  <a:lnTo>
                    <a:pt x="698" y="871"/>
                  </a:lnTo>
                  <a:lnTo>
                    <a:pt x="746" y="1081"/>
                  </a:lnTo>
                  <a:lnTo>
                    <a:pt x="772" y="1225"/>
                  </a:lnTo>
                  <a:lnTo>
                    <a:pt x="793" y="1387"/>
                  </a:lnTo>
                  <a:lnTo>
                    <a:pt x="808" y="1605"/>
                  </a:lnTo>
                  <a:lnTo>
                    <a:pt x="812" y="1774"/>
                  </a:lnTo>
                  <a:lnTo>
                    <a:pt x="812" y="1782"/>
                  </a:lnTo>
                </a:path>
              </a:pathLst>
            </a:custGeom>
            <a:noFill/>
            <a:ln w="14288">
              <a:solidFill>
                <a:srgbClr val="808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 name="Freeform 6">
              <a:extLst>
                <a:ext uri="{FF2B5EF4-FFF2-40B4-BE49-F238E27FC236}">
                  <a16:creationId xmlns:a16="http://schemas.microsoft.com/office/drawing/2014/main" id="{5746A5EF-ECE8-4807-8FE2-3B2AC0011AD2}"/>
                </a:ext>
              </a:extLst>
            </p:cNvPr>
            <p:cNvSpPr>
              <a:spLocks/>
            </p:cNvSpPr>
            <p:nvPr/>
          </p:nvSpPr>
          <p:spPr bwMode="auto">
            <a:xfrm>
              <a:off x="1707" y="1466"/>
              <a:ext cx="833" cy="1781"/>
            </a:xfrm>
            <a:custGeom>
              <a:avLst/>
              <a:gdLst>
                <a:gd name="T0" fmla="*/ 0 w 833"/>
                <a:gd name="T1" fmla="*/ 0 h 1781"/>
                <a:gd name="T2" fmla="*/ 144 w 833"/>
                <a:gd name="T3" fmla="*/ 32 h 1781"/>
                <a:gd name="T4" fmla="*/ 254 w 833"/>
                <a:gd name="T5" fmla="*/ 88 h 1781"/>
                <a:gd name="T6" fmla="*/ 352 w 833"/>
                <a:gd name="T7" fmla="*/ 177 h 1781"/>
                <a:gd name="T8" fmla="*/ 461 w 833"/>
                <a:gd name="T9" fmla="*/ 306 h 1781"/>
                <a:gd name="T10" fmla="*/ 567 w 833"/>
                <a:gd name="T11" fmla="*/ 483 h 1781"/>
                <a:gd name="T12" fmla="*/ 657 w 833"/>
                <a:gd name="T13" fmla="*/ 684 h 1781"/>
                <a:gd name="T14" fmla="*/ 714 w 833"/>
                <a:gd name="T15" fmla="*/ 870 h 1781"/>
                <a:gd name="T16" fmla="*/ 764 w 833"/>
                <a:gd name="T17" fmla="*/ 1080 h 1781"/>
                <a:gd name="T18" fmla="*/ 790 w 833"/>
                <a:gd name="T19" fmla="*/ 1225 h 1781"/>
                <a:gd name="T20" fmla="*/ 812 w 833"/>
                <a:gd name="T21" fmla="*/ 1386 h 1781"/>
                <a:gd name="T22" fmla="*/ 827 w 833"/>
                <a:gd name="T23" fmla="*/ 1604 h 1781"/>
                <a:gd name="T24" fmla="*/ 833 w 833"/>
                <a:gd name="T25" fmla="*/ 1773 h 1781"/>
                <a:gd name="T26" fmla="*/ 833 w 833"/>
                <a:gd name="T27" fmla="*/ 1781 h 178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3"/>
                <a:gd name="T43" fmla="*/ 0 h 1781"/>
                <a:gd name="T44" fmla="*/ 833 w 833"/>
                <a:gd name="T45" fmla="*/ 1781 h 178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3" h="1781">
                  <a:moveTo>
                    <a:pt x="0" y="0"/>
                  </a:moveTo>
                  <a:lnTo>
                    <a:pt x="144" y="32"/>
                  </a:lnTo>
                  <a:lnTo>
                    <a:pt x="254" y="88"/>
                  </a:lnTo>
                  <a:lnTo>
                    <a:pt x="352" y="177"/>
                  </a:lnTo>
                  <a:lnTo>
                    <a:pt x="461" y="306"/>
                  </a:lnTo>
                  <a:lnTo>
                    <a:pt x="567" y="483"/>
                  </a:lnTo>
                  <a:lnTo>
                    <a:pt x="657" y="684"/>
                  </a:lnTo>
                  <a:lnTo>
                    <a:pt x="714" y="870"/>
                  </a:lnTo>
                  <a:lnTo>
                    <a:pt x="764" y="1080"/>
                  </a:lnTo>
                  <a:lnTo>
                    <a:pt x="790" y="1225"/>
                  </a:lnTo>
                  <a:lnTo>
                    <a:pt x="812" y="1386"/>
                  </a:lnTo>
                  <a:lnTo>
                    <a:pt x="827" y="1604"/>
                  </a:lnTo>
                  <a:lnTo>
                    <a:pt x="833" y="1773"/>
                  </a:lnTo>
                  <a:lnTo>
                    <a:pt x="833" y="1781"/>
                  </a:lnTo>
                </a:path>
              </a:pathLst>
            </a:custGeom>
            <a:noFill/>
            <a:ln w="14288">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 name="Freeform 7">
              <a:extLst>
                <a:ext uri="{FF2B5EF4-FFF2-40B4-BE49-F238E27FC236}">
                  <a16:creationId xmlns:a16="http://schemas.microsoft.com/office/drawing/2014/main" id="{269CFC87-425B-4ED0-A6A9-2F13FC261A2C}"/>
                </a:ext>
              </a:extLst>
            </p:cNvPr>
            <p:cNvSpPr>
              <a:spLocks/>
            </p:cNvSpPr>
            <p:nvPr/>
          </p:nvSpPr>
          <p:spPr bwMode="auto">
            <a:xfrm>
              <a:off x="1716" y="1463"/>
              <a:ext cx="839" cy="1775"/>
            </a:xfrm>
            <a:custGeom>
              <a:avLst/>
              <a:gdLst>
                <a:gd name="T0" fmla="*/ 0 w 839"/>
                <a:gd name="T1" fmla="*/ 0 h 1775"/>
                <a:gd name="T2" fmla="*/ 146 w 839"/>
                <a:gd name="T3" fmla="*/ 32 h 1775"/>
                <a:gd name="T4" fmla="*/ 257 w 839"/>
                <a:gd name="T5" fmla="*/ 88 h 1775"/>
                <a:gd name="T6" fmla="*/ 355 w 839"/>
                <a:gd name="T7" fmla="*/ 176 h 1775"/>
                <a:gd name="T8" fmla="*/ 466 w 839"/>
                <a:gd name="T9" fmla="*/ 306 h 1775"/>
                <a:gd name="T10" fmla="*/ 571 w 839"/>
                <a:gd name="T11" fmla="*/ 482 h 1775"/>
                <a:gd name="T12" fmla="*/ 662 w 839"/>
                <a:gd name="T13" fmla="*/ 684 h 1775"/>
                <a:gd name="T14" fmla="*/ 720 w 839"/>
                <a:gd name="T15" fmla="*/ 868 h 1775"/>
                <a:gd name="T16" fmla="*/ 770 w 839"/>
                <a:gd name="T17" fmla="*/ 1075 h 1775"/>
                <a:gd name="T18" fmla="*/ 797 w 839"/>
                <a:gd name="T19" fmla="*/ 1221 h 1775"/>
                <a:gd name="T20" fmla="*/ 818 w 839"/>
                <a:gd name="T21" fmla="*/ 1383 h 1775"/>
                <a:gd name="T22" fmla="*/ 834 w 839"/>
                <a:gd name="T23" fmla="*/ 1599 h 1775"/>
                <a:gd name="T24" fmla="*/ 839 w 839"/>
                <a:gd name="T25" fmla="*/ 1769 h 1775"/>
                <a:gd name="T26" fmla="*/ 839 w 839"/>
                <a:gd name="T27" fmla="*/ 1775 h 17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9"/>
                <a:gd name="T43" fmla="*/ 0 h 1775"/>
                <a:gd name="T44" fmla="*/ 839 w 839"/>
                <a:gd name="T45" fmla="*/ 1775 h 177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9" h="1775">
                  <a:moveTo>
                    <a:pt x="0" y="0"/>
                  </a:moveTo>
                  <a:lnTo>
                    <a:pt x="146" y="32"/>
                  </a:lnTo>
                  <a:lnTo>
                    <a:pt x="257" y="88"/>
                  </a:lnTo>
                  <a:lnTo>
                    <a:pt x="355" y="176"/>
                  </a:lnTo>
                  <a:lnTo>
                    <a:pt x="466" y="306"/>
                  </a:lnTo>
                  <a:lnTo>
                    <a:pt x="571" y="482"/>
                  </a:lnTo>
                  <a:lnTo>
                    <a:pt x="662" y="684"/>
                  </a:lnTo>
                  <a:lnTo>
                    <a:pt x="720" y="868"/>
                  </a:lnTo>
                  <a:lnTo>
                    <a:pt x="770" y="1075"/>
                  </a:lnTo>
                  <a:lnTo>
                    <a:pt x="797" y="1221"/>
                  </a:lnTo>
                  <a:lnTo>
                    <a:pt x="818" y="1383"/>
                  </a:lnTo>
                  <a:lnTo>
                    <a:pt x="834" y="1599"/>
                  </a:lnTo>
                  <a:lnTo>
                    <a:pt x="839" y="1769"/>
                  </a:lnTo>
                  <a:lnTo>
                    <a:pt x="839" y="1775"/>
                  </a:lnTo>
                </a:path>
              </a:pathLst>
            </a:custGeom>
            <a:noFill/>
            <a:ln w="14288">
              <a:solidFill>
                <a:srgbClr val="808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9" name="Group 8">
            <a:extLst>
              <a:ext uri="{FF2B5EF4-FFF2-40B4-BE49-F238E27FC236}">
                <a16:creationId xmlns:a16="http://schemas.microsoft.com/office/drawing/2014/main" id="{C836C63F-299F-4A14-935A-B86633224F18}"/>
              </a:ext>
            </a:extLst>
          </p:cNvPr>
          <p:cNvGrpSpPr>
            <a:grpSpLocks/>
          </p:cNvGrpSpPr>
          <p:nvPr/>
        </p:nvGrpSpPr>
        <p:grpSpPr bwMode="auto">
          <a:xfrm>
            <a:off x="2409227" y="1135696"/>
            <a:ext cx="2286000" cy="2400300"/>
            <a:chOff x="1247" y="1008"/>
            <a:chExt cx="915" cy="932"/>
          </a:xfrm>
        </p:grpSpPr>
        <p:sp>
          <p:nvSpPr>
            <p:cNvPr id="10" name="Freeform 9">
              <a:extLst>
                <a:ext uri="{FF2B5EF4-FFF2-40B4-BE49-F238E27FC236}">
                  <a16:creationId xmlns:a16="http://schemas.microsoft.com/office/drawing/2014/main" id="{AFA6DE1C-92A0-44A9-8079-BEDEF4EE0FEE}"/>
                </a:ext>
              </a:extLst>
            </p:cNvPr>
            <p:cNvSpPr>
              <a:spLocks/>
            </p:cNvSpPr>
            <p:nvPr/>
          </p:nvSpPr>
          <p:spPr bwMode="auto">
            <a:xfrm>
              <a:off x="1409" y="1130"/>
              <a:ext cx="674" cy="693"/>
            </a:xfrm>
            <a:custGeom>
              <a:avLst/>
              <a:gdLst>
                <a:gd name="T0" fmla="*/ 246 w 674"/>
                <a:gd name="T1" fmla="*/ 38 h 693"/>
                <a:gd name="T2" fmla="*/ 220 w 674"/>
                <a:gd name="T3" fmla="*/ 42 h 693"/>
                <a:gd name="T4" fmla="*/ 165 w 674"/>
                <a:gd name="T5" fmla="*/ 61 h 693"/>
                <a:gd name="T6" fmla="*/ 136 w 674"/>
                <a:gd name="T7" fmla="*/ 75 h 693"/>
                <a:gd name="T8" fmla="*/ 101 w 674"/>
                <a:gd name="T9" fmla="*/ 83 h 693"/>
                <a:gd name="T10" fmla="*/ 45 w 674"/>
                <a:gd name="T11" fmla="*/ 108 h 693"/>
                <a:gd name="T12" fmla="*/ 30 w 674"/>
                <a:gd name="T13" fmla="*/ 177 h 693"/>
                <a:gd name="T14" fmla="*/ 3 w 674"/>
                <a:gd name="T15" fmla="*/ 215 h 693"/>
                <a:gd name="T16" fmla="*/ 0 w 674"/>
                <a:gd name="T17" fmla="*/ 279 h 693"/>
                <a:gd name="T18" fmla="*/ 195 w 674"/>
                <a:gd name="T19" fmla="*/ 341 h 693"/>
                <a:gd name="T20" fmla="*/ 163 w 674"/>
                <a:gd name="T21" fmla="*/ 366 h 693"/>
                <a:gd name="T22" fmla="*/ 181 w 674"/>
                <a:gd name="T23" fmla="*/ 382 h 693"/>
                <a:gd name="T24" fmla="*/ 199 w 674"/>
                <a:gd name="T25" fmla="*/ 396 h 693"/>
                <a:gd name="T26" fmla="*/ 223 w 674"/>
                <a:gd name="T27" fmla="*/ 416 h 693"/>
                <a:gd name="T28" fmla="*/ 209 w 674"/>
                <a:gd name="T29" fmla="*/ 440 h 693"/>
                <a:gd name="T30" fmla="*/ 222 w 674"/>
                <a:gd name="T31" fmla="*/ 432 h 693"/>
                <a:gd name="T32" fmla="*/ 250 w 674"/>
                <a:gd name="T33" fmla="*/ 442 h 693"/>
                <a:gd name="T34" fmla="*/ 270 w 674"/>
                <a:gd name="T35" fmla="*/ 476 h 693"/>
                <a:gd name="T36" fmla="*/ 307 w 674"/>
                <a:gd name="T37" fmla="*/ 693 h 693"/>
                <a:gd name="T38" fmla="*/ 340 w 674"/>
                <a:gd name="T39" fmla="*/ 652 h 693"/>
                <a:gd name="T40" fmla="*/ 366 w 674"/>
                <a:gd name="T41" fmla="*/ 647 h 693"/>
                <a:gd name="T42" fmla="*/ 425 w 674"/>
                <a:gd name="T43" fmla="*/ 638 h 693"/>
                <a:gd name="T44" fmla="*/ 454 w 674"/>
                <a:gd name="T45" fmla="*/ 618 h 693"/>
                <a:gd name="T46" fmla="*/ 508 w 674"/>
                <a:gd name="T47" fmla="*/ 633 h 693"/>
                <a:gd name="T48" fmla="*/ 564 w 674"/>
                <a:gd name="T49" fmla="*/ 594 h 693"/>
                <a:gd name="T50" fmla="*/ 543 w 674"/>
                <a:gd name="T51" fmla="*/ 505 h 693"/>
                <a:gd name="T52" fmla="*/ 561 w 674"/>
                <a:gd name="T53" fmla="*/ 465 h 693"/>
                <a:gd name="T54" fmla="*/ 582 w 674"/>
                <a:gd name="T55" fmla="*/ 405 h 693"/>
                <a:gd name="T56" fmla="*/ 674 w 674"/>
                <a:gd name="T57" fmla="*/ 325 h 693"/>
                <a:gd name="T58" fmla="*/ 606 w 674"/>
                <a:gd name="T59" fmla="*/ 289 h 693"/>
                <a:gd name="T60" fmla="*/ 566 w 674"/>
                <a:gd name="T61" fmla="*/ 219 h 693"/>
                <a:gd name="T62" fmla="*/ 582 w 674"/>
                <a:gd name="T63" fmla="*/ 100 h 693"/>
                <a:gd name="T64" fmla="*/ 517 w 674"/>
                <a:gd name="T65" fmla="*/ 65 h 693"/>
                <a:gd name="T66" fmla="*/ 447 w 674"/>
                <a:gd name="T67" fmla="*/ 81 h 693"/>
                <a:gd name="T68" fmla="*/ 433 w 674"/>
                <a:gd name="T69" fmla="*/ 27 h 693"/>
                <a:gd name="T70" fmla="*/ 368 w 674"/>
                <a:gd name="T71" fmla="*/ 11 h 693"/>
                <a:gd name="T72" fmla="*/ 316 w 674"/>
                <a:gd name="T73" fmla="*/ 0 h 69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74"/>
                <a:gd name="T112" fmla="*/ 0 h 693"/>
                <a:gd name="T113" fmla="*/ 674 w 674"/>
                <a:gd name="T114" fmla="*/ 693 h 69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74" h="693">
                  <a:moveTo>
                    <a:pt x="279" y="157"/>
                  </a:moveTo>
                  <a:lnTo>
                    <a:pt x="246" y="38"/>
                  </a:lnTo>
                  <a:lnTo>
                    <a:pt x="267" y="215"/>
                  </a:lnTo>
                  <a:lnTo>
                    <a:pt x="220" y="42"/>
                  </a:lnTo>
                  <a:lnTo>
                    <a:pt x="236" y="186"/>
                  </a:lnTo>
                  <a:lnTo>
                    <a:pt x="165" y="61"/>
                  </a:lnTo>
                  <a:lnTo>
                    <a:pt x="222" y="223"/>
                  </a:lnTo>
                  <a:lnTo>
                    <a:pt x="136" y="75"/>
                  </a:lnTo>
                  <a:lnTo>
                    <a:pt x="206" y="243"/>
                  </a:lnTo>
                  <a:lnTo>
                    <a:pt x="101" y="83"/>
                  </a:lnTo>
                  <a:lnTo>
                    <a:pt x="199" y="254"/>
                  </a:lnTo>
                  <a:lnTo>
                    <a:pt x="45" y="108"/>
                  </a:lnTo>
                  <a:lnTo>
                    <a:pt x="190" y="264"/>
                  </a:lnTo>
                  <a:lnTo>
                    <a:pt x="30" y="177"/>
                  </a:lnTo>
                  <a:lnTo>
                    <a:pt x="175" y="281"/>
                  </a:lnTo>
                  <a:lnTo>
                    <a:pt x="3" y="215"/>
                  </a:lnTo>
                  <a:lnTo>
                    <a:pt x="157" y="300"/>
                  </a:lnTo>
                  <a:lnTo>
                    <a:pt x="0" y="279"/>
                  </a:lnTo>
                  <a:lnTo>
                    <a:pt x="183" y="322"/>
                  </a:lnTo>
                  <a:lnTo>
                    <a:pt x="195" y="341"/>
                  </a:lnTo>
                  <a:lnTo>
                    <a:pt x="3" y="382"/>
                  </a:lnTo>
                  <a:lnTo>
                    <a:pt x="163" y="366"/>
                  </a:lnTo>
                  <a:lnTo>
                    <a:pt x="22" y="405"/>
                  </a:lnTo>
                  <a:lnTo>
                    <a:pt x="181" y="382"/>
                  </a:lnTo>
                  <a:lnTo>
                    <a:pt x="30" y="465"/>
                  </a:lnTo>
                  <a:lnTo>
                    <a:pt x="199" y="396"/>
                  </a:lnTo>
                  <a:lnTo>
                    <a:pt x="57" y="496"/>
                  </a:lnTo>
                  <a:lnTo>
                    <a:pt x="223" y="416"/>
                  </a:lnTo>
                  <a:lnTo>
                    <a:pt x="42" y="561"/>
                  </a:lnTo>
                  <a:lnTo>
                    <a:pt x="209" y="440"/>
                  </a:lnTo>
                  <a:lnTo>
                    <a:pt x="83" y="610"/>
                  </a:lnTo>
                  <a:lnTo>
                    <a:pt x="222" y="432"/>
                  </a:lnTo>
                  <a:lnTo>
                    <a:pt x="152" y="586"/>
                  </a:lnTo>
                  <a:lnTo>
                    <a:pt x="250" y="442"/>
                  </a:lnTo>
                  <a:lnTo>
                    <a:pt x="225" y="627"/>
                  </a:lnTo>
                  <a:lnTo>
                    <a:pt x="270" y="476"/>
                  </a:lnTo>
                  <a:lnTo>
                    <a:pt x="293" y="556"/>
                  </a:lnTo>
                  <a:lnTo>
                    <a:pt x="307" y="693"/>
                  </a:lnTo>
                  <a:lnTo>
                    <a:pt x="307" y="494"/>
                  </a:lnTo>
                  <a:lnTo>
                    <a:pt x="340" y="652"/>
                  </a:lnTo>
                  <a:lnTo>
                    <a:pt x="323" y="480"/>
                  </a:lnTo>
                  <a:lnTo>
                    <a:pt x="366" y="647"/>
                  </a:lnTo>
                  <a:lnTo>
                    <a:pt x="346" y="482"/>
                  </a:lnTo>
                  <a:lnTo>
                    <a:pt x="425" y="638"/>
                  </a:lnTo>
                  <a:lnTo>
                    <a:pt x="374" y="482"/>
                  </a:lnTo>
                  <a:lnTo>
                    <a:pt x="454" y="618"/>
                  </a:lnTo>
                  <a:lnTo>
                    <a:pt x="394" y="467"/>
                  </a:lnTo>
                  <a:lnTo>
                    <a:pt x="508" y="633"/>
                  </a:lnTo>
                  <a:lnTo>
                    <a:pt x="419" y="469"/>
                  </a:lnTo>
                  <a:lnTo>
                    <a:pt x="564" y="594"/>
                  </a:lnTo>
                  <a:lnTo>
                    <a:pt x="403" y="434"/>
                  </a:lnTo>
                  <a:lnTo>
                    <a:pt x="543" y="505"/>
                  </a:lnTo>
                  <a:lnTo>
                    <a:pt x="394" y="399"/>
                  </a:lnTo>
                  <a:lnTo>
                    <a:pt x="561" y="465"/>
                  </a:lnTo>
                  <a:lnTo>
                    <a:pt x="412" y="378"/>
                  </a:lnTo>
                  <a:lnTo>
                    <a:pt x="582" y="405"/>
                  </a:lnTo>
                  <a:lnTo>
                    <a:pt x="396" y="359"/>
                  </a:lnTo>
                  <a:lnTo>
                    <a:pt x="674" y="325"/>
                  </a:lnTo>
                  <a:lnTo>
                    <a:pt x="429" y="332"/>
                  </a:lnTo>
                  <a:lnTo>
                    <a:pt x="606" y="289"/>
                  </a:lnTo>
                  <a:lnTo>
                    <a:pt x="374" y="322"/>
                  </a:lnTo>
                  <a:lnTo>
                    <a:pt x="566" y="219"/>
                  </a:lnTo>
                  <a:lnTo>
                    <a:pt x="360" y="306"/>
                  </a:lnTo>
                  <a:lnTo>
                    <a:pt x="582" y="100"/>
                  </a:lnTo>
                  <a:lnTo>
                    <a:pt x="379" y="273"/>
                  </a:lnTo>
                  <a:lnTo>
                    <a:pt x="517" y="65"/>
                  </a:lnTo>
                  <a:lnTo>
                    <a:pt x="384" y="248"/>
                  </a:lnTo>
                  <a:lnTo>
                    <a:pt x="447" y="81"/>
                  </a:lnTo>
                  <a:lnTo>
                    <a:pt x="360" y="243"/>
                  </a:lnTo>
                  <a:lnTo>
                    <a:pt x="433" y="27"/>
                  </a:lnTo>
                  <a:lnTo>
                    <a:pt x="335" y="233"/>
                  </a:lnTo>
                  <a:lnTo>
                    <a:pt x="368" y="11"/>
                  </a:lnTo>
                  <a:lnTo>
                    <a:pt x="316" y="231"/>
                  </a:lnTo>
                  <a:lnTo>
                    <a:pt x="316" y="0"/>
                  </a:lnTo>
                  <a:lnTo>
                    <a:pt x="279" y="157"/>
                  </a:lnTo>
                  <a:close/>
                </a:path>
              </a:pathLst>
            </a:custGeom>
            <a:solidFill>
              <a:srgbClr val="404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1" name="Group 10">
              <a:extLst>
                <a:ext uri="{FF2B5EF4-FFF2-40B4-BE49-F238E27FC236}">
                  <a16:creationId xmlns:a16="http://schemas.microsoft.com/office/drawing/2014/main" id="{5207ECEB-5431-4681-9B5F-5688994CE3C3}"/>
                </a:ext>
              </a:extLst>
            </p:cNvPr>
            <p:cNvGrpSpPr>
              <a:grpSpLocks/>
            </p:cNvGrpSpPr>
            <p:nvPr/>
          </p:nvGrpSpPr>
          <p:grpSpPr bwMode="auto">
            <a:xfrm>
              <a:off x="1712" y="1026"/>
              <a:ext cx="426" cy="886"/>
              <a:chOff x="1712" y="1026"/>
              <a:chExt cx="426" cy="886"/>
            </a:xfrm>
          </p:grpSpPr>
          <p:sp>
            <p:nvSpPr>
              <p:cNvPr id="30" name="Freeform 11">
                <a:extLst>
                  <a:ext uri="{FF2B5EF4-FFF2-40B4-BE49-F238E27FC236}">
                    <a16:creationId xmlns:a16="http://schemas.microsoft.com/office/drawing/2014/main" id="{AEDE488D-2AD7-4730-B47C-67418ED579BF}"/>
                  </a:ext>
                </a:extLst>
              </p:cNvPr>
              <p:cNvSpPr>
                <a:spLocks/>
              </p:cNvSpPr>
              <p:nvPr/>
            </p:nvSpPr>
            <p:spPr bwMode="auto">
              <a:xfrm>
                <a:off x="1713" y="1310"/>
                <a:ext cx="421" cy="153"/>
              </a:xfrm>
              <a:custGeom>
                <a:avLst/>
                <a:gdLst>
                  <a:gd name="T0" fmla="*/ 0 w 421"/>
                  <a:gd name="T1" fmla="*/ 153 h 153"/>
                  <a:gd name="T2" fmla="*/ 389 w 421"/>
                  <a:gd name="T3" fmla="*/ 0 h 153"/>
                  <a:gd name="T4" fmla="*/ 216 w 421"/>
                  <a:gd name="T5" fmla="*/ 81 h 153"/>
                  <a:gd name="T6" fmla="*/ 421 w 421"/>
                  <a:gd name="T7" fmla="*/ 47 h 153"/>
                  <a:gd name="T8" fmla="*/ 0 w 421"/>
                  <a:gd name="T9" fmla="*/ 153 h 153"/>
                  <a:gd name="T10" fmla="*/ 0 60000 65536"/>
                  <a:gd name="T11" fmla="*/ 0 60000 65536"/>
                  <a:gd name="T12" fmla="*/ 0 60000 65536"/>
                  <a:gd name="T13" fmla="*/ 0 60000 65536"/>
                  <a:gd name="T14" fmla="*/ 0 60000 65536"/>
                  <a:gd name="T15" fmla="*/ 0 w 421"/>
                  <a:gd name="T16" fmla="*/ 0 h 153"/>
                  <a:gd name="T17" fmla="*/ 421 w 421"/>
                  <a:gd name="T18" fmla="*/ 153 h 153"/>
                </a:gdLst>
                <a:ahLst/>
                <a:cxnLst>
                  <a:cxn ang="T10">
                    <a:pos x="T0" y="T1"/>
                  </a:cxn>
                  <a:cxn ang="T11">
                    <a:pos x="T2" y="T3"/>
                  </a:cxn>
                  <a:cxn ang="T12">
                    <a:pos x="T4" y="T5"/>
                  </a:cxn>
                  <a:cxn ang="T13">
                    <a:pos x="T6" y="T7"/>
                  </a:cxn>
                  <a:cxn ang="T14">
                    <a:pos x="T8" y="T9"/>
                  </a:cxn>
                </a:cxnLst>
                <a:rect l="T15" t="T16" r="T17" b="T18"/>
                <a:pathLst>
                  <a:path w="421" h="153">
                    <a:moveTo>
                      <a:pt x="0" y="153"/>
                    </a:moveTo>
                    <a:lnTo>
                      <a:pt x="389" y="0"/>
                    </a:lnTo>
                    <a:lnTo>
                      <a:pt x="216" y="81"/>
                    </a:lnTo>
                    <a:lnTo>
                      <a:pt x="421" y="47"/>
                    </a:lnTo>
                    <a:lnTo>
                      <a:pt x="0" y="153"/>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12">
                <a:extLst>
                  <a:ext uri="{FF2B5EF4-FFF2-40B4-BE49-F238E27FC236}">
                    <a16:creationId xmlns:a16="http://schemas.microsoft.com/office/drawing/2014/main" id="{3302F1D6-3626-4465-9E85-39519A9B2E3A}"/>
                  </a:ext>
                </a:extLst>
              </p:cNvPr>
              <p:cNvSpPr>
                <a:spLocks/>
              </p:cNvSpPr>
              <p:nvPr/>
            </p:nvSpPr>
            <p:spPr bwMode="auto">
              <a:xfrm>
                <a:off x="1717" y="1475"/>
                <a:ext cx="421" cy="154"/>
              </a:xfrm>
              <a:custGeom>
                <a:avLst/>
                <a:gdLst>
                  <a:gd name="T0" fmla="*/ 0 w 421"/>
                  <a:gd name="T1" fmla="*/ 0 h 154"/>
                  <a:gd name="T2" fmla="*/ 389 w 421"/>
                  <a:gd name="T3" fmla="*/ 154 h 154"/>
                  <a:gd name="T4" fmla="*/ 216 w 421"/>
                  <a:gd name="T5" fmla="*/ 73 h 154"/>
                  <a:gd name="T6" fmla="*/ 421 w 421"/>
                  <a:gd name="T7" fmla="*/ 107 h 154"/>
                  <a:gd name="T8" fmla="*/ 0 w 421"/>
                  <a:gd name="T9" fmla="*/ 0 h 154"/>
                  <a:gd name="T10" fmla="*/ 0 60000 65536"/>
                  <a:gd name="T11" fmla="*/ 0 60000 65536"/>
                  <a:gd name="T12" fmla="*/ 0 60000 65536"/>
                  <a:gd name="T13" fmla="*/ 0 60000 65536"/>
                  <a:gd name="T14" fmla="*/ 0 60000 65536"/>
                  <a:gd name="T15" fmla="*/ 0 w 421"/>
                  <a:gd name="T16" fmla="*/ 0 h 154"/>
                  <a:gd name="T17" fmla="*/ 421 w 421"/>
                  <a:gd name="T18" fmla="*/ 154 h 154"/>
                </a:gdLst>
                <a:ahLst/>
                <a:cxnLst>
                  <a:cxn ang="T10">
                    <a:pos x="T0" y="T1"/>
                  </a:cxn>
                  <a:cxn ang="T11">
                    <a:pos x="T2" y="T3"/>
                  </a:cxn>
                  <a:cxn ang="T12">
                    <a:pos x="T4" y="T5"/>
                  </a:cxn>
                  <a:cxn ang="T13">
                    <a:pos x="T6" y="T7"/>
                  </a:cxn>
                  <a:cxn ang="T14">
                    <a:pos x="T8" y="T9"/>
                  </a:cxn>
                </a:cxnLst>
                <a:rect l="T15" t="T16" r="T17" b="T18"/>
                <a:pathLst>
                  <a:path w="421" h="154">
                    <a:moveTo>
                      <a:pt x="0" y="0"/>
                    </a:moveTo>
                    <a:lnTo>
                      <a:pt x="389" y="154"/>
                    </a:lnTo>
                    <a:lnTo>
                      <a:pt x="216" y="73"/>
                    </a:lnTo>
                    <a:lnTo>
                      <a:pt x="421" y="107"/>
                    </a:lnTo>
                    <a:lnTo>
                      <a:pt x="0" y="0"/>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 name="Freeform 13">
                <a:extLst>
                  <a:ext uri="{FF2B5EF4-FFF2-40B4-BE49-F238E27FC236}">
                    <a16:creationId xmlns:a16="http://schemas.microsoft.com/office/drawing/2014/main" id="{F557879E-D902-4938-A153-31CDE8A7D098}"/>
                  </a:ext>
                </a:extLst>
              </p:cNvPr>
              <p:cNvSpPr>
                <a:spLocks/>
              </p:cNvSpPr>
              <p:nvPr/>
            </p:nvSpPr>
            <p:spPr bwMode="auto">
              <a:xfrm>
                <a:off x="1712" y="1482"/>
                <a:ext cx="151" cy="430"/>
              </a:xfrm>
              <a:custGeom>
                <a:avLst/>
                <a:gdLst>
                  <a:gd name="T0" fmla="*/ 0 w 151"/>
                  <a:gd name="T1" fmla="*/ 0 h 430"/>
                  <a:gd name="T2" fmla="*/ 151 w 151"/>
                  <a:gd name="T3" fmla="*/ 398 h 430"/>
                  <a:gd name="T4" fmla="*/ 72 w 151"/>
                  <a:gd name="T5" fmla="*/ 220 h 430"/>
                  <a:gd name="T6" fmla="*/ 105 w 151"/>
                  <a:gd name="T7" fmla="*/ 430 h 430"/>
                  <a:gd name="T8" fmla="*/ 0 w 151"/>
                  <a:gd name="T9" fmla="*/ 0 h 430"/>
                  <a:gd name="T10" fmla="*/ 0 60000 65536"/>
                  <a:gd name="T11" fmla="*/ 0 60000 65536"/>
                  <a:gd name="T12" fmla="*/ 0 60000 65536"/>
                  <a:gd name="T13" fmla="*/ 0 60000 65536"/>
                  <a:gd name="T14" fmla="*/ 0 60000 65536"/>
                  <a:gd name="T15" fmla="*/ 0 w 151"/>
                  <a:gd name="T16" fmla="*/ 0 h 430"/>
                  <a:gd name="T17" fmla="*/ 151 w 151"/>
                  <a:gd name="T18" fmla="*/ 430 h 430"/>
                </a:gdLst>
                <a:ahLst/>
                <a:cxnLst>
                  <a:cxn ang="T10">
                    <a:pos x="T0" y="T1"/>
                  </a:cxn>
                  <a:cxn ang="T11">
                    <a:pos x="T2" y="T3"/>
                  </a:cxn>
                  <a:cxn ang="T12">
                    <a:pos x="T4" y="T5"/>
                  </a:cxn>
                  <a:cxn ang="T13">
                    <a:pos x="T6" y="T7"/>
                  </a:cxn>
                  <a:cxn ang="T14">
                    <a:pos x="T8" y="T9"/>
                  </a:cxn>
                </a:cxnLst>
                <a:rect l="T15" t="T16" r="T17" b="T18"/>
                <a:pathLst>
                  <a:path w="151" h="430">
                    <a:moveTo>
                      <a:pt x="0" y="0"/>
                    </a:moveTo>
                    <a:lnTo>
                      <a:pt x="151" y="398"/>
                    </a:lnTo>
                    <a:lnTo>
                      <a:pt x="72" y="220"/>
                    </a:lnTo>
                    <a:lnTo>
                      <a:pt x="105" y="430"/>
                    </a:lnTo>
                    <a:lnTo>
                      <a:pt x="0" y="0"/>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14">
                <a:extLst>
                  <a:ext uri="{FF2B5EF4-FFF2-40B4-BE49-F238E27FC236}">
                    <a16:creationId xmlns:a16="http://schemas.microsoft.com/office/drawing/2014/main" id="{5347F4E1-AE1B-4B97-A04C-907B9D05D9F9}"/>
                  </a:ext>
                </a:extLst>
              </p:cNvPr>
              <p:cNvSpPr>
                <a:spLocks/>
              </p:cNvSpPr>
              <p:nvPr/>
            </p:nvSpPr>
            <p:spPr bwMode="auto">
              <a:xfrm>
                <a:off x="1712" y="1026"/>
                <a:ext cx="151" cy="431"/>
              </a:xfrm>
              <a:custGeom>
                <a:avLst/>
                <a:gdLst>
                  <a:gd name="T0" fmla="*/ 0 w 151"/>
                  <a:gd name="T1" fmla="*/ 431 h 431"/>
                  <a:gd name="T2" fmla="*/ 151 w 151"/>
                  <a:gd name="T3" fmla="*/ 33 h 431"/>
                  <a:gd name="T4" fmla="*/ 72 w 151"/>
                  <a:gd name="T5" fmla="*/ 210 h 431"/>
                  <a:gd name="T6" fmla="*/ 105 w 151"/>
                  <a:gd name="T7" fmla="*/ 0 h 431"/>
                  <a:gd name="T8" fmla="*/ 0 w 151"/>
                  <a:gd name="T9" fmla="*/ 431 h 431"/>
                  <a:gd name="T10" fmla="*/ 0 60000 65536"/>
                  <a:gd name="T11" fmla="*/ 0 60000 65536"/>
                  <a:gd name="T12" fmla="*/ 0 60000 65536"/>
                  <a:gd name="T13" fmla="*/ 0 60000 65536"/>
                  <a:gd name="T14" fmla="*/ 0 60000 65536"/>
                  <a:gd name="T15" fmla="*/ 0 w 151"/>
                  <a:gd name="T16" fmla="*/ 0 h 431"/>
                  <a:gd name="T17" fmla="*/ 151 w 151"/>
                  <a:gd name="T18" fmla="*/ 431 h 431"/>
                </a:gdLst>
                <a:ahLst/>
                <a:cxnLst>
                  <a:cxn ang="T10">
                    <a:pos x="T0" y="T1"/>
                  </a:cxn>
                  <a:cxn ang="T11">
                    <a:pos x="T2" y="T3"/>
                  </a:cxn>
                  <a:cxn ang="T12">
                    <a:pos x="T4" y="T5"/>
                  </a:cxn>
                  <a:cxn ang="T13">
                    <a:pos x="T6" y="T7"/>
                  </a:cxn>
                  <a:cxn ang="T14">
                    <a:pos x="T8" y="T9"/>
                  </a:cxn>
                </a:cxnLst>
                <a:rect l="T15" t="T16" r="T17" b="T18"/>
                <a:pathLst>
                  <a:path w="151" h="431">
                    <a:moveTo>
                      <a:pt x="0" y="431"/>
                    </a:moveTo>
                    <a:lnTo>
                      <a:pt x="151" y="33"/>
                    </a:lnTo>
                    <a:lnTo>
                      <a:pt x="72" y="210"/>
                    </a:lnTo>
                    <a:lnTo>
                      <a:pt x="105" y="0"/>
                    </a:lnTo>
                    <a:lnTo>
                      <a:pt x="0" y="431"/>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2" name="Group 15">
              <a:extLst>
                <a:ext uri="{FF2B5EF4-FFF2-40B4-BE49-F238E27FC236}">
                  <a16:creationId xmlns:a16="http://schemas.microsoft.com/office/drawing/2014/main" id="{F93FC8E6-6866-45D2-9EB5-07B34E56CDB4}"/>
                </a:ext>
              </a:extLst>
            </p:cNvPr>
            <p:cNvGrpSpPr>
              <a:grpSpLocks/>
            </p:cNvGrpSpPr>
            <p:nvPr/>
          </p:nvGrpSpPr>
          <p:grpSpPr bwMode="auto">
            <a:xfrm>
              <a:off x="1247" y="1008"/>
              <a:ext cx="915" cy="932"/>
              <a:chOff x="1247" y="1008"/>
              <a:chExt cx="915" cy="932"/>
            </a:xfrm>
          </p:grpSpPr>
          <p:grpSp>
            <p:nvGrpSpPr>
              <p:cNvPr id="16" name="Group 16">
                <a:extLst>
                  <a:ext uri="{FF2B5EF4-FFF2-40B4-BE49-F238E27FC236}">
                    <a16:creationId xmlns:a16="http://schemas.microsoft.com/office/drawing/2014/main" id="{5A054310-CF6D-4BF7-8B71-5A52E812D7AF}"/>
                  </a:ext>
                </a:extLst>
              </p:cNvPr>
              <p:cNvGrpSpPr>
                <a:grpSpLocks/>
              </p:cNvGrpSpPr>
              <p:nvPr/>
            </p:nvGrpSpPr>
            <p:grpSpPr bwMode="auto">
              <a:xfrm>
                <a:off x="1372" y="1489"/>
                <a:ext cx="665" cy="341"/>
                <a:chOff x="1372" y="1489"/>
                <a:chExt cx="665" cy="341"/>
              </a:xfrm>
            </p:grpSpPr>
            <p:sp>
              <p:nvSpPr>
                <p:cNvPr id="28" name="Freeform 17">
                  <a:extLst>
                    <a:ext uri="{FF2B5EF4-FFF2-40B4-BE49-F238E27FC236}">
                      <a16:creationId xmlns:a16="http://schemas.microsoft.com/office/drawing/2014/main" id="{657A3CA1-5DAB-4CC7-B558-86CBD0693631}"/>
                    </a:ext>
                  </a:extLst>
                </p:cNvPr>
                <p:cNvSpPr>
                  <a:spLocks/>
                </p:cNvSpPr>
                <p:nvPr/>
              </p:nvSpPr>
              <p:spPr bwMode="auto">
                <a:xfrm>
                  <a:off x="1372" y="1489"/>
                  <a:ext cx="308" cy="341"/>
                </a:xfrm>
                <a:custGeom>
                  <a:avLst/>
                  <a:gdLst>
                    <a:gd name="T0" fmla="*/ 308 w 308"/>
                    <a:gd name="T1" fmla="*/ 0 h 341"/>
                    <a:gd name="T2" fmla="*/ 109 w 308"/>
                    <a:gd name="T3" fmla="*/ 341 h 341"/>
                    <a:gd name="T4" fmla="*/ 204 w 308"/>
                    <a:gd name="T5" fmla="*/ 148 h 341"/>
                    <a:gd name="T6" fmla="*/ 19 w 308"/>
                    <a:gd name="T7" fmla="*/ 341 h 341"/>
                    <a:gd name="T8" fmla="*/ 174 w 308"/>
                    <a:gd name="T9" fmla="*/ 128 h 341"/>
                    <a:gd name="T10" fmla="*/ 0 w 308"/>
                    <a:gd name="T11" fmla="*/ 228 h 341"/>
                    <a:gd name="T12" fmla="*/ 308 w 308"/>
                    <a:gd name="T13" fmla="*/ 0 h 341"/>
                    <a:gd name="T14" fmla="*/ 0 60000 65536"/>
                    <a:gd name="T15" fmla="*/ 0 60000 65536"/>
                    <a:gd name="T16" fmla="*/ 0 60000 65536"/>
                    <a:gd name="T17" fmla="*/ 0 60000 65536"/>
                    <a:gd name="T18" fmla="*/ 0 60000 65536"/>
                    <a:gd name="T19" fmla="*/ 0 60000 65536"/>
                    <a:gd name="T20" fmla="*/ 0 60000 65536"/>
                    <a:gd name="T21" fmla="*/ 0 w 308"/>
                    <a:gd name="T22" fmla="*/ 0 h 341"/>
                    <a:gd name="T23" fmla="*/ 308 w 308"/>
                    <a:gd name="T24" fmla="*/ 341 h 3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8" h="341">
                      <a:moveTo>
                        <a:pt x="308" y="0"/>
                      </a:moveTo>
                      <a:lnTo>
                        <a:pt x="109" y="341"/>
                      </a:lnTo>
                      <a:lnTo>
                        <a:pt x="204" y="148"/>
                      </a:lnTo>
                      <a:lnTo>
                        <a:pt x="19" y="341"/>
                      </a:lnTo>
                      <a:lnTo>
                        <a:pt x="174" y="128"/>
                      </a:lnTo>
                      <a:lnTo>
                        <a:pt x="0" y="228"/>
                      </a:lnTo>
                      <a:lnTo>
                        <a:pt x="308" y="0"/>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18">
                  <a:extLst>
                    <a:ext uri="{FF2B5EF4-FFF2-40B4-BE49-F238E27FC236}">
                      <a16:creationId xmlns:a16="http://schemas.microsoft.com/office/drawing/2014/main" id="{16D87CC2-0E6F-4643-83A8-1FDEB9AD2835}"/>
                    </a:ext>
                  </a:extLst>
                </p:cNvPr>
                <p:cNvSpPr>
                  <a:spLocks/>
                </p:cNvSpPr>
                <p:nvPr/>
              </p:nvSpPr>
              <p:spPr bwMode="auto">
                <a:xfrm>
                  <a:off x="1728" y="1489"/>
                  <a:ext cx="309" cy="341"/>
                </a:xfrm>
                <a:custGeom>
                  <a:avLst/>
                  <a:gdLst>
                    <a:gd name="T0" fmla="*/ 0 w 309"/>
                    <a:gd name="T1" fmla="*/ 0 h 341"/>
                    <a:gd name="T2" fmla="*/ 200 w 309"/>
                    <a:gd name="T3" fmla="*/ 341 h 341"/>
                    <a:gd name="T4" fmla="*/ 104 w 309"/>
                    <a:gd name="T5" fmla="*/ 148 h 341"/>
                    <a:gd name="T6" fmla="*/ 290 w 309"/>
                    <a:gd name="T7" fmla="*/ 341 h 341"/>
                    <a:gd name="T8" fmla="*/ 135 w 309"/>
                    <a:gd name="T9" fmla="*/ 128 h 341"/>
                    <a:gd name="T10" fmla="*/ 309 w 309"/>
                    <a:gd name="T11" fmla="*/ 228 h 341"/>
                    <a:gd name="T12" fmla="*/ 0 w 309"/>
                    <a:gd name="T13" fmla="*/ 0 h 341"/>
                    <a:gd name="T14" fmla="*/ 0 60000 65536"/>
                    <a:gd name="T15" fmla="*/ 0 60000 65536"/>
                    <a:gd name="T16" fmla="*/ 0 60000 65536"/>
                    <a:gd name="T17" fmla="*/ 0 60000 65536"/>
                    <a:gd name="T18" fmla="*/ 0 60000 65536"/>
                    <a:gd name="T19" fmla="*/ 0 60000 65536"/>
                    <a:gd name="T20" fmla="*/ 0 60000 65536"/>
                    <a:gd name="T21" fmla="*/ 0 w 309"/>
                    <a:gd name="T22" fmla="*/ 0 h 341"/>
                    <a:gd name="T23" fmla="*/ 309 w 309"/>
                    <a:gd name="T24" fmla="*/ 341 h 3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9" h="341">
                      <a:moveTo>
                        <a:pt x="0" y="0"/>
                      </a:moveTo>
                      <a:lnTo>
                        <a:pt x="200" y="341"/>
                      </a:lnTo>
                      <a:lnTo>
                        <a:pt x="104" y="148"/>
                      </a:lnTo>
                      <a:lnTo>
                        <a:pt x="290" y="341"/>
                      </a:lnTo>
                      <a:lnTo>
                        <a:pt x="135" y="128"/>
                      </a:lnTo>
                      <a:lnTo>
                        <a:pt x="309" y="228"/>
                      </a:lnTo>
                      <a:lnTo>
                        <a:pt x="0" y="0"/>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7" name="Group 19">
                <a:extLst>
                  <a:ext uri="{FF2B5EF4-FFF2-40B4-BE49-F238E27FC236}">
                    <a16:creationId xmlns:a16="http://schemas.microsoft.com/office/drawing/2014/main" id="{FE62B976-7E6B-43FC-BC13-8E12C5EABC22}"/>
                  </a:ext>
                </a:extLst>
              </p:cNvPr>
              <p:cNvGrpSpPr>
                <a:grpSpLocks/>
              </p:cNvGrpSpPr>
              <p:nvPr/>
            </p:nvGrpSpPr>
            <p:grpSpPr bwMode="auto">
              <a:xfrm>
                <a:off x="1247" y="1008"/>
                <a:ext cx="915" cy="932"/>
                <a:chOff x="1247" y="1008"/>
                <a:chExt cx="915" cy="932"/>
              </a:xfrm>
            </p:grpSpPr>
            <p:sp>
              <p:nvSpPr>
                <p:cNvPr id="18" name="Freeform 20">
                  <a:extLst>
                    <a:ext uri="{FF2B5EF4-FFF2-40B4-BE49-F238E27FC236}">
                      <a16:creationId xmlns:a16="http://schemas.microsoft.com/office/drawing/2014/main" id="{9677B373-DD97-452C-9239-529D7BCC299B}"/>
                    </a:ext>
                  </a:extLst>
                </p:cNvPr>
                <p:cNvSpPr>
                  <a:spLocks/>
                </p:cNvSpPr>
                <p:nvPr/>
              </p:nvSpPr>
              <p:spPr bwMode="auto">
                <a:xfrm>
                  <a:off x="1265" y="1317"/>
                  <a:ext cx="421" cy="153"/>
                </a:xfrm>
                <a:custGeom>
                  <a:avLst/>
                  <a:gdLst>
                    <a:gd name="T0" fmla="*/ 421 w 421"/>
                    <a:gd name="T1" fmla="*/ 153 h 153"/>
                    <a:gd name="T2" fmla="*/ 32 w 421"/>
                    <a:gd name="T3" fmla="*/ 0 h 153"/>
                    <a:gd name="T4" fmla="*/ 205 w 421"/>
                    <a:gd name="T5" fmla="*/ 79 h 153"/>
                    <a:gd name="T6" fmla="*/ 0 w 421"/>
                    <a:gd name="T7" fmla="*/ 46 h 153"/>
                    <a:gd name="T8" fmla="*/ 421 w 421"/>
                    <a:gd name="T9" fmla="*/ 153 h 153"/>
                    <a:gd name="T10" fmla="*/ 0 60000 65536"/>
                    <a:gd name="T11" fmla="*/ 0 60000 65536"/>
                    <a:gd name="T12" fmla="*/ 0 60000 65536"/>
                    <a:gd name="T13" fmla="*/ 0 60000 65536"/>
                    <a:gd name="T14" fmla="*/ 0 60000 65536"/>
                    <a:gd name="T15" fmla="*/ 0 w 421"/>
                    <a:gd name="T16" fmla="*/ 0 h 153"/>
                    <a:gd name="T17" fmla="*/ 421 w 421"/>
                    <a:gd name="T18" fmla="*/ 153 h 153"/>
                  </a:gdLst>
                  <a:ahLst/>
                  <a:cxnLst>
                    <a:cxn ang="T10">
                      <a:pos x="T0" y="T1"/>
                    </a:cxn>
                    <a:cxn ang="T11">
                      <a:pos x="T2" y="T3"/>
                    </a:cxn>
                    <a:cxn ang="T12">
                      <a:pos x="T4" y="T5"/>
                    </a:cxn>
                    <a:cxn ang="T13">
                      <a:pos x="T6" y="T7"/>
                    </a:cxn>
                    <a:cxn ang="T14">
                      <a:pos x="T8" y="T9"/>
                    </a:cxn>
                  </a:cxnLst>
                  <a:rect l="T15" t="T16" r="T17" b="T18"/>
                  <a:pathLst>
                    <a:path w="421" h="153">
                      <a:moveTo>
                        <a:pt x="421" y="153"/>
                      </a:moveTo>
                      <a:lnTo>
                        <a:pt x="32" y="0"/>
                      </a:lnTo>
                      <a:lnTo>
                        <a:pt x="205" y="79"/>
                      </a:lnTo>
                      <a:lnTo>
                        <a:pt x="0" y="46"/>
                      </a:lnTo>
                      <a:lnTo>
                        <a:pt x="421" y="153"/>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 name="Freeform 21">
                  <a:extLst>
                    <a:ext uri="{FF2B5EF4-FFF2-40B4-BE49-F238E27FC236}">
                      <a16:creationId xmlns:a16="http://schemas.microsoft.com/office/drawing/2014/main" id="{22BD429B-3EC7-4649-89A3-7E76C1A46632}"/>
                    </a:ext>
                  </a:extLst>
                </p:cNvPr>
                <p:cNvSpPr>
                  <a:spLocks/>
                </p:cNvSpPr>
                <p:nvPr/>
              </p:nvSpPr>
              <p:spPr bwMode="auto">
                <a:xfrm>
                  <a:off x="1261" y="1481"/>
                  <a:ext cx="421" cy="154"/>
                </a:xfrm>
                <a:custGeom>
                  <a:avLst/>
                  <a:gdLst>
                    <a:gd name="T0" fmla="*/ 421 w 421"/>
                    <a:gd name="T1" fmla="*/ 0 h 154"/>
                    <a:gd name="T2" fmla="*/ 32 w 421"/>
                    <a:gd name="T3" fmla="*/ 154 h 154"/>
                    <a:gd name="T4" fmla="*/ 205 w 421"/>
                    <a:gd name="T5" fmla="*/ 74 h 154"/>
                    <a:gd name="T6" fmla="*/ 0 w 421"/>
                    <a:gd name="T7" fmla="*/ 107 h 154"/>
                    <a:gd name="T8" fmla="*/ 421 w 421"/>
                    <a:gd name="T9" fmla="*/ 0 h 154"/>
                    <a:gd name="T10" fmla="*/ 0 60000 65536"/>
                    <a:gd name="T11" fmla="*/ 0 60000 65536"/>
                    <a:gd name="T12" fmla="*/ 0 60000 65536"/>
                    <a:gd name="T13" fmla="*/ 0 60000 65536"/>
                    <a:gd name="T14" fmla="*/ 0 60000 65536"/>
                    <a:gd name="T15" fmla="*/ 0 w 421"/>
                    <a:gd name="T16" fmla="*/ 0 h 154"/>
                    <a:gd name="T17" fmla="*/ 421 w 421"/>
                    <a:gd name="T18" fmla="*/ 154 h 154"/>
                  </a:gdLst>
                  <a:ahLst/>
                  <a:cxnLst>
                    <a:cxn ang="T10">
                      <a:pos x="T0" y="T1"/>
                    </a:cxn>
                    <a:cxn ang="T11">
                      <a:pos x="T2" y="T3"/>
                    </a:cxn>
                    <a:cxn ang="T12">
                      <a:pos x="T4" y="T5"/>
                    </a:cxn>
                    <a:cxn ang="T13">
                      <a:pos x="T6" y="T7"/>
                    </a:cxn>
                    <a:cxn ang="T14">
                      <a:pos x="T8" y="T9"/>
                    </a:cxn>
                  </a:cxnLst>
                  <a:rect l="T15" t="T16" r="T17" b="T18"/>
                  <a:pathLst>
                    <a:path w="421" h="154">
                      <a:moveTo>
                        <a:pt x="421" y="0"/>
                      </a:moveTo>
                      <a:lnTo>
                        <a:pt x="32" y="154"/>
                      </a:lnTo>
                      <a:lnTo>
                        <a:pt x="205" y="74"/>
                      </a:lnTo>
                      <a:lnTo>
                        <a:pt x="0" y="107"/>
                      </a:lnTo>
                      <a:lnTo>
                        <a:pt x="421" y="0"/>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22">
                  <a:extLst>
                    <a:ext uri="{FF2B5EF4-FFF2-40B4-BE49-F238E27FC236}">
                      <a16:creationId xmlns:a16="http://schemas.microsoft.com/office/drawing/2014/main" id="{659BA479-B3F4-41FD-92FB-BA304F96E10B}"/>
                    </a:ext>
                  </a:extLst>
                </p:cNvPr>
                <p:cNvSpPr>
                  <a:spLocks/>
                </p:cNvSpPr>
                <p:nvPr/>
              </p:nvSpPr>
              <p:spPr bwMode="auto">
                <a:xfrm>
                  <a:off x="1536" y="1488"/>
                  <a:ext cx="152" cy="431"/>
                </a:xfrm>
                <a:custGeom>
                  <a:avLst/>
                  <a:gdLst>
                    <a:gd name="T0" fmla="*/ 152 w 152"/>
                    <a:gd name="T1" fmla="*/ 0 h 431"/>
                    <a:gd name="T2" fmla="*/ 0 w 152"/>
                    <a:gd name="T3" fmla="*/ 398 h 431"/>
                    <a:gd name="T4" fmla="*/ 80 w 152"/>
                    <a:gd name="T5" fmla="*/ 221 h 431"/>
                    <a:gd name="T6" fmla="*/ 47 w 152"/>
                    <a:gd name="T7" fmla="*/ 431 h 431"/>
                    <a:gd name="T8" fmla="*/ 152 w 152"/>
                    <a:gd name="T9" fmla="*/ 0 h 431"/>
                    <a:gd name="T10" fmla="*/ 0 60000 65536"/>
                    <a:gd name="T11" fmla="*/ 0 60000 65536"/>
                    <a:gd name="T12" fmla="*/ 0 60000 65536"/>
                    <a:gd name="T13" fmla="*/ 0 60000 65536"/>
                    <a:gd name="T14" fmla="*/ 0 60000 65536"/>
                    <a:gd name="T15" fmla="*/ 0 w 152"/>
                    <a:gd name="T16" fmla="*/ 0 h 431"/>
                    <a:gd name="T17" fmla="*/ 152 w 152"/>
                    <a:gd name="T18" fmla="*/ 431 h 431"/>
                  </a:gdLst>
                  <a:ahLst/>
                  <a:cxnLst>
                    <a:cxn ang="T10">
                      <a:pos x="T0" y="T1"/>
                    </a:cxn>
                    <a:cxn ang="T11">
                      <a:pos x="T2" y="T3"/>
                    </a:cxn>
                    <a:cxn ang="T12">
                      <a:pos x="T4" y="T5"/>
                    </a:cxn>
                    <a:cxn ang="T13">
                      <a:pos x="T6" y="T7"/>
                    </a:cxn>
                    <a:cxn ang="T14">
                      <a:pos x="T8" y="T9"/>
                    </a:cxn>
                  </a:cxnLst>
                  <a:rect l="T15" t="T16" r="T17" b="T18"/>
                  <a:pathLst>
                    <a:path w="152" h="431">
                      <a:moveTo>
                        <a:pt x="152" y="0"/>
                      </a:moveTo>
                      <a:lnTo>
                        <a:pt x="0" y="398"/>
                      </a:lnTo>
                      <a:lnTo>
                        <a:pt x="80" y="221"/>
                      </a:lnTo>
                      <a:lnTo>
                        <a:pt x="47" y="431"/>
                      </a:lnTo>
                      <a:lnTo>
                        <a:pt x="152" y="0"/>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23">
                  <a:extLst>
                    <a:ext uri="{FF2B5EF4-FFF2-40B4-BE49-F238E27FC236}">
                      <a16:creationId xmlns:a16="http://schemas.microsoft.com/office/drawing/2014/main" id="{DD413770-BD7F-4A1F-9726-83FD3273F4C5}"/>
                    </a:ext>
                  </a:extLst>
                </p:cNvPr>
                <p:cNvSpPr>
                  <a:spLocks/>
                </p:cNvSpPr>
                <p:nvPr/>
              </p:nvSpPr>
              <p:spPr bwMode="auto">
                <a:xfrm>
                  <a:off x="1536" y="1033"/>
                  <a:ext cx="152" cy="429"/>
                </a:xfrm>
                <a:custGeom>
                  <a:avLst/>
                  <a:gdLst>
                    <a:gd name="T0" fmla="*/ 152 w 152"/>
                    <a:gd name="T1" fmla="*/ 429 h 429"/>
                    <a:gd name="T2" fmla="*/ 0 w 152"/>
                    <a:gd name="T3" fmla="*/ 32 h 429"/>
                    <a:gd name="T4" fmla="*/ 80 w 152"/>
                    <a:gd name="T5" fmla="*/ 209 h 429"/>
                    <a:gd name="T6" fmla="*/ 47 w 152"/>
                    <a:gd name="T7" fmla="*/ 0 h 429"/>
                    <a:gd name="T8" fmla="*/ 152 w 152"/>
                    <a:gd name="T9" fmla="*/ 429 h 429"/>
                    <a:gd name="T10" fmla="*/ 0 60000 65536"/>
                    <a:gd name="T11" fmla="*/ 0 60000 65536"/>
                    <a:gd name="T12" fmla="*/ 0 60000 65536"/>
                    <a:gd name="T13" fmla="*/ 0 60000 65536"/>
                    <a:gd name="T14" fmla="*/ 0 60000 65536"/>
                    <a:gd name="T15" fmla="*/ 0 w 152"/>
                    <a:gd name="T16" fmla="*/ 0 h 429"/>
                    <a:gd name="T17" fmla="*/ 152 w 152"/>
                    <a:gd name="T18" fmla="*/ 429 h 429"/>
                  </a:gdLst>
                  <a:ahLst/>
                  <a:cxnLst>
                    <a:cxn ang="T10">
                      <a:pos x="T0" y="T1"/>
                    </a:cxn>
                    <a:cxn ang="T11">
                      <a:pos x="T2" y="T3"/>
                    </a:cxn>
                    <a:cxn ang="T12">
                      <a:pos x="T4" y="T5"/>
                    </a:cxn>
                    <a:cxn ang="T13">
                      <a:pos x="T6" y="T7"/>
                    </a:cxn>
                    <a:cxn ang="T14">
                      <a:pos x="T8" y="T9"/>
                    </a:cxn>
                  </a:cxnLst>
                  <a:rect l="T15" t="T16" r="T17" b="T18"/>
                  <a:pathLst>
                    <a:path w="152" h="429">
                      <a:moveTo>
                        <a:pt x="152" y="429"/>
                      </a:moveTo>
                      <a:lnTo>
                        <a:pt x="0" y="32"/>
                      </a:lnTo>
                      <a:lnTo>
                        <a:pt x="80" y="209"/>
                      </a:lnTo>
                      <a:lnTo>
                        <a:pt x="47" y="0"/>
                      </a:lnTo>
                      <a:lnTo>
                        <a:pt x="152" y="429"/>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4">
                  <a:extLst>
                    <a:ext uri="{FF2B5EF4-FFF2-40B4-BE49-F238E27FC236}">
                      <a16:creationId xmlns:a16="http://schemas.microsoft.com/office/drawing/2014/main" id="{30CE2CB3-BE6B-49CF-BF24-B5B2E65F99B8}"/>
                    </a:ext>
                  </a:extLst>
                </p:cNvPr>
                <p:cNvSpPr>
                  <a:spLocks/>
                </p:cNvSpPr>
                <p:nvPr/>
              </p:nvSpPr>
              <p:spPr bwMode="auto">
                <a:xfrm>
                  <a:off x="1372" y="1124"/>
                  <a:ext cx="308" cy="339"/>
                </a:xfrm>
                <a:custGeom>
                  <a:avLst/>
                  <a:gdLst>
                    <a:gd name="T0" fmla="*/ 308 w 308"/>
                    <a:gd name="T1" fmla="*/ 339 h 339"/>
                    <a:gd name="T2" fmla="*/ 109 w 308"/>
                    <a:gd name="T3" fmla="*/ 0 h 339"/>
                    <a:gd name="T4" fmla="*/ 204 w 308"/>
                    <a:gd name="T5" fmla="*/ 192 h 339"/>
                    <a:gd name="T6" fmla="*/ 19 w 308"/>
                    <a:gd name="T7" fmla="*/ 0 h 339"/>
                    <a:gd name="T8" fmla="*/ 174 w 308"/>
                    <a:gd name="T9" fmla="*/ 212 h 339"/>
                    <a:gd name="T10" fmla="*/ 0 w 308"/>
                    <a:gd name="T11" fmla="*/ 113 h 339"/>
                    <a:gd name="T12" fmla="*/ 308 w 308"/>
                    <a:gd name="T13" fmla="*/ 339 h 339"/>
                    <a:gd name="T14" fmla="*/ 0 60000 65536"/>
                    <a:gd name="T15" fmla="*/ 0 60000 65536"/>
                    <a:gd name="T16" fmla="*/ 0 60000 65536"/>
                    <a:gd name="T17" fmla="*/ 0 60000 65536"/>
                    <a:gd name="T18" fmla="*/ 0 60000 65536"/>
                    <a:gd name="T19" fmla="*/ 0 60000 65536"/>
                    <a:gd name="T20" fmla="*/ 0 60000 65536"/>
                    <a:gd name="T21" fmla="*/ 0 w 308"/>
                    <a:gd name="T22" fmla="*/ 0 h 339"/>
                    <a:gd name="T23" fmla="*/ 308 w 308"/>
                    <a:gd name="T24" fmla="*/ 339 h 3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8" h="339">
                      <a:moveTo>
                        <a:pt x="308" y="339"/>
                      </a:moveTo>
                      <a:lnTo>
                        <a:pt x="109" y="0"/>
                      </a:lnTo>
                      <a:lnTo>
                        <a:pt x="204" y="192"/>
                      </a:lnTo>
                      <a:lnTo>
                        <a:pt x="19" y="0"/>
                      </a:lnTo>
                      <a:lnTo>
                        <a:pt x="174" y="212"/>
                      </a:lnTo>
                      <a:lnTo>
                        <a:pt x="0" y="113"/>
                      </a:lnTo>
                      <a:lnTo>
                        <a:pt x="308" y="339"/>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Freeform 25">
                  <a:extLst>
                    <a:ext uri="{FF2B5EF4-FFF2-40B4-BE49-F238E27FC236}">
                      <a16:creationId xmlns:a16="http://schemas.microsoft.com/office/drawing/2014/main" id="{D9D94EB0-C8E3-426E-9DC9-466F6C93392F}"/>
                    </a:ext>
                  </a:extLst>
                </p:cNvPr>
                <p:cNvSpPr>
                  <a:spLocks/>
                </p:cNvSpPr>
                <p:nvPr/>
              </p:nvSpPr>
              <p:spPr bwMode="auto">
                <a:xfrm>
                  <a:off x="1247" y="1420"/>
                  <a:ext cx="433" cy="104"/>
                </a:xfrm>
                <a:custGeom>
                  <a:avLst/>
                  <a:gdLst>
                    <a:gd name="T0" fmla="*/ 433 w 433"/>
                    <a:gd name="T1" fmla="*/ 51 h 104"/>
                    <a:gd name="T2" fmla="*/ 76 w 433"/>
                    <a:gd name="T3" fmla="*/ 0 h 104"/>
                    <a:gd name="T4" fmla="*/ 243 w 433"/>
                    <a:gd name="T5" fmla="*/ 37 h 104"/>
                    <a:gd name="T6" fmla="*/ 0 w 433"/>
                    <a:gd name="T7" fmla="*/ 69 h 104"/>
                    <a:gd name="T8" fmla="*/ 236 w 433"/>
                    <a:gd name="T9" fmla="*/ 67 h 104"/>
                    <a:gd name="T10" fmla="*/ 68 w 433"/>
                    <a:gd name="T11" fmla="*/ 104 h 104"/>
                    <a:gd name="T12" fmla="*/ 433 w 433"/>
                    <a:gd name="T13" fmla="*/ 51 h 104"/>
                    <a:gd name="T14" fmla="*/ 0 60000 65536"/>
                    <a:gd name="T15" fmla="*/ 0 60000 65536"/>
                    <a:gd name="T16" fmla="*/ 0 60000 65536"/>
                    <a:gd name="T17" fmla="*/ 0 60000 65536"/>
                    <a:gd name="T18" fmla="*/ 0 60000 65536"/>
                    <a:gd name="T19" fmla="*/ 0 60000 65536"/>
                    <a:gd name="T20" fmla="*/ 0 60000 65536"/>
                    <a:gd name="T21" fmla="*/ 0 w 433"/>
                    <a:gd name="T22" fmla="*/ 0 h 104"/>
                    <a:gd name="T23" fmla="*/ 433 w 433"/>
                    <a:gd name="T24" fmla="*/ 104 h 1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3" h="104">
                      <a:moveTo>
                        <a:pt x="433" y="51"/>
                      </a:moveTo>
                      <a:lnTo>
                        <a:pt x="76" y="0"/>
                      </a:lnTo>
                      <a:lnTo>
                        <a:pt x="243" y="37"/>
                      </a:lnTo>
                      <a:lnTo>
                        <a:pt x="0" y="69"/>
                      </a:lnTo>
                      <a:lnTo>
                        <a:pt x="236" y="67"/>
                      </a:lnTo>
                      <a:lnTo>
                        <a:pt x="68" y="104"/>
                      </a:lnTo>
                      <a:lnTo>
                        <a:pt x="433" y="51"/>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6">
                  <a:extLst>
                    <a:ext uri="{FF2B5EF4-FFF2-40B4-BE49-F238E27FC236}">
                      <a16:creationId xmlns:a16="http://schemas.microsoft.com/office/drawing/2014/main" id="{1EC29E16-BAC1-4FAB-B8BC-31F0865AD493}"/>
                    </a:ext>
                  </a:extLst>
                </p:cNvPr>
                <p:cNvSpPr>
                  <a:spLocks/>
                </p:cNvSpPr>
                <p:nvPr/>
              </p:nvSpPr>
              <p:spPr bwMode="auto">
                <a:xfrm>
                  <a:off x="1728" y="1124"/>
                  <a:ext cx="309" cy="339"/>
                </a:xfrm>
                <a:custGeom>
                  <a:avLst/>
                  <a:gdLst>
                    <a:gd name="T0" fmla="*/ 0 w 309"/>
                    <a:gd name="T1" fmla="*/ 339 h 339"/>
                    <a:gd name="T2" fmla="*/ 200 w 309"/>
                    <a:gd name="T3" fmla="*/ 0 h 339"/>
                    <a:gd name="T4" fmla="*/ 104 w 309"/>
                    <a:gd name="T5" fmla="*/ 192 h 339"/>
                    <a:gd name="T6" fmla="*/ 290 w 309"/>
                    <a:gd name="T7" fmla="*/ 0 h 339"/>
                    <a:gd name="T8" fmla="*/ 135 w 309"/>
                    <a:gd name="T9" fmla="*/ 212 h 339"/>
                    <a:gd name="T10" fmla="*/ 309 w 309"/>
                    <a:gd name="T11" fmla="*/ 113 h 339"/>
                    <a:gd name="T12" fmla="*/ 0 w 309"/>
                    <a:gd name="T13" fmla="*/ 339 h 339"/>
                    <a:gd name="T14" fmla="*/ 0 60000 65536"/>
                    <a:gd name="T15" fmla="*/ 0 60000 65536"/>
                    <a:gd name="T16" fmla="*/ 0 60000 65536"/>
                    <a:gd name="T17" fmla="*/ 0 60000 65536"/>
                    <a:gd name="T18" fmla="*/ 0 60000 65536"/>
                    <a:gd name="T19" fmla="*/ 0 60000 65536"/>
                    <a:gd name="T20" fmla="*/ 0 60000 65536"/>
                    <a:gd name="T21" fmla="*/ 0 w 309"/>
                    <a:gd name="T22" fmla="*/ 0 h 339"/>
                    <a:gd name="T23" fmla="*/ 309 w 309"/>
                    <a:gd name="T24" fmla="*/ 339 h 3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9" h="339">
                      <a:moveTo>
                        <a:pt x="0" y="339"/>
                      </a:moveTo>
                      <a:lnTo>
                        <a:pt x="200" y="0"/>
                      </a:lnTo>
                      <a:lnTo>
                        <a:pt x="104" y="192"/>
                      </a:lnTo>
                      <a:lnTo>
                        <a:pt x="290" y="0"/>
                      </a:lnTo>
                      <a:lnTo>
                        <a:pt x="135" y="212"/>
                      </a:lnTo>
                      <a:lnTo>
                        <a:pt x="309" y="113"/>
                      </a:lnTo>
                      <a:lnTo>
                        <a:pt x="0" y="339"/>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27">
                  <a:extLst>
                    <a:ext uri="{FF2B5EF4-FFF2-40B4-BE49-F238E27FC236}">
                      <a16:creationId xmlns:a16="http://schemas.microsoft.com/office/drawing/2014/main" id="{397E79BA-A3B4-4781-9801-4CF4BE4EC10B}"/>
                    </a:ext>
                  </a:extLst>
                </p:cNvPr>
                <p:cNvSpPr>
                  <a:spLocks/>
                </p:cNvSpPr>
                <p:nvPr/>
              </p:nvSpPr>
              <p:spPr bwMode="auto">
                <a:xfrm>
                  <a:off x="1728" y="1420"/>
                  <a:ext cx="434" cy="104"/>
                </a:xfrm>
                <a:custGeom>
                  <a:avLst/>
                  <a:gdLst>
                    <a:gd name="T0" fmla="*/ 0 w 434"/>
                    <a:gd name="T1" fmla="*/ 51 h 104"/>
                    <a:gd name="T2" fmla="*/ 358 w 434"/>
                    <a:gd name="T3" fmla="*/ 0 h 104"/>
                    <a:gd name="T4" fmla="*/ 191 w 434"/>
                    <a:gd name="T5" fmla="*/ 37 h 104"/>
                    <a:gd name="T6" fmla="*/ 434 w 434"/>
                    <a:gd name="T7" fmla="*/ 69 h 104"/>
                    <a:gd name="T8" fmla="*/ 198 w 434"/>
                    <a:gd name="T9" fmla="*/ 67 h 104"/>
                    <a:gd name="T10" fmla="*/ 365 w 434"/>
                    <a:gd name="T11" fmla="*/ 104 h 104"/>
                    <a:gd name="T12" fmla="*/ 0 w 434"/>
                    <a:gd name="T13" fmla="*/ 51 h 104"/>
                    <a:gd name="T14" fmla="*/ 0 60000 65536"/>
                    <a:gd name="T15" fmla="*/ 0 60000 65536"/>
                    <a:gd name="T16" fmla="*/ 0 60000 65536"/>
                    <a:gd name="T17" fmla="*/ 0 60000 65536"/>
                    <a:gd name="T18" fmla="*/ 0 60000 65536"/>
                    <a:gd name="T19" fmla="*/ 0 60000 65536"/>
                    <a:gd name="T20" fmla="*/ 0 60000 65536"/>
                    <a:gd name="T21" fmla="*/ 0 w 434"/>
                    <a:gd name="T22" fmla="*/ 0 h 104"/>
                    <a:gd name="T23" fmla="*/ 434 w 434"/>
                    <a:gd name="T24" fmla="*/ 104 h 1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4" h="104">
                      <a:moveTo>
                        <a:pt x="0" y="51"/>
                      </a:moveTo>
                      <a:lnTo>
                        <a:pt x="358" y="0"/>
                      </a:lnTo>
                      <a:lnTo>
                        <a:pt x="191" y="37"/>
                      </a:lnTo>
                      <a:lnTo>
                        <a:pt x="434" y="69"/>
                      </a:lnTo>
                      <a:lnTo>
                        <a:pt x="198" y="67"/>
                      </a:lnTo>
                      <a:lnTo>
                        <a:pt x="365" y="104"/>
                      </a:lnTo>
                      <a:lnTo>
                        <a:pt x="0" y="51"/>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Freeform 28">
                  <a:extLst>
                    <a:ext uri="{FF2B5EF4-FFF2-40B4-BE49-F238E27FC236}">
                      <a16:creationId xmlns:a16="http://schemas.microsoft.com/office/drawing/2014/main" id="{346D701B-0FCC-44D9-A51A-0E0828B3BF72}"/>
                    </a:ext>
                  </a:extLst>
                </p:cNvPr>
                <p:cNvSpPr>
                  <a:spLocks/>
                </p:cNvSpPr>
                <p:nvPr/>
              </p:nvSpPr>
              <p:spPr bwMode="auto">
                <a:xfrm>
                  <a:off x="1647" y="1008"/>
                  <a:ext cx="103" cy="442"/>
                </a:xfrm>
                <a:custGeom>
                  <a:avLst/>
                  <a:gdLst>
                    <a:gd name="T0" fmla="*/ 53 w 103"/>
                    <a:gd name="T1" fmla="*/ 442 h 442"/>
                    <a:gd name="T2" fmla="*/ 103 w 103"/>
                    <a:gd name="T3" fmla="*/ 77 h 442"/>
                    <a:gd name="T4" fmla="*/ 67 w 103"/>
                    <a:gd name="T5" fmla="*/ 247 h 442"/>
                    <a:gd name="T6" fmla="*/ 34 w 103"/>
                    <a:gd name="T7" fmla="*/ 0 h 442"/>
                    <a:gd name="T8" fmla="*/ 36 w 103"/>
                    <a:gd name="T9" fmla="*/ 240 h 442"/>
                    <a:gd name="T10" fmla="*/ 0 w 103"/>
                    <a:gd name="T11" fmla="*/ 70 h 442"/>
                    <a:gd name="T12" fmla="*/ 53 w 103"/>
                    <a:gd name="T13" fmla="*/ 442 h 442"/>
                    <a:gd name="T14" fmla="*/ 0 60000 65536"/>
                    <a:gd name="T15" fmla="*/ 0 60000 65536"/>
                    <a:gd name="T16" fmla="*/ 0 60000 65536"/>
                    <a:gd name="T17" fmla="*/ 0 60000 65536"/>
                    <a:gd name="T18" fmla="*/ 0 60000 65536"/>
                    <a:gd name="T19" fmla="*/ 0 60000 65536"/>
                    <a:gd name="T20" fmla="*/ 0 60000 65536"/>
                    <a:gd name="T21" fmla="*/ 0 w 103"/>
                    <a:gd name="T22" fmla="*/ 0 h 442"/>
                    <a:gd name="T23" fmla="*/ 103 w 103"/>
                    <a:gd name="T24" fmla="*/ 442 h 4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 h="442">
                      <a:moveTo>
                        <a:pt x="53" y="442"/>
                      </a:moveTo>
                      <a:lnTo>
                        <a:pt x="103" y="77"/>
                      </a:lnTo>
                      <a:lnTo>
                        <a:pt x="67" y="247"/>
                      </a:lnTo>
                      <a:lnTo>
                        <a:pt x="34" y="0"/>
                      </a:lnTo>
                      <a:lnTo>
                        <a:pt x="36" y="240"/>
                      </a:lnTo>
                      <a:lnTo>
                        <a:pt x="0" y="70"/>
                      </a:lnTo>
                      <a:lnTo>
                        <a:pt x="53" y="442"/>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Freeform 29">
                  <a:extLst>
                    <a:ext uri="{FF2B5EF4-FFF2-40B4-BE49-F238E27FC236}">
                      <a16:creationId xmlns:a16="http://schemas.microsoft.com/office/drawing/2014/main" id="{6FD31873-DF5B-432F-9938-57572861CD36}"/>
                    </a:ext>
                  </a:extLst>
                </p:cNvPr>
                <p:cNvSpPr>
                  <a:spLocks/>
                </p:cNvSpPr>
                <p:nvPr/>
              </p:nvSpPr>
              <p:spPr bwMode="auto">
                <a:xfrm>
                  <a:off x="1649" y="1497"/>
                  <a:ext cx="103" cy="443"/>
                </a:xfrm>
                <a:custGeom>
                  <a:avLst/>
                  <a:gdLst>
                    <a:gd name="T0" fmla="*/ 53 w 103"/>
                    <a:gd name="T1" fmla="*/ 0 h 443"/>
                    <a:gd name="T2" fmla="*/ 103 w 103"/>
                    <a:gd name="T3" fmla="*/ 364 h 443"/>
                    <a:gd name="T4" fmla="*/ 67 w 103"/>
                    <a:gd name="T5" fmla="*/ 196 h 443"/>
                    <a:gd name="T6" fmla="*/ 34 w 103"/>
                    <a:gd name="T7" fmla="*/ 443 h 443"/>
                    <a:gd name="T8" fmla="*/ 36 w 103"/>
                    <a:gd name="T9" fmla="*/ 202 h 443"/>
                    <a:gd name="T10" fmla="*/ 0 w 103"/>
                    <a:gd name="T11" fmla="*/ 373 h 443"/>
                    <a:gd name="T12" fmla="*/ 53 w 103"/>
                    <a:gd name="T13" fmla="*/ 0 h 443"/>
                    <a:gd name="T14" fmla="*/ 0 60000 65536"/>
                    <a:gd name="T15" fmla="*/ 0 60000 65536"/>
                    <a:gd name="T16" fmla="*/ 0 60000 65536"/>
                    <a:gd name="T17" fmla="*/ 0 60000 65536"/>
                    <a:gd name="T18" fmla="*/ 0 60000 65536"/>
                    <a:gd name="T19" fmla="*/ 0 60000 65536"/>
                    <a:gd name="T20" fmla="*/ 0 60000 65536"/>
                    <a:gd name="T21" fmla="*/ 0 w 103"/>
                    <a:gd name="T22" fmla="*/ 0 h 443"/>
                    <a:gd name="T23" fmla="*/ 103 w 103"/>
                    <a:gd name="T24" fmla="*/ 443 h 4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 h="443">
                      <a:moveTo>
                        <a:pt x="53" y="0"/>
                      </a:moveTo>
                      <a:lnTo>
                        <a:pt x="103" y="364"/>
                      </a:lnTo>
                      <a:lnTo>
                        <a:pt x="67" y="196"/>
                      </a:lnTo>
                      <a:lnTo>
                        <a:pt x="34" y="443"/>
                      </a:lnTo>
                      <a:lnTo>
                        <a:pt x="36" y="202"/>
                      </a:lnTo>
                      <a:lnTo>
                        <a:pt x="0" y="373"/>
                      </a:lnTo>
                      <a:lnTo>
                        <a:pt x="53" y="0"/>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13" name="Freeform 30">
              <a:extLst>
                <a:ext uri="{FF2B5EF4-FFF2-40B4-BE49-F238E27FC236}">
                  <a16:creationId xmlns:a16="http://schemas.microsoft.com/office/drawing/2014/main" id="{6529CBE0-6DDB-40FE-A3D4-56D6B30283C0}"/>
                </a:ext>
              </a:extLst>
            </p:cNvPr>
            <p:cNvSpPr>
              <a:spLocks/>
            </p:cNvSpPr>
            <p:nvPr/>
          </p:nvSpPr>
          <p:spPr bwMode="auto">
            <a:xfrm>
              <a:off x="1442" y="1236"/>
              <a:ext cx="502" cy="525"/>
            </a:xfrm>
            <a:custGeom>
              <a:avLst/>
              <a:gdLst>
                <a:gd name="T0" fmla="*/ 260 w 502"/>
                <a:gd name="T1" fmla="*/ 0 h 525"/>
                <a:gd name="T2" fmla="*/ 270 w 502"/>
                <a:gd name="T3" fmla="*/ 212 h 525"/>
                <a:gd name="T4" fmla="*/ 335 w 502"/>
                <a:gd name="T5" fmla="*/ 28 h 525"/>
                <a:gd name="T6" fmla="*/ 290 w 502"/>
                <a:gd name="T7" fmla="*/ 216 h 525"/>
                <a:gd name="T8" fmla="*/ 436 w 502"/>
                <a:gd name="T9" fmla="*/ 60 h 525"/>
                <a:gd name="T10" fmla="*/ 302 w 502"/>
                <a:gd name="T11" fmla="*/ 216 h 525"/>
                <a:gd name="T12" fmla="*/ 477 w 502"/>
                <a:gd name="T13" fmla="*/ 162 h 525"/>
                <a:gd name="T14" fmla="*/ 309 w 502"/>
                <a:gd name="T15" fmla="*/ 228 h 525"/>
                <a:gd name="T16" fmla="*/ 502 w 502"/>
                <a:gd name="T17" fmla="*/ 239 h 525"/>
                <a:gd name="T18" fmla="*/ 292 w 502"/>
                <a:gd name="T19" fmla="*/ 246 h 525"/>
                <a:gd name="T20" fmla="*/ 480 w 502"/>
                <a:gd name="T21" fmla="*/ 306 h 525"/>
                <a:gd name="T22" fmla="*/ 304 w 502"/>
                <a:gd name="T23" fmla="*/ 258 h 525"/>
                <a:gd name="T24" fmla="*/ 438 w 502"/>
                <a:gd name="T25" fmla="*/ 430 h 525"/>
                <a:gd name="T26" fmla="*/ 290 w 502"/>
                <a:gd name="T27" fmla="*/ 270 h 525"/>
                <a:gd name="T28" fmla="*/ 337 w 502"/>
                <a:gd name="T29" fmla="*/ 450 h 525"/>
                <a:gd name="T30" fmla="*/ 272 w 502"/>
                <a:gd name="T31" fmla="*/ 272 h 525"/>
                <a:gd name="T32" fmla="*/ 260 w 502"/>
                <a:gd name="T33" fmla="*/ 525 h 525"/>
                <a:gd name="T34" fmla="*/ 258 w 502"/>
                <a:gd name="T35" fmla="*/ 262 h 525"/>
                <a:gd name="T36" fmla="*/ 178 w 502"/>
                <a:gd name="T37" fmla="*/ 463 h 525"/>
                <a:gd name="T38" fmla="*/ 248 w 502"/>
                <a:gd name="T39" fmla="*/ 262 h 525"/>
                <a:gd name="T40" fmla="*/ 85 w 502"/>
                <a:gd name="T41" fmla="*/ 434 h 525"/>
                <a:gd name="T42" fmla="*/ 223 w 502"/>
                <a:gd name="T43" fmla="*/ 258 h 525"/>
                <a:gd name="T44" fmla="*/ 36 w 502"/>
                <a:gd name="T45" fmla="*/ 313 h 525"/>
                <a:gd name="T46" fmla="*/ 229 w 502"/>
                <a:gd name="T47" fmla="*/ 241 h 525"/>
                <a:gd name="T48" fmla="*/ 0 w 502"/>
                <a:gd name="T49" fmla="*/ 239 h 525"/>
                <a:gd name="T50" fmla="*/ 231 w 502"/>
                <a:gd name="T51" fmla="*/ 231 h 525"/>
                <a:gd name="T52" fmla="*/ 46 w 502"/>
                <a:gd name="T53" fmla="*/ 169 h 525"/>
                <a:gd name="T54" fmla="*/ 225 w 502"/>
                <a:gd name="T55" fmla="*/ 221 h 525"/>
                <a:gd name="T56" fmla="*/ 105 w 502"/>
                <a:gd name="T57" fmla="*/ 76 h 525"/>
                <a:gd name="T58" fmla="*/ 241 w 502"/>
                <a:gd name="T59" fmla="*/ 221 h 525"/>
                <a:gd name="T60" fmla="*/ 180 w 502"/>
                <a:gd name="T61" fmla="*/ 17 h 525"/>
                <a:gd name="T62" fmla="*/ 252 w 502"/>
                <a:gd name="T63" fmla="*/ 208 h 525"/>
                <a:gd name="T64" fmla="*/ 260 w 502"/>
                <a:gd name="T65" fmla="*/ 0 h 52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02"/>
                <a:gd name="T100" fmla="*/ 0 h 525"/>
                <a:gd name="T101" fmla="*/ 502 w 502"/>
                <a:gd name="T102" fmla="*/ 525 h 52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02" h="525">
                  <a:moveTo>
                    <a:pt x="260" y="0"/>
                  </a:moveTo>
                  <a:lnTo>
                    <a:pt x="270" y="212"/>
                  </a:lnTo>
                  <a:lnTo>
                    <a:pt x="335" y="28"/>
                  </a:lnTo>
                  <a:lnTo>
                    <a:pt x="290" y="216"/>
                  </a:lnTo>
                  <a:lnTo>
                    <a:pt x="436" y="60"/>
                  </a:lnTo>
                  <a:lnTo>
                    <a:pt x="302" y="216"/>
                  </a:lnTo>
                  <a:lnTo>
                    <a:pt x="477" y="162"/>
                  </a:lnTo>
                  <a:lnTo>
                    <a:pt x="309" y="228"/>
                  </a:lnTo>
                  <a:lnTo>
                    <a:pt x="502" y="239"/>
                  </a:lnTo>
                  <a:lnTo>
                    <a:pt x="292" y="246"/>
                  </a:lnTo>
                  <a:lnTo>
                    <a:pt x="480" y="306"/>
                  </a:lnTo>
                  <a:lnTo>
                    <a:pt x="304" y="258"/>
                  </a:lnTo>
                  <a:lnTo>
                    <a:pt x="438" y="430"/>
                  </a:lnTo>
                  <a:lnTo>
                    <a:pt x="290" y="270"/>
                  </a:lnTo>
                  <a:lnTo>
                    <a:pt x="337" y="450"/>
                  </a:lnTo>
                  <a:lnTo>
                    <a:pt x="272" y="272"/>
                  </a:lnTo>
                  <a:lnTo>
                    <a:pt x="260" y="525"/>
                  </a:lnTo>
                  <a:lnTo>
                    <a:pt x="258" y="262"/>
                  </a:lnTo>
                  <a:lnTo>
                    <a:pt x="178" y="463"/>
                  </a:lnTo>
                  <a:lnTo>
                    <a:pt x="248" y="262"/>
                  </a:lnTo>
                  <a:lnTo>
                    <a:pt x="85" y="434"/>
                  </a:lnTo>
                  <a:lnTo>
                    <a:pt x="223" y="258"/>
                  </a:lnTo>
                  <a:lnTo>
                    <a:pt x="36" y="313"/>
                  </a:lnTo>
                  <a:lnTo>
                    <a:pt x="229" y="241"/>
                  </a:lnTo>
                  <a:lnTo>
                    <a:pt x="0" y="239"/>
                  </a:lnTo>
                  <a:lnTo>
                    <a:pt x="231" y="231"/>
                  </a:lnTo>
                  <a:lnTo>
                    <a:pt x="46" y="169"/>
                  </a:lnTo>
                  <a:lnTo>
                    <a:pt x="225" y="221"/>
                  </a:lnTo>
                  <a:lnTo>
                    <a:pt x="105" y="76"/>
                  </a:lnTo>
                  <a:lnTo>
                    <a:pt x="241" y="221"/>
                  </a:lnTo>
                  <a:lnTo>
                    <a:pt x="180" y="17"/>
                  </a:lnTo>
                  <a:lnTo>
                    <a:pt x="252" y="208"/>
                  </a:lnTo>
                  <a:lnTo>
                    <a:pt x="260" y="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31">
              <a:extLst>
                <a:ext uri="{FF2B5EF4-FFF2-40B4-BE49-F238E27FC236}">
                  <a16:creationId xmlns:a16="http://schemas.microsoft.com/office/drawing/2014/main" id="{EE38D585-2AA1-4FF8-A893-F02A943BB2EE}"/>
                </a:ext>
              </a:extLst>
            </p:cNvPr>
            <p:cNvSpPr>
              <a:spLocks/>
            </p:cNvSpPr>
            <p:nvPr/>
          </p:nvSpPr>
          <p:spPr bwMode="auto">
            <a:xfrm>
              <a:off x="1321" y="1129"/>
              <a:ext cx="747" cy="701"/>
            </a:xfrm>
            <a:custGeom>
              <a:avLst/>
              <a:gdLst>
                <a:gd name="T0" fmla="*/ 219 w 747"/>
                <a:gd name="T1" fmla="*/ 22 h 701"/>
                <a:gd name="T2" fmla="*/ 362 w 747"/>
                <a:gd name="T3" fmla="*/ 309 h 701"/>
                <a:gd name="T4" fmla="*/ 311 w 747"/>
                <a:gd name="T5" fmla="*/ 0 h 701"/>
                <a:gd name="T6" fmla="*/ 379 w 747"/>
                <a:gd name="T7" fmla="*/ 299 h 701"/>
                <a:gd name="T8" fmla="*/ 439 w 747"/>
                <a:gd name="T9" fmla="*/ 7 h 701"/>
                <a:gd name="T10" fmla="*/ 405 w 747"/>
                <a:gd name="T11" fmla="*/ 307 h 701"/>
                <a:gd name="T12" fmla="*/ 540 w 747"/>
                <a:gd name="T13" fmla="*/ 22 h 701"/>
                <a:gd name="T14" fmla="*/ 428 w 747"/>
                <a:gd name="T15" fmla="*/ 310 h 701"/>
                <a:gd name="T16" fmla="*/ 698 w 747"/>
                <a:gd name="T17" fmla="*/ 163 h 701"/>
                <a:gd name="T18" fmla="*/ 434 w 747"/>
                <a:gd name="T19" fmla="*/ 326 h 701"/>
                <a:gd name="T20" fmla="*/ 733 w 747"/>
                <a:gd name="T21" fmla="*/ 267 h 701"/>
                <a:gd name="T22" fmla="*/ 432 w 747"/>
                <a:gd name="T23" fmla="*/ 342 h 701"/>
                <a:gd name="T24" fmla="*/ 747 w 747"/>
                <a:gd name="T25" fmla="*/ 408 h 701"/>
                <a:gd name="T26" fmla="*/ 430 w 747"/>
                <a:gd name="T27" fmla="*/ 360 h 701"/>
                <a:gd name="T28" fmla="*/ 694 w 747"/>
                <a:gd name="T29" fmla="*/ 506 h 701"/>
                <a:gd name="T30" fmla="*/ 423 w 747"/>
                <a:gd name="T31" fmla="*/ 377 h 701"/>
                <a:gd name="T32" fmla="*/ 552 w 747"/>
                <a:gd name="T33" fmla="*/ 678 h 701"/>
                <a:gd name="T34" fmla="*/ 399 w 747"/>
                <a:gd name="T35" fmla="*/ 381 h 701"/>
                <a:gd name="T36" fmla="*/ 451 w 747"/>
                <a:gd name="T37" fmla="*/ 696 h 701"/>
                <a:gd name="T38" fmla="*/ 385 w 747"/>
                <a:gd name="T39" fmla="*/ 377 h 701"/>
                <a:gd name="T40" fmla="*/ 318 w 747"/>
                <a:gd name="T41" fmla="*/ 678 h 701"/>
                <a:gd name="T42" fmla="*/ 371 w 747"/>
                <a:gd name="T43" fmla="*/ 367 h 701"/>
                <a:gd name="T44" fmla="*/ 213 w 747"/>
                <a:gd name="T45" fmla="*/ 701 h 701"/>
                <a:gd name="T46" fmla="*/ 357 w 747"/>
                <a:gd name="T47" fmla="*/ 365 h 701"/>
                <a:gd name="T48" fmla="*/ 37 w 747"/>
                <a:gd name="T49" fmla="*/ 547 h 701"/>
                <a:gd name="T50" fmla="*/ 348 w 747"/>
                <a:gd name="T51" fmla="*/ 354 h 701"/>
                <a:gd name="T52" fmla="*/ 6 w 747"/>
                <a:gd name="T53" fmla="*/ 419 h 701"/>
                <a:gd name="T54" fmla="*/ 334 w 747"/>
                <a:gd name="T55" fmla="*/ 342 h 701"/>
                <a:gd name="T56" fmla="*/ 0 w 747"/>
                <a:gd name="T57" fmla="*/ 278 h 701"/>
                <a:gd name="T58" fmla="*/ 340 w 747"/>
                <a:gd name="T59" fmla="*/ 330 h 701"/>
                <a:gd name="T60" fmla="*/ 23 w 747"/>
                <a:gd name="T61" fmla="*/ 163 h 701"/>
                <a:gd name="T62" fmla="*/ 336 w 747"/>
                <a:gd name="T63" fmla="*/ 313 h 701"/>
                <a:gd name="T64" fmla="*/ 219 w 747"/>
                <a:gd name="T65" fmla="*/ 22 h 7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47"/>
                <a:gd name="T100" fmla="*/ 0 h 701"/>
                <a:gd name="T101" fmla="*/ 747 w 747"/>
                <a:gd name="T102" fmla="*/ 701 h 7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47" h="701">
                  <a:moveTo>
                    <a:pt x="219" y="22"/>
                  </a:moveTo>
                  <a:lnTo>
                    <a:pt x="362" y="309"/>
                  </a:lnTo>
                  <a:lnTo>
                    <a:pt x="311" y="0"/>
                  </a:lnTo>
                  <a:lnTo>
                    <a:pt x="379" y="299"/>
                  </a:lnTo>
                  <a:lnTo>
                    <a:pt x="439" y="7"/>
                  </a:lnTo>
                  <a:lnTo>
                    <a:pt x="405" y="307"/>
                  </a:lnTo>
                  <a:lnTo>
                    <a:pt x="540" y="22"/>
                  </a:lnTo>
                  <a:lnTo>
                    <a:pt x="428" y="310"/>
                  </a:lnTo>
                  <a:lnTo>
                    <a:pt x="698" y="163"/>
                  </a:lnTo>
                  <a:lnTo>
                    <a:pt x="434" y="326"/>
                  </a:lnTo>
                  <a:lnTo>
                    <a:pt x="733" y="267"/>
                  </a:lnTo>
                  <a:lnTo>
                    <a:pt x="432" y="342"/>
                  </a:lnTo>
                  <a:lnTo>
                    <a:pt x="747" y="408"/>
                  </a:lnTo>
                  <a:lnTo>
                    <a:pt x="430" y="360"/>
                  </a:lnTo>
                  <a:lnTo>
                    <a:pt x="694" y="506"/>
                  </a:lnTo>
                  <a:lnTo>
                    <a:pt x="423" y="377"/>
                  </a:lnTo>
                  <a:lnTo>
                    <a:pt x="552" y="678"/>
                  </a:lnTo>
                  <a:lnTo>
                    <a:pt x="399" y="381"/>
                  </a:lnTo>
                  <a:lnTo>
                    <a:pt x="451" y="696"/>
                  </a:lnTo>
                  <a:lnTo>
                    <a:pt x="385" y="377"/>
                  </a:lnTo>
                  <a:lnTo>
                    <a:pt x="318" y="678"/>
                  </a:lnTo>
                  <a:lnTo>
                    <a:pt x="371" y="367"/>
                  </a:lnTo>
                  <a:lnTo>
                    <a:pt x="213" y="701"/>
                  </a:lnTo>
                  <a:lnTo>
                    <a:pt x="357" y="365"/>
                  </a:lnTo>
                  <a:lnTo>
                    <a:pt x="37" y="547"/>
                  </a:lnTo>
                  <a:lnTo>
                    <a:pt x="348" y="354"/>
                  </a:lnTo>
                  <a:lnTo>
                    <a:pt x="6" y="419"/>
                  </a:lnTo>
                  <a:lnTo>
                    <a:pt x="334" y="342"/>
                  </a:lnTo>
                  <a:lnTo>
                    <a:pt x="0" y="278"/>
                  </a:lnTo>
                  <a:lnTo>
                    <a:pt x="340" y="330"/>
                  </a:lnTo>
                  <a:lnTo>
                    <a:pt x="23" y="163"/>
                  </a:lnTo>
                  <a:lnTo>
                    <a:pt x="336" y="313"/>
                  </a:lnTo>
                  <a:lnTo>
                    <a:pt x="219" y="22"/>
                  </a:lnTo>
                  <a:close/>
                </a:path>
              </a:pathLst>
            </a:custGeom>
            <a:solidFill>
              <a:srgbClr val="808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Freeform 32">
              <a:extLst>
                <a:ext uri="{FF2B5EF4-FFF2-40B4-BE49-F238E27FC236}">
                  <a16:creationId xmlns:a16="http://schemas.microsoft.com/office/drawing/2014/main" id="{E593BE77-E693-4F54-8A0C-2BACB8EFB03F}"/>
                </a:ext>
              </a:extLst>
            </p:cNvPr>
            <p:cNvSpPr>
              <a:spLocks/>
            </p:cNvSpPr>
            <p:nvPr/>
          </p:nvSpPr>
          <p:spPr bwMode="auto">
            <a:xfrm>
              <a:off x="1537" y="1321"/>
              <a:ext cx="312" cy="326"/>
            </a:xfrm>
            <a:custGeom>
              <a:avLst/>
              <a:gdLst>
                <a:gd name="T0" fmla="*/ 161 w 312"/>
                <a:gd name="T1" fmla="*/ 0 h 326"/>
                <a:gd name="T2" fmla="*/ 168 w 312"/>
                <a:gd name="T3" fmla="*/ 131 h 326"/>
                <a:gd name="T4" fmla="*/ 208 w 312"/>
                <a:gd name="T5" fmla="*/ 17 h 326"/>
                <a:gd name="T6" fmla="*/ 180 w 312"/>
                <a:gd name="T7" fmla="*/ 134 h 326"/>
                <a:gd name="T8" fmla="*/ 269 w 312"/>
                <a:gd name="T9" fmla="*/ 36 h 326"/>
                <a:gd name="T10" fmla="*/ 188 w 312"/>
                <a:gd name="T11" fmla="*/ 134 h 326"/>
                <a:gd name="T12" fmla="*/ 296 w 312"/>
                <a:gd name="T13" fmla="*/ 100 h 326"/>
                <a:gd name="T14" fmla="*/ 192 w 312"/>
                <a:gd name="T15" fmla="*/ 141 h 326"/>
                <a:gd name="T16" fmla="*/ 312 w 312"/>
                <a:gd name="T17" fmla="*/ 148 h 326"/>
                <a:gd name="T18" fmla="*/ 182 w 312"/>
                <a:gd name="T19" fmla="*/ 152 h 326"/>
                <a:gd name="T20" fmla="*/ 299 w 312"/>
                <a:gd name="T21" fmla="*/ 189 h 326"/>
                <a:gd name="T22" fmla="*/ 189 w 312"/>
                <a:gd name="T23" fmla="*/ 160 h 326"/>
                <a:gd name="T24" fmla="*/ 271 w 312"/>
                <a:gd name="T25" fmla="*/ 267 h 326"/>
                <a:gd name="T26" fmla="*/ 180 w 312"/>
                <a:gd name="T27" fmla="*/ 167 h 326"/>
                <a:gd name="T28" fmla="*/ 209 w 312"/>
                <a:gd name="T29" fmla="*/ 279 h 326"/>
                <a:gd name="T30" fmla="*/ 169 w 312"/>
                <a:gd name="T31" fmla="*/ 168 h 326"/>
                <a:gd name="T32" fmla="*/ 161 w 312"/>
                <a:gd name="T33" fmla="*/ 326 h 326"/>
                <a:gd name="T34" fmla="*/ 159 w 312"/>
                <a:gd name="T35" fmla="*/ 162 h 326"/>
                <a:gd name="T36" fmla="*/ 111 w 312"/>
                <a:gd name="T37" fmla="*/ 288 h 326"/>
                <a:gd name="T38" fmla="*/ 154 w 312"/>
                <a:gd name="T39" fmla="*/ 162 h 326"/>
                <a:gd name="T40" fmla="*/ 53 w 312"/>
                <a:gd name="T41" fmla="*/ 271 h 326"/>
                <a:gd name="T42" fmla="*/ 140 w 312"/>
                <a:gd name="T43" fmla="*/ 160 h 326"/>
                <a:gd name="T44" fmla="*/ 23 w 312"/>
                <a:gd name="T45" fmla="*/ 195 h 326"/>
                <a:gd name="T46" fmla="*/ 143 w 312"/>
                <a:gd name="T47" fmla="*/ 149 h 326"/>
                <a:gd name="T48" fmla="*/ 0 w 312"/>
                <a:gd name="T49" fmla="*/ 148 h 326"/>
                <a:gd name="T50" fmla="*/ 143 w 312"/>
                <a:gd name="T51" fmla="*/ 142 h 326"/>
                <a:gd name="T52" fmla="*/ 30 w 312"/>
                <a:gd name="T53" fmla="*/ 104 h 326"/>
                <a:gd name="T54" fmla="*/ 141 w 312"/>
                <a:gd name="T55" fmla="*/ 137 h 326"/>
                <a:gd name="T56" fmla="*/ 66 w 312"/>
                <a:gd name="T57" fmla="*/ 47 h 326"/>
                <a:gd name="T58" fmla="*/ 151 w 312"/>
                <a:gd name="T59" fmla="*/ 137 h 326"/>
                <a:gd name="T60" fmla="*/ 112 w 312"/>
                <a:gd name="T61" fmla="*/ 9 h 326"/>
                <a:gd name="T62" fmla="*/ 157 w 312"/>
                <a:gd name="T63" fmla="*/ 129 h 326"/>
                <a:gd name="T64" fmla="*/ 161 w 312"/>
                <a:gd name="T65" fmla="*/ 0 h 3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2"/>
                <a:gd name="T100" fmla="*/ 0 h 326"/>
                <a:gd name="T101" fmla="*/ 312 w 312"/>
                <a:gd name="T102" fmla="*/ 326 h 3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2" h="326">
                  <a:moveTo>
                    <a:pt x="161" y="0"/>
                  </a:moveTo>
                  <a:lnTo>
                    <a:pt x="168" y="131"/>
                  </a:lnTo>
                  <a:lnTo>
                    <a:pt x="208" y="17"/>
                  </a:lnTo>
                  <a:lnTo>
                    <a:pt x="180" y="134"/>
                  </a:lnTo>
                  <a:lnTo>
                    <a:pt x="269" y="36"/>
                  </a:lnTo>
                  <a:lnTo>
                    <a:pt x="188" y="134"/>
                  </a:lnTo>
                  <a:lnTo>
                    <a:pt x="296" y="100"/>
                  </a:lnTo>
                  <a:lnTo>
                    <a:pt x="192" y="141"/>
                  </a:lnTo>
                  <a:lnTo>
                    <a:pt x="312" y="148"/>
                  </a:lnTo>
                  <a:lnTo>
                    <a:pt x="182" y="152"/>
                  </a:lnTo>
                  <a:lnTo>
                    <a:pt x="299" y="189"/>
                  </a:lnTo>
                  <a:lnTo>
                    <a:pt x="189" y="160"/>
                  </a:lnTo>
                  <a:lnTo>
                    <a:pt x="271" y="267"/>
                  </a:lnTo>
                  <a:lnTo>
                    <a:pt x="180" y="167"/>
                  </a:lnTo>
                  <a:lnTo>
                    <a:pt x="209" y="279"/>
                  </a:lnTo>
                  <a:lnTo>
                    <a:pt x="169" y="168"/>
                  </a:lnTo>
                  <a:lnTo>
                    <a:pt x="161" y="326"/>
                  </a:lnTo>
                  <a:lnTo>
                    <a:pt x="159" y="162"/>
                  </a:lnTo>
                  <a:lnTo>
                    <a:pt x="111" y="288"/>
                  </a:lnTo>
                  <a:lnTo>
                    <a:pt x="154" y="162"/>
                  </a:lnTo>
                  <a:lnTo>
                    <a:pt x="53" y="271"/>
                  </a:lnTo>
                  <a:lnTo>
                    <a:pt x="140" y="160"/>
                  </a:lnTo>
                  <a:lnTo>
                    <a:pt x="23" y="195"/>
                  </a:lnTo>
                  <a:lnTo>
                    <a:pt x="143" y="149"/>
                  </a:lnTo>
                  <a:lnTo>
                    <a:pt x="0" y="148"/>
                  </a:lnTo>
                  <a:lnTo>
                    <a:pt x="143" y="142"/>
                  </a:lnTo>
                  <a:lnTo>
                    <a:pt x="30" y="104"/>
                  </a:lnTo>
                  <a:lnTo>
                    <a:pt x="141" y="137"/>
                  </a:lnTo>
                  <a:lnTo>
                    <a:pt x="66" y="47"/>
                  </a:lnTo>
                  <a:lnTo>
                    <a:pt x="151" y="137"/>
                  </a:lnTo>
                  <a:lnTo>
                    <a:pt x="112" y="9"/>
                  </a:lnTo>
                  <a:lnTo>
                    <a:pt x="157" y="129"/>
                  </a:lnTo>
                  <a:lnTo>
                    <a:pt x="161" y="0"/>
                  </a:lnTo>
                  <a:close/>
                </a:path>
              </a:pathLst>
            </a:custGeom>
            <a:solidFill>
              <a:srgbClr val="C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34" name="Group 33">
            <a:extLst>
              <a:ext uri="{FF2B5EF4-FFF2-40B4-BE49-F238E27FC236}">
                <a16:creationId xmlns:a16="http://schemas.microsoft.com/office/drawing/2014/main" id="{023B41C1-770E-435F-8720-6AE3CA78914D}"/>
              </a:ext>
            </a:extLst>
          </p:cNvPr>
          <p:cNvGrpSpPr>
            <a:grpSpLocks/>
          </p:cNvGrpSpPr>
          <p:nvPr/>
        </p:nvGrpSpPr>
        <p:grpSpPr bwMode="auto">
          <a:xfrm flipH="1">
            <a:off x="6012353" y="2605714"/>
            <a:ext cx="1657350" cy="2453879"/>
            <a:chOff x="2064" y="1836"/>
            <a:chExt cx="1963" cy="1389"/>
          </a:xfrm>
        </p:grpSpPr>
        <p:sp>
          <p:nvSpPr>
            <p:cNvPr id="35" name="Freeform 34">
              <a:extLst>
                <a:ext uri="{FF2B5EF4-FFF2-40B4-BE49-F238E27FC236}">
                  <a16:creationId xmlns:a16="http://schemas.microsoft.com/office/drawing/2014/main" id="{CA9D7178-ED2F-44CB-8169-D61D809A085D}"/>
                </a:ext>
              </a:extLst>
            </p:cNvPr>
            <p:cNvSpPr>
              <a:spLocks/>
            </p:cNvSpPr>
            <p:nvPr/>
          </p:nvSpPr>
          <p:spPr bwMode="auto">
            <a:xfrm>
              <a:off x="2131" y="1853"/>
              <a:ext cx="1886" cy="1372"/>
            </a:xfrm>
            <a:custGeom>
              <a:avLst/>
              <a:gdLst>
                <a:gd name="T0" fmla="*/ 1886 w 1886"/>
                <a:gd name="T1" fmla="*/ 0 h 1372"/>
                <a:gd name="T2" fmla="*/ 1558 w 1886"/>
                <a:gd name="T3" fmla="*/ 25 h 1372"/>
                <a:gd name="T4" fmla="*/ 1308 w 1886"/>
                <a:gd name="T5" fmla="*/ 68 h 1372"/>
                <a:gd name="T6" fmla="*/ 1088 w 1886"/>
                <a:gd name="T7" fmla="*/ 137 h 1372"/>
                <a:gd name="T8" fmla="*/ 838 w 1886"/>
                <a:gd name="T9" fmla="*/ 236 h 1372"/>
                <a:gd name="T10" fmla="*/ 601 w 1886"/>
                <a:gd name="T11" fmla="*/ 373 h 1372"/>
                <a:gd name="T12" fmla="*/ 399 w 1886"/>
                <a:gd name="T13" fmla="*/ 528 h 1372"/>
                <a:gd name="T14" fmla="*/ 268 w 1886"/>
                <a:gd name="T15" fmla="*/ 670 h 1372"/>
                <a:gd name="T16" fmla="*/ 155 w 1886"/>
                <a:gd name="T17" fmla="*/ 832 h 1372"/>
                <a:gd name="T18" fmla="*/ 95 w 1886"/>
                <a:gd name="T19" fmla="*/ 944 h 1372"/>
                <a:gd name="T20" fmla="*/ 47 w 1886"/>
                <a:gd name="T21" fmla="*/ 1068 h 1372"/>
                <a:gd name="T22" fmla="*/ 11 w 1886"/>
                <a:gd name="T23" fmla="*/ 1237 h 1372"/>
                <a:gd name="T24" fmla="*/ 0 w 1886"/>
                <a:gd name="T25" fmla="*/ 1367 h 1372"/>
                <a:gd name="T26" fmla="*/ 0 w 1886"/>
                <a:gd name="T27" fmla="*/ 1372 h 13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86"/>
                <a:gd name="T43" fmla="*/ 0 h 1372"/>
                <a:gd name="T44" fmla="*/ 1886 w 1886"/>
                <a:gd name="T45" fmla="*/ 1372 h 13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86" h="1372">
                  <a:moveTo>
                    <a:pt x="1886" y="0"/>
                  </a:moveTo>
                  <a:lnTo>
                    <a:pt x="1558" y="25"/>
                  </a:lnTo>
                  <a:lnTo>
                    <a:pt x="1308" y="68"/>
                  </a:lnTo>
                  <a:lnTo>
                    <a:pt x="1088" y="137"/>
                  </a:lnTo>
                  <a:lnTo>
                    <a:pt x="838" y="236"/>
                  </a:lnTo>
                  <a:lnTo>
                    <a:pt x="601" y="373"/>
                  </a:lnTo>
                  <a:lnTo>
                    <a:pt x="399" y="528"/>
                  </a:lnTo>
                  <a:lnTo>
                    <a:pt x="268" y="670"/>
                  </a:lnTo>
                  <a:lnTo>
                    <a:pt x="155" y="832"/>
                  </a:lnTo>
                  <a:lnTo>
                    <a:pt x="95" y="944"/>
                  </a:lnTo>
                  <a:lnTo>
                    <a:pt x="47" y="1068"/>
                  </a:lnTo>
                  <a:lnTo>
                    <a:pt x="11" y="1237"/>
                  </a:lnTo>
                  <a:lnTo>
                    <a:pt x="0" y="1367"/>
                  </a:lnTo>
                  <a:lnTo>
                    <a:pt x="0" y="1372"/>
                  </a:lnTo>
                </a:path>
              </a:pathLst>
            </a:custGeom>
            <a:noFill/>
            <a:ln w="14288">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 name="Freeform 35">
              <a:extLst>
                <a:ext uri="{FF2B5EF4-FFF2-40B4-BE49-F238E27FC236}">
                  <a16:creationId xmlns:a16="http://schemas.microsoft.com/office/drawing/2014/main" id="{AD670C0C-3A5B-4DDE-B752-4978F284DD99}"/>
                </a:ext>
              </a:extLst>
            </p:cNvPr>
            <p:cNvSpPr>
              <a:spLocks/>
            </p:cNvSpPr>
            <p:nvPr/>
          </p:nvSpPr>
          <p:spPr bwMode="auto">
            <a:xfrm>
              <a:off x="2092" y="1844"/>
              <a:ext cx="1935" cy="1374"/>
            </a:xfrm>
            <a:custGeom>
              <a:avLst/>
              <a:gdLst>
                <a:gd name="T0" fmla="*/ 1935 w 1935"/>
                <a:gd name="T1" fmla="*/ 0 h 1374"/>
                <a:gd name="T2" fmla="*/ 1598 w 1935"/>
                <a:gd name="T3" fmla="*/ 25 h 1374"/>
                <a:gd name="T4" fmla="*/ 1343 w 1935"/>
                <a:gd name="T5" fmla="*/ 69 h 1374"/>
                <a:gd name="T6" fmla="*/ 1116 w 1935"/>
                <a:gd name="T7" fmla="*/ 137 h 1374"/>
                <a:gd name="T8" fmla="*/ 861 w 1935"/>
                <a:gd name="T9" fmla="*/ 236 h 1374"/>
                <a:gd name="T10" fmla="*/ 616 w 1935"/>
                <a:gd name="T11" fmla="*/ 373 h 1374"/>
                <a:gd name="T12" fmla="*/ 408 w 1935"/>
                <a:gd name="T13" fmla="*/ 528 h 1374"/>
                <a:gd name="T14" fmla="*/ 274 w 1935"/>
                <a:gd name="T15" fmla="*/ 672 h 1374"/>
                <a:gd name="T16" fmla="*/ 158 w 1935"/>
                <a:gd name="T17" fmla="*/ 833 h 1374"/>
                <a:gd name="T18" fmla="*/ 97 w 1935"/>
                <a:gd name="T19" fmla="*/ 944 h 1374"/>
                <a:gd name="T20" fmla="*/ 48 w 1935"/>
                <a:gd name="T21" fmla="*/ 1069 h 1374"/>
                <a:gd name="T22" fmla="*/ 12 w 1935"/>
                <a:gd name="T23" fmla="*/ 1237 h 1374"/>
                <a:gd name="T24" fmla="*/ 0 w 1935"/>
                <a:gd name="T25" fmla="*/ 1367 h 1374"/>
                <a:gd name="T26" fmla="*/ 0 w 1935"/>
                <a:gd name="T27" fmla="*/ 1374 h 13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35"/>
                <a:gd name="T43" fmla="*/ 0 h 1374"/>
                <a:gd name="T44" fmla="*/ 1935 w 1935"/>
                <a:gd name="T45" fmla="*/ 1374 h 137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35" h="1374">
                  <a:moveTo>
                    <a:pt x="1935" y="0"/>
                  </a:moveTo>
                  <a:lnTo>
                    <a:pt x="1598" y="25"/>
                  </a:lnTo>
                  <a:lnTo>
                    <a:pt x="1343" y="69"/>
                  </a:lnTo>
                  <a:lnTo>
                    <a:pt x="1116" y="137"/>
                  </a:lnTo>
                  <a:lnTo>
                    <a:pt x="861" y="236"/>
                  </a:lnTo>
                  <a:lnTo>
                    <a:pt x="616" y="373"/>
                  </a:lnTo>
                  <a:lnTo>
                    <a:pt x="408" y="528"/>
                  </a:lnTo>
                  <a:lnTo>
                    <a:pt x="274" y="672"/>
                  </a:lnTo>
                  <a:lnTo>
                    <a:pt x="158" y="833"/>
                  </a:lnTo>
                  <a:lnTo>
                    <a:pt x="97" y="944"/>
                  </a:lnTo>
                  <a:lnTo>
                    <a:pt x="48" y="1069"/>
                  </a:lnTo>
                  <a:lnTo>
                    <a:pt x="12" y="1237"/>
                  </a:lnTo>
                  <a:lnTo>
                    <a:pt x="0" y="1367"/>
                  </a:lnTo>
                  <a:lnTo>
                    <a:pt x="0" y="1374"/>
                  </a:lnTo>
                </a:path>
              </a:pathLst>
            </a:custGeom>
            <a:noFill/>
            <a:ln w="14288">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 name="Freeform 36">
              <a:extLst>
                <a:ext uri="{FF2B5EF4-FFF2-40B4-BE49-F238E27FC236}">
                  <a16:creationId xmlns:a16="http://schemas.microsoft.com/office/drawing/2014/main" id="{1B91D07F-BE02-4055-8D7D-342A0A71CC64}"/>
                </a:ext>
              </a:extLst>
            </p:cNvPr>
            <p:cNvSpPr>
              <a:spLocks/>
            </p:cNvSpPr>
            <p:nvPr/>
          </p:nvSpPr>
          <p:spPr bwMode="auto">
            <a:xfrm>
              <a:off x="2064" y="1836"/>
              <a:ext cx="1952" cy="1368"/>
            </a:xfrm>
            <a:custGeom>
              <a:avLst/>
              <a:gdLst>
                <a:gd name="T0" fmla="*/ 1952 w 1952"/>
                <a:gd name="T1" fmla="*/ 0 h 1368"/>
                <a:gd name="T2" fmla="*/ 1613 w 1952"/>
                <a:gd name="T3" fmla="*/ 24 h 1368"/>
                <a:gd name="T4" fmla="*/ 1354 w 1952"/>
                <a:gd name="T5" fmla="*/ 68 h 1368"/>
                <a:gd name="T6" fmla="*/ 1126 w 1952"/>
                <a:gd name="T7" fmla="*/ 136 h 1368"/>
                <a:gd name="T8" fmla="*/ 868 w 1952"/>
                <a:gd name="T9" fmla="*/ 236 h 1368"/>
                <a:gd name="T10" fmla="*/ 622 w 1952"/>
                <a:gd name="T11" fmla="*/ 372 h 1368"/>
                <a:gd name="T12" fmla="*/ 412 w 1952"/>
                <a:gd name="T13" fmla="*/ 528 h 1368"/>
                <a:gd name="T14" fmla="*/ 277 w 1952"/>
                <a:gd name="T15" fmla="*/ 669 h 1368"/>
                <a:gd name="T16" fmla="*/ 160 w 1952"/>
                <a:gd name="T17" fmla="*/ 830 h 1368"/>
                <a:gd name="T18" fmla="*/ 98 w 1952"/>
                <a:gd name="T19" fmla="*/ 942 h 1368"/>
                <a:gd name="T20" fmla="*/ 49 w 1952"/>
                <a:gd name="T21" fmla="*/ 1065 h 1368"/>
                <a:gd name="T22" fmla="*/ 13 w 1952"/>
                <a:gd name="T23" fmla="*/ 1233 h 1368"/>
                <a:gd name="T24" fmla="*/ 0 w 1952"/>
                <a:gd name="T25" fmla="*/ 1363 h 1368"/>
                <a:gd name="T26" fmla="*/ 0 w 1952"/>
                <a:gd name="T27" fmla="*/ 1368 h 136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52"/>
                <a:gd name="T43" fmla="*/ 0 h 1368"/>
                <a:gd name="T44" fmla="*/ 1952 w 1952"/>
                <a:gd name="T45" fmla="*/ 1368 h 136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52" h="1368">
                  <a:moveTo>
                    <a:pt x="1952" y="0"/>
                  </a:moveTo>
                  <a:lnTo>
                    <a:pt x="1613" y="24"/>
                  </a:lnTo>
                  <a:lnTo>
                    <a:pt x="1354" y="68"/>
                  </a:lnTo>
                  <a:lnTo>
                    <a:pt x="1126" y="136"/>
                  </a:lnTo>
                  <a:lnTo>
                    <a:pt x="868" y="236"/>
                  </a:lnTo>
                  <a:lnTo>
                    <a:pt x="622" y="372"/>
                  </a:lnTo>
                  <a:lnTo>
                    <a:pt x="412" y="528"/>
                  </a:lnTo>
                  <a:lnTo>
                    <a:pt x="277" y="669"/>
                  </a:lnTo>
                  <a:lnTo>
                    <a:pt x="160" y="830"/>
                  </a:lnTo>
                  <a:lnTo>
                    <a:pt x="98" y="942"/>
                  </a:lnTo>
                  <a:lnTo>
                    <a:pt x="49" y="1065"/>
                  </a:lnTo>
                  <a:lnTo>
                    <a:pt x="13" y="1233"/>
                  </a:lnTo>
                  <a:lnTo>
                    <a:pt x="0" y="1363"/>
                  </a:lnTo>
                  <a:lnTo>
                    <a:pt x="0" y="1368"/>
                  </a:lnTo>
                </a:path>
              </a:pathLst>
            </a:custGeom>
            <a:noFill/>
            <a:ln w="14288">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8" name="Group 37">
            <a:extLst>
              <a:ext uri="{FF2B5EF4-FFF2-40B4-BE49-F238E27FC236}">
                <a16:creationId xmlns:a16="http://schemas.microsoft.com/office/drawing/2014/main" id="{1268206C-9334-4BF8-A12D-ABB978AE8B86}"/>
              </a:ext>
            </a:extLst>
          </p:cNvPr>
          <p:cNvGrpSpPr>
            <a:grpSpLocks/>
          </p:cNvGrpSpPr>
          <p:nvPr/>
        </p:nvGrpSpPr>
        <p:grpSpPr bwMode="auto">
          <a:xfrm>
            <a:off x="4772914" y="1462714"/>
            <a:ext cx="2439590" cy="2400300"/>
            <a:chOff x="2907" y="1193"/>
            <a:chExt cx="1377" cy="1398"/>
          </a:xfrm>
        </p:grpSpPr>
        <p:sp>
          <p:nvSpPr>
            <p:cNvPr id="39" name="Freeform 38">
              <a:extLst>
                <a:ext uri="{FF2B5EF4-FFF2-40B4-BE49-F238E27FC236}">
                  <a16:creationId xmlns:a16="http://schemas.microsoft.com/office/drawing/2014/main" id="{58C1A4AC-F612-4483-8C69-7CE652A0D8D8}"/>
                </a:ext>
              </a:extLst>
            </p:cNvPr>
            <p:cNvSpPr>
              <a:spLocks/>
            </p:cNvSpPr>
            <p:nvPr/>
          </p:nvSpPr>
          <p:spPr bwMode="auto">
            <a:xfrm>
              <a:off x="3027" y="1376"/>
              <a:ext cx="1013" cy="1040"/>
            </a:xfrm>
            <a:custGeom>
              <a:avLst/>
              <a:gdLst>
                <a:gd name="T0" fmla="*/ 642 w 1013"/>
                <a:gd name="T1" fmla="*/ 57 h 1040"/>
                <a:gd name="T2" fmla="*/ 682 w 1013"/>
                <a:gd name="T3" fmla="*/ 62 h 1040"/>
                <a:gd name="T4" fmla="*/ 763 w 1013"/>
                <a:gd name="T5" fmla="*/ 91 h 1040"/>
                <a:gd name="T6" fmla="*/ 808 w 1013"/>
                <a:gd name="T7" fmla="*/ 112 h 1040"/>
                <a:gd name="T8" fmla="*/ 860 w 1013"/>
                <a:gd name="T9" fmla="*/ 125 h 1040"/>
                <a:gd name="T10" fmla="*/ 945 w 1013"/>
                <a:gd name="T11" fmla="*/ 162 h 1040"/>
                <a:gd name="T12" fmla="*/ 967 w 1013"/>
                <a:gd name="T13" fmla="*/ 266 h 1040"/>
                <a:gd name="T14" fmla="*/ 1006 w 1013"/>
                <a:gd name="T15" fmla="*/ 322 h 1040"/>
                <a:gd name="T16" fmla="*/ 1013 w 1013"/>
                <a:gd name="T17" fmla="*/ 418 h 1040"/>
                <a:gd name="T18" fmla="*/ 718 w 1013"/>
                <a:gd name="T19" fmla="*/ 511 h 1040"/>
                <a:gd name="T20" fmla="*/ 765 w 1013"/>
                <a:gd name="T21" fmla="*/ 548 h 1040"/>
                <a:gd name="T22" fmla="*/ 740 w 1013"/>
                <a:gd name="T23" fmla="*/ 573 h 1040"/>
                <a:gd name="T24" fmla="*/ 713 w 1013"/>
                <a:gd name="T25" fmla="*/ 595 h 1040"/>
                <a:gd name="T26" fmla="*/ 676 w 1013"/>
                <a:gd name="T27" fmla="*/ 623 h 1040"/>
                <a:gd name="T28" fmla="*/ 697 w 1013"/>
                <a:gd name="T29" fmla="*/ 660 h 1040"/>
                <a:gd name="T30" fmla="*/ 679 w 1013"/>
                <a:gd name="T31" fmla="*/ 648 h 1040"/>
                <a:gd name="T32" fmla="*/ 636 w 1013"/>
                <a:gd name="T33" fmla="*/ 663 h 1040"/>
                <a:gd name="T34" fmla="*/ 606 w 1013"/>
                <a:gd name="T35" fmla="*/ 713 h 1040"/>
                <a:gd name="T36" fmla="*/ 551 w 1013"/>
                <a:gd name="T37" fmla="*/ 1040 h 1040"/>
                <a:gd name="T38" fmla="*/ 502 w 1013"/>
                <a:gd name="T39" fmla="*/ 979 h 1040"/>
                <a:gd name="T40" fmla="*/ 462 w 1013"/>
                <a:gd name="T41" fmla="*/ 972 h 1040"/>
                <a:gd name="T42" fmla="*/ 373 w 1013"/>
                <a:gd name="T43" fmla="*/ 957 h 1040"/>
                <a:gd name="T44" fmla="*/ 331 w 1013"/>
                <a:gd name="T45" fmla="*/ 929 h 1040"/>
                <a:gd name="T46" fmla="*/ 247 w 1013"/>
                <a:gd name="T47" fmla="*/ 950 h 1040"/>
                <a:gd name="T48" fmla="*/ 165 w 1013"/>
                <a:gd name="T49" fmla="*/ 892 h 1040"/>
                <a:gd name="T50" fmla="*/ 196 w 1013"/>
                <a:gd name="T51" fmla="*/ 757 h 1040"/>
                <a:gd name="T52" fmla="*/ 168 w 1013"/>
                <a:gd name="T53" fmla="*/ 698 h 1040"/>
                <a:gd name="T54" fmla="*/ 137 w 1013"/>
                <a:gd name="T55" fmla="*/ 608 h 1040"/>
                <a:gd name="T56" fmla="*/ 0 w 1013"/>
                <a:gd name="T57" fmla="*/ 486 h 1040"/>
                <a:gd name="T58" fmla="*/ 101 w 1013"/>
                <a:gd name="T59" fmla="*/ 434 h 1040"/>
                <a:gd name="T60" fmla="*/ 162 w 1013"/>
                <a:gd name="T61" fmla="*/ 328 h 1040"/>
                <a:gd name="T62" fmla="*/ 137 w 1013"/>
                <a:gd name="T63" fmla="*/ 149 h 1040"/>
                <a:gd name="T64" fmla="*/ 235 w 1013"/>
                <a:gd name="T65" fmla="*/ 97 h 1040"/>
                <a:gd name="T66" fmla="*/ 341 w 1013"/>
                <a:gd name="T67" fmla="*/ 122 h 1040"/>
                <a:gd name="T68" fmla="*/ 361 w 1013"/>
                <a:gd name="T69" fmla="*/ 41 h 1040"/>
                <a:gd name="T70" fmla="*/ 459 w 1013"/>
                <a:gd name="T71" fmla="*/ 17 h 1040"/>
                <a:gd name="T72" fmla="*/ 539 w 1013"/>
                <a:gd name="T73" fmla="*/ 0 h 104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13"/>
                <a:gd name="T112" fmla="*/ 0 h 1040"/>
                <a:gd name="T113" fmla="*/ 1013 w 1013"/>
                <a:gd name="T114" fmla="*/ 1040 h 104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13" h="1040">
                  <a:moveTo>
                    <a:pt x="593" y="237"/>
                  </a:moveTo>
                  <a:lnTo>
                    <a:pt x="642" y="57"/>
                  </a:lnTo>
                  <a:lnTo>
                    <a:pt x="611" y="322"/>
                  </a:lnTo>
                  <a:lnTo>
                    <a:pt x="682" y="62"/>
                  </a:lnTo>
                  <a:lnTo>
                    <a:pt x="657" y="279"/>
                  </a:lnTo>
                  <a:lnTo>
                    <a:pt x="763" y="91"/>
                  </a:lnTo>
                  <a:lnTo>
                    <a:pt x="679" y="334"/>
                  </a:lnTo>
                  <a:lnTo>
                    <a:pt x="808" y="112"/>
                  </a:lnTo>
                  <a:lnTo>
                    <a:pt x="703" y="366"/>
                  </a:lnTo>
                  <a:lnTo>
                    <a:pt x="860" y="125"/>
                  </a:lnTo>
                  <a:lnTo>
                    <a:pt x="713" y="381"/>
                  </a:lnTo>
                  <a:lnTo>
                    <a:pt x="945" y="162"/>
                  </a:lnTo>
                  <a:lnTo>
                    <a:pt x="725" y="396"/>
                  </a:lnTo>
                  <a:lnTo>
                    <a:pt x="967" y="266"/>
                  </a:lnTo>
                  <a:lnTo>
                    <a:pt x="749" y="421"/>
                  </a:lnTo>
                  <a:lnTo>
                    <a:pt x="1006" y="322"/>
                  </a:lnTo>
                  <a:lnTo>
                    <a:pt x="778" y="449"/>
                  </a:lnTo>
                  <a:lnTo>
                    <a:pt x="1013" y="418"/>
                  </a:lnTo>
                  <a:lnTo>
                    <a:pt x="737" y="483"/>
                  </a:lnTo>
                  <a:lnTo>
                    <a:pt x="718" y="511"/>
                  </a:lnTo>
                  <a:lnTo>
                    <a:pt x="1006" y="573"/>
                  </a:lnTo>
                  <a:lnTo>
                    <a:pt x="765" y="548"/>
                  </a:lnTo>
                  <a:lnTo>
                    <a:pt x="979" y="608"/>
                  </a:lnTo>
                  <a:lnTo>
                    <a:pt x="740" y="573"/>
                  </a:lnTo>
                  <a:lnTo>
                    <a:pt x="967" y="698"/>
                  </a:lnTo>
                  <a:lnTo>
                    <a:pt x="713" y="595"/>
                  </a:lnTo>
                  <a:lnTo>
                    <a:pt x="927" y="745"/>
                  </a:lnTo>
                  <a:lnTo>
                    <a:pt x="676" y="623"/>
                  </a:lnTo>
                  <a:lnTo>
                    <a:pt x="949" y="842"/>
                  </a:lnTo>
                  <a:lnTo>
                    <a:pt x="697" y="660"/>
                  </a:lnTo>
                  <a:lnTo>
                    <a:pt x="888" y="917"/>
                  </a:lnTo>
                  <a:lnTo>
                    <a:pt x="679" y="648"/>
                  </a:lnTo>
                  <a:lnTo>
                    <a:pt x="783" y="879"/>
                  </a:lnTo>
                  <a:lnTo>
                    <a:pt x="636" y="663"/>
                  </a:lnTo>
                  <a:lnTo>
                    <a:pt x="672" y="942"/>
                  </a:lnTo>
                  <a:lnTo>
                    <a:pt x="606" y="713"/>
                  </a:lnTo>
                  <a:lnTo>
                    <a:pt x="572" y="835"/>
                  </a:lnTo>
                  <a:lnTo>
                    <a:pt x="551" y="1040"/>
                  </a:lnTo>
                  <a:lnTo>
                    <a:pt x="551" y="742"/>
                  </a:lnTo>
                  <a:lnTo>
                    <a:pt x="502" y="979"/>
                  </a:lnTo>
                  <a:lnTo>
                    <a:pt x="527" y="720"/>
                  </a:lnTo>
                  <a:lnTo>
                    <a:pt x="462" y="972"/>
                  </a:lnTo>
                  <a:lnTo>
                    <a:pt x="493" y="722"/>
                  </a:lnTo>
                  <a:lnTo>
                    <a:pt x="373" y="957"/>
                  </a:lnTo>
                  <a:lnTo>
                    <a:pt x="450" y="722"/>
                  </a:lnTo>
                  <a:lnTo>
                    <a:pt x="331" y="929"/>
                  </a:lnTo>
                  <a:lnTo>
                    <a:pt x="419" y="700"/>
                  </a:lnTo>
                  <a:lnTo>
                    <a:pt x="247" y="950"/>
                  </a:lnTo>
                  <a:lnTo>
                    <a:pt x="383" y="704"/>
                  </a:lnTo>
                  <a:lnTo>
                    <a:pt x="165" y="892"/>
                  </a:lnTo>
                  <a:lnTo>
                    <a:pt x="407" y="651"/>
                  </a:lnTo>
                  <a:lnTo>
                    <a:pt x="196" y="757"/>
                  </a:lnTo>
                  <a:lnTo>
                    <a:pt x="419" y="598"/>
                  </a:lnTo>
                  <a:lnTo>
                    <a:pt x="168" y="698"/>
                  </a:lnTo>
                  <a:lnTo>
                    <a:pt x="392" y="568"/>
                  </a:lnTo>
                  <a:lnTo>
                    <a:pt x="137" y="608"/>
                  </a:lnTo>
                  <a:lnTo>
                    <a:pt x="417" y="539"/>
                  </a:lnTo>
                  <a:lnTo>
                    <a:pt x="0" y="486"/>
                  </a:lnTo>
                  <a:lnTo>
                    <a:pt x="368" y="499"/>
                  </a:lnTo>
                  <a:lnTo>
                    <a:pt x="101" y="434"/>
                  </a:lnTo>
                  <a:lnTo>
                    <a:pt x="450" y="483"/>
                  </a:lnTo>
                  <a:lnTo>
                    <a:pt x="162" y="328"/>
                  </a:lnTo>
                  <a:lnTo>
                    <a:pt x="471" y="458"/>
                  </a:lnTo>
                  <a:lnTo>
                    <a:pt x="137" y="149"/>
                  </a:lnTo>
                  <a:lnTo>
                    <a:pt x="444" y="409"/>
                  </a:lnTo>
                  <a:lnTo>
                    <a:pt x="235" y="97"/>
                  </a:lnTo>
                  <a:lnTo>
                    <a:pt x="434" y="371"/>
                  </a:lnTo>
                  <a:lnTo>
                    <a:pt x="341" y="122"/>
                  </a:lnTo>
                  <a:lnTo>
                    <a:pt x="471" y="366"/>
                  </a:lnTo>
                  <a:lnTo>
                    <a:pt x="361" y="41"/>
                  </a:lnTo>
                  <a:lnTo>
                    <a:pt x="508" y="349"/>
                  </a:lnTo>
                  <a:lnTo>
                    <a:pt x="459" y="17"/>
                  </a:lnTo>
                  <a:lnTo>
                    <a:pt x="539" y="347"/>
                  </a:lnTo>
                  <a:lnTo>
                    <a:pt x="539" y="0"/>
                  </a:lnTo>
                  <a:lnTo>
                    <a:pt x="593" y="237"/>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40" name="Group 39">
              <a:extLst>
                <a:ext uri="{FF2B5EF4-FFF2-40B4-BE49-F238E27FC236}">
                  <a16:creationId xmlns:a16="http://schemas.microsoft.com/office/drawing/2014/main" id="{4BFEF44D-0A9B-4726-99C3-9A2B8390F108}"/>
                </a:ext>
              </a:extLst>
            </p:cNvPr>
            <p:cNvGrpSpPr>
              <a:grpSpLocks/>
            </p:cNvGrpSpPr>
            <p:nvPr/>
          </p:nvGrpSpPr>
          <p:grpSpPr bwMode="auto">
            <a:xfrm>
              <a:off x="2907" y="1193"/>
              <a:ext cx="1377" cy="1398"/>
              <a:chOff x="2907" y="1193"/>
              <a:chExt cx="1377" cy="1398"/>
            </a:xfrm>
          </p:grpSpPr>
          <p:grpSp>
            <p:nvGrpSpPr>
              <p:cNvPr id="45" name="Group 40">
                <a:extLst>
                  <a:ext uri="{FF2B5EF4-FFF2-40B4-BE49-F238E27FC236}">
                    <a16:creationId xmlns:a16="http://schemas.microsoft.com/office/drawing/2014/main" id="{BDFD4E23-C34D-472F-923A-B102F6F939E9}"/>
                  </a:ext>
                </a:extLst>
              </p:cNvPr>
              <p:cNvGrpSpPr>
                <a:grpSpLocks/>
              </p:cNvGrpSpPr>
              <p:nvPr/>
            </p:nvGrpSpPr>
            <p:grpSpPr bwMode="auto">
              <a:xfrm>
                <a:off x="2943" y="1221"/>
                <a:ext cx="640" cy="1328"/>
                <a:chOff x="2943" y="1221"/>
                <a:chExt cx="640" cy="1328"/>
              </a:xfrm>
            </p:grpSpPr>
            <p:sp>
              <p:nvSpPr>
                <p:cNvPr id="61" name="Freeform 41">
                  <a:extLst>
                    <a:ext uri="{FF2B5EF4-FFF2-40B4-BE49-F238E27FC236}">
                      <a16:creationId xmlns:a16="http://schemas.microsoft.com/office/drawing/2014/main" id="{8402BE69-55BD-40A5-8B3E-3AF738912168}"/>
                    </a:ext>
                  </a:extLst>
                </p:cNvPr>
                <p:cNvSpPr>
                  <a:spLocks/>
                </p:cNvSpPr>
                <p:nvPr/>
              </p:nvSpPr>
              <p:spPr bwMode="auto">
                <a:xfrm>
                  <a:off x="2949" y="1647"/>
                  <a:ext cx="633" cy="229"/>
                </a:xfrm>
                <a:custGeom>
                  <a:avLst/>
                  <a:gdLst>
                    <a:gd name="T0" fmla="*/ 633 w 633"/>
                    <a:gd name="T1" fmla="*/ 229 h 229"/>
                    <a:gd name="T2" fmla="*/ 46 w 633"/>
                    <a:gd name="T3" fmla="*/ 0 h 229"/>
                    <a:gd name="T4" fmla="*/ 308 w 633"/>
                    <a:gd name="T5" fmla="*/ 120 h 229"/>
                    <a:gd name="T6" fmla="*/ 0 w 633"/>
                    <a:gd name="T7" fmla="*/ 70 h 229"/>
                    <a:gd name="T8" fmla="*/ 633 w 633"/>
                    <a:gd name="T9" fmla="*/ 229 h 229"/>
                    <a:gd name="T10" fmla="*/ 0 60000 65536"/>
                    <a:gd name="T11" fmla="*/ 0 60000 65536"/>
                    <a:gd name="T12" fmla="*/ 0 60000 65536"/>
                    <a:gd name="T13" fmla="*/ 0 60000 65536"/>
                    <a:gd name="T14" fmla="*/ 0 60000 65536"/>
                    <a:gd name="T15" fmla="*/ 0 w 633"/>
                    <a:gd name="T16" fmla="*/ 0 h 229"/>
                    <a:gd name="T17" fmla="*/ 633 w 633"/>
                    <a:gd name="T18" fmla="*/ 229 h 229"/>
                  </a:gdLst>
                  <a:ahLst/>
                  <a:cxnLst>
                    <a:cxn ang="T10">
                      <a:pos x="T0" y="T1"/>
                    </a:cxn>
                    <a:cxn ang="T11">
                      <a:pos x="T2" y="T3"/>
                    </a:cxn>
                    <a:cxn ang="T12">
                      <a:pos x="T4" y="T5"/>
                    </a:cxn>
                    <a:cxn ang="T13">
                      <a:pos x="T6" y="T7"/>
                    </a:cxn>
                    <a:cxn ang="T14">
                      <a:pos x="T8" y="T9"/>
                    </a:cxn>
                  </a:cxnLst>
                  <a:rect l="T15" t="T16" r="T17" b="T18"/>
                  <a:pathLst>
                    <a:path w="633" h="229">
                      <a:moveTo>
                        <a:pt x="633" y="229"/>
                      </a:moveTo>
                      <a:lnTo>
                        <a:pt x="46" y="0"/>
                      </a:lnTo>
                      <a:lnTo>
                        <a:pt x="308" y="120"/>
                      </a:lnTo>
                      <a:lnTo>
                        <a:pt x="0" y="70"/>
                      </a:lnTo>
                      <a:lnTo>
                        <a:pt x="633" y="229"/>
                      </a:lnTo>
                      <a:close/>
                    </a:path>
                  </a:pathLst>
                </a:custGeom>
                <a:solidFill>
                  <a:srgbClr val="A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2" name="Freeform 42">
                  <a:extLst>
                    <a:ext uri="{FF2B5EF4-FFF2-40B4-BE49-F238E27FC236}">
                      <a16:creationId xmlns:a16="http://schemas.microsoft.com/office/drawing/2014/main" id="{919B362E-656A-401E-86E0-38F5EC40202A}"/>
                    </a:ext>
                  </a:extLst>
                </p:cNvPr>
                <p:cNvSpPr>
                  <a:spLocks/>
                </p:cNvSpPr>
                <p:nvPr/>
              </p:nvSpPr>
              <p:spPr bwMode="auto">
                <a:xfrm>
                  <a:off x="2943" y="1895"/>
                  <a:ext cx="632" cy="228"/>
                </a:xfrm>
                <a:custGeom>
                  <a:avLst/>
                  <a:gdLst>
                    <a:gd name="T0" fmla="*/ 632 w 632"/>
                    <a:gd name="T1" fmla="*/ 0 h 228"/>
                    <a:gd name="T2" fmla="*/ 47 w 632"/>
                    <a:gd name="T3" fmla="*/ 228 h 228"/>
                    <a:gd name="T4" fmla="*/ 307 w 632"/>
                    <a:gd name="T5" fmla="*/ 110 h 228"/>
                    <a:gd name="T6" fmla="*/ 0 w 632"/>
                    <a:gd name="T7" fmla="*/ 160 h 228"/>
                    <a:gd name="T8" fmla="*/ 632 w 632"/>
                    <a:gd name="T9" fmla="*/ 0 h 228"/>
                    <a:gd name="T10" fmla="*/ 0 60000 65536"/>
                    <a:gd name="T11" fmla="*/ 0 60000 65536"/>
                    <a:gd name="T12" fmla="*/ 0 60000 65536"/>
                    <a:gd name="T13" fmla="*/ 0 60000 65536"/>
                    <a:gd name="T14" fmla="*/ 0 60000 65536"/>
                    <a:gd name="T15" fmla="*/ 0 w 632"/>
                    <a:gd name="T16" fmla="*/ 0 h 228"/>
                    <a:gd name="T17" fmla="*/ 632 w 632"/>
                    <a:gd name="T18" fmla="*/ 228 h 228"/>
                  </a:gdLst>
                  <a:ahLst/>
                  <a:cxnLst>
                    <a:cxn ang="T10">
                      <a:pos x="T0" y="T1"/>
                    </a:cxn>
                    <a:cxn ang="T11">
                      <a:pos x="T2" y="T3"/>
                    </a:cxn>
                    <a:cxn ang="T12">
                      <a:pos x="T4" y="T5"/>
                    </a:cxn>
                    <a:cxn ang="T13">
                      <a:pos x="T6" y="T7"/>
                    </a:cxn>
                    <a:cxn ang="T14">
                      <a:pos x="T8" y="T9"/>
                    </a:cxn>
                  </a:cxnLst>
                  <a:rect l="T15" t="T16" r="T17" b="T18"/>
                  <a:pathLst>
                    <a:path w="632" h="228">
                      <a:moveTo>
                        <a:pt x="632" y="0"/>
                      </a:moveTo>
                      <a:lnTo>
                        <a:pt x="47" y="228"/>
                      </a:lnTo>
                      <a:lnTo>
                        <a:pt x="307" y="110"/>
                      </a:lnTo>
                      <a:lnTo>
                        <a:pt x="0" y="160"/>
                      </a:lnTo>
                      <a:lnTo>
                        <a:pt x="632" y="0"/>
                      </a:lnTo>
                      <a:close/>
                    </a:path>
                  </a:pathLst>
                </a:custGeom>
                <a:solidFill>
                  <a:srgbClr val="A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 name="Freeform 43">
                  <a:extLst>
                    <a:ext uri="{FF2B5EF4-FFF2-40B4-BE49-F238E27FC236}">
                      <a16:creationId xmlns:a16="http://schemas.microsoft.com/office/drawing/2014/main" id="{D14EC0A6-8527-4DB8-A81E-649AE4B6EA15}"/>
                    </a:ext>
                  </a:extLst>
                </p:cNvPr>
                <p:cNvSpPr>
                  <a:spLocks/>
                </p:cNvSpPr>
                <p:nvPr/>
              </p:nvSpPr>
              <p:spPr bwMode="auto">
                <a:xfrm>
                  <a:off x="3358" y="1905"/>
                  <a:ext cx="225" cy="644"/>
                </a:xfrm>
                <a:custGeom>
                  <a:avLst/>
                  <a:gdLst>
                    <a:gd name="T0" fmla="*/ 225 w 225"/>
                    <a:gd name="T1" fmla="*/ 0 h 644"/>
                    <a:gd name="T2" fmla="*/ 0 w 225"/>
                    <a:gd name="T3" fmla="*/ 596 h 644"/>
                    <a:gd name="T4" fmla="*/ 117 w 225"/>
                    <a:gd name="T5" fmla="*/ 331 h 644"/>
                    <a:gd name="T6" fmla="*/ 68 w 225"/>
                    <a:gd name="T7" fmla="*/ 644 h 644"/>
                    <a:gd name="T8" fmla="*/ 225 w 225"/>
                    <a:gd name="T9" fmla="*/ 0 h 644"/>
                    <a:gd name="T10" fmla="*/ 0 60000 65536"/>
                    <a:gd name="T11" fmla="*/ 0 60000 65536"/>
                    <a:gd name="T12" fmla="*/ 0 60000 65536"/>
                    <a:gd name="T13" fmla="*/ 0 60000 65536"/>
                    <a:gd name="T14" fmla="*/ 0 60000 65536"/>
                    <a:gd name="T15" fmla="*/ 0 w 225"/>
                    <a:gd name="T16" fmla="*/ 0 h 644"/>
                    <a:gd name="T17" fmla="*/ 225 w 225"/>
                    <a:gd name="T18" fmla="*/ 644 h 644"/>
                  </a:gdLst>
                  <a:ahLst/>
                  <a:cxnLst>
                    <a:cxn ang="T10">
                      <a:pos x="T0" y="T1"/>
                    </a:cxn>
                    <a:cxn ang="T11">
                      <a:pos x="T2" y="T3"/>
                    </a:cxn>
                    <a:cxn ang="T12">
                      <a:pos x="T4" y="T5"/>
                    </a:cxn>
                    <a:cxn ang="T13">
                      <a:pos x="T6" y="T7"/>
                    </a:cxn>
                    <a:cxn ang="T14">
                      <a:pos x="T8" y="T9"/>
                    </a:cxn>
                  </a:cxnLst>
                  <a:rect l="T15" t="T16" r="T17" b="T18"/>
                  <a:pathLst>
                    <a:path w="225" h="644">
                      <a:moveTo>
                        <a:pt x="225" y="0"/>
                      </a:moveTo>
                      <a:lnTo>
                        <a:pt x="0" y="596"/>
                      </a:lnTo>
                      <a:lnTo>
                        <a:pt x="117" y="331"/>
                      </a:lnTo>
                      <a:lnTo>
                        <a:pt x="68" y="644"/>
                      </a:lnTo>
                      <a:lnTo>
                        <a:pt x="225" y="0"/>
                      </a:lnTo>
                      <a:close/>
                    </a:path>
                  </a:pathLst>
                </a:custGeom>
                <a:solidFill>
                  <a:srgbClr val="A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4" name="Freeform 44">
                  <a:extLst>
                    <a:ext uri="{FF2B5EF4-FFF2-40B4-BE49-F238E27FC236}">
                      <a16:creationId xmlns:a16="http://schemas.microsoft.com/office/drawing/2014/main" id="{2C57A189-CF49-4249-9872-EA74A9622241}"/>
                    </a:ext>
                  </a:extLst>
                </p:cNvPr>
                <p:cNvSpPr>
                  <a:spLocks/>
                </p:cNvSpPr>
                <p:nvPr/>
              </p:nvSpPr>
              <p:spPr bwMode="auto">
                <a:xfrm>
                  <a:off x="3358" y="1221"/>
                  <a:ext cx="225" cy="644"/>
                </a:xfrm>
                <a:custGeom>
                  <a:avLst/>
                  <a:gdLst>
                    <a:gd name="T0" fmla="*/ 225 w 225"/>
                    <a:gd name="T1" fmla="*/ 644 h 644"/>
                    <a:gd name="T2" fmla="*/ 0 w 225"/>
                    <a:gd name="T3" fmla="*/ 48 h 644"/>
                    <a:gd name="T4" fmla="*/ 117 w 225"/>
                    <a:gd name="T5" fmla="*/ 313 h 644"/>
                    <a:gd name="T6" fmla="*/ 68 w 225"/>
                    <a:gd name="T7" fmla="*/ 0 h 644"/>
                    <a:gd name="T8" fmla="*/ 225 w 225"/>
                    <a:gd name="T9" fmla="*/ 644 h 644"/>
                    <a:gd name="T10" fmla="*/ 0 60000 65536"/>
                    <a:gd name="T11" fmla="*/ 0 60000 65536"/>
                    <a:gd name="T12" fmla="*/ 0 60000 65536"/>
                    <a:gd name="T13" fmla="*/ 0 60000 65536"/>
                    <a:gd name="T14" fmla="*/ 0 60000 65536"/>
                    <a:gd name="T15" fmla="*/ 0 w 225"/>
                    <a:gd name="T16" fmla="*/ 0 h 644"/>
                    <a:gd name="T17" fmla="*/ 225 w 225"/>
                    <a:gd name="T18" fmla="*/ 644 h 644"/>
                  </a:gdLst>
                  <a:ahLst/>
                  <a:cxnLst>
                    <a:cxn ang="T10">
                      <a:pos x="T0" y="T1"/>
                    </a:cxn>
                    <a:cxn ang="T11">
                      <a:pos x="T2" y="T3"/>
                    </a:cxn>
                    <a:cxn ang="T12">
                      <a:pos x="T4" y="T5"/>
                    </a:cxn>
                    <a:cxn ang="T13">
                      <a:pos x="T6" y="T7"/>
                    </a:cxn>
                    <a:cxn ang="T14">
                      <a:pos x="T8" y="T9"/>
                    </a:cxn>
                  </a:cxnLst>
                  <a:rect l="T15" t="T16" r="T17" b="T18"/>
                  <a:pathLst>
                    <a:path w="225" h="644">
                      <a:moveTo>
                        <a:pt x="225" y="644"/>
                      </a:moveTo>
                      <a:lnTo>
                        <a:pt x="0" y="48"/>
                      </a:lnTo>
                      <a:lnTo>
                        <a:pt x="117" y="313"/>
                      </a:lnTo>
                      <a:lnTo>
                        <a:pt x="68" y="0"/>
                      </a:lnTo>
                      <a:lnTo>
                        <a:pt x="225" y="644"/>
                      </a:lnTo>
                      <a:close/>
                    </a:path>
                  </a:pathLst>
                </a:custGeom>
                <a:solidFill>
                  <a:srgbClr val="A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46" name="Group 45">
                <a:extLst>
                  <a:ext uri="{FF2B5EF4-FFF2-40B4-BE49-F238E27FC236}">
                    <a16:creationId xmlns:a16="http://schemas.microsoft.com/office/drawing/2014/main" id="{89590D58-B8CD-4314-8252-1AB6BD9B3811}"/>
                  </a:ext>
                </a:extLst>
              </p:cNvPr>
              <p:cNvGrpSpPr>
                <a:grpSpLocks/>
              </p:cNvGrpSpPr>
              <p:nvPr/>
            </p:nvGrpSpPr>
            <p:grpSpPr bwMode="auto">
              <a:xfrm>
                <a:off x="2907" y="1193"/>
                <a:ext cx="1377" cy="1398"/>
                <a:chOff x="2907" y="1193"/>
                <a:chExt cx="1377" cy="1398"/>
              </a:xfrm>
            </p:grpSpPr>
            <p:grpSp>
              <p:nvGrpSpPr>
                <p:cNvPr id="47" name="Group 46">
                  <a:extLst>
                    <a:ext uri="{FF2B5EF4-FFF2-40B4-BE49-F238E27FC236}">
                      <a16:creationId xmlns:a16="http://schemas.microsoft.com/office/drawing/2014/main" id="{20AEED53-D594-459A-BF8C-26A71349DA9B}"/>
                    </a:ext>
                  </a:extLst>
                </p:cNvPr>
                <p:cNvGrpSpPr>
                  <a:grpSpLocks/>
                </p:cNvGrpSpPr>
                <p:nvPr/>
              </p:nvGrpSpPr>
              <p:grpSpPr bwMode="auto">
                <a:xfrm>
                  <a:off x="3097" y="1917"/>
                  <a:ext cx="997" cy="508"/>
                  <a:chOff x="3097" y="1917"/>
                  <a:chExt cx="997" cy="508"/>
                </a:xfrm>
              </p:grpSpPr>
              <p:sp>
                <p:nvSpPr>
                  <p:cNvPr id="59" name="Freeform 47">
                    <a:extLst>
                      <a:ext uri="{FF2B5EF4-FFF2-40B4-BE49-F238E27FC236}">
                        <a16:creationId xmlns:a16="http://schemas.microsoft.com/office/drawing/2014/main" id="{0F8FF4FF-B89F-4277-8B79-6D3AA1974B49}"/>
                      </a:ext>
                    </a:extLst>
                  </p:cNvPr>
                  <p:cNvSpPr>
                    <a:spLocks/>
                  </p:cNvSpPr>
                  <p:nvPr/>
                </p:nvSpPr>
                <p:spPr bwMode="auto">
                  <a:xfrm>
                    <a:off x="3632" y="1917"/>
                    <a:ext cx="462" cy="508"/>
                  </a:xfrm>
                  <a:custGeom>
                    <a:avLst/>
                    <a:gdLst>
                      <a:gd name="T0" fmla="*/ 0 w 462"/>
                      <a:gd name="T1" fmla="*/ 0 h 508"/>
                      <a:gd name="T2" fmla="*/ 299 w 462"/>
                      <a:gd name="T3" fmla="*/ 508 h 508"/>
                      <a:gd name="T4" fmla="*/ 157 w 462"/>
                      <a:gd name="T5" fmla="*/ 221 h 508"/>
                      <a:gd name="T6" fmla="*/ 435 w 462"/>
                      <a:gd name="T7" fmla="*/ 508 h 508"/>
                      <a:gd name="T8" fmla="*/ 202 w 462"/>
                      <a:gd name="T9" fmla="*/ 190 h 508"/>
                      <a:gd name="T10" fmla="*/ 462 w 462"/>
                      <a:gd name="T11" fmla="*/ 339 h 508"/>
                      <a:gd name="T12" fmla="*/ 0 w 462"/>
                      <a:gd name="T13" fmla="*/ 0 h 508"/>
                      <a:gd name="T14" fmla="*/ 0 60000 65536"/>
                      <a:gd name="T15" fmla="*/ 0 60000 65536"/>
                      <a:gd name="T16" fmla="*/ 0 60000 65536"/>
                      <a:gd name="T17" fmla="*/ 0 60000 65536"/>
                      <a:gd name="T18" fmla="*/ 0 60000 65536"/>
                      <a:gd name="T19" fmla="*/ 0 60000 65536"/>
                      <a:gd name="T20" fmla="*/ 0 60000 65536"/>
                      <a:gd name="T21" fmla="*/ 0 w 462"/>
                      <a:gd name="T22" fmla="*/ 0 h 508"/>
                      <a:gd name="T23" fmla="*/ 462 w 462"/>
                      <a:gd name="T24" fmla="*/ 508 h 5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2" h="508">
                        <a:moveTo>
                          <a:pt x="0" y="0"/>
                        </a:moveTo>
                        <a:lnTo>
                          <a:pt x="299" y="508"/>
                        </a:lnTo>
                        <a:lnTo>
                          <a:pt x="157" y="221"/>
                        </a:lnTo>
                        <a:lnTo>
                          <a:pt x="435" y="508"/>
                        </a:lnTo>
                        <a:lnTo>
                          <a:pt x="202" y="190"/>
                        </a:lnTo>
                        <a:lnTo>
                          <a:pt x="462" y="339"/>
                        </a:lnTo>
                        <a:lnTo>
                          <a:pt x="0" y="0"/>
                        </a:lnTo>
                        <a:close/>
                      </a:path>
                    </a:pathLst>
                  </a:custGeom>
                  <a:solidFill>
                    <a:srgbClr val="A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 name="Freeform 48">
                    <a:extLst>
                      <a:ext uri="{FF2B5EF4-FFF2-40B4-BE49-F238E27FC236}">
                        <a16:creationId xmlns:a16="http://schemas.microsoft.com/office/drawing/2014/main" id="{D2D6B831-60DE-40DA-8D03-9979C08ED42B}"/>
                      </a:ext>
                    </a:extLst>
                  </p:cNvPr>
                  <p:cNvSpPr>
                    <a:spLocks/>
                  </p:cNvSpPr>
                  <p:nvPr/>
                </p:nvSpPr>
                <p:spPr bwMode="auto">
                  <a:xfrm>
                    <a:off x="3097" y="1917"/>
                    <a:ext cx="462" cy="508"/>
                  </a:xfrm>
                  <a:custGeom>
                    <a:avLst/>
                    <a:gdLst>
                      <a:gd name="T0" fmla="*/ 462 w 462"/>
                      <a:gd name="T1" fmla="*/ 0 h 508"/>
                      <a:gd name="T2" fmla="*/ 162 w 462"/>
                      <a:gd name="T3" fmla="*/ 508 h 508"/>
                      <a:gd name="T4" fmla="*/ 305 w 462"/>
                      <a:gd name="T5" fmla="*/ 221 h 508"/>
                      <a:gd name="T6" fmla="*/ 27 w 462"/>
                      <a:gd name="T7" fmla="*/ 508 h 508"/>
                      <a:gd name="T8" fmla="*/ 260 w 462"/>
                      <a:gd name="T9" fmla="*/ 190 h 508"/>
                      <a:gd name="T10" fmla="*/ 0 w 462"/>
                      <a:gd name="T11" fmla="*/ 339 h 508"/>
                      <a:gd name="T12" fmla="*/ 462 w 462"/>
                      <a:gd name="T13" fmla="*/ 0 h 508"/>
                      <a:gd name="T14" fmla="*/ 0 60000 65536"/>
                      <a:gd name="T15" fmla="*/ 0 60000 65536"/>
                      <a:gd name="T16" fmla="*/ 0 60000 65536"/>
                      <a:gd name="T17" fmla="*/ 0 60000 65536"/>
                      <a:gd name="T18" fmla="*/ 0 60000 65536"/>
                      <a:gd name="T19" fmla="*/ 0 60000 65536"/>
                      <a:gd name="T20" fmla="*/ 0 60000 65536"/>
                      <a:gd name="T21" fmla="*/ 0 w 462"/>
                      <a:gd name="T22" fmla="*/ 0 h 508"/>
                      <a:gd name="T23" fmla="*/ 462 w 462"/>
                      <a:gd name="T24" fmla="*/ 508 h 5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2" h="508">
                        <a:moveTo>
                          <a:pt x="462" y="0"/>
                        </a:moveTo>
                        <a:lnTo>
                          <a:pt x="162" y="508"/>
                        </a:lnTo>
                        <a:lnTo>
                          <a:pt x="305" y="221"/>
                        </a:lnTo>
                        <a:lnTo>
                          <a:pt x="27" y="508"/>
                        </a:lnTo>
                        <a:lnTo>
                          <a:pt x="260" y="190"/>
                        </a:lnTo>
                        <a:lnTo>
                          <a:pt x="0" y="339"/>
                        </a:lnTo>
                        <a:lnTo>
                          <a:pt x="462" y="0"/>
                        </a:lnTo>
                        <a:close/>
                      </a:path>
                    </a:pathLst>
                  </a:custGeom>
                  <a:solidFill>
                    <a:srgbClr val="A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48" name="Group 49">
                  <a:extLst>
                    <a:ext uri="{FF2B5EF4-FFF2-40B4-BE49-F238E27FC236}">
                      <a16:creationId xmlns:a16="http://schemas.microsoft.com/office/drawing/2014/main" id="{7ECC003C-48E1-4F8F-81F0-3C8DF538B15D}"/>
                    </a:ext>
                  </a:extLst>
                </p:cNvPr>
                <p:cNvGrpSpPr>
                  <a:grpSpLocks/>
                </p:cNvGrpSpPr>
                <p:nvPr/>
              </p:nvGrpSpPr>
              <p:grpSpPr bwMode="auto">
                <a:xfrm>
                  <a:off x="2907" y="1193"/>
                  <a:ext cx="1377" cy="1398"/>
                  <a:chOff x="2907" y="1193"/>
                  <a:chExt cx="1377" cy="1398"/>
                </a:xfrm>
              </p:grpSpPr>
              <p:sp>
                <p:nvSpPr>
                  <p:cNvPr id="49" name="Freeform 50">
                    <a:extLst>
                      <a:ext uri="{FF2B5EF4-FFF2-40B4-BE49-F238E27FC236}">
                        <a16:creationId xmlns:a16="http://schemas.microsoft.com/office/drawing/2014/main" id="{40CA2B8F-6B99-46E6-B445-FCC45CBCB91A}"/>
                      </a:ext>
                    </a:extLst>
                  </p:cNvPr>
                  <p:cNvSpPr>
                    <a:spLocks/>
                  </p:cNvSpPr>
                  <p:nvPr/>
                </p:nvSpPr>
                <p:spPr bwMode="auto">
                  <a:xfrm>
                    <a:off x="3622" y="1657"/>
                    <a:ext cx="633" cy="228"/>
                  </a:xfrm>
                  <a:custGeom>
                    <a:avLst/>
                    <a:gdLst>
                      <a:gd name="T0" fmla="*/ 0 w 633"/>
                      <a:gd name="T1" fmla="*/ 228 h 228"/>
                      <a:gd name="T2" fmla="*/ 587 w 633"/>
                      <a:gd name="T3" fmla="*/ 0 h 228"/>
                      <a:gd name="T4" fmla="*/ 325 w 633"/>
                      <a:gd name="T5" fmla="*/ 118 h 228"/>
                      <a:gd name="T6" fmla="*/ 633 w 633"/>
                      <a:gd name="T7" fmla="*/ 68 h 228"/>
                      <a:gd name="T8" fmla="*/ 0 w 633"/>
                      <a:gd name="T9" fmla="*/ 228 h 228"/>
                      <a:gd name="T10" fmla="*/ 0 60000 65536"/>
                      <a:gd name="T11" fmla="*/ 0 60000 65536"/>
                      <a:gd name="T12" fmla="*/ 0 60000 65536"/>
                      <a:gd name="T13" fmla="*/ 0 60000 65536"/>
                      <a:gd name="T14" fmla="*/ 0 60000 65536"/>
                      <a:gd name="T15" fmla="*/ 0 w 633"/>
                      <a:gd name="T16" fmla="*/ 0 h 228"/>
                      <a:gd name="T17" fmla="*/ 633 w 633"/>
                      <a:gd name="T18" fmla="*/ 228 h 228"/>
                    </a:gdLst>
                    <a:ahLst/>
                    <a:cxnLst>
                      <a:cxn ang="T10">
                        <a:pos x="T0" y="T1"/>
                      </a:cxn>
                      <a:cxn ang="T11">
                        <a:pos x="T2" y="T3"/>
                      </a:cxn>
                      <a:cxn ang="T12">
                        <a:pos x="T4" y="T5"/>
                      </a:cxn>
                      <a:cxn ang="T13">
                        <a:pos x="T6" y="T7"/>
                      </a:cxn>
                      <a:cxn ang="T14">
                        <a:pos x="T8" y="T9"/>
                      </a:cxn>
                    </a:cxnLst>
                    <a:rect l="T15" t="T16" r="T17" b="T18"/>
                    <a:pathLst>
                      <a:path w="633" h="228">
                        <a:moveTo>
                          <a:pt x="0" y="228"/>
                        </a:moveTo>
                        <a:lnTo>
                          <a:pt x="587" y="0"/>
                        </a:lnTo>
                        <a:lnTo>
                          <a:pt x="325" y="118"/>
                        </a:lnTo>
                        <a:lnTo>
                          <a:pt x="633" y="68"/>
                        </a:lnTo>
                        <a:lnTo>
                          <a:pt x="0" y="228"/>
                        </a:lnTo>
                        <a:close/>
                      </a:path>
                    </a:pathLst>
                  </a:custGeom>
                  <a:solidFill>
                    <a:srgbClr val="A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 name="Freeform 51">
                    <a:extLst>
                      <a:ext uri="{FF2B5EF4-FFF2-40B4-BE49-F238E27FC236}">
                        <a16:creationId xmlns:a16="http://schemas.microsoft.com/office/drawing/2014/main" id="{6652C49C-AFEA-4212-A2F5-1825EFC2A627}"/>
                      </a:ext>
                    </a:extLst>
                  </p:cNvPr>
                  <p:cNvSpPr>
                    <a:spLocks/>
                  </p:cNvSpPr>
                  <p:nvPr/>
                </p:nvSpPr>
                <p:spPr bwMode="auto">
                  <a:xfrm>
                    <a:off x="3629" y="1904"/>
                    <a:ext cx="632" cy="229"/>
                  </a:xfrm>
                  <a:custGeom>
                    <a:avLst/>
                    <a:gdLst>
                      <a:gd name="T0" fmla="*/ 0 w 632"/>
                      <a:gd name="T1" fmla="*/ 0 h 229"/>
                      <a:gd name="T2" fmla="*/ 585 w 632"/>
                      <a:gd name="T3" fmla="*/ 229 h 229"/>
                      <a:gd name="T4" fmla="*/ 325 w 632"/>
                      <a:gd name="T5" fmla="*/ 109 h 229"/>
                      <a:gd name="T6" fmla="*/ 632 w 632"/>
                      <a:gd name="T7" fmla="*/ 159 h 229"/>
                      <a:gd name="T8" fmla="*/ 0 w 632"/>
                      <a:gd name="T9" fmla="*/ 0 h 229"/>
                      <a:gd name="T10" fmla="*/ 0 60000 65536"/>
                      <a:gd name="T11" fmla="*/ 0 60000 65536"/>
                      <a:gd name="T12" fmla="*/ 0 60000 65536"/>
                      <a:gd name="T13" fmla="*/ 0 60000 65536"/>
                      <a:gd name="T14" fmla="*/ 0 60000 65536"/>
                      <a:gd name="T15" fmla="*/ 0 w 632"/>
                      <a:gd name="T16" fmla="*/ 0 h 229"/>
                      <a:gd name="T17" fmla="*/ 632 w 632"/>
                      <a:gd name="T18" fmla="*/ 229 h 229"/>
                    </a:gdLst>
                    <a:ahLst/>
                    <a:cxnLst>
                      <a:cxn ang="T10">
                        <a:pos x="T0" y="T1"/>
                      </a:cxn>
                      <a:cxn ang="T11">
                        <a:pos x="T2" y="T3"/>
                      </a:cxn>
                      <a:cxn ang="T12">
                        <a:pos x="T4" y="T5"/>
                      </a:cxn>
                      <a:cxn ang="T13">
                        <a:pos x="T6" y="T7"/>
                      </a:cxn>
                      <a:cxn ang="T14">
                        <a:pos x="T8" y="T9"/>
                      </a:cxn>
                    </a:cxnLst>
                    <a:rect l="T15" t="T16" r="T17" b="T18"/>
                    <a:pathLst>
                      <a:path w="632" h="229">
                        <a:moveTo>
                          <a:pt x="0" y="0"/>
                        </a:moveTo>
                        <a:lnTo>
                          <a:pt x="585" y="229"/>
                        </a:lnTo>
                        <a:lnTo>
                          <a:pt x="325" y="109"/>
                        </a:lnTo>
                        <a:lnTo>
                          <a:pt x="632" y="159"/>
                        </a:lnTo>
                        <a:lnTo>
                          <a:pt x="0" y="0"/>
                        </a:lnTo>
                        <a:close/>
                      </a:path>
                    </a:pathLst>
                  </a:custGeom>
                  <a:solidFill>
                    <a:srgbClr val="A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 name="Freeform 52">
                    <a:extLst>
                      <a:ext uri="{FF2B5EF4-FFF2-40B4-BE49-F238E27FC236}">
                        <a16:creationId xmlns:a16="http://schemas.microsoft.com/office/drawing/2014/main" id="{9E2E426C-0DF5-482C-996F-BFDCA7198A80}"/>
                      </a:ext>
                    </a:extLst>
                  </p:cNvPr>
                  <p:cNvSpPr>
                    <a:spLocks/>
                  </p:cNvSpPr>
                  <p:nvPr/>
                </p:nvSpPr>
                <p:spPr bwMode="auto">
                  <a:xfrm>
                    <a:off x="3621" y="1914"/>
                    <a:ext cx="225" cy="645"/>
                  </a:xfrm>
                  <a:custGeom>
                    <a:avLst/>
                    <a:gdLst>
                      <a:gd name="T0" fmla="*/ 0 w 225"/>
                      <a:gd name="T1" fmla="*/ 0 h 645"/>
                      <a:gd name="T2" fmla="*/ 225 w 225"/>
                      <a:gd name="T3" fmla="*/ 597 h 645"/>
                      <a:gd name="T4" fmla="*/ 108 w 225"/>
                      <a:gd name="T5" fmla="*/ 332 h 645"/>
                      <a:gd name="T6" fmla="*/ 157 w 225"/>
                      <a:gd name="T7" fmla="*/ 645 h 645"/>
                      <a:gd name="T8" fmla="*/ 0 w 225"/>
                      <a:gd name="T9" fmla="*/ 0 h 645"/>
                      <a:gd name="T10" fmla="*/ 0 60000 65536"/>
                      <a:gd name="T11" fmla="*/ 0 60000 65536"/>
                      <a:gd name="T12" fmla="*/ 0 60000 65536"/>
                      <a:gd name="T13" fmla="*/ 0 60000 65536"/>
                      <a:gd name="T14" fmla="*/ 0 60000 65536"/>
                      <a:gd name="T15" fmla="*/ 0 w 225"/>
                      <a:gd name="T16" fmla="*/ 0 h 645"/>
                      <a:gd name="T17" fmla="*/ 225 w 225"/>
                      <a:gd name="T18" fmla="*/ 645 h 645"/>
                    </a:gdLst>
                    <a:ahLst/>
                    <a:cxnLst>
                      <a:cxn ang="T10">
                        <a:pos x="T0" y="T1"/>
                      </a:cxn>
                      <a:cxn ang="T11">
                        <a:pos x="T2" y="T3"/>
                      </a:cxn>
                      <a:cxn ang="T12">
                        <a:pos x="T4" y="T5"/>
                      </a:cxn>
                      <a:cxn ang="T13">
                        <a:pos x="T6" y="T7"/>
                      </a:cxn>
                      <a:cxn ang="T14">
                        <a:pos x="T8" y="T9"/>
                      </a:cxn>
                    </a:cxnLst>
                    <a:rect l="T15" t="T16" r="T17" b="T18"/>
                    <a:pathLst>
                      <a:path w="225" h="645">
                        <a:moveTo>
                          <a:pt x="0" y="0"/>
                        </a:moveTo>
                        <a:lnTo>
                          <a:pt x="225" y="597"/>
                        </a:lnTo>
                        <a:lnTo>
                          <a:pt x="108" y="332"/>
                        </a:lnTo>
                        <a:lnTo>
                          <a:pt x="157" y="645"/>
                        </a:lnTo>
                        <a:lnTo>
                          <a:pt x="0" y="0"/>
                        </a:lnTo>
                        <a:close/>
                      </a:path>
                    </a:pathLst>
                  </a:custGeom>
                  <a:solidFill>
                    <a:srgbClr val="A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 name="Freeform 53">
                    <a:extLst>
                      <a:ext uri="{FF2B5EF4-FFF2-40B4-BE49-F238E27FC236}">
                        <a16:creationId xmlns:a16="http://schemas.microsoft.com/office/drawing/2014/main" id="{8D59DFB7-E430-4A5B-B4B7-29D8137BF236}"/>
                      </a:ext>
                    </a:extLst>
                  </p:cNvPr>
                  <p:cNvSpPr>
                    <a:spLocks/>
                  </p:cNvSpPr>
                  <p:nvPr/>
                </p:nvSpPr>
                <p:spPr bwMode="auto">
                  <a:xfrm>
                    <a:off x="3621" y="1231"/>
                    <a:ext cx="225" cy="644"/>
                  </a:xfrm>
                  <a:custGeom>
                    <a:avLst/>
                    <a:gdLst>
                      <a:gd name="T0" fmla="*/ 0 w 225"/>
                      <a:gd name="T1" fmla="*/ 644 h 644"/>
                      <a:gd name="T2" fmla="*/ 225 w 225"/>
                      <a:gd name="T3" fmla="*/ 48 h 644"/>
                      <a:gd name="T4" fmla="*/ 108 w 225"/>
                      <a:gd name="T5" fmla="*/ 313 h 644"/>
                      <a:gd name="T6" fmla="*/ 157 w 225"/>
                      <a:gd name="T7" fmla="*/ 0 h 644"/>
                      <a:gd name="T8" fmla="*/ 0 w 225"/>
                      <a:gd name="T9" fmla="*/ 644 h 644"/>
                      <a:gd name="T10" fmla="*/ 0 60000 65536"/>
                      <a:gd name="T11" fmla="*/ 0 60000 65536"/>
                      <a:gd name="T12" fmla="*/ 0 60000 65536"/>
                      <a:gd name="T13" fmla="*/ 0 60000 65536"/>
                      <a:gd name="T14" fmla="*/ 0 60000 65536"/>
                      <a:gd name="T15" fmla="*/ 0 w 225"/>
                      <a:gd name="T16" fmla="*/ 0 h 644"/>
                      <a:gd name="T17" fmla="*/ 225 w 225"/>
                      <a:gd name="T18" fmla="*/ 644 h 644"/>
                    </a:gdLst>
                    <a:ahLst/>
                    <a:cxnLst>
                      <a:cxn ang="T10">
                        <a:pos x="T0" y="T1"/>
                      </a:cxn>
                      <a:cxn ang="T11">
                        <a:pos x="T2" y="T3"/>
                      </a:cxn>
                      <a:cxn ang="T12">
                        <a:pos x="T4" y="T5"/>
                      </a:cxn>
                      <a:cxn ang="T13">
                        <a:pos x="T6" y="T7"/>
                      </a:cxn>
                      <a:cxn ang="T14">
                        <a:pos x="T8" y="T9"/>
                      </a:cxn>
                    </a:cxnLst>
                    <a:rect l="T15" t="T16" r="T17" b="T18"/>
                    <a:pathLst>
                      <a:path w="225" h="644">
                        <a:moveTo>
                          <a:pt x="0" y="644"/>
                        </a:moveTo>
                        <a:lnTo>
                          <a:pt x="225" y="48"/>
                        </a:lnTo>
                        <a:lnTo>
                          <a:pt x="108" y="313"/>
                        </a:lnTo>
                        <a:lnTo>
                          <a:pt x="157" y="0"/>
                        </a:lnTo>
                        <a:lnTo>
                          <a:pt x="0" y="644"/>
                        </a:lnTo>
                        <a:close/>
                      </a:path>
                    </a:pathLst>
                  </a:custGeom>
                  <a:solidFill>
                    <a:srgbClr val="A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 name="Freeform 54">
                    <a:extLst>
                      <a:ext uri="{FF2B5EF4-FFF2-40B4-BE49-F238E27FC236}">
                        <a16:creationId xmlns:a16="http://schemas.microsoft.com/office/drawing/2014/main" id="{C8BCD2F6-BE79-4EF9-AF85-B4084F75A020}"/>
                      </a:ext>
                    </a:extLst>
                  </p:cNvPr>
                  <p:cNvSpPr>
                    <a:spLocks/>
                  </p:cNvSpPr>
                  <p:nvPr/>
                </p:nvSpPr>
                <p:spPr bwMode="auto">
                  <a:xfrm>
                    <a:off x="3632" y="1368"/>
                    <a:ext cx="462" cy="508"/>
                  </a:xfrm>
                  <a:custGeom>
                    <a:avLst/>
                    <a:gdLst>
                      <a:gd name="T0" fmla="*/ 0 w 462"/>
                      <a:gd name="T1" fmla="*/ 508 h 508"/>
                      <a:gd name="T2" fmla="*/ 299 w 462"/>
                      <a:gd name="T3" fmla="*/ 0 h 508"/>
                      <a:gd name="T4" fmla="*/ 157 w 462"/>
                      <a:gd name="T5" fmla="*/ 287 h 508"/>
                      <a:gd name="T6" fmla="*/ 435 w 462"/>
                      <a:gd name="T7" fmla="*/ 0 h 508"/>
                      <a:gd name="T8" fmla="*/ 202 w 462"/>
                      <a:gd name="T9" fmla="*/ 317 h 508"/>
                      <a:gd name="T10" fmla="*/ 462 w 462"/>
                      <a:gd name="T11" fmla="*/ 168 h 508"/>
                      <a:gd name="T12" fmla="*/ 0 w 462"/>
                      <a:gd name="T13" fmla="*/ 508 h 508"/>
                      <a:gd name="T14" fmla="*/ 0 60000 65536"/>
                      <a:gd name="T15" fmla="*/ 0 60000 65536"/>
                      <a:gd name="T16" fmla="*/ 0 60000 65536"/>
                      <a:gd name="T17" fmla="*/ 0 60000 65536"/>
                      <a:gd name="T18" fmla="*/ 0 60000 65536"/>
                      <a:gd name="T19" fmla="*/ 0 60000 65536"/>
                      <a:gd name="T20" fmla="*/ 0 60000 65536"/>
                      <a:gd name="T21" fmla="*/ 0 w 462"/>
                      <a:gd name="T22" fmla="*/ 0 h 508"/>
                      <a:gd name="T23" fmla="*/ 462 w 462"/>
                      <a:gd name="T24" fmla="*/ 508 h 5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2" h="508">
                        <a:moveTo>
                          <a:pt x="0" y="508"/>
                        </a:moveTo>
                        <a:lnTo>
                          <a:pt x="299" y="0"/>
                        </a:lnTo>
                        <a:lnTo>
                          <a:pt x="157" y="287"/>
                        </a:lnTo>
                        <a:lnTo>
                          <a:pt x="435" y="0"/>
                        </a:lnTo>
                        <a:lnTo>
                          <a:pt x="202" y="317"/>
                        </a:lnTo>
                        <a:lnTo>
                          <a:pt x="462" y="168"/>
                        </a:lnTo>
                        <a:lnTo>
                          <a:pt x="0" y="508"/>
                        </a:lnTo>
                        <a:close/>
                      </a:path>
                    </a:pathLst>
                  </a:custGeom>
                  <a:solidFill>
                    <a:srgbClr val="A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 name="Freeform 55">
                    <a:extLst>
                      <a:ext uri="{FF2B5EF4-FFF2-40B4-BE49-F238E27FC236}">
                        <a16:creationId xmlns:a16="http://schemas.microsoft.com/office/drawing/2014/main" id="{E5ABB5BA-3776-44E7-A831-0294EB66B5E0}"/>
                      </a:ext>
                    </a:extLst>
                  </p:cNvPr>
                  <p:cNvSpPr>
                    <a:spLocks/>
                  </p:cNvSpPr>
                  <p:nvPr/>
                </p:nvSpPr>
                <p:spPr bwMode="auto">
                  <a:xfrm>
                    <a:off x="3632" y="1811"/>
                    <a:ext cx="652" cy="156"/>
                  </a:xfrm>
                  <a:custGeom>
                    <a:avLst/>
                    <a:gdLst>
                      <a:gd name="T0" fmla="*/ 0 w 652"/>
                      <a:gd name="T1" fmla="*/ 76 h 156"/>
                      <a:gd name="T2" fmla="*/ 535 w 652"/>
                      <a:gd name="T3" fmla="*/ 0 h 156"/>
                      <a:gd name="T4" fmla="*/ 287 w 652"/>
                      <a:gd name="T5" fmla="*/ 54 h 156"/>
                      <a:gd name="T6" fmla="*/ 652 w 652"/>
                      <a:gd name="T7" fmla="*/ 104 h 156"/>
                      <a:gd name="T8" fmla="*/ 297 w 652"/>
                      <a:gd name="T9" fmla="*/ 101 h 156"/>
                      <a:gd name="T10" fmla="*/ 548 w 652"/>
                      <a:gd name="T11" fmla="*/ 156 h 156"/>
                      <a:gd name="T12" fmla="*/ 0 w 652"/>
                      <a:gd name="T13" fmla="*/ 76 h 156"/>
                      <a:gd name="T14" fmla="*/ 0 60000 65536"/>
                      <a:gd name="T15" fmla="*/ 0 60000 65536"/>
                      <a:gd name="T16" fmla="*/ 0 60000 65536"/>
                      <a:gd name="T17" fmla="*/ 0 60000 65536"/>
                      <a:gd name="T18" fmla="*/ 0 60000 65536"/>
                      <a:gd name="T19" fmla="*/ 0 60000 65536"/>
                      <a:gd name="T20" fmla="*/ 0 60000 65536"/>
                      <a:gd name="T21" fmla="*/ 0 w 652"/>
                      <a:gd name="T22" fmla="*/ 0 h 156"/>
                      <a:gd name="T23" fmla="*/ 652 w 652"/>
                      <a:gd name="T24" fmla="*/ 156 h 1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2" h="156">
                        <a:moveTo>
                          <a:pt x="0" y="76"/>
                        </a:moveTo>
                        <a:lnTo>
                          <a:pt x="535" y="0"/>
                        </a:lnTo>
                        <a:lnTo>
                          <a:pt x="287" y="54"/>
                        </a:lnTo>
                        <a:lnTo>
                          <a:pt x="652" y="104"/>
                        </a:lnTo>
                        <a:lnTo>
                          <a:pt x="297" y="101"/>
                        </a:lnTo>
                        <a:lnTo>
                          <a:pt x="548" y="156"/>
                        </a:lnTo>
                        <a:lnTo>
                          <a:pt x="0" y="76"/>
                        </a:lnTo>
                        <a:close/>
                      </a:path>
                    </a:pathLst>
                  </a:custGeom>
                  <a:solidFill>
                    <a:srgbClr val="A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 name="Freeform 56">
                    <a:extLst>
                      <a:ext uri="{FF2B5EF4-FFF2-40B4-BE49-F238E27FC236}">
                        <a16:creationId xmlns:a16="http://schemas.microsoft.com/office/drawing/2014/main" id="{F694D292-BBE1-42B2-9742-F820E0C6B26E}"/>
                      </a:ext>
                    </a:extLst>
                  </p:cNvPr>
                  <p:cNvSpPr>
                    <a:spLocks/>
                  </p:cNvSpPr>
                  <p:nvPr/>
                </p:nvSpPr>
                <p:spPr bwMode="auto">
                  <a:xfrm>
                    <a:off x="3097" y="1368"/>
                    <a:ext cx="462" cy="508"/>
                  </a:xfrm>
                  <a:custGeom>
                    <a:avLst/>
                    <a:gdLst>
                      <a:gd name="T0" fmla="*/ 462 w 462"/>
                      <a:gd name="T1" fmla="*/ 508 h 508"/>
                      <a:gd name="T2" fmla="*/ 162 w 462"/>
                      <a:gd name="T3" fmla="*/ 0 h 508"/>
                      <a:gd name="T4" fmla="*/ 305 w 462"/>
                      <a:gd name="T5" fmla="*/ 287 h 508"/>
                      <a:gd name="T6" fmla="*/ 27 w 462"/>
                      <a:gd name="T7" fmla="*/ 0 h 508"/>
                      <a:gd name="T8" fmla="*/ 260 w 462"/>
                      <a:gd name="T9" fmla="*/ 317 h 508"/>
                      <a:gd name="T10" fmla="*/ 0 w 462"/>
                      <a:gd name="T11" fmla="*/ 168 h 508"/>
                      <a:gd name="T12" fmla="*/ 462 w 462"/>
                      <a:gd name="T13" fmla="*/ 508 h 508"/>
                      <a:gd name="T14" fmla="*/ 0 60000 65536"/>
                      <a:gd name="T15" fmla="*/ 0 60000 65536"/>
                      <a:gd name="T16" fmla="*/ 0 60000 65536"/>
                      <a:gd name="T17" fmla="*/ 0 60000 65536"/>
                      <a:gd name="T18" fmla="*/ 0 60000 65536"/>
                      <a:gd name="T19" fmla="*/ 0 60000 65536"/>
                      <a:gd name="T20" fmla="*/ 0 60000 65536"/>
                      <a:gd name="T21" fmla="*/ 0 w 462"/>
                      <a:gd name="T22" fmla="*/ 0 h 508"/>
                      <a:gd name="T23" fmla="*/ 462 w 462"/>
                      <a:gd name="T24" fmla="*/ 508 h 5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2" h="508">
                        <a:moveTo>
                          <a:pt x="462" y="508"/>
                        </a:moveTo>
                        <a:lnTo>
                          <a:pt x="162" y="0"/>
                        </a:lnTo>
                        <a:lnTo>
                          <a:pt x="305" y="287"/>
                        </a:lnTo>
                        <a:lnTo>
                          <a:pt x="27" y="0"/>
                        </a:lnTo>
                        <a:lnTo>
                          <a:pt x="260" y="317"/>
                        </a:lnTo>
                        <a:lnTo>
                          <a:pt x="0" y="168"/>
                        </a:lnTo>
                        <a:lnTo>
                          <a:pt x="462" y="508"/>
                        </a:lnTo>
                        <a:close/>
                      </a:path>
                    </a:pathLst>
                  </a:custGeom>
                  <a:solidFill>
                    <a:srgbClr val="A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 name="Freeform 57">
                    <a:extLst>
                      <a:ext uri="{FF2B5EF4-FFF2-40B4-BE49-F238E27FC236}">
                        <a16:creationId xmlns:a16="http://schemas.microsoft.com/office/drawing/2014/main" id="{F7085435-8ECC-4CC8-AFAA-4316F6E119DE}"/>
                      </a:ext>
                    </a:extLst>
                  </p:cNvPr>
                  <p:cNvSpPr>
                    <a:spLocks/>
                  </p:cNvSpPr>
                  <p:nvPr/>
                </p:nvSpPr>
                <p:spPr bwMode="auto">
                  <a:xfrm>
                    <a:off x="2907" y="1811"/>
                    <a:ext cx="652" cy="156"/>
                  </a:xfrm>
                  <a:custGeom>
                    <a:avLst/>
                    <a:gdLst>
                      <a:gd name="T0" fmla="*/ 652 w 652"/>
                      <a:gd name="T1" fmla="*/ 76 h 156"/>
                      <a:gd name="T2" fmla="*/ 116 w 652"/>
                      <a:gd name="T3" fmla="*/ 0 h 156"/>
                      <a:gd name="T4" fmla="*/ 365 w 652"/>
                      <a:gd name="T5" fmla="*/ 54 h 156"/>
                      <a:gd name="T6" fmla="*/ 0 w 652"/>
                      <a:gd name="T7" fmla="*/ 104 h 156"/>
                      <a:gd name="T8" fmla="*/ 355 w 652"/>
                      <a:gd name="T9" fmla="*/ 101 h 156"/>
                      <a:gd name="T10" fmla="*/ 104 w 652"/>
                      <a:gd name="T11" fmla="*/ 156 h 156"/>
                      <a:gd name="T12" fmla="*/ 652 w 652"/>
                      <a:gd name="T13" fmla="*/ 76 h 156"/>
                      <a:gd name="T14" fmla="*/ 0 60000 65536"/>
                      <a:gd name="T15" fmla="*/ 0 60000 65536"/>
                      <a:gd name="T16" fmla="*/ 0 60000 65536"/>
                      <a:gd name="T17" fmla="*/ 0 60000 65536"/>
                      <a:gd name="T18" fmla="*/ 0 60000 65536"/>
                      <a:gd name="T19" fmla="*/ 0 60000 65536"/>
                      <a:gd name="T20" fmla="*/ 0 60000 65536"/>
                      <a:gd name="T21" fmla="*/ 0 w 652"/>
                      <a:gd name="T22" fmla="*/ 0 h 156"/>
                      <a:gd name="T23" fmla="*/ 652 w 652"/>
                      <a:gd name="T24" fmla="*/ 156 h 1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2" h="156">
                        <a:moveTo>
                          <a:pt x="652" y="76"/>
                        </a:moveTo>
                        <a:lnTo>
                          <a:pt x="116" y="0"/>
                        </a:lnTo>
                        <a:lnTo>
                          <a:pt x="365" y="54"/>
                        </a:lnTo>
                        <a:lnTo>
                          <a:pt x="0" y="104"/>
                        </a:lnTo>
                        <a:lnTo>
                          <a:pt x="355" y="101"/>
                        </a:lnTo>
                        <a:lnTo>
                          <a:pt x="104" y="156"/>
                        </a:lnTo>
                        <a:lnTo>
                          <a:pt x="652" y="76"/>
                        </a:lnTo>
                        <a:close/>
                      </a:path>
                    </a:pathLst>
                  </a:custGeom>
                  <a:solidFill>
                    <a:srgbClr val="A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 name="Freeform 58">
                    <a:extLst>
                      <a:ext uri="{FF2B5EF4-FFF2-40B4-BE49-F238E27FC236}">
                        <a16:creationId xmlns:a16="http://schemas.microsoft.com/office/drawing/2014/main" id="{7F8E4AA7-0E20-412A-BF43-EF23A85CBD02}"/>
                      </a:ext>
                    </a:extLst>
                  </p:cNvPr>
                  <p:cNvSpPr>
                    <a:spLocks/>
                  </p:cNvSpPr>
                  <p:nvPr/>
                </p:nvSpPr>
                <p:spPr bwMode="auto">
                  <a:xfrm>
                    <a:off x="3527" y="1193"/>
                    <a:ext cx="153" cy="664"/>
                  </a:xfrm>
                  <a:custGeom>
                    <a:avLst/>
                    <a:gdLst>
                      <a:gd name="T0" fmla="*/ 76 w 153"/>
                      <a:gd name="T1" fmla="*/ 664 h 664"/>
                      <a:gd name="T2" fmla="*/ 0 w 153"/>
                      <a:gd name="T3" fmla="*/ 117 h 664"/>
                      <a:gd name="T4" fmla="*/ 54 w 153"/>
                      <a:gd name="T5" fmla="*/ 370 h 664"/>
                      <a:gd name="T6" fmla="*/ 103 w 153"/>
                      <a:gd name="T7" fmla="*/ 0 h 664"/>
                      <a:gd name="T8" fmla="*/ 99 w 153"/>
                      <a:gd name="T9" fmla="*/ 361 h 664"/>
                      <a:gd name="T10" fmla="*/ 153 w 153"/>
                      <a:gd name="T11" fmla="*/ 105 h 664"/>
                      <a:gd name="T12" fmla="*/ 76 w 153"/>
                      <a:gd name="T13" fmla="*/ 664 h 664"/>
                      <a:gd name="T14" fmla="*/ 0 60000 65536"/>
                      <a:gd name="T15" fmla="*/ 0 60000 65536"/>
                      <a:gd name="T16" fmla="*/ 0 60000 65536"/>
                      <a:gd name="T17" fmla="*/ 0 60000 65536"/>
                      <a:gd name="T18" fmla="*/ 0 60000 65536"/>
                      <a:gd name="T19" fmla="*/ 0 60000 65536"/>
                      <a:gd name="T20" fmla="*/ 0 60000 65536"/>
                      <a:gd name="T21" fmla="*/ 0 w 153"/>
                      <a:gd name="T22" fmla="*/ 0 h 664"/>
                      <a:gd name="T23" fmla="*/ 153 w 153"/>
                      <a:gd name="T24" fmla="*/ 664 h 6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 h="664">
                        <a:moveTo>
                          <a:pt x="76" y="664"/>
                        </a:moveTo>
                        <a:lnTo>
                          <a:pt x="0" y="117"/>
                        </a:lnTo>
                        <a:lnTo>
                          <a:pt x="54" y="370"/>
                        </a:lnTo>
                        <a:lnTo>
                          <a:pt x="103" y="0"/>
                        </a:lnTo>
                        <a:lnTo>
                          <a:pt x="99" y="361"/>
                        </a:lnTo>
                        <a:lnTo>
                          <a:pt x="153" y="105"/>
                        </a:lnTo>
                        <a:lnTo>
                          <a:pt x="76" y="664"/>
                        </a:lnTo>
                        <a:close/>
                      </a:path>
                    </a:pathLst>
                  </a:custGeom>
                  <a:solidFill>
                    <a:srgbClr val="A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 name="Freeform 59">
                    <a:extLst>
                      <a:ext uri="{FF2B5EF4-FFF2-40B4-BE49-F238E27FC236}">
                        <a16:creationId xmlns:a16="http://schemas.microsoft.com/office/drawing/2014/main" id="{E8EE99B5-A142-48A4-9F36-5747B2BE1E85}"/>
                      </a:ext>
                    </a:extLst>
                  </p:cNvPr>
                  <p:cNvSpPr>
                    <a:spLocks/>
                  </p:cNvSpPr>
                  <p:nvPr/>
                </p:nvSpPr>
                <p:spPr bwMode="auto">
                  <a:xfrm>
                    <a:off x="3524" y="1927"/>
                    <a:ext cx="153" cy="664"/>
                  </a:xfrm>
                  <a:custGeom>
                    <a:avLst/>
                    <a:gdLst>
                      <a:gd name="T0" fmla="*/ 75 w 153"/>
                      <a:gd name="T1" fmla="*/ 0 h 664"/>
                      <a:gd name="T2" fmla="*/ 0 w 153"/>
                      <a:gd name="T3" fmla="*/ 547 h 664"/>
                      <a:gd name="T4" fmla="*/ 54 w 153"/>
                      <a:gd name="T5" fmla="*/ 294 h 664"/>
                      <a:gd name="T6" fmla="*/ 102 w 153"/>
                      <a:gd name="T7" fmla="*/ 664 h 664"/>
                      <a:gd name="T8" fmla="*/ 99 w 153"/>
                      <a:gd name="T9" fmla="*/ 304 h 664"/>
                      <a:gd name="T10" fmla="*/ 153 w 153"/>
                      <a:gd name="T11" fmla="*/ 559 h 664"/>
                      <a:gd name="T12" fmla="*/ 75 w 153"/>
                      <a:gd name="T13" fmla="*/ 0 h 664"/>
                      <a:gd name="T14" fmla="*/ 0 60000 65536"/>
                      <a:gd name="T15" fmla="*/ 0 60000 65536"/>
                      <a:gd name="T16" fmla="*/ 0 60000 65536"/>
                      <a:gd name="T17" fmla="*/ 0 60000 65536"/>
                      <a:gd name="T18" fmla="*/ 0 60000 65536"/>
                      <a:gd name="T19" fmla="*/ 0 60000 65536"/>
                      <a:gd name="T20" fmla="*/ 0 60000 65536"/>
                      <a:gd name="T21" fmla="*/ 0 w 153"/>
                      <a:gd name="T22" fmla="*/ 0 h 664"/>
                      <a:gd name="T23" fmla="*/ 153 w 153"/>
                      <a:gd name="T24" fmla="*/ 664 h 66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 h="664">
                        <a:moveTo>
                          <a:pt x="75" y="0"/>
                        </a:moveTo>
                        <a:lnTo>
                          <a:pt x="0" y="547"/>
                        </a:lnTo>
                        <a:lnTo>
                          <a:pt x="54" y="294"/>
                        </a:lnTo>
                        <a:lnTo>
                          <a:pt x="102" y="664"/>
                        </a:lnTo>
                        <a:lnTo>
                          <a:pt x="99" y="304"/>
                        </a:lnTo>
                        <a:lnTo>
                          <a:pt x="153" y="559"/>
                        </a:lnTo>
                        <a:lnTo>
                          <a:pt x="75" y="0"/>
                        </a:lnTo>
                        <a:close/>
                      </a:path>
                    </a:pathLst>
                  </a:custGeom>
                  <a:solidFill>
                    <a:srgbClr val="A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grpSp>
          <p:nvGrpSpPr>
            <p:cNvPr id="41" name="Group 60">
              <a:extLst>
                <a:ext uri="{FF2B5EF4-FFF2-40B4-BE49-F238E27FC236}">
                  <a16:creationId xmlns:a16="http://schemas.microsoft.com/office/drawing/2014/main" id="{CDA8B453-5D88-4918-B645-C20A15D6066B}"/>
                </a:ext>
              </a:extLst>
            </p:cNvPr>
            <p:cNvGrpSpPr>
              <a:grpSpLocks/>
            </p:cNvGrpSpPr>
            <p:nvPr/>
          </p:nvGrpSpPr>
          <p:grpSpPr bwMode="auto">
            <a:xfrm>
              <a:off x="3049" y="1373"/>
              <a:ext cx="1121" cy="1053"/>
              <a:chOff x="3049" y="1373"/>
              <a:chExt cx="1121" cy="1053"/>
            </a:xfrm>
          </p:grpSpPr>
          <p:sp>
            <p:nvSpPr>
              <p:cNvPr id="42" name="Freeform 61">
                <a:extLst>
                  <a:ext uri="{FF2B5EF4-FFF2-40B4-BE49-F238E27FC236}">
                    <a16:creationId xmlns:a16="http://schemas.microsoft.com/office/drawing/2014/main" id="{6C16DC14-43F5-4EE5-9125-A29AF3459CDC}"/>
                  </a:ext>
                </a:extLst>
              </p:cNvPr>
              <p:cNvSpPr>
                <a:spLocks/>
              </p:cNvSpPr>
              <p:nvPr/>
            </p:nvSpPr>
            <p:spPr bwMode="auto">
              <a:xfrm>
                <a:off x="3235" y="1535"/>
                <a:ext cx="756" cy="788"/>
              </a:xfrm>
              <a:custGeom>
                <a:avLst/>
                <a:gdLst>
                  <a:gd name="T0" fmla="*/ 364 w 756"/>
                  <a:gd name="T1" fmla="*/ 0 h 788"/>
                  <a:gd name="T2" fmla="*/ 349 w 756"/>
                  <a:gd name="T3" fmla="*/ 319 h 788"/>
                  <a:gd name="T4" fmla="*/ 251 w 756"/>
                  <a:gd name="T5" fmla="*/ 44 h 788"/>
                  <a:gd name="T6" fmla="*/ 319 w 756"/>
                  <a:gd name="T7" fmla="*/ 324 h 788"/>
                  <a:gd name="T8" fmla="*/ 100 w 756"/>
                  <a:gd name="T9" fmla="*/ 90 h 788"/>
                  <a:gd name="T10" fmla="*/ 300 w 756"/>
                  <a:gd name="T11" fmla="*/ 324 h 788"/>
                  <a:gd name="T12" fmla="*/ 37 w 756"/>
                  <a:gd name="T13" fmla="*/ 244 h 788"/>
                  <a:gd name="T14" fmla="*/ 290 w 756"/>
                  <a:gd name="T15" fmla="*/ 344 h 788"/>
                  <a:gd name="T16" fmla="*/ 0 w 756"/>
                  <a:gd name="T17" fmla="*/ 359 h 788"/>
                  <a:gd name="T18" fmla="*/ 315 w 756"/>
                  <a:gd name="T19" fmla="*/ 367 h 788"/>
                  <a:gd name="T20" fmla="*/ 34 w 756"/>
                  <a:gd name="T21" fmla="*/ 458 h 788"/>
                  <a:gd name="T22" fmla="*/ 297 w 756"/>
                  <a:gd name="T23" fmla="*/ 387 h 788"/>
                  <a:gd name="T24" fmla="*/ 98 w 756"/>
                  <a:gd name="T25" fmla="*/ 646 h 788"/>
                  <a:gd name="T26" fmla="*/ 319 w 756"/>
                  <a:gd name="T27" fmla="*/ 405 h 788"/>
                  <a:gd name="T28" fmla="*/ 248 w 756"/>
                  <a:gd name="T29" fmla="*/ 676 h 788"/>
                  <a:gd name="T30" fmla="*/ 346 w 756"/>
                  <a:gd name="T31" fmla="*/ 409 h 788"/>
                  <a:gd name="T32" fmla="*/ 364 w 756"/>
                  <a:gd name="T33" fmla="*/ 788 h 788"/>
                  <a:gd name="T34" fmla="*/ 368 w 756"/>
                  <a:gd name="T35" fmla="*/ 392 h 788"/>
                  <a:gd name="T36" fmla="*/ 486 w 756"/>
                  <a:gd name="T37" fmla="*/ 696 h 788"/>
                  <a:gd name="T38" fmla="*/ 383 w 756"/>
                  <a:gd name="T39" fmla="*/ 392 h 788"/>
                  <a:gd name="T40" fmla="*/ 628 w 756"/>
                  <a:gd name="T41" fmla="*/ 652 h 788"/>
                  <a:gd name="T42" fmla="*/ 419 w 756"/>
                  <a:gd name="T43" fmla="*/ 387 h 788"/>
                  <a:gd name="T44" fmla="*/ 700 w 756"/>
                  <a:gd name="T45" fmla="*/ 471 h 788"/>
                  <a:gd name="T46" fmla="*/ 410 w 756"/>
                  <a:gd name="T47" fmla="*/ 362 h 788"/>
                  <a:gd name="T48" fmla="*/ 756 w 756"/>
                  <a:gd name="T49" fmla="*/ 359 h 788"/>
                  <a:gd name="T50" fmla="*/ 407 w 756"/>
                  <a:gd name="T51" fmla="*/ 346 h 788"/>
                  <a:gd name="T52" fmla="*/ 685 w 756"/>
                  <a:gd name="T53" fmla="*/ 253 h 788"/>
                  <a:gd name="T54" fmla="*/ 415 w 756"/>
                  <a:gd name="T55" fmla="*/ 330 h 788"/>
                  <a:gd name="T56" fmla="*/ 597 w 756"/>
                  <a:gd name="T57" fmla="*/ 115 h 788"/>
                  <a:gd name="T58" fmla="*/ 391 w 756"/>
                  <a:gd name="T59" fmla="*/ 330 h 788"/>
                  <a:gd name="T60" fmla="*/ 483 w 756"/>
                  <a:gd name="T61" fmla="*/ 25 h 788"/>
                  <a:gd name="T62" fmla="*/ 376 w 756"/>
                  <a:gd name="T63" fmla="*/ 312 h 788"/>
                  <a:gd name="T64" fmla="*/ 364 w 756"/>
                  <a:gd name="T65" fmla="*/ 0 h 7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6"/>
                  <a:gd name="T100" fmla="*/ 0 h 788"/>
                  <a:gd name="T101" fmla="*/ 756 w 756"/>
                  <a:gd name="T102" fmla="*/ 788 h 7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6" h="788">
                    <a:moveTo>
                      <a:pt x="364" y="0"/>
                    </a:moveTo>
                    <a:lnTo>
                      <a:pt x="349" y="319"/>
                    </a:lnTo>
                    <a:lnTo>
                      <a:pt x="251" y="44"/>
                    </a:lnTo>
                    <a:lnTo>
                      <a:pt x="319" y="324"/>
                    </a:lnTo>
                    <a:lnTo>
                      <a:pt x="100" y="90"/>
                    </a:lnTo>
                    <a:lnTo>
                      <a:pt x="300" y="324"/>
                    </a:lnTo>
                    <a:lnTo>
                      <a:pt x="37" y="244"/>
                    </a:lnTo>
                    <a:lnTo>
                      <a:pt x="290" y="344"/>
                    </a:lnTo>
                    <a:lnTo>
                      <a:pt x="0" y="359"/>
                    </a:lnTo>
                    <a:lnTo>
                      <a:pt x="315" y="367"/>
                    </a:lnTo>
                    <a:lnTo>
                      <a:pt x="34" y="458"/>
                    </a:lnTo>
                    <a:lnTo>
                      <a:pt x="297" y="387"/>
                    </a:lnTo>
                    <a:lnTo>
                      <a:pt x="98" y="646"/>
                    </a:lnTo>
                    <a:lnTo>
                      <a:pt x="319" y="405"/>
                    </a:lnTo>
                    <a:lnTo>
                      <a:pt x="248" y="676"/>
                    </a:lnTo>
                    <a:lnTo>
                      <a:pt x="346" y="409"/>
                    </a:lnTo>
                    <a:lnTo>
                      <a:pt x="364" y="788"/>
                    </a:lnTo>
                    <a:lnTo>
                      <a:pt x="368" y="392"/>
                    </a:lnTo>
                    <a:lnTo>
                      <a:pt x="486" y="696"/>
                    </a:lnTo>
                    <a:lnTo>
                      <a:pt x="383" y="392"/>
                    </a:lnTo>
                    <a:lnTo>
                      <a:pt x="628" y="652"/>
                    </a:lnTo>
                    <a:lnTo>
                      <a:pt x="419" y="387"/>
                    </a:lnTo>
                    <a:lnTo>
                      <a:pt x="700" y="471"/>
                    </a:lnTo>
                    <a:lnTo>
                      <a:pt x="410" y="362"/>
                    </a:lnTo>
                    <a:lnTo>
                      <a:pt x="756" y="359"/>
                    </a:lnTo>
                    <a:lnTo>
                      <a:pt x="407" y="346"/>
                    </a:lnTo>
                    <a:lnTo>
                      <a:pt x="685" y="253"/>
                    </a:lnTo>
                    <a:lnTo>
                      <a:pt x="415" y="330"/>
                    </a:lnTo>
                    <a:lnTo>
                      <a:pt x="597" y="115"/>
                    </a:lnTo>
                    <a:lnTo>
                      <a:pt x="391" y="330"/>
                    </a:lnTo>
                    <a:lnTo>
                      <a:pt x="483" y="25"/>
                    </a:lnTo>
                    <a:lnTo>
                      <a:pt x="376" y="312"/>
                    </a:lnTo>
                    <a:lnTo>
                      <a:pt x="364"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 name="Freeform 62">
                <a:extLst>
                  <a:ext uri="{FF2B5EF4-FFF2-40B4-BE49-F238E27FC236}">
                    <a16:creationId xmlns:a16="http://schemas.microsoft.com/office/drawing/2014/main" id="{3EA4398E-9CDD-484D-84E7-58C86E8E59FF}"/>
                  </a:ext>
                </a:extLst>
              </p:cNvPr>
              <p:cNvSpPr>
                <a:spLocks/>
              </p:cNvSpPr>
              <p:nvPr/>
            </p:nvSpPr>
            <p:spPr bwMode="auto">
              <a:xfrm>
                <a:off x="3049" y="1373"/>
                <a:ext cx="1121" cy="1053"/>
              </a:xfrm>
              <a:custGeom>
                <a:avLst/>
                <a:gdLst>
                  <a:gd name="T0" fmla="*/ 794 w 1121"/>
                  <a:gd name="T1" fmla="*/ 35 h 1053"/>
                  <a:gd name="T2" fmla="*/ 577 w 1121"/>
                  <a:gd name="T3" fmla="*/ 464 h 1053"/>
                  <a:gd name="T4" fmla="*/ 654 w 1121"/>
                  <a:gd name="T5" fmla="*/ 0 h 1053"/>
                  <a:gd name="T6" fmla="*/ 554 w 1121"/>
                  <a:gd name="T7" fmla="*/ 449 h 1053"/>
                  <a:gd name="T8" fmla="*/ 461 w 1121"/>
                  <a:gd name="T9" fmla="*/ 13 h 1053"/>
                  <a:gd name="T10" fmla="*/ 513 w 1121"/>
                  <a:gd name="T11" fmla="*/ 461 h 1053"/>
                  <a:gd name="T12" fmla="*/ 312 w 1121"/>
                  <a:gd name="T13" fmla="*/ 35 h 1053"/>
                  <a:gd name="T14" fmla="*/ 480 w 1121"/>
                  <a:gd name="T15" fmla="*/ 467 h 1053"/>
                  <a:gd name="T16" fmla="*/ 73 w 1121"/>
                  <a:gd name="T17" fmla="*/ 246 h 1053"/>
                  <a:gd name="T18" fmla="*/ 471 w 1121"/>
                  <a:gd name="T19" fmla="*/ 489 h 1053"/>
                  <a:gd name="T20" fmla="*/ 20 w 1121"/>
                  <a:gd name="T21" fmla="*/ 402 h 1053"/>
                  <a:gd name="T22" fmla="*/ 474 w 1121"/>
                  <a:gd name="T23" fmla="*/ 514 h 1053"/>
                  <a:gd name="T24" fmla="*/ 0 w 1121"/>
                  <a:gd name="T25" fmla="*/ 614 h 1053"/>
                  <a:gd name="T26" fmla="*/ 476 w 1121"/>
                  <a:gd name="T27" fmla="*/ 542 h 1053"/>
                  <a:gd name="T28" fmla="*/ 79 w 1121"/>
                  <a:gd name="T29" fmla="*/ 760 h 1053"/>
                  <a:gd name="T30" fmla="*/ 486 w 1121"/>
                  <a:gd name="T31" fmla="*/ 567 h 1053"/>
                  <a:gd name="T32" fmla="*/ 293 w 1121"/>
                  <a:gd name="T33" fmla="*/ 1018 h 1053"/>
                  <a:gd name="T34" fmla="*/ 522 w 1121"/>
                  <a:gd name="T35" fmla="*/ 573 h 1053"/>
                  <a:gd name="T36" fmla="*/ 444 w 1121"/>
                  <a:gd name="T37" fmla="*/ 1047 h 1053"/>
                  <a:gd name="T38" fmla="*/ 544 w 1121"/>
                  <a:gd name="T39" fmla="*/ 567 h 1053"/>
                  <a:gd name="T40" fmla="*/ 645 w 1121"/>
                  <a:gd name="T41" fmla="*/ 1018 h 1053"/>
                  <a:gd name="T42" fmla="*/ 565 w 1121"/>
                  <a:gd name="T43" fmla="*/ 551 h 1053"/>
                  <a:gd name="T44" fmla="*/ 804 w 1121"/>
                  <a:gd name="T45" fmla="*/ 1053 h 1053"/>
                  <a:gd name="T46" fmla="*/ 586 w 1121"/>
                  <a:gd name="T47" fmla="*/ 549 h 1053"/>
                  <a:gd name="T48" fmla="*/ 1067 w 1121"/>
                  <a:gd name="T49" fmla="*/ 823 h 1053"/>
                  <a:gd name="T50" fmla="*/ 599 w 1121"/>
                  <a:gd name="T51" fmla="*/ 533 h 1053"/>
                  <a:gd name="T52" fmla="*/ 1113 w 1121"/>
                  <a:gd name="T53" fmla="*/ 629 h 1053"/>
                  <a:gd name="T54" fmla="*/ 620 w 1121"/>
                  <a:gd name="T55" fmla="*/ 514 h 1053"/>
                  <a:gd name="T56" fmla="*/ 1121 w 1121"/>
                  <a:gd name="T57" fmla="*/ 417 h 1053"/>
                  <a:gd name="T58" fmla="*/ 611 w 1121"/>
                  <a:gd name="T59" fmla="*/ 496 h 1053"/>
                  <a:gd name="T60" fmla="*/ 1088 w 1121"/>
                  <a:gd name="T61" fmla="*/ 246 h 1053"/>
                  <a:gd name="T62" fmla="*/ 617 w 1121"/>
                  <a:gd name="T63" fmla="*/ 471 h 1053"/>
                  <a:gd name="T64" fmla="*/ 794 w 1121"/>
                  <a:gd name="T65" fmla="*/ 35 h 10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21"/>
                  <a:gd name="T100" fmla="*/ 0 h 1053"/>
                  <a:gd name="T101" fmla="*/ 1121 w 1121"/>
                  <a:gd name="T102" fmla="*/ 1053 h 10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21" h="1053">
                    <a:moveTo>
                      <a:pt x="794" y="35"/>
                    </a:moveTo>
                    <a:lnTo>
                      <a:pt x="577" y="464"/>
                    </a:lnTo>
                    <a:lnTo>
                      <a:pt x="654" y="0"/>
                    </a:lnTo>
                    <a:lnTo>
                      <a:pt x="554" y="449"/>
                    </a:lnTo>
                    <a:lnTo>
                      <a:pt x="461" y="13"/>
                    </a:lnTo>
                    <a:lnTo>
                      <a:pt x="513" y="461"/>
                    </a:lnTo>
                    <a:lnTo>
                      <a:pt x="312" y="35"/>
                    </a:lnTo>
                    <a:lnTo>
                      <a:pt x="480" y="467"/>
                    </a:lnTo>
                    <a:lnTo>
                      <a:pt x="73" y="246"/>
                    </a:lnTo>
                    <a:lnTo>
                      <a:pt x="471" y="489"/>
                    </a:lnTo>
                    <a:lnTo>
                      <a:pt x="20" y="402"/>
                    </a:lnTo>
                    <a:lnTo>
                      <a:pt x="474" y="514"/>
                    </a:lnTo>
                    <a:lnTo>
                      <a:pt x="0" y="614"/>
                    </a:lnTo>
                    <a:lnTo>
                      <a:pt x="476" y="542"/>
                    </a:lnTo>
                    <a:lnTo>
                      <a:pt x="79" y="760"/>
                    </a:lnTo>
                    <a:lnTo>
                      <a:pt x="486" y="567"/>
                    </a:lnTo>
                    <a:lnTo>
                      <a:pt x="293" y="1018"/>
                    </a:lnTo>
                    <a:lnTo>
                      <a:pt x="522" y="573"/>
                    </a:lnTo>
                    <a:lnTo>
                      <a:pt x="444" y="1047"/>
                    </a:lnTo>
                    <a:lnTo>
                      <a:pt x="544" y="567"/>
                    </a:lnTo>
                    <a:lnTo>
                      <a:pt x="645" y="1018"/>
                    </a:lnTo>
                    <a:lnTo>
                      <a:pt x="565" y="551"/>
                    </a:lnTo>
                    <a:lnTo>
                      <a:pt x="804" y="1053"/>
                    </a:lnTo>
                    <a:lnTo>
                      <a:pt x="586" y="549"/>
                    </a:lnTo>
                    <a:lnTo>
                      <a:pt x="1067" y="823"/>
                    </a:lnTo>
                    <a:lnTo>
                      <a:pt x="599" y="533"/>
                    </a:lnTo>
                    <a:lnTo>
                      <a:pt x="1113" y="629"/>
                    </a:lnTo>
                    <a:lnTo>
                      <a:pt x="620" y="514"/>
                    </a:lnTo>
                    <a:lnTo>
                      <a:pt x="1121" y="417"/>
                    </a:lnTo>
                    <a:lnTo>
                      <a:pt x="611" y="496"/>
                    </a:lnTo>
                    <a:lnTo>
                      <a:pt x="1088" y="246"/>
                    </a:lnTo>
                    <a:lnTo>
                      <a:pt x="617" y="471"/>
                    </a:lnTo>
                    <a:lnTo>
                      <a:pt x="794" y="35"/>
                    </a:lnTo>
                    <a:close/>
                  </a:path>
                </a:pathLst>
              </a:custGeom>
              <a:solidFill>
                <a:srgbClr val="FF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 name="Freeform 63">
                <a:extLst>
                  <a:ext uri="{FF2B5EF4-FFF2-40B4-BE49-F238E27FC236}">
                    <a16:creationId xmlns:a16="http://schemas.microsoft.com/office/drawing/2014/main" id="{BE1493C4-F542-492F-A964-6F1164C016F6}"/>
                  </a:ext>
                </a:extLst>
              </p:cNvPr>
              <p:cNvSpPr>
                <a:spLocks/>
              </p:cNvSpPr>
              <p:nvPr/>
            </p:nvSpPr>
            <p:spPr bwMode="auto">
              <a:xfrm>
                <a:off x="3379" y="1662"/>
                <a:ext cx="466" cy="489"/>
              </a:xfrm>
              <a:custGeom>
                <a:avLst/>
                <a:gdLst>
                  <a:gd name="T0" fmla="*/ 225 w 466"/>
                  <a:gd name="T1" fmla="*/ 0 h 489"/>
                  <a:gd name="T2" fmla="*/ 215 w 466"/>
                  <a:gd name="T3" fmla="*/ 197 h 489"/>
                  <a:gd name="T4" fmla="*/ 155 w 466"/>
                  <a:gd name="T5" fmla="*/ 27 h 489"/>
                  <a:gd name="T6" fmla="*/ 196 w 466"/>
                  <a:gd name="T7" fmla="*/ 201 h 489"/>
                  <a:gd name="T8" fmla="*/ 63 w 466"/>
                  <a:gd name="T9" fmla="*/ 56 h 489"/>
                  <a:gd name="T10" fmla="*/ 185 w 466"/>
                  <a:gd name="T11" fmla="*/ 201 h 489"/>
                  <a:gd name="T12" fmla="*/ 22 w 466"/>
                  <a:gd name="T13" fmla="*/ 151 h 489"/>
                  <a:gd name="T14" fmla="*/ 179 w 466"/>
                  <a:gd name="T15" fmla="*/ 213 h 489"/>
                  <a:gd name="T16" fmla="*/ 0 w 466"/>
                  <a:gd name="T17" fmla="*/ 223 h 489"/>
                  <a:gd name="T18" fmla="*/ 194 w 466"/>
                  <a:gd name="T19" fmla="*/ 228 h 489"/>
                  <a:gd name="T20" fmla="*/ 20 w 466"/>
                  <a:gd name="T21" fmla="*/ 284 h 489"/>
                  <a:gd name="T22" fmla="*/ 183 w 466"/>
                  <a:gd name="T23" fmla="*/ 239 h 489"/>
                  <a:gd name="T24" fmla="*/ 60 w 466"/>
                  <a:gd name="T25" fmla="*/ 401 h 489"/>
                  <a:gd name="T26" fmla="*/ 196 w 466"/>
                  <a:gd name="T27" fmla="*/ 252 h 489"/>
                  <a:gd name="T28" fmla="*/ 153 w 466"/>
                  <a:gd name="T29" fmla="*/ 420 h 489"/>
                  <a:gd name="T30" fmla="*/ 214 w 466"/>
                  <a:gd name="T31" fmla="*/ 253 h 489"/>
                  <a:gd name="T32" fmla="*/ 225 w 466"/>
                  <a:gd name="T33" fmla="*/ 489 h 489"/>
                  <a:gd name="T34" fmla="*/ 227 w 466"/>
                  <a:gd name="T35" fmla="*/ 244 h 489"/>
                  <a:gd name="T36" fmla="*/ 301 w 466"/>
                  <a:gd name="T37" fmla="*/ 433 h 489"/>
                  <a:gd name="T38" fmla="*/ 237 w 466"/>
                  <a:gd name="T39" fmla="*/ 244 h 489"/>
                  <a:gd name="T40" fmla="*/ 388 w 466"/>
                  <a:gd name="T41" fmla="*/ 406 h 489"/>
                  <a:gd name="T42" fmla="*/ 258 w 466"/>
                  <a:gd name="T43" fmla="*/ 239 h 489"/>
                  <a:gd name="T44" fmla="*/ 432 w 466"/>
                  <a:gd name="T45" fmla="*/ 293 h 489"/>
                  <a:gd name="T46" fmla="*/ 253 w 466"/>
                  <a:gd name="T47" fmla="*/ 224 h 489"/>
                  <a:gd name="T48" fmla="*/ 466 w 466"/>
                  <a:gd name="T49" fmla="*/ 223 h 489"/>
                  <a:gd name="T50" fmla="*/ 252 w 466"/>
                  <a:gd name="T51" fmla="*/ 215 h 489"/>
                  <a:gd name="T52" fmla="*/ 424 w 466"/>
                  <a:gd name="T53" fmla="*/ 157 h 489"/>
                  <a:gd name="T54" fmla="*/ 256 w 466"/>
                  <a:gd name="T55" fmla="*/ 206 h 489"/>
                  <a:gd name="T56" fmla="*/ 368 w 466"/>
                  <a:gd name="T57" fmla="*/ 71 h 489"/>
                  <a:gd name="T58" fmla="*/ 241 w 466"/>
                  <a:gd name="T59" fmla="*/ 206 h 489"/>
                  <a:gd name="T60" fmla="*/ 299 w 466"/>
                  <a:gd name="T61" fmla="*/ 15 h 489"/>
                  <a:gd name="T62" fmla="*/ 232 w 466"/>
                  <a:gd name="T63" fmla="*/ 195 h 489"/>
                  <a:gd name="T64" fmla="*/ 225 w 466"/>
                  <a:gd name="T65" fmla="*/ 0 h 4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66"/>
                  <a:gd name="T100" fmla="*/ 0 h 489"/>
                  <a:gd name="T101" fmla="*/ 466 w 466"/>
                  <a:gd name="T102" fmla="*/ 489 h 4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66" h="489">
                    <a:moveTo>
                      <a:pt x="225" y="0"/>
                    </a:moveTo>
                    <a:lnTo>
                      <a:pt x="215" y="197"/>
                    </a:lnTo>
                    <a:lnTo>
                      <a:pt x="155" y="27"/>
                    </a:lnTo>
                    <a:lnTo>
                      <a:pt x="196" y="201"/>
                    </a:lnTo>
                    <a:lnTo>
                      <a:pt x="63" y="56"/>
                    </a:lnTo>
                    <a:lnTo>
                      <a:pt x="185" y="201"/>
                    </a:lnTo>
                    <a:lnTo>
                      <a:pt x="22" y="151"/>
                    </a:lnTo>
                    <a:lnTo>
                      <a:pt x="179" y="213"/>
                    </a:lnTo>
                    <a:lnTo>
                      <a:pt x="0" y="223"/>
                    </a:lnTo>
                    <a:lnTo>
                      <a:pt x="194" y="228"/>
                    </a:lnTo>
                    <a:lnTo>
                      <a:pt x="20" y="284"/>
                    </a:lnTo>
                    <a:lnTo>
                      <a:pt x="183" y="239"/>
                    </a:lnTo>
                    <a:lnTo>
                      <a:pt x="60" y="401"/>
                    </a:lnTo>
                    <a:lnTo>
                      <a:pt x="196" y="252"/>
                    </a:lnTo>
                    <a:lnTo>
                      <a:pt x="153" y="420"/>
                    </a:lnTo>
                    <a:lnTo>
                      <a:pt x="214" y="253"/>
                    </a:lnTo>
                    <a:lnTo>
                      <a:pt x="225" y="489"/>
                    </a:lnTo>
                    <a:lnTo>
                      <a:pt x="227" y="244"/>
                    </a:lnTo>
                    <a:lnTo>
                      <a:pt x="301" y="433"/>
                    </a:lnTo>
                    <a:lnTo>
                      <a:pt x="237" y="244"/>
                    </a:lnTo>
                    <a:lnTo>
                      <a:pt x="388" y="406"/>
                    </a:lnTo>
                    <a:lnTo>
                      <a:pt x="258" y="239"/>
                    </a:lnTo>
                    <a:lnTo>
                      <a:pt x="432" y="293"/>
                    </a:lnTo>
                    <a:lnTo>
                      <a:pt x="253" y="224"/>
                    </a:lnTo>
                    <a:lnTo>
                      <a:pt x="466" y="223"/>
                    </a:lnTo>
                    <a:lnTo>
                      <a:pt x="252" y="215"/>
                    </a:lnTo>
                    <a:lnTo>
                      <a:pt x="424" y="157"/>
                    </a:lnTo>
                    <a:lnTo>
                      <a:pt x="256" y="206"/>
                    </a:lnTo>
                    <a:lnTo>
                      <a:pt x="368" y="71"/>
                    </a:lnTo>
                    <a:lnTo>
                      <a:pt x="241" y="206"/>
                    </a:lnTo>
                    <a:lnTo>
                      <a:pt x="299" y="15"/>
                    </a:lnTo>
                    <a:lnTo>
                      <a:pt x="232" y="195"/>
                    </a:lnTo>
                    <a:lnTo>
                      <a:pt x="225" y="0"/>
                    </a:lnTo>
                    <a:close/>
                  </a:path>
                </a:pathLst>
              </a:custGeom>
              <a:solidFill>
                <a:srgbClr val="FFFF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pic>
        <p:nvPicPr>
          <p:cNvPr id="65" name="Picture 64" descr="FIREWRK6">
            <a:extLst>
              <a:ext uri="{FF2B5EF4-FFF2-40B4-BE49-F238E27FC236}">
                <a16:creationId xmlns:a16="http://schemas.microsoft.com/office/drawing/2014/main" id="{A0C8B4A4-B82E-4350-8F79-D4CDF1CB1F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7199" y="974813"/>
            <a:ext cx="200025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6" name="Group 65">
            <a:extLst>
              <a:ext uri="{FF2B5EF4-FFF2-40B4-BE49-F238E27FC236}">
                <a16:creationId xmlns:a16="http://schemas.microsoft.com/office/drawing/2014/main" id="{9CF2FE6B-AFAD-4EB9-A57C-FB110DF5DA1F}"/>
              </a:ext>
            </a:extLst>
          </p:cNvPr>
          <p:cNvGrpSpPr>
            <a:grpSpLocks/>
          </p:cNvGrpSpPr>
          <p:nvPr/>
        </p:nvGrpSpPr>
        <p:grpSpPr bwMode="auto">
          <a:xfrm>
            <a:off x="3840653" y="2377114"/>
            <a:ext cx="628650" cy="2857500"/>
            <a:chOff x="2064" y="1836"/>
            <a:chExt cx="1963" cy="1389"/>
          </a:xfrm>
        </p:grpSpPr>
        <p:sp>
          <p:nvSpPr>
            <p:cNvPr id="67" name="Freeform 66">
              <a:extLst>
                <a:ext uri="{FF2B5EF4-FFF2-40B4-BE49-F238E27FC236}">
                  <a16:creationId xmlns:a16="http://schemas.microsoft.com/office/drawing/2014/main" id="{3E20E4CA-AC19-48AD-9D21-FB228103C3A7}"/>
                </a:ext>
              </a:extLst>
            </p:cNvPr>
            <p:cNvSpPr>
              <a:spLocks/>
            </p:cNvSpPr>
            <p:nvPr/>
          </p:nvSpPr>
          <p:spPr bwMode="auto">
            <a:xfrm>
              <a:off x="2131" y="1853"/>
              <a:ext cx="1886" cy="1372"/>
            </a:xfrm>
            <a:custGeom>
              <a:avLst/>
              <a:gdLst>
                <a:gd name="T0" fmla="*/ 1886 w 1886"/>
                <a:gd name="T1" fmla="*/ 0 h 1372"/>
                <a:gd name="T2" fmla="*/ 1558 w 1886"/>
                <a:gd name="T3" fmla="*/ 25 h 1372"/>
                <a:gd name="T4" fmla="*/ 1308 w 1886"/>
                <a:gd name="T5" fmla="*/ 68 h 1372"/>
                <a:gd name="T6" fmla="*/ 1088 w 1886"/>
                <a:gd name="T7" fmla="*/ 137 h 1372"/>
                <a:gd name="T8" fmla="*/ 838 w 1886"/>
                <a:gd name="T9" fmla="*/ 236 h 1372"/>
                <a:gd name="T10" fmla="*/ 601 w 1886"/>
                <a:gd name="T11" fmla="*/ 373 h 1372"/>
                <a:gd name="T12" fmla="*/ 399 w 1886"/>
                <a:gd name="T13" fmla="*/ 528 h 1372"/>
                <a:gd name="T14" fmla="*/ 268 w 1886"/>
                <a:gd name="T15" fmla="*/ 670 h 1372"/>
                <a:gd name="T16" fmla="*/ 155 w 1886"/>
                <a:gd name="T17" fmla="*/ 832 h 1372"/>
                <a:gd name="T18" fmla="*/ 95 w 1886"/>
                <a:gd name="T19" fmla="*/ 944 h 1372"/>
                <a:gd name="T20" fmla="*/ 47 w 1886"/>
                <a:gd name="T21" fmla="*/ 1068 h 1372"/>
                <a:gd name="T22" fmla="*/ 11 w 1886"/>
                <a:gd name="T23" fmla="*/ 1237 h 1372"/>
                <a:gd name="T24" fmla="*/ 0 w 1886"/>
                <a:gd name="T25" fmla="*/ 1367 h 1372"/>
                <a:gd name="T26" fmla="*/ 0 w 1886"/>
                <a:gd name="T27" fmla="*/ 1372 h 13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86"/>
                <a:gd name="T43" fmla="*/ 0 h 1372"/>
                <a:gd name="T44" fmla="*/ 1886 w 1886"/>
                <a:gd name="T45" fmla="*/ 1372 h 13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86" h="1372">
                  <a:moveTo>
                    <a:pt x="1886" y="0"/>
                  </a:moveTo>
                  <a:lnTo>
                    <a:pt x="1558" y="25"/>
                  </a:lnTo>
                  <a:lnTo>
                    <a:pt x="1308" y="68"/>
                  </a:lnTo>
                  <a:lnTo>
                    <a:pt x="1088" y="137"/>
                  </a:lnTo>
                  <a:lnTo>
                    <a:pt x="838" y="236"/>
                  </a:lnTo>
                  <a:lnTo>
                    <a:pt x="601" y="373"/>
                  </a:lnTo>
                  <a:lnTo>
                    <a:pt x="399" y="528"/>
                  </a:lnTo>
                  <a:lnTo>
                    <a:pt x="268" y="670"/>
                  </a:lnTo>
                  <a:lnTo>
                    <a:pt x="155" y="832"/>
                  </a:lnTo>
                  <a:lnTo>
                    <a:pt x="95" y="944"/>
                  </a:lnTo>
                  <a:lnTo>
                    <a:pt x="47" y="1068"/>
                  </a:lnTo>
                  <a:lnTo>
                    <a:pt x="11" y="1237"/>
                  </a:lnTo>
                  <a:lnTo>
                    <a:pt x="0" y="1367"/>
                  </a:lnTo>
                  <a:lnTo>
                    <a:pt x="0" y="1372"/>
                  </a:lnTo>
                </a:path>
              </a:pathLst>
            </a:custGeom>
            <a:noFill/>
            <a:ln w="14288">
              <a:solidFill>
                <a:srgbClr val="FF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 name="Freeform 67">
              <a:extLst>
                <a:ext uri="{FF2B5EF4-FFF2-40B4-BE49-F238E27FC236}">
                  <a16:creationId xmlns:a16="http://schemas.microsoft.com/office/drawing/2014/main" id="{BE9401B1-18D6-42AC-9D8D-66B9746ACF43}"/>
                </a:ext>
              </a:extLst>
            </p:cNvPr>
            <p:cNvSpPr>
              <a:spLocks/>
            </p:cNvSpPr>
            <p:nvPr/>
          </p:nvSpPr>
          <p:spPr bwMode="auto">
            <a:xfrm>
              <a:off x="2092" y="1844"/>
              <a:ext cx="1935" cy="1374"/>
            </a:xfrm>
            <a:custGeom>
              <a:avLst/>
              <a:gdLst>
                <a:gd name="T0" fmla="*/ 1935 w 1935"/>
                <a:gd name="T1" fmla="*/ 0 h 1374"/>
                <a:gd name="T2" fmla="*/ 1598 w 1935"/>
                <a:gd name="T3" fmla="*/ 25 h 1374"/>
                <a:gd name="T4" fmla="*/ 1343 w 1935"/>
                <a:gd name="T5" fmla="*/ 69 h 1374"/>
                <a:gd name="T6" fmla="*/ 1116 w 1935"/>
                <a:gd name="T7" fmla="*/ 137 h 1374"/>
                <a:gd name="T8" fmla="*/ 861 w 1935"/>
                <a:gd name="T9" fmla="*/ 236 h 1374"/>
                <a:gd name="T10" fmla="*/ 616 w 1935"/>
                <a:gd name="T11" fmla="*/ 373 h 1374"/>
                <a:gd name="T12" fmla="*/ 408 w 1935"/>
                <a:gd name="T13" fmla="*/ 528 h 1374"/>
                <a:gd name="T14" fmla="*/ 274 w 1935"/>
                <a:gd name="T15" fmla="*/ 672 h 1374"/>
                <a:gd name="T16" fmla="*/ 158 w 1935"/>
                <a:gd name="T17" fmla="*/ 833 h 1374"/>
                <a:gd name="T18" fmla="*/ 97 w 1935"/>
                <a:gd name="T19" fmla="*/ 944 h 1374"/>
                <a:gd name="T20" fmla="*/ 48 w 1935"/>
                <a:gd name="T21" fmla="*/ 1069 h 1374"/>
                <a:gd name="T22" fmla="*/ 12 w 1935"/>
                <a:gd name="T23" fmla="*/ 1237 h 1374"/>
                <a:gd name="T24" fmla="*/ 0 w 1935"/>
                <a:gd name="T25" fmla="*/ 1367 h 1374"/>
                <a:gd name="T26" fmla="*/ 0 w 1935"/>
                <a:gd name="T27" fmla="*/ 1374 h 13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35"/>
                <a:gd name="T43" fmla="*/ 0 h 1374"/>
                <a:gd name="T44" fmla="*/ 1935 w 1935"/>
                <a:gd name="T45" fmla="*/ 1374 h 137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35" h="1374">
                  <a:moveTo>
                    <a:pt x="1935" y="0"/>
                  </a:moveTo>
                  <a:lnTo>
                    <a:pt x="1598" y="25"/>
                  </a:lnTo>
                  <a:lnTo>
                    <a:pt x="1343" y="69"/>
                  </a:lnTo>
                  <a:lnTo>
                    <a:pt x="1116" y="137"/>
                  </a:lnTo>
                  <a:lnTo>
                    <a:pt x="861" y="236"/>
                  </a:lnTo>
                  <a:lnTo>
                    <a:pt x="616" y="373"/>
                  </a:lnTo>
                  <a:lnTo>
                    <a:pt x="408" y="528"/>
                  </a:lnTo>
                  <a:lnTo>
                    <a:pt x="274" y="672"/>
                  </a:lnTo>
                  <a:lnTo>
                    <a:pt x="158" y="833"/>
                  </a:lnTo>
                  <a:lnTo>
                    <a:pt x="97" y="944"/>
                  </a:lnTo>
                  <a:lnTo>
                    <a:pt x="48" y="1069"/>
                  </a:lnTo>
                  <a:lnTo>
                    <a:pt x="12" y="1237"/>
                  </a:lnTo>
                  <a:lnTo>
                    <a:pt x="0" y="1367"/>
                  </a:lnTo>
                  <a:lnTo>
                    <a:pt x="0" y="1374"/>
                  </a:lnTo>
                </a:path>
              </a:pathLst>
            </a:custGeom>
            <a:noFill/>
            <a:ln w="14288">
              <a:solidFill>
                <a:srgbClr val="FF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9" name="Freeform 68">
              <a:extLst>
                <a:ext uri="{FF2B5EF4-FFF2-40B4-BE49-F238E27FC236}">
                  <a16:creationId xmlns:a16="http://schemas.microsoft.com/office/drawing/2014/main" id="{A2E003F4-CABB-46C1-8048-96534B147AC7}"/>
                </a:ext>
              </a:extLst>
            </p:cNvPr>
            <p:cNvSpPr>
              <a:spLocks/>
            </p:cNvSpPr>
            <p:nvPr/>
          </p:nvSpPr>
          <p:spPr bwMode="auto">
            <a:xfrm>
              <a:off x="2064" y="1836"/>
              <a:ext cx="1952" cy="1368"/>
            </a:xfrm>
            <a:custGeom>
              <a:avLst/>
              <a:gdLst>
                <a:gd name="T0" fmla="*/ 1952 w 1952"/>
                <a:gd name="T1" fmla="*/ 0 h 1368"/>
                <a:gd name="T2" fmla="*/ 1613 w 1952"/>
                <a:gd name="T3" fmla="*/ 24 h 1368"/>
                <a:gd name="T4" fmla="*/ 1354 w 1952"/>
                <a:gd name="T5" fmla="*/ 68 h 1368"/>
                <a:gd name="T6" fmla="*/ 1126 w 1952"/>
                <a:gd name="T7" fmla="*/ 136 h 1368"/>
                <a:gd name="T8" fmla="*/ 868 w 1952"/>
                <a:gd name="T9" fmla="*/ 236 h 1368"/>
                <a:gd name="T10" fmla="*/ 622 w 1952"/>
                <a:gd name="T11" fmla="*/ 372 h 1368"/>
                <a:gd name="T12" fmla="*/ 412 w 1952"/>
                <a:gd name="T13" fmla="*/ 528 h 1368"/>
                <a:gd name="T14" fmla="*/ 277 w 1952"/>
                <a:gd name="T15" fmla="*/ 669 h 1368"/>
                <a:gd name="T16" fmla="*/ 160 w 1952"/>
                <a:gd name="T17" fmla="*/ 830 h 1368"/>
                <a:gd name="T18" fmla="*/ 98 w 1952"/>
                <a:gd name="T19" fmla="*/ 942 h 1368"/>
                <a:gd name="T20" fmla="*/ 49 w 1952"/>
                <a:gd name="T21" fmla="*/ 1065 h 1368"/>
                <a:gd name="T22" fmla="*/ 13 w 1952"/>
                <a:gd name="T23" fmla="*/ 1233 h 1368"/>
                <a:gd name="T24" fmla="*/ 0 w 1952"/>
                <a:gd name="T25" fmla="*/ 1363 h 1368"/>
                <a:gd name="T26" fmla="*/ 0 w 1952"/>
                <a:gd name="T27" fmla="*/ 1368 h 136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52"/>
                <a:gd name="T43" fmla="*/ 0 h 1368"/>
                <a:gd name="T44" fmla="*/ 1952 w 1952"/>
                <a:gd name="T45" fmla="*/ 1368 h 136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52" h="1368">
                  <a:moveTo>
                    <a:pt x="1952" y="0"/>
                  </a:moveTo>
                  <a:lnTo>
                    <a:pt x="1613" y="24"/>
                  </a:lnTo>
                  <a:lnTo>
                    <a:pt x="1354" y="68"/>
                  </a:lnTo>
                  <a:lnTo>
                    <a:pt x="1126" y="136"/>
                  </a:lnTo>
                  <a:lnTo>
                    <a:pt x="868" y="236"/>
                  </a:lnTo>
                  <a:lnTo>
                    <a:pt x="622" y="372"/>
                  </a:lnTo>
                  <a:lnTo>
                    <a:pt x="412" y="528"/>
                  </a:lnTo>
                  <a:lnTo>
                    <a:pt x="277" y="669"/>
                  </a:lnTo>
                  <a:lnTo>
                    <a:pt x="160" y="830"/>
                  </a:lnTo>
                  <a:lnTo>
                    <a:pt x="98" y="942"/>
                  </a:lnTo>
                  <a:lnTo>
                    <a:pt x="49" y="1065"/>
                  </a:lnTo>
                  <a:lnTo>
                    <a:pt x="13" y="1233"/>
                  </a:lnTo>
                  <a:lnTo>
                    <a:pt x="0" y="1363"/>
                  </a:lnTo>
                  <a:lnTo>
                    <a:pt x="0" y="1368"/>
                  </a:lnTo>
                </a:path>
              </a:pathLst>
            </a:custGeom>
            <a:noFill/>
            <a:ln w="14288">
              <a:solidFill>
                <a:srgbClr val="FF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70" name="Picture 69" descr="FIREWK3">
            <a:extLst>
              <a:ext uri="{FF2B5EF4-FFF2-40B4-BE49-F238E27FC236}">
                <a16:creationId xmlns:a16="http://schemas.microsoft.com/office/drawing/2014/main" id="{3B68F5D4-9D8B-4890-96C7-4C593A740F8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5694" y="844209"/>
            <a:ext cx="1920478" cy="2053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 name="Group 70">
            <a:extLst>
              <a:ext uri="{FF2B5EF4-FFF2-40B4-BE49-F238E27FC236}">
                <a16:creationId xmlns:a16="http://schemas.microsoft.com/office/drawing/2014/main" id="{EF1C64E4-BC0B-402E-AD48-00135D256B7D}"/>
              </a:ext>
            </a:extLst>
          </p:cNvPr>
          <p:cNvGrpSpPr>
            <a:grpSpLocks/>
          </p:cNvGrpSpPr>
          <p:nvPr/>
        </p:nvGrpSpPr>
        <p:grpSpPr bwMode="auto">
          <a:xfrm>
            <a:off x="2583353" y="2891464"/>
            <a:ext cx="628650" cy="2057400"/>
            <a:chOff x="2064" y="1836"/>
            <a:chExt cx="1963" cy="1389"/>
          </a:xfrm>
        </p:grpSpPr>
        <p:sp>
          <p:nvSpPr>
            <p:cNvPr id="72" name="Freeform 71">
              <a:extLst>
                <a:ext uri="{FF2B5EF4-FFF2-40B4-BE49-F238E27FC236}">
                  <a16:creationId xmlns:a16="http://schemas.microsoft.com/office/drawing/2014/main" id="{BFA53B85-8BE3-4A37-9867-8C9C8DB4A48C}"/>
                </a:ext>
              </a:extLst>
            </p:cNvPr>
            <p:cNvSpPr>
              <a:spLocks/>
            </p:cNvSpPr>
            <p:nvPr/>
          </p:nvSpPr>
          <p:spPr bwMode="auto">
            <a:xfrm>
              <a:off x="2131" y="1853"/>
              <a:ext cx="1886" cy="1372"/>
            </a:xfrm>
            <a:custGeom>
              <a:avLst/>
              <a:gdLst>
                <a:gd name="T0" fmla="*/ 1886 w 1886"/>
                <a:gd name="T1" fmla="*/ 0 h 1372"/>
                <a:gd name="T2" fmla="*/ 1558 w 1886"/>
                <a:gd name="T3" fmla="*/ 25 h 1372"/>
                <a:gd name="T4" fmla="*/ 1308 w 1886"/>
                <a:gd name="T5" fmla="*/ 68 h 1372"/>
                <a:gd name="T6" fmla="*/ 1088 w 1886"/>
                <a:gd name="T7" fmla="*/ 137 h 1372"/>
                <a:gd name="T8" fmla="*/ 838 w 1886"/>
                <a:gd name="T9" fmla="*/ 236 h 1372"/>
                <a:gd name="T10" fmla="*/ 601 w 1886"/>
                <a:gd name="T11" fmla="*/ 373 h 1372"/>
                <a:gd name="T12" fmla="*/ 399 w 1886"/>
                <a:gd name="T13" fmla="*/ 528 h 1372"/>
                <a:gd name="T14" fmla="*/ 268 w 1886"/>
                <a:gd name="T15" fmla="*/ 670 h 1372"/>
                <a:gd name="T16" fmla="*/ 155 w 1886"/>
                <a:gd name="T17" fmla="*/ 832 h 1372"/>
                <a:gd name="T18" fmla="*/ 95 w 1886"/>
                <a:gd name="T19" fmla="*/ 944 h 1372"/>
                <a:gd name="T20" fmla="*/ 47 w 1886"/>
                <a:gd name="T21" fmla="*/ 1068 h 1372"/>
                <a:gd name="T22" fmla="*/ 11 w 1886"/>
                <a:gd name="T23" fmla="*/ 1237 h 1372"/>
                <a:gd name="T24" fmla="*/ 0 w 1886"/>
                <a:gd name="T25" fmla="*/ 1367 h 1372"/>
                <a:gd name="T26" fmla="*/ 0 w 1886"/>
                <a:gd name="T27" fmla="*/ 1372 h 13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86"/>
                <a:gd name="T43" fmla="*/ 0 h 1372"/>
                <a:gd name="T44" fmla="*/ 1886 w 1886"/>
                <a:gd name="T45" fmla="*/ 1372 h 13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86" h="1372">
                  <a:moveTo>
                    <a:pt x="1886" y="0"/>
                  </a:moveTo>
                  <a:lnTo>
                    <a:pt x="1558" y="25"/>
                  </a:lnTo>
                  <a:lnTo>
                    <a:pt x="1308" y="68"/>
                  </a:lnTo>
                  <a:lnTo>
                    <a:pt x="1088" y="137"/>
                  </a:lnTo>
                  <a:lnTo>
                    <a:pt x="838" y="236"/>
                  </a:lnTo>
                  <a:lnTo>
                    <a:pt x="601" y="373"/>
                  </a:lnTo>
                  <a:lnTo>
                    <a:pt x="399" y="528"/>
                  </a:lnTo>
                  <a:lnTo>
                    <a:pt x="268" y="670"/>
                  </a:lnTo>
                  <a:lnTo>
                    <a:pt x="155" y="832"/>
                  </a:lnTo>
                  <a:lnTo>
                    <a:pt x="95" y="944"/>
                  </a:lnTo>
                  <a:lnTo>
                    <a:pt x="47" y="1068"/>
                  </a:lnTo>
                  <a:lnTo>
                    <a:pt x="11" y="1237"/>
                  </a:lnTo>
                  <a:lnTo>
                    <a:pt x="0" y="1367"/>
                  </a:lnTo>
                  <a:lnTo>
                    <a:pt x="0" y="1372"/>
                  </a:lnTo>
                </a:path>
              </a:pathLst>
            </a:custGeom>
            <a:noFill/>
            <a:ln w="14288">
              <a:solidFill>
                <a:srgbClr val="66FF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 name="Freeform 72">
              <a:extLst>
                <a:ext uri="{FF2B5EF4-FFF2-40B4-BE49-F238E27FC236}">
                  <a16:creationId xmlns:a16="http://schemas.microsoft.com/office/drawing/2014/main" id="{5D2863A8-C2C4-4148-AD01-B32AA3734E4F}"/>
                </a:ext>
              </a:extLst>
            </p:cNvPr>
            <p:cNvSpPr>
              <a:spLocks/>
            </p:cNvSpPr>
            <p:nvPr/>
          </p:nvSpPr>
          <p:spPr bwMode="auto">
            <a:xfrm>
              <a:off x="2092" y="1844"/>
              <a:ext cx="1935" cy="1374"/>
            </a:xfrm>
            <a:custGeom>
              <a:avLst/>
              <a:gdLst>
                <a:gd name="T0" fmla="*/ 1935 w 1935"/>
                <a:gd name="T1" fmla="*/ 0 h 1374"/>
                <a:gd name="T2" fmla="*/ 1598 w 1935"/>
                <a:gd name="T3" fmla="*/ 25 h 1374"/>
                <a:gd name="T4" fmla="*/ 1343 w 1935"/>
                <a:gd name="T5" fmla="*/ 69 h 1374"/>
                <a:gd name="T6" fmla="*/ 1116 w 1935"/>
                <a:gd name="T7" fmla="*/ 137 h 1374"/>
                <a:gd name="T8" fmla="*/ 861 w 1935"/>
                <a:gd name="T9" fmla="*/ 236 h 1374"/>
                <a:gd name="T10" fmla="*/ 616 w 1935"/>
                <a:gd name="T11" fmla="*/ 373 h 1374"/>
                <a:gd name="T12" fmla="*/ 408 w 1935"/>
                <a:gd name="T13" fmla="*/ 528 h 1374"/>
                <a:gd name="T14" fmla="*/ 274 w 1935"/>
                <a:gd name="T15" fmla="*/ 672 h 1374"/>
                <a:gd name="T16" fmla="*/ 158 w 1935"/>
                <a:gd name="T17" fmla="*/ 833 h 1374"/>
                <a:gd name="T18" fmla="*/ 97 w 1935"/>
                <a:gd name="T19" fmla="*/ 944 h 1374"/>
                <a:gd name="T20" fmla="*/ 48 w 1935"/>
                <a:gd name="T21" fmla="*/ 1069 h 1374"/>
                <a:gd name="T22" fmla="*/ 12 w 1935"/>
                <a:gd name="T23" fmla="*/ 1237 h 1374"/>
                <a:gd name="T24" fmla="*/ 0 w 1935"/>
                <a:gd name="T25" fmla="*/ 1367 h 1374"/>
                <a:gd name="T26" fmla="*/ 0 w 1935"/>
                <a:gd name="T27" fmla="*/ 1374 h 13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35"/>
                <a:gd name="T43" fmla="*/ 0 h 1374"/>
                <a:gd name="T44" fmla="*/ 1935 w 1935"/>
                <a:gd name="T45" fmla="*/ 1374 h 137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35" h="1374">
                  <a:moveTo>
                    <a:pt x="1935" y="0"/>
                  </a:moveTo>
                  <a:lnTo>
                    <a:pt x="1598" y="25"/>
                  </a:lnTo>
                  <a:lnTo>
                    <a:pt x="1343" y="69"/>
                  </a:lnTo>
                  <a:lnTo>
                    <a:pt x="1116" y="137"/>
                  </a:lnTo>
                  <a:lnTo>
                    <a:pt x="861" y="236"/>
                  </a:lnTo>
                  <a:lnTo>
                    <a:pt x="616" y="373"/>
                  </a:lnTo>
                  <a:lnTo>
                    <a:pt x="408" y="528"/>
                  </a:lnTo>
                  <a:lnTo>
                    <a:pt x="274" y="672"/>
                  </a:lnTo>
                  <a:lnTo>
                    <a:pt x="158" y="833"/>
                  </a:lnTo>
                  <a:lnTo>
                    <a:pt x="97" y="944"/>
                  </a:lnTo>
                  <a:lnTo>
                    <a:pt x="48" y="1069"/>
                  </a:lnTo>
                  <a:lnTo>
                    <a:pt x="12" y="1237"/>
                  </a:lnTo>
                  <a:lnTo>
                    <a:pt x="0" y="1367"/>
                  </a:lnTo>
                  <a:lnTo>
                    <a:pt x="0" y="1374"/>
                  </a:lnTo>
                </a:path>
              </a:pathLst>
            </a:custGeom>
            <a:noFill/>
            <a:ln w="14288">
              <a:solidFill>
                <a:srgbClr val="66FF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 name="Freeform 73">
              <a:extLst>
                <a:ext uri="{FF2B5EF4-FFF2-40B4-BE49-F238E27FC236}">
                  <a16:creationId xmlns:a16="http://schemas.microsoft.com/office/drawing/2014/main" id="{DE7FA176-4CD6-4069-8736-97B2EA93EFA9}"/>
                </a:ext>
              </a:extLst>
            </p:cNvPr>
            <p:cNvSpPr>
              <a:spLocks/>
            </p:cNvSpPr>
            <p:nvPr/>
          </p:nvSpPr>
          <p:spPr bwMode="auto">
            <a:xfrm>
              <a:off x="2064" y="1836"/>
              <a:ext cx="1952" cy="1368"/>
            </a:xfrm>
            <a:custGeom>
              <a:avLst/>
              <a:gdLst>
                <a:gd name="T0" fmla="*/ 1952 w 1952"/>
                <a:gd name="T1" fmla="*/ 0 h 1368"/>
                <a:gd name="T2" fmla="*/ 1613 w 1952"/>
                <a:gd name="T3" fmla="*/ 24 h 1368"/>
                <a:gd name="T4" fmla="*/ 1354 w 1952"/>
                <a:gd name="T5" fmla="*/ 68 h 1368"/>
                <a:gd name="T6" fmla="*/ 1126 w 1952"/>
                <a:gd name="T7" fmla="*/ 136 h 1368"/>
                <a:gd name="T8" fmla="*/ 868 w 1952"/>
                <a:gd name="T9" fmla="*/ 236 h 1368"/>
                <a:gd name="T10" fmla="*/ 622 w 1952"/>
                <a:gd name="T11" fmla="*/ 372 h 1368"/>
                <a:gd name="T12" fmla="*/ 412 w 1952"/>
                <a:gd name="T13" fmla="*/ 528 h 1368"/>
                <a:gd name="T14" fmla="*/ 277 w 1952"/>
                <a:gd name="T15" fmla="*/ 669 h 1368"/>
                <a:gd name="T16" fmla="*/ 160 w 1952"/>
                <a:gd name="T17" fmla="*/ 830 h 1368"/>
                <a:gd name="T18" fmla="*/ 98 w 1952"/>
                <a:gd name="T19" fmla="*/ 942 h 1368"/>
                <a:gd name="T20" fmla="*/ 49 w 1952"/>
                <a:gd name="T21" fmla="*/ 1065 h 1368"/>
                <a:gd name="T22" fmla="*/ 13 w 1952"/>
                <a:gd name="T23" fmla="*/ 1233 h 1368"/>
                <a:gd name="T24" fmla="*/ 0 w 1952"/>
                <a:gd name="T25" fmla="*/ 1363 h 1368"/>
                <a:gd name="T26" fmla="*/ 0 w 1952"/>
                <a:gd name="T27" fmla="*/ 1368 h 136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52"/>
                <a:gd name="T43" fmla="*/ 0 h 1368"/>
                <a:gd name="T44" fmla="*/ 1952 w 1952"/>
                <a:gd name="T45" fmla="*/ 1368 h 136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52" h="1368">
                  <a:moveTo>
                    <a:pt x="1952" y="0"/>
                  </a:moveTo>
                  <a:lnTo>
                    <a:pt x="1613" y="24"/>
                  </a:lnTo>
                  <a:lnTo>
                    <a:pt x="1354" y="68"/>
                  </a:lnTo>
                  <a:lnTo>
                    <a:pt x="1126" y="136"/>
                  </a:lnTo>
                  <a:lnTo>
                    <a:pt x="868" y="236"/>
                  </a:lnTo>
                  <a:lnTo>
                    <a:pt x="622" y="372"/>
                  </a:lnTo>
                  <a:lnTo>
                    <a:pt x="412" y="528"/>
                  </a:lnTo>
                  <a:lnTo>
                    <a:pt x="277" y="669"/>
                  </a:lnTo>
                  <a:lnTo>
                    <a:pt x="160" y="830"/>
                  </a:lnTo>
                  <a:lnTo>
                    <a:pt x="98" y="942"/>
                  </a:lnTo>
                  <a:lnTo>
                    <a:pt x="49" y="1065"/>
                  </a:lnTo>
                  <a:lnTo>
                    <a:pt x="13" y="1233"/>
                  </a:lnTo>
                  <a:lnTo>
                    <a:pt x="0" y="1363"/>
                  </a:lnTo>
                  <a:lnTo>
                    <a:pt x="0" y="1368"/>
                  </a:lnTo>
                </a:path>
              </a:pathLst>
            </a:custGeom>
            <a:noFill/>
            <a:ln w="14288">
              <a:solidFill>
                <a:srgbClr val="66FF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75" name="Picture 74" descr="FIREWRK3">
            <a:extLst>
              <a:ext uri="{FF2B5EF4-FFF2-40B4-BE49-F238E27FC236}">
                <a16:creationId xmlns:a16="http://schemas.microsoft.com/office/drawing/2014/main" id="{21BD7CD0-7058-4EFE-BEEF-D75A2704E1C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99294" y="1119814"/>
            <a:ext cx="1370409"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4" name="Group 103">
            <a:extLst>
              <a:ext uri="{FF2B5EF4-FFF2-40B4-BE49-F238E27FC236}">
                <a16:creationId xmlns:a16="http://schemas.microsoft.com/office/drawing/2014/main" id="{BC2DA9AE-50B1-417A-8EC9-A92142B5DAD3}"/>
              </a:ext>
            </a:extLst>
          </p:cNvPr>
          <p:cNvGrpSpPr>
            <a:grpSpLocks/>
          </p:cNvGrpSpPr>
          <p:nvPr/>
        </p:nvGrpSpPr>
        <p:grpSpPr bwMode="auto">
          <a:xfrm>
            <a:off x="6012353" y="1919914"/>
            <a:ext cx="1885950" cy="2000250"/>
            <a:chOff x="1247" y="1008"/>
            <a:chExt cx="915" cy="932"/>
          </a:xfrm>
        </p:grpSpPr>
        <p:sp>
          <p:nvSpPr>
            <p:cNvPr id="105" name="Freeform 104">
              <a:extLst>
                <a:ext uri="{FF2B5EF4-FFF2-40B4-BE49-F238E27FC236}">
                  <a16:creationId xmlns:a16="http://schemas.microsoft.com/office/drawing/2014/main" id="{9AE1D61B-0782-4C7B-94C3-B07D2500973B}"/>
                </a:ext>
              </a:extLst>
            </p:cNvPr>
            <p:cNvSpPr>
              <a:spLocks/>
            </p:cNvSpPr>
            <p:nvPr/>
          </p:nvSpPr>
          <p:spPr bwMode="auto">
            <a:xfrm>
              <a:off x="1409" y="1130"/>
              <a:ext cx="674" cy="693"/>
            </a:xfrm>
            <a:custGeom>
              <a:avLst/>
              <a:gdLst>
                <a:gd name="T0" fmla="*/ 246 w 674"/>
                <a:gd name="T1" fmla="*/ 38 h 693"/>
                <a:gd name="T2" fmla="*/ 220 w 674"/>
                <a:gd name="T3" fmla="*/ 42 h 693"/>
                <a:gd name="T4" fmla="*/ 165 w 674"/>
                <a:gd name="T5" fmla="*/ 61 h 693"/>
                <a:gd name="T6" fmla="*/ 136 w 674"/>
                <a:gd name="T7" fmla="*/ 75 h 693"/>
                <a:gd name="T8" fmla="*/ 101 w 674"/>
                <a:gd name="T9" fmla="*/ 83 h 693"/>
                <a:gd name="T10" fmla="*/ 45 w 674"/>
                <a:gd name="T11" fmla="*/ 108 h 693"/>
                <a:gd name="T12" fmla="*/ 30 w 674"/>
                <a:gd name="T13" fmla="*/ 177 h 693"/>
                <a:gd name="T14" fmla="*/ 3 w 674"/>
                <a:gd name="T15" fmla="*/ 215 h 693"/>
                <a:gd name="T16" fmla="*/ 0 w 674"/>
                <a:gd name="T17" fmla="*/ 279 h 693"/>
                <a:gd name="T18" fmla="*/ 195 w 674"/>
                <a:gd name="T19" fmla="*/ 341 h 693"/>
                <a:gd name="T20" fmla="*/ 163 w 674"/>
                <a:gd name="T21" fmla="*/ 366 h 693"/>
                <a:gd name="T22" fmla="*/ 181 w 674"/>
                <a:gd name="T23" fmla="*/ 382 h 693"/>
                <a:gd name="T24" fmla="*/ 199 w 674"/>
                <a:gd name="T25" fmla="*/ 396 h 693"/>
                <a:gd name="T26" fmla="*/ 223 w 674"/>
                <a:gd name="T27" fmla="*/ 416 h 693"/>
                <a:gd name="T28" fmla="*/ 209 w 674"/>
                <a:gd name="T29" fmla="*/ 440 h 693"/>
                <a:gd name="T30" fmla="*/ 222 w 674"/>
                <a:gd name="T31" fmla="*/ 432 h 693"/>
                <a:gd name="T32" fmla="*/ 250 w 674"/>
                <a:gd name="T33" fmla="*/ 442 h 693"/>
                <a:gd name="T34" fmla="*/ 270 w 674"/>
                <a:gd name="T35" fmla="*/ 476 h 693"/>
                <a:gd name="T36" fmla="*/ 307 w 674"/>
                <a:gd name="T37" fmla="*/ 693 h 693"/>
                <a:gd name="T38" fmla="*/ 340 w 674"/>
                <a:gd name="T39" fmla="*/ 652 h 693"/>
                <a:gd name="T40" fmla="*/ 366 w 674"/>
                <a:gd name="T41" fmla="*/ 647 h 693"/>
                <a:gd name="T42" fmla="*/ 425 w 674"/>
                <a:gd name="T43" fmla="*/ 638 h 693"/>
                <a:gd name="T44" fmla="*/ 454 w 674"/>
                <a:gd name="T45" fmla="*/ 618 h 693"/>
                <a:gd name="T46" fmla="*/ 508 w 674"/>
                <a:gd name="T47" fmla="*/ 633 h 693"/>
                <a:gd name="T48" fmla="*/ 564 w 674"/>
                <a:gd name="T49" fmla="*/ 594 h 693"/>
                <a:gd name="T50" fmla="*/ 543 w 674"/>
                <a:gd name="T51" fmla="*/ 505 h 693"/>
                <a:gd name="T52" fmla="*/ 561 w 674"/>
                <a:gd name="T53" fmla="*/ 465 h 693"/>
                <a:gd name="T54" fmla="*/ 582 w 674"/>
                <a:gd name="T55" fmla="*/ 405 h 693"/>
                <a:gd name="T56" fmla="*/ 674 w 674"/>
                <a:gd name="T57" fmla="*/ 325 h 693"/>
                <a:gd name="T58" fmla="*/ 606 w 674"/>
                <a:gd name="T59" fmla="*/ 289 h 693"/>
                <a:gd name="T60" fmla="*/ 566 w 674"/>
                <a:gd name="T61" fmla="*/ 219 h 693"/>
                <a:gd name="T62" fmla="*/ 582 w 674"/>
                <a:gd name="T63" fmla="*/ 100 h 693"/>
                <a:gd name="T64" fmla="*/ 517 w 674"/>
                <a:gd name="T65" fmla="*/ 65 h 693"/>
                <a:gd name="T66" fmla="*/ 447 w 674"/>
                <a:gd name="T67" fmla="*/ 81 h 693"/>
                <a:gd name="T68" fmla="*/ 433 w 674"/>
                <a:gd name="T69" fmla="*/ 27 h 693"/>
                <a:gd name="T70" fmla="*/ 368 w 674"/>
                <a:gd name="T71" fmla="*/ 11 h 693"/>
                <a:gd name="T72" fmla="*/ 316 w 674"/>
                <a:gd name="T73" fmla="*/ 0 h 69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74"/>
                <a:gd name="T112" fmla="*/ 0 h 693"/>
                <a:gd name="T113" fmla="*/ 674 w 674"/>
                <a:gd name="T114" fmla="*/ 693 h 69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74" h="693">
                  <a:moveTo>
                    <a:pt x="279" y="157"/>
                  </a:moveTo>
                  <a:lnTo>
                    <a:pt x="246" y="38"/>
                  </a:lnTo>
                  <a:lnTo>
                    <a:pt x="267" y="215"/>
                  </a:lnTo>
                  <a:lnTo>
                    <a:pt x="220" y="42"/>
                  </a:lnTo>
                  <a:lnTo>
                    <a:pt x="236" y="186"/>
                  </a:lnTo>
                  <a:lnTo>
                    <a:pt x="165" y="61"/>
                  </a:lnTo>
                  <a:lnTo>
                    <a:pt x="222" y="223"/>
                  </a:lnTo>
                  <a:lnTo>
                    <a:pt x="136" y="75"/>
                  </a:lnTo>
                  <a:lnTo>
                    <a:pt x="206" y="243"/>
                  </a:lnTo>
                  <a:lnTo>
                    <a:pt x="101" y="83"/>
                  </a:lnTo>
                  <a:lnTo>
                    <a:pt x="199" y="254"/>
                  </a:lnTo>
                  <a:lnTo>
                    <a:pt x="45" y="108"/>
                  </a:lnTo>
                  <a:lnTo>
                    <a:pt x="190" y="264"/>
                  </a:lnTo>
                  <a:lnTo>
                    <a:pt x="30" y="177"/>
                  </a:lnTo>
                  <a:lnTo>
                    <a:pt x="175" y="281"/>
                  </a:lnTo>
                  <a:lnTo>
                    <a:pt x="3" y="215"/>
                  </a:lnTo>
                  <a:lnTo>
                    <a:pt x="157" y="300"/>
                  </a:lnTo>
                  <a:lnTo>
                    <a:pt x="0" y="279"/>
                  </a:lnTo>
                  <a:lnTo>
                    <a:pt x="183" y="322"/>
                  </a:lnTo>
                  <a:lnTo>
                    <a:pt x="195" y="341"/>
                  </a:lnTo>
                  <a:lnTo>
                    <a:pt x="3" y="382"/>
                  </a:lnTo>
                  <a:lnTo>
                    <a:pt x="163" y="366"/>
                  </a:lnTo>
                  <a:lnTo>
                    <a:pt x="22" y="405"/>
                  </a:lnTo>
                  <a:lnTo>
                    <a:pt x="181" y="382"/>
                  </a:lnTo>
                  <a:lnTo>
                    <a:pt x="30" y="465"/>
                  </a:lnTo>
                  <a:lnTo>
                    <a:pt x="199" y="396"/>
                  </a:lnTo>
                  <a:lnTo>
                    <a:pt x="57" y="496"/>
                  </a:lnTo>
                  <a:lnTo>
                    <a:pt x="223" y="416"/>
                  </a:lnTo>
                  <a:lnTo>
                    <a:pt x="42" y="561"/>
                  </a:lnTo>
                  <a:lnTo>
                    <a:pt x="209" y="440"/>
                  </a:lnTo>
                  <a:lnTo>
                    <a:pt x="83" y="610"/>
                  </a:lnTo>
                  <a:lnTo>
                    <a:pt x="222" y="432"/>
                  </a:lnTo>
                  <a:lnTo>
                    <a:pt x="152" y="586"/>
                  </a:lnTo>
                  <a:lnTo>
                    <a:pt x="250" y="442"/>
                  </a:lnTo>
                  <a:lnTo>
                    <a:pt x="225" y="627"/>
                  </a:lnTo>
                  <a:lnTo>
                    <a:pt x="270" y="476"/>
                  </a:lnTo>
                  <a:lnTo>
                    <a:pt x="293" y="556"/>
                  </a:lnTo>
                  <a:lnTo>
                    <a:pt x="307" y="693"/>
                  </a:lnTo>
                  <a:lnTo>
                    <a:pt x="307" y="494"/>
                  </a:lnTo>
                  <a:lnTo>
                    <a:pt x="340" y="652"/>
                  </a:lnTo>
                  <a:lnTo>
                    <a:pt x="323" y="480"/>
                  </a:lnTo>
                  <a:lnTo>
                    <a:pt x="366" y="647"/>
                  </a:lnTo>
                  <a:lnTo>
                    <a:pt x="346" y="482"/>
                  </a:lnTo>
                  <a:lnTo>
                    <a:pt x="425" y="638"/>
                  </a:lnTo>
                  <a:lnTo>
                    <a:pt x="374" y="482"/>
                  </a:lnTo>
                  <a:lnTo>
                    <a:pt x="454" y="618"/>
                  </a:lnTo>
                  <a:lnTo>
                    <a:pt x="394" y="467"/>
                  </a:lnTo>
                  <a:lnTo>
                    <a:pt x="508" y="633"/>
                  </a:lnTo>
                  <a:lnTo>
                    <a:pt x="419" y="469"/>
                  </a:lnTo>
                  <a:lnTo>
                    <a:pt x="564" y="594"/>
                  </a:lnTo>
                  <a:lnTo>
                    <a:pt x="403" y="434"/>
                  </a:lnTo>
                  <a:lnTo>
                    <a:pt x="543" y="505"/>
                  </a:lnTo>
                  <a:lnTo>
                    <a:pt x="394" y="399"/>
                  </a:lnTo>
                  <a:lnTo>
                    <a:pt x="561" y="465"/>
                  </a:lnTo>
                  <a:lnTo>
                    <a:pt x="412" y="378"/>
                  </a:lnTo>
                  <a:lnTo>
                    <a:pt x="582" y="405"/>
                  </a:lnTo>
                  <a:lnTo>
                    <a:pt x="396" y="359"/>
                  </a:lnTo>
                  <a:lnTo>
                    <a:pt x="674" y="325"/>
                  </a:lnTo>
                  <a:lnTo>
                    <a:pt x="429" y="332"/>
                  </a:lnTo>
                  <a:lnTo>
                    <a:pt x="606" y="289"/>
                  </a:lnTo>
                  <a:lnTo>
                    <a:pt x="374" y="322"/>
                  </a:lnTo>
                  <a:lnTo>
                    <a:pt x="566" y="219"/>
                  </a:lnTo>
                  <a:lnTo>
                    <a:pt x="360" y="306"/>
                  </a:lnTo>
                  <a:lnTo>
                    <a:pt x="582" y="100"/>
                  </a:lnTo>
                  <a:lnTo>
                    <a:pt x="379" y="273"/>
                  </a:lnTo>
                  <a:lnTo>
                    <a:pt x="517" y="65"/>
                  </a:lnTo>
                  <a:lnTo>
                    <a:pt x="384" y="248"/>
                  </a:lnTo>
                  <a:lnTo>
                    <a:pt x="447" y="81"/>
                  </a:lnTo>
                  <a:lnTo>
                    <a:pt x="360" y="243"/>
                  </a:lnTo>
                  <a:lnTo>
                    <a:pt x="433" y="27"/>
                  </a:lnTo>
                  <a:lnTo>
                    <a:pt x="335" y="233"/>
                  </a:lnTo>
                  <a:lnTo>
                    <a:pt x="368" y="11"/>
                  </a:lnTo>
                  <a:lnTo>
                    <a:pt x="316" y="231"/>
                  </a:lnTo>
                  <a:lnTo>
                    <a:pt x="316" y="0"/>
                  </a:lnTo>
                  <a:lnTo>
                    <a:pt x="279" y="157"/>
                  </a:lnTo>
                  <a:close/>
                </a:path>
              </a:pathLst>
            </a:custGeom>
            <a:solidFill>
              <a:srgbClr val="404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06" name="Group 105">
              <a:extLst>
                <a:ext uri="{FF2B5EF4-FFF2-40B4-BE49-F238E27FC236}">
                  <a16:creationId xmlns:a16="http://schemas.microsoft.com/office/drawing/2014/main" id="{E518CD13-27CF-41D0-9D81-C91D0BE6998F}"/>
                </a:ext>
              </a:extLst>
            </p:cNvPr>
            <p:cNvGrpSpPr>
              <a:grpSpLocks/>
            </p:cNvGrpSpPr>
            <p:nvPr/>
          </p:nvGrpSpPr>
          <p:grpSpPr bwMode="auto">
            <a:xfrm>
              <a:off x="1712" y="1026"/>
              <a:ext cx="426" cy="886"/>
              <a:chOff x="1712" y="1026"/>
              <a:chExt cx="426" cy="886"/>
            </a:xfrm>
          </p:grpSpPr>
          <p:sp>
            <p:nvSpPr>
              <p:cNvPr id="125" name="Freeform 106">
                <a:extLst>
                  <a:ext uri="{FF2B5EF4-FFF2-40B4-BE49-F238E27FC236}">
                    <a16:creationId xmlns:a16="http://schemas.microsoft.com/office/drawing/2014/main" id="{20069998-2CC7-4731-BFF8-9AFE0891BB88}"/>
                  </a:ext>
                </a:extLst>
              </p:cNvPr>
              <p:cNvSpPr>
                <a:spLocks/>
              </p:cNvSpPr>
              <p:nvPr/>
            </p:nvSpPr>
            <p:spPr bwMode="auto">
              <a:xfrm>
                <a:off x="1713" y="1310"/>
                <a:ext cx="421" cy="153"/>
              </a:xfrm>
              <a:custGeom>
                <a:avLst/>
                <a:gdLst>
                  <a:gd name="T0" fmla="*/ 0 w 421"/>
                  <a:gd name="T1" fmla="*/ 153 h 153"/>
                  <a:gd name="T2" fmla="*/ 389 w 421"/>
                  <a:gd name="T3" fmla="*/ 0 h 153"/>
                  <a:gd name="T4" fmla="*/ 216 w 421"/>
                  <a:gd name="T5" fmla="*/ 81 h 153"/>
                  <a:gd name="T6" fmla="*/ 421 w 421"/>
                  <a:gd name="T7" fmla="*/ 47 h 153"/>
                  <a:gd name="T8" fmla="*/ 0 w 421"/>
                  <a:gd name="T9" fmla="*/ 153 h 153"/>
                  <a:gd name="T10" fmla="*/ 0 60000 65536"/>
                  <a:gd name="T11" fmla="*/ 0 60000 65536"/>
                  <a:gd name="T12" fmla="*/ 0 60000 65536"/>
                  <a:gd name="T13" fmla="*/ 0 60000 65536"/>
                  <a:gd name="T14" fmla="*/ 0 60000 65536"/>
                  <a:gd name="T15" fmla="*/ 0 w 421"/>
                  <a:gd name="T16" fmla="*/ 0 h 153"/>
                  <a:gd name="T17" fmla="*/ 421 w 421"/>
                  <a:gd name="T18" fmla="*/ 153 h 153"/>
                </a:gdLst>
                <a:ahLst/>
                <a:cxnLst>
                  <a:cxn ang="T10">
                    <a:pos x="T0" y="T1"/>
                  </a:cxn>
                  <a:cxn ang="T11">
                    <a:pos x="T2" y="T3"/>
                  </a:cxn>
                  <a:cxn ang="T12">
                    <a:pos x="T4" y="T5"/>
                  </a:cxn>
                  <a:cxn ang="T13">
                    <a:pos x="T6" y="T7"/>
                  </a:cxn>
                  <a:cxn ang="T14">
                    <a:pos x="T8" y="T9"/>
                  </a:cxn>
                </a:cxnLst>
                <a:rect l="T15" t="T16" r="T17" b="T18"/>
                <a:pathLst>
                  <a:path w="421" h="153">
                    <a:moveTo>
                      <a:pt x="0" y="153"/>
                    </a:moveTo>
                    <a:lnTo>
                      <a:pt x="389" y="0"/>
                    </a:lnTo>
                    <a:lnTo>
                      <a:pt x="216" y="81"/>
                    </a:lnTo>
                    <a:lnTo>
                      <a:pt x="421" y="47"/>
                    </a:lnTo>
                    <a:lnTo>
                      <a:pt x="0" y="153"/>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6" name="Freeform 107">
                <a:extLst>
                  <a:ext uri="{FF2B5EF4-FFF2-40B4-BE49-F238E27FC236}">
                    <a16:creationId xmlns:a16="http://schemas.microsoft.com/office/drawing/2014/main" id="{7D9FDC41-BB5F-4F8A-8B07-8E271BF6796A}"/>
                  </a:ext>
                </a:extLst>
              </p:cNvPr>
              <p:cNvSpPr>
                <a:spLocks/>
              </p:cNvSpPr>
              <p:nvPr/>
            </p:nvSpPr>
            <p:spPr bwMode="auto">
              <a:xfrm>
                <a:off x="1717" y="1475"/>
                <a:ext cx="421" cy="154"/>
              </a:xfrm>
              <a:custGeom>
                <a:avLst/>
                <a:gdLst>
                  <a:gd name="T0" fmla="*/ 0 w 421"/>
                  <a:gd name="T1" fmla="*/ 0 h 154"/>
                  <a:gd name="T2" fmla="*/ 389 w 421"/>
                  <a:gd name="T3" fmla="*/ 154 h 154"/>
                  <a:gd name="T4" fmla="*/ 216 w 421"/>
                  <a:gd name="T5" fmla="*/ 73 h 154"/>
                  <a:gd name="T6" fmla="*/ 421 w 421"/>
                  <a:gd name="T7" fmla="*/ 107 h 154"/>
                  <a:gd name="T8" fmla="*/ 0 w 421"/>
                  <a:gd name="T9" fmla="*/ 0 h 154"/>
                  <a:gd name="T10" fmla="*/ 0 60000 65536"/>
                  <a:gd name="T11" fmla="*/ 0 60000 65536"/>
                  <a:gd name="T12" fmla="*/ 0 60000 65536"/>
                  <a:gd name="T13" fmla="*/ 0 60000 65536"/>
                  <a:gd name="T14" fmla="*/ 0 60000 65536"/>
                  <a:gd name="T15" fmla="*/ 0 w 421"/>
                  <a:gd name="T16" fmla="*/ 0 h 154"/>
                  <a:gd name="T17" fmla="*/ 421 w 421"/>
                  <a:gd name="T18" fmla="*/ 154 h 154"/>
                </a:gdLst>
                <a:ahLst/>
                <a:cxnLst>
                  <a:cxn ang="T10">
                    <a:pos x="T0" y="T1"/>
                  </a:cxn>
                  <a:cxn ang="T11">
                    <a:pos x="T2" y="T3"/>
                  </a:cxn>
                  <a:cxn ang="T12">
                    <a:pos x="T4" y="T5"/>
                  </a:cxn>
                  <a:cxn ang="T13">
                    <a:pos x="T6" y="T7"/>
                  </a:cxn>
                  <a:cxn ang="T14">
                    <a:pos x="T8" y="T9"/>
                  </a:cxn>
                </a:cxnLst>
                <a:rect l="T15" t="T16" r="T17" b="T18"/>
                <a:pathLst>
                  <a:path w="421" h="154">
                    <a:moveTo>
                      <a:pt x="0" y="0"/>
                    </a:moveTo>
                    <a:lnTo>
                      <a:pt x="389" y="154"/>
                    </a:lnTo>
                    <a:lnTo>
                      <a:pt x="216" y="73"/>
                    </a:lnTo>
                    <a:lnTo>
                      <a:pt x="421" y="107"/>
                    </a:lnTo>
                    <a:lnTo>
                      <a:pt x="0" y="0"/>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7" name="Freeform 108">
                <a:extLst>
                  <a:ext uri="{FF2B5EF4-FFF2-40B4-BE49-F238E27FC236}">
                    <a16:creationId xmlns:a16="http://schemas.microsoft.com/office/drawing/2014/main" id="{DB13E5A5-11DE-4689-8B10-187CE59D122E}"/>
                  </a:ext>
                </a:extLst>
              </p:cNvPr>
              <p:cNvSpPr>
                <a:spLocks/>
              </p:cNvSpPr>
              <p:nvPr/>
            </p:nvSpPr>
            <p:spPr bwMode="auto">
              <a:xfrm>
                <a:off x="1712" y="1482"/>
                <a:ext cx="151" cy="430"/>
              </a:xfrm>
              <a:custGeom>
                <a:avLst/>
                <a:gdLst>
                  <a:gd name="T0" fmla="*/ 0 w 151"/>
                  <a:gd name="T1" fmla="*/ 0 h 430"/>
                  <a:gd name="T2" fmla="*/ 151 w 151"/>
                  <a:gd name="T3" fmla="*/ 398 h 430"/>
                  <a:gd name="T4" fmla="*/ 72 w 151"/>
                  <a:gd name="T5" fmla="*/ 220 h 430"/>
                  <a:gd name="T6" fmla="*/ 105 w 151"/>
                  <a:gd name="T7" fmla="*/ 430 h 430"/>
                  <a:gd name="T8" fmla="*/ 0 w 151"/>
                  <a:gd name="T9" fmla="*/ 0 h 430"/>
                  <a:gd name="T10" fmla="*/ 0 60000 65536"/>
                  <a:gd name="T11" fmla="*/ 0 60000 65536"/>
                  <a:gd name="T12" fmla="*/ 0 60000 65536"/>
                  <a:gd name="T13" fmla="*/ 0 60000 65536"/>
                  <a:gd name="T14" fmla="*/ 0 60000 65536"/>
                  <a:gd name="T15" fmla="*/ 0 w 151"/>
                  <a:gd name="T16" fmla="*/ 0 h 430"/>
                  <a:gd name="T17" fmla="*/ 151 w 151"/>
                  <a:gd name="T18" fmla="*/ 430 h 430"/>
                </a:gdLst>
                <a:ahLst/>
                <a:cxnLst>
                  <a:cxn ang="T10">
                    <a:pos x="T0" y="T1"/>
                  </a:cxn>
                  <a:cxn ang="T11">
                    <a:pos x="T2" y="T3"/>
                  </a:cxn>
                  <a:cxn ang="T12">
                    <a:pos x="T4" y="T5"/>
                  </a:cxn>
                  <a:cxn ang="T13">
                    <a:pos x="T6" y="T7"/>
                  </a:cxn>
                  <a:cxn ang="T14">
                    <a:pos x="T8" y="T9"/>
                  </a:cxn>
                </a:cxnLst>
                <a:rect l="T15" t="T16" r="T17" b="T18"/>
                <a:pathLst>
                  <a:path w="151" h="430">
                    <a:moveTo>
                      <a:pt x="0" y="0"/>
                    </a:moveTo>
                    <a:lnTo>
                      <a:pt x="151" y="398"/>
                    </a:lnTo>
                    <a:lnTo>
                      <a:pt x="72" y="220"/>
                    </a:lnTo>
                    <a:lnTo>
                      <a:pt x="105" y="430"/>
                    </a:lnTo>
                    <a:lnTo>
                      <a:pt x="0" y="0"/>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8" name="Freeform 109">
                <a:extLst>
                  <a:ext uri="{FF2B5EF4-FFF2-40B4-BE49-F238E27FC236}">
                    <a16:creationId xmlns:a16="http://schemas.microsoft.com/office/drawing/2014/main" id="{3A9717AE-0093-430E-A792-13AF9968C42E}"/>
                  </a:ext>
                </a:extLst>
              </p:cNvPr>
              <p:cNvSpPr>
                <a:spLocks/>
              </p:cNvSpPr>
              <p:nvPr/>
            </p:nvSpPr>
            <p:spPr bwMode="auto">
              <a:xfrm>
                <a:off x="1712" y="1026"/>
                <a:ext cx="151" cy="431"/>
              </a:xfrm>
              <a:custGeom>
                <a:avLst/>
                <a:gdLst>
                  <a:gd name="T0" fmla="*/ 0 w 151"/>
                  <a:gd name="T1" fmla="*/ 431 h 431"/>
                  <a:gd name="T2" fmla="*/ 151 w 151"/>
                  <a:gd name="T3" fmla="*/ 33 h 431"/>
                  <a:gd name="T4" fmla="*/ 72 w 151"/>
                  <a:gd name="T5" fmla="*/ 210 h 431"/>
                  <a:gd name="T6" fmla="*/ 105 w 151"/>
                  <a:gd name="T7" fmla="*/ 0 h 431"/>
                  <a:gd name="T8" fmla="*/ 0 w 151"/>
                  <a:gd name="T9" fmla="*/ 431 h 431"/>
                  <a:gd name="T10" fmla="*/ 0 60000 65536"/>
                  <a:gd name="T11" fmla="*/ 0 60000 65536"/>
                  <a:gd name="T12" fmla="*/ 0 60000 65536"/>
                  <a:gd name="T13" fmla="*/ 0 60000 65536"/>
                  <a:gd name="T14" fmla="*/ 0 60000 65536"/>
                  <a:gd name="T15" fmla="*/ 0 w 151"/>
                  <a:gd name="T16" fmla="*/ 0 h 431"/>
                  <a:gd name="T17" fmla="*/ 151 w 151"/>
                  <a:gd name="T18" fmla="*/ 431 h 431"/>
                </a:gdLst>
                <a:ahLst/>
                <a:cxnLst>
                  <a:cxn ang="T10">
                    <a:pos x="T0" y="T1"/>
                  </a:cxn>
                  <a:cxn ang="T11">
                    <a:pos x="T2" y="T3"/>
                  </a:cxn>
                  <a:cxn ang="T12">
                    <a:pos x="T4" y="T5"/>
                  </a:cxn>
                  <a:cxn ang="T13">
                    <a:pos x="T6" y="T7"/>
                  </a:cxn>
                  <a:cxn ang="T14">
                    <a:pos x="T8" y="T9"/>
                  </a:cxn>
                </a:cxnLst>
                <a:rect l="T15" t="T16" r="T17" b="T18"/>
                <a:pathLst>
                  <a:path w="151" h="431">
                    <a:moveTo>
                      <a:pt x="0" y="431"/>
                    </a:moveTo>
                    <a:lnTo>
                      <a:pt x="151" y="33"/>
                    </a:lnTo>
                    <a:lnTo>
                      <a:pt x="72" y="210"/>
                    </a:lnTo>
                    <a:lnTo>
                      <a:pt x="105" y="0"/>
                    </a:lnTo>
                    <a:lnTo>
                      <a:pt x="0" y="431"/>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07" name="Group 110">
              <a:extLst>
                <a:ext uri="{FF2B5EF4-FFF2-40B4-BE49-F238E27FC236}">
                  <a16:creationId xmlns:a16="http://schemas.microsoft.com/office/drawing/2014/main" id="{8123C263-09BF-4A81-9F8B-93FDA858AE98}"/>
                </a:ext>
              </a:extLst>
            </p:cNvPr>
            <p:cNvGrpSpPr>
              <a:grpSpLocks/>
            </p:cNvGrpSpPr>
            <p:nvPr/>
          </p:nvGrpSpPr>
          <p:grpSpPr bwMode="auto">
            <a:xfrm>
              <a:off x="1247" y="1008"/>
              <a:ext cx="915" cy="932"/>
              <a:chOff x="1247" y="1008"/>
              <a:chExt cx="915" cy="932"/>
            </a:xfrm>
          </p:grpSpPr>
          <p:grpSp>
            <p:nvGrpSpPr>
              <p:cNvPr id="111" name="Group 111">
                <a:extLst>
                  <a:ext uri="{FF2B5EF4-FFF2-40B4-BE49-F238E27FC236}">
                    <a16:creationId xmlns:a16="http://schemas.microsoft.com/office/drawing/2014/main" id="{CAE79016-0B8E-4171-AD72-2D02AE2635DA}"/>
                  </a:ext>
                </a:extLst>
              </p:cNvPr>
              <p:cNvGrpSpPr>
                <a:grpSpLocks/>
              </p:cNvGrpSpPr>
              <p:nvPr/>
            </p:nvGrpSpPr>
            <p:grpSpPr bwMode="auto">
              <a:xfrm>
                <a:off x="1372" y="1489"/>
                <a:ext cx="665" cy="341"/>
                <a:chOff x="1372" y="1489"/>
                <a:chExt cx="665" cy="341"/>
              </a:xfrm>
            </p:grpSpPr>
            <p:sp>
              <p:nvSpPr>
                <p:cNvPr id="123" name="Freeform 112">
                  <a:extLst>
                    <a:ext uri="{FF2B5EF4-FFF2-40B4-BE49-F238E27FC236}">
                      <a16:creationId xmlns:a16="http://schemas.microsoft.com/office/drawing/2014/main" id="{9D766C95-2755-42C8-823F-B00F7ECB7E9E}"/>
                    </a:ext>
                  </a:extLst>
                </p:cNvPr>
                <p:cNvSpPr>
                  <a:spLocks/>
                </p:cNvSpPr>
                <p:nvPr/>
              </p:nvSpPr>
              <p:spPr bwMode="auto">
                <a:xfrm>
                  <a:off x="1372" y="1489"/>
                  <a:ext cx="308" cy="341"/>
                </a:xfrm>
                <a:custGeom>
                  <a:avLst/>
                  <a:gdLst>
                    <a:gd name="T0" fmla="*/ 308 w 308"/>
                    <a:gd name="T1" fmla="*/ 0 h 341"/>
                    <a:gd name="T2" fmla="*/ 109 w 308"/>
                    <a:gd name="T3" fmla="*/ 341 h 341"/>
                    <a:gd name="T4" fmla="*/ 204 w 308"/>
                    <a:gd name="T5" fmla="*/ 148 h 341"/>
                    <a:gd name="T6" fmla="*/ 19 w 308"/>
                    <a:gd name="T7" fmla="*/ 341 h 341"/>
                    <a:gd name="T8" fmla="*/ 174 w 308"/>
                    <a:gd name="T9" fmla="*/ 128 h 341"/>
                    <a:gd name="T10" fmla="*/ 0 w 308"/>
                    <a:gd name="T11" fmla="*/ 228 h 341"/>
                    <a:gd name="T12" fmla="*/ 308 w 308"/>
                    <a:gd name="T13" fmla="*/ 0 h 341"/>
                    <a:gd name="T14" fmla="*/ 0 60000 65536"/>
                    <a:gd name="T15" fmla="*/ 0 60000 65536"/>
                    <a:gd name="T16" fmla="*/ 0 60000 65536"/>
                    <a:gd name="T17" fmla="*/ 0 60000 65536"/>
                    <a:gd name="T18" fmla="*/ 0 60000 65536"/>
                    <a:gd name="T19" fmla="*/ 0 60000 65536"/>
                    <a:gd name="T20" fmla="*/ 0 60000 65536"/>
                    <a:gd name="T21" fmla="*/ 0 w 308"/>
                    <a:gd name="T22" fmla="*/ 0 h 341"/>
                    <a:gd name="T23" fmla="*/ 308 w 308"/>
                    <a:gd name="T24" fmla="*/ 341 h 3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8" h="341">
                      <a:moveTo>
                        <a:pt x="308" y="0"/>
                      </a:moveTo>
                      <a:lnTo>
                        <a:pt x="109" y="341"/>
                      </a:lnTo>
                      <a:lnTo>
                        <a:pt x="204" y="148"/>
                      </a:lnTo>
                      <a:lnTo>
                        <a:pt x="19" y="341"/>
                      </a:lnTo>
                      <a:lnTo>
                        <a:pt x="174" y="128"/>
                      </a:lnTo>
                      <a:lnTo>
                        <a:pt x="0" y="228"/>
                      </a:lnTo>
                      <a:lnTo>
                        <a:pt x="308" y="0"/>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4" name="Freeform 113">
                  <a:extLst>
                    <a:ext uri="{FF2B5EF4-FFF2-40B4-BE49-F238E27FC236}">
                      <a16:creationId xmlns:a16="http://schemas.microsoft.com/office/drawing/2014/main" id="{3DAEE1A3-E0AF-4F12-A226-330BB3CECB3A}"/>
                    </a:ext>
                  </a:extLst>
                </p:cNvPr>
                <p:cNvSpPr>
                  <a:spLocks/>
                </p:cNvSpPr>
                <p:nvPr/>
              </p:nvSpPr>
              <p:spPr bwMode="auto">
                <a:xfrm>
                  <a:off x="1728" y="1489"/>
                  <a:ext cx="309" cy="341"/>
                </a:xfrm>
                <a:custGeom>
                  <a:avLst/>
                  <a:gdLst>
                    <a:gd name="T0" fmla="*/ 0 w 309"/>
                    <a:gd name="T1" fmla="*/ 0 h 341"/>
                    <a:gd name="T2" fmla="*/ 200 w 309"/>
                    <a:gd name="T3" fmla="*/ 341 h 341"/>
                    <a:gd name="T4" fmla="*/ 104 w 309"/>
                    <a:gd name="T5" fmla="*/ 148 h 341"/>
                    <a:gd name="T6" fmla="*/ 290 w 309"/>
                    <a:gd name="T7" fmla="*/ 341 h 341"/>
                    <a:gd name="T8" fmla="*/ 135 w 309"/>
                    <a:gd name="T9" fmla="*/ 128 h 341"/>
                    <a:gd name="T10" fmla="*/ 309 w 309"/>
                    <a:gd name="T11" fmla="*/ 228 h 341"/>
                    <a:gd name="T12" fmla="*/ 0 w 309"/>
                    <a:gd name="T13" fmla="*/ 0 h 341"/>
                    <a:gd name="T14" fmla="*/ 0 60000 65536"/>
                    <a:gd name="T15" fmla="*/ 0 60000 65536"/>
                    <a:gd name="T16" fmla="*/ 0 60000 65536"/>
                    <a:gd name="T17" fmla="*/ 0 60000 65536"/>
                    <a:gd name="T18" fmla="*/ 0 60000 65536"/>
                    <a:gd name="T19" fmla="*/ 0 60000 65536"/>
                    <a:gd name="T20" fmla="*/ 0 60000 65536"/>
                    <a:gd name="T21" fmla="*/ 0 w 309"/>
                    <a:gd name="T22" fmla="*/ 0 h 341"/>
                    <a:gd name="T23" fmla="*/ 309 w 309"/>
                    <a:gd name="T24" fmla="*/ 341 h 3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9" h="341">
                      <a:moveTo>
                        <a:pt x="0" y="0"/>
                      </a:moveTo>
                      <a:lnTo>
                        <a:pt x="200" y="341"/>
                      </a:lnTo>
                      <a:lnTo>
                        <a:pt x="104" y="148"/>
                      </a:lnTo>
                      <a:lnTo>
                        <a:pt x="290" y="341"/>
                      </a:lnTo>
                      <a:lnTo>
                        <a:pt x="135" y="128"/>
                      </a:lnTo>
                      <a:lnTo>
                        <a:pt x="309" y="228"/>
                      </a:lnTo>
                      <a:lnTo>
                        <a:pt x="0" y="0"/>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12" name="Group 114">
                <a:extLst>
                  <a:ext uri="{FF2B5EF4-FFF2-40B4-BE49-F238E27FC236}">
                    <a16:creationId xmlns:a16="http://schemas.microsoft.com/office/drawing/2014/main" id="{A19A395C-AE85-448A-BBE1-B4A91F28592F}"/>
                  </a:ext>
                </a:extLst>
              </p:cNvPr>
              <p:cNvGrpSpPr>
                <a:grpSpLocks/>
              </p:cNvGrpSpPr>
              <p:nvPr/>
            </p:nvGrpSpPr>
            <p:grpSpPr bwMode="auto">
              <a:xfrm>
                <a:off x="1247" y="1008"/>
                <a:ext cx="915" cy="932"/>
                <a:chOff x="1247" y="1008"/>
                <a:chExt cx="915" cy="932"/>
              </a:xfrm>
            </p:grpSpPr>
            <p:sp>
              <p:nvSpPr>
                <p:cNvPr id="113" name="Freeform 115">
                  <a:extLst>
                    <a:ext uri="{FF2B5EF4-FFF2-40B4-BE49-F238E27FC236}">
                      <a16:creationId xmlns:a16="http://schemas.microsoft.com/office/drawing/2014/main" id="{F75FB6E0-02C4-4460-97CD-82E16E8CD4BD}"/>
                    </a:ext>
                  </a:extLst>
                </p:cNvPr>
                <p:cNvSpPr>
                  <a:spLocks/>
                </p:cNvSpPr>
                <p:nvPr/>
              </p:nvSpPr>
              <p:spPr bwMode="auto">
                <a:xfrm>
                  <a:off x="1265" y="1317"/>
                  <a:ext cx="421" cy="153"/>
                </a:xfrm>
                <a:custGeom>
                  <a:avLst/>
                  <a:gdLst>
                    <a:gd name="T0" fmla="*/ 421 w 421"/>
                    <a:gd name="T1" fmla="*/ 153 h 153"/>
                    <a:gd name="T2" fmla="*/ 32 w 421"/>
                    <a:gd name="T3" fmla="*/ 0 h 153"/>
                    <a:gd name="T4" fmla="*/ 205 w 421"/>
                    <a:gd name="T5" fmla="*/ 79 h 153"/>
                    <a:gd name="T6" fmla="*/ 0 w 421"/>
                    <a:gd name="T7" fmla="*/ 46 h 153"/>
                    <a:gd name="T8" fmla="*/ 421 w 421"/>
                    <a:gd name="T9" fmla="*/ 153 h 153"/>
                    <a:gd name="T10" fmla="*/ 0 60000 65536"/>
                    <a:gd name="T11" fmla="*/ 0 60000 65536"/>
                    <a:gd name="T12" fmla="*/ 0 60000 65536"/>
                    <a:gd name="T13" fmla="*/ 0 60000 65536"/>
                    <a:gd name="T14" fmla="*/ 0 60000 65536"/>
                    <a:gd name="T15" fmla="*/ 0 w 421"/>
                    <a:gd name="T16" fmla="*/ 0 h 153"/>
                    <a:gd name="T17" fmla="*/ 421 w 421"/>
                    <a:gd name="T18" fmla="*/ 153 h 153"/>
                  </a:gdLst>
                  <a:ahLst/>
                  <a:cxnLst>
                    <a:cxn ang="T10">
                      <a:pos x="T0" y="T1"/>
                    </a:cxn>
                    <a:cxn ang="T11">
                      <a:pos x="T2" y="T3"/>
                    </a:cxn>
                    <a:cxn ang="T12">
                      <a:pos x="T4" y="T5"/>
                    </a:cxn>
                    <a:cxn ang="T13">
                      <a:pos x="T6" y="T7"/>
                    </a:cxn>
                    <a:cxn ang="T14">
                      <a:pos x="T8" y="T9"/>
                    </a:cxn>
                  </a:cxnLst>
                  <a:rect l="T15" t="T16" r="T17" b="T18"/>
                  <a:pathLst>
                    <a:path w="421" h="153">
                      <a:moveTo>
                        <a:pt x="421" y="153"/>
                      </a:moveTo>
                      <a:lnTo>
                        <a:pt x="32" y="0"/>
                      </a:lnTo>
                      <a:lnTo>
                        <a:pt x="205" y="79"/>
                      </a:lnTo>
                      <a:lnTo>
                        <a:pt x="0" y="46"/>
                      </a:lnTo>
                      <a:lnTo>
                        <a:pt x="421" y="153"/>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4" name="Freeform 116">
                  <a:extLst>
                    <a:ext uri="{FF2B5EF4-FFF2-40B4-BE49-F238E27FC236}">
                      <a16:creationId xmlns:a16="http://schemas.microsoft.com/office/drawing/2014/main" id="{C0DFF111-2981-47F4-AA5C-32CE88DD049E}"/>
                    </a:ext>
                  </a:extLst>
                </p:cNvPr>
                <p:cNvSpPr>
                  <a:spLocks/>
                </p:cNvSpPr>
                <p:nvPr/>
              </p:nvSpPr>
              <p:spPr bwMode="auto">
                <a:xfrm>
                  <a:off x="1261" y="1481"/>
                  <a:ext cx="421" cy="154"/>
                </a:xfrm>
                <a:custGeom>
                  <a:avLst/>
                  <a:gdLst>
                    <a:gd name="T0" fmla="*/ 421 w 421"/>
                    <a:gd name="T1" fmla="*/ 0 h 154"/>
                    <a:gd name="T2" fmla="*/ 32 w 421"/>
                    <a:gd name="T3" fmla="*/ 154 h 154"/>
                    <a:gd name="T4" fmla="*/ 205 w 421"/>
                    <a:gd name="T5" fmla="*/ 74 h 154"/>
                    <a:gd name="T6" fmla="*/ 0 w 421"/>
                    <a:gd name="T7" fmla="*/ 107 h 154"/>
                    <a:gd name="T8" fmla="*/ 421 w 421"/>
                    <a:gd name="T9" fmla="*/ 0 h 154"/>
                    <a:gd name="T10" fmla="*/ 0 60000 65536"/>
                    <a:gd name="T11" fmla="*/ 0 60000 65536"/>
                    <a:gd name="T12" fmla="*/ 0 60000 65536"/>
                    <a:gd name="T13" fmla="*/ 0 60000 65536"/>
                    <a:gd name="T14" fmla="*/ 0 60000 65536"/>
                    <a:gd name="T15" fmla="*/ 0 w 421"/>
                    <a:gd name="T16" fmla="*/ 0 h 154"/>
                    <a:gd name="T17" fmla="*/ 421 w 421"/>
                    <a:gd name="T18" fmla="*/ 154 h 154"/>
                  </a:gdLst>
                  <a:ahLst/>
                  <a:cxnLst>
                    <a:cxn ang="T10">
                      <a:pos x="T0" y="T1"/>
                    </a:cxn>
                    <a:cxn ang="T11">
                      <a:pos x="T2" y="T3"/>
                    </a:cxn>
                    <a:cxn ang="T12">
                      <a:pos x="T4" y="T5"/>
                    </a:cxn>
                    <a:cxn ang="T13">
                      <a:pos x="T6" y="T7"/>
                    </a:cxn>
                    <a:cxn ang="T14">
                      <a:pos x="T8" y="T9"/>
                    </a:cxn>
                  </a:cxnLst>
                  <a:rect l="T15" t="T16" r="T17" b="T18"/>
                  <a:pathLst>
                    <a:path w="421" h="154">
                      <a:moveTo>
                        <a:pt x="421" y="0"/>
                      </a:moveTo>
                      <a:lnTo>
                        <a:pt x="32" y="154"/>
                      </a:lnTo>
                      <a:lnTo>
                        <a:pt x="205" y="74"/>
                      </a:lnTo>
                      <a:lnTo>
                        <a:pt x="0" y="107"/>
                      </a:lnTo>
                      <a:lnTo>
                        <a:pt x="421" y="0"/>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5" name="Freeform 117">
                  <a:extLst>
                    <a:ext uri="{FF2B5EF4-FFF2-40B4-BE49-F238E27FC236}">
                      <a16:creationId xmlns:a16="http://schemas.microsoft.com/office/drawing/2014/main" id="{D449AE17-3E2C-48E8-A72F-0DA3C1A9F988}"/>
                    </a:ext>
                  </a:extLst>
                </p:cNvPr>
                <p:cNvSpPr>
                  <a:spLocks/>
                </p:cNvSpPr>
                <p:nvPr/>
              </p:nvSpPr>
              <p:spPr bwMode="auto">
                <a:xfrm>
                  <a:off x="1536" y="1488"/>
                  <a:ext cx="152" cy="431"/>
                </a:xfrm>
                <a:custGeom>
                  <a:avLst/>
                  <a:gdLst>
                    <a:gd name="T0" fmla="*/ 152 w 152"/>
                    <a:gd name="T1" fmla="*/ 0 h 431"/>
                    <a:gd name="T2" fmla="*/ 0 w 152"/>
                    <a:gd name="T3" fmla="*/ 398 h 431"/>
                    <a:gd name="T4" fmla="*/ 80 w 152"/>
                    <a:gd name="T5" fmla="*/ 221 h 431"/>
                    <a:gd name="T6" fmla="*/ 47 w 152"/>
                    <a:gd name="T7" fmla="*/ 431 h 431"/>
                    <a:gd name="T8" fmla="*/ 152 w 152"/>
                    <a:gd name="T9" fmla="*/ 0 h 431"/>
                    <a:gd name="T10" fmla="*/ 0 60000 65536"/>
                    <a:gd name="T11" fmla="*/ 0 60000 65536"/>
                    <a:gd name="T12" fmla="*/ 0 60000 65536"/>
                    <a:gd name="T13" fmla="*/ 0 60000 65536"/>
                    <a:gd name="T14" fmla="*/ 0 60000 65536"/>
                    <a:gd name="T15" fmla="*/ 0 w 152"/>
                    <a:gd name="T16" fmla="*/ 0 h 431"/>
                    <a:gd name="T17" fmla="*/ 152 w 152"/>
                    <a:gd name="T18" fmla="*/ 431 h 431"/>
                  </a:gdLst>
                  <a:ahLst/>
                  <a:cxnLst>
                    <a:cxn ang="T10">
                      <a:pos x="T0" y="T1"/>
                    </a:cxn>
                    <a:cxn ang="T11">
                      <a:pos x="T2" y="T3"/>
                    </a:cxn>
                    <a:cxn ang="T12">
                      <a:pos x="T4" y="T5"/>
                    </a:cxn>
                    <a:cxn ang="T13">
                      <a:pos x="T6" y="T7"/>
                    </a:cxn>
                    <a:cxn ang="T14">
                      <a:pos x="T8" y="T9"/>
                    </a:cxn>
                  </a:cxnLst>
                  <a:rect l="T15" t="T16" r="T17" b="T18"/>
                  <a:pathLst>
                    <a:path w="152" h="431">
                      <a:moveTo>
                        <a:pt x="152" y="0"/>
                      </a:moveTo>
                      <a:lnTo>
                        <a:pt x="0" y="398"/>
                      </a:lnTo>
                      <a:lnTo>
                        <a:pt x="80" y="221"/>
                      </a:lnTo>
                      <a:lnTo>
                        <a:pt x="47" y="431"/>
                      </a:lnTo>
                      <a:lnTo>
                        <a:pt x="152" y="0"/>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 name="Freeform 118">
                  <a:extLst>
                    <a:ext uri="{FF2B5EF4-FFF2-40B4-BE49-F238E27FC236}">
                      <a16:creationId xmlns:a16="http://schemas.microsoft.com/office/drawing/2014/main" id="{26599A7A-01CE-436B-AFD6-C1AF36C3B9E8}"/>
                    </a:ext>
                  </a:extLst>
                </p:cNvPr>
                <p:cNvSpPr>
                  <a:spLocks/>
                </p:cNvSpPr>
                <p:nvPr/>
              </p:nvSpPr>
              <p:spPr bwMode="auto">
                <a:xfrm>
                  <a:off x="1536" y="1033"/>
                  <a:ext cx="152" cy="429"/>
                </a:xfrm>
                <a:custGeom>
                  <a:avLst/>
                  <a:gdLst>
                    <a:gd name="T0" fmla="*/ 152 w 152"/>
                    <a:gd name="T1" fmla="*/ 429 h 429"/>
                    <a:gd name="T2" fmla="*/ 0 w 152"/>
                    <a:gd name="T3" fmla="*/ 32 h 429"/>
                    <a:gd name="T4" fmla="*/ 80 w 152"/>
                    <a:gd name="T5" fmla="*/ 209 h 429"/>
                    <a:gd name="T6" fmla="*/ 47 w 152"/>
                    <a:gd name="T7" fmla="*/ 0 h 429"/>
                    <a:gd name="T8" fmla="*/ 152 w 152"/>
                    <a:gd name="T9" fmla="*/ 429 h 429"/>
                    <a:gd name="T10" fmla="*/ 0 60000 65536"/>
                    <a:gd name="T11" fmla="*/ 0 60000 65536"/>
                    <a:gd name="T12" fmla="*/ 0 60000 65536"/>
                    <a:gd name="T13" fmla="*/ 0 60000 65536"/>
                    <a:gd name="T14" fmla="*/ 0 60000 65536"/>
                    <a:gd name="T15" fmla="*/ 0 w 152"/>
                    <a:gd name="T16" fmla="*/ 0 h 429"/>
                    <a:gd name="T17" fmla="*/ 152 w 152"/>
                    <a:gd name="T18" fmla="*/ 429 h 429"/>
                  </a:gdLst>
                  <a:ahLst/>
                  <a:cxnLst>
                    <a:cxn ang="T10">
                      <a:pos x="T0" y="T1"/>
                    </a:cxn>
                    <a:cxn ang="T11">
                      <a:pos x="T2" y="T3"/>
                    </a:cxn>
                    <a:cxn ang="T12">
                      <a:pos x="T4" y="T5"/>
                    </a:cxn>
                    <a:cxn ang="T13">
                      <a:pos x="T6" y="T7"/>
                    </a:cxn>
                    <a:cxn ang="T14">
                      <a:pos x="T8" y="T9"/>
                    </a:cxn>
                  </a:cxnLst>
                  <a:rect l="T15" t="T16" r="T17" b="T18"/>
                  <a:pathLst>
                    <a:path w="152" h="429">
                      <a:moveTo>
                        <a:pt x="152" y="429"/>
                      </a:moveTo>
                      <a:lnTo>
                        <a:pt x="0" y="32"/>
                      </a:lnTo>
                      <a:lnTo>
                        <a:pt x="80" y="209"/>
                      </a:lnTo>
                      <a:lnTo>
                        <a:pt x="47" y="0"/>
                      </a:lnTo>
                      <a:lnTo>
                        <a:pt x="152" y="429"/>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7" name="Freeform 119">
                  <a:extLst>
                    <a:ext uri="{FF2B5EF4-FFF2-40B4-BE49-F238E27FC236}">
                      <a16:creationId xmlns:a16="http://schemas.microsoft.com/office/drawing/2014/main" id="{ECD9899E-A668-47AF-8429-1ADFAF5C4E24}"/>
                    </a:ext>
                  </a:extLst>
                </p:cNvPr>
                <p:cNvSpPr>
                  <a:spLocks/>
                </p:cNvSpPr>
                <p:nvPr/>
              </p:nvSpPr>
              <p:spPr bwMode="auto">
                <a:xfrm>
                  <a:off x="1372" y="1124"/>
                  <a:ext cx="308" cy="339"/>
                </a:xfrm>
                <a:custGeom>
                  <a:avLst/>
                  <a:gdLst>
                    <a:gd name="T0" fmla="*/ 308 w 308"/>
                    <a:gd name="T1" fmla="*/ 339 h 339"/>
                    <a:gd name="T2" fmla="*/ 109 w 308"/>
                    <a:gd name="T3" fmla="*/ 0 h 339"/>
                    <a:gd name="T4" fmla="*/ 204 w 308"/>
                    <a:gd name="T5" fmla="*/ 192 h 339"/>
                    <a:gd name="T6" fmla="*/ 19 w 308"/>
                    <a:gd name="T7" fmla="*/ 0 h 339"/>
                    <a:gd name="T8" fmla="*/ 174 w 308"/>
                    <a:gd name="T9" fmla="*/ 212 h 339"/>
                    <a:gd name="T10" fmla="*/ 0 w 308"/>
                    <a:gd name="T11" fmla="*/ 113 h 339"/>
                    <a:gd name="T12" fmla="*/ 308 w 308"/>
                    <a:gd name="T13" fmla="*/ 339 h 339"/>
                    <a:gd name="T14" fmla="*/ 0 60000 65536"/>
                    <a:gd name="T15" fmla="*/ 0 60000 65536"/>
                    <a:gd name="T16" fmla="*/ 0 60000 65536"/>
                    <a:gd name="T17" fmla="*/ 0 60000 65536"/>
                    <a:gd name="T18" fmla="*/ 0 60000 65536"/>
                    <a:gd name="T19" fmla="*/ 0 60000 65536"/>
                    <a:gd name="T20" fmla="*/ 0 60000 65536"/>
                    <a:gd name="T21" fmla="*/ 0 w 308"/>
                    <a:gd name="T22" fmla="*/ 0 h 339"/>
                    <a:gd name="T23" fmla="*/ 308 w 308"/>
                    <a:gd name="T24" fmla="*/ 339 h 3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8" h="339">
                      <a:moveTo>
                        <a:pt x="308" y="339"/>
                      </a:moveTo>
                      <a:lnTo>
                        <a:pt x="109" y="0"/>
                      </a:lnTo>
                      <a:lnTo>
                        <a:pt x="204" y="192"/>
                      </a:lnTo>
                      <a:lnTo>
                        <a:pt x="19" y="0"/>
                      </a:lnTo>
                      <a:lnTo>
                        <a:pt x="174" y="212"/>
                      </a:lnTo>
                      <a:lnTo>
                        <a:pt x="0" y="113"/>
                      </a:lnTo>
                      <a:lnTo>
                        <a:pt x="308" y="339"/>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8" name="Freeform 120">
                  <a:extLst>
                    <a:ext uri="{FF2B5EF4-FFF2-40B4-BE49-F238E27FC236}">
                      <a16:creationId xmlns:a16="http://schemas.microsoft.com/office/drawing/2014/main" id="{4F766D50-4830-4D82-BC4F-76EC6F808C57}"/>
                    </a:ext>
                  </a:extLst>
                </p:cNvPr>
                <p:cNvSpPr>
                  <a:spLocks/>
                </p:cNvSpPr>
                <p:nvPr/>
              </p:nvSpPr>
              <p:spPr bwMode="auto">
                <a:xfrm>
                  <a:off x="1247" y="1420"/>
                  <a:ext cx="433" cy="104"/>
                </a:xfrm>
                <a:custGeom>
                  <a:avLst/>
                  <a:gdLst>
                    <a:gd name="T0" fmla="*/ 433 w 433"/>
                    <a:gd name="T1" fmla="*/ 51 h 104"/>
                    <a:gd name="T2" fmla="*/ 76 w 433"/>
                    <a:gd name="T3" fmla="*/ 0 h 104"/>
                    <a:gd name="T4" fmla="*/ 243 w 433"/>
                    <a:gd name="T5" fmla="*/ 37 h 104"/>
                    <a:gd name="T6" fmla="*/ 0 w 433"/>
                    <a:gd name="T7" fmla="*/ 69 h 104"/>
                    <a:gd name="T8" fmla="*/ 236 w 433"/>
                    <a:gd name="T9" fmla="*/ 67 h 104"/>
                    <a:gd name="T10" fmla="*/ 68 w 433"/>
                    <a:gd name="T11" fmla="*/ 104 h 104"/>
                    <a:gd name="T12" fmla="*/ 433 w 433"/>
                    <a:gd name="T13" fmla="*/ 51 h 104"/>
                    <a:gd name="T14" fmla="*/ 0 60000 65536"/>
                    <a:gd name="T15" fmla="*/ 0 60000 65536"/>
                    <a:gd name="T16" fmla="*/ 0 60000 65536"/>
                    <a:gd name="T17" fmla="*/ 0 60000 65536"/>
                    <a:gd name="T18" fmla="*/ 0 60000 65536"/>
                    <a:gd name="T19" fmla="*/ 0 60000 65536"/>
                    <a:gd name="T20" fmla="*/ 0 60000 65536"/>
                    <a:gd name="T21" fmla="*/ 0 w 433"/>
                    <a:gd name="T22" fmla="*/ 0 h 104"/>
                    <a:gd name="T23" fmla="*/ 433 w 433"/>
                    <a:gd name="T24" fmla="*/ 104 h 1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3" h="104">
                      <a:moveTo>
                        <a:pt x="433" y="51"/>
                      </a:moveTo>
                      <a:lnTo>
                        <a:pt x="76" y="0"/>
                      </a:lnTo>
                      <a:lnTo>
                        <a:pt x="243" y="37"/>
                      </a:lnTo>
                      <a:lnTo>
                        <a:pt x="0" y="69"/>
                      </a:lnTo>
                      <a:lnTo>
                        <a:pt x="236" y="67"/>
                      </a:lnTo>
                      <a:lnTo>
                        <a:pt x="68" y="104"/>
                      </a:lnTo>
                      <a:lnTo>
                        <a:pt x="433" y="51"/>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9" name="Freeform 121">
                  <a:extLst>
                    <a:ext uri="{FF2B5EF4-FFF2-40B4-BE49-F238E27FC236}">
                      <a16:creationId xmlns:a16="http://schemas.microsoft.com/office/drawing/2014/main" id="{4FAC8C41-C64C-4D74-ABC7-95E4CB785C81}"/>
                    </a:ext>
                  </a:extLst>
                </p:cNvPr>
                <p:cNvSpPr>
                  <a:spLocks/>
                </p:cNvSpPr>
                <p:nvPr/>
              </p:nvSpPr>
              <p:spPr bwMode="auto">
                <a:xfrm>
                  <a:off x="1728" y="1124"/>
                  <a:ext cx="309" cy="339"/>
                </a:xfrm>
                <a:custGeom>
                  <a:avLst/>
                  <a:gdLst>
                    <a:gd name="T0" fmla="*/ 0 w 309"/>
                    <a:gd name="T1" fmla="*/ 339 h 339"/>
                    <a:gd name="T2" fmla="*/ 200 w 309"/>
                    <a:gd name="T3" fmla="*/ 0 h 339"/>
                    <a:gd name="T4" fmla="*/ 104 w 309"/>
                    <a:gd name="T5" fmla="*/ 192 h 339"/>
                    <a:gd name="T6" fmla="*/ 290 w 309"/>
                    <a:gd name="T7" fmla="*/ 0 h 339"/>
                    <a:gd name="T8" fmla="*/ 135 w 309"/>
                    <a:gd name="T9" fmla="*/ 212 h 339"/>
                    <a:gd name="T10" fmla="*/ 309 w 309"/>
                    <a:gd name="T11" fmla="*/ 113 h 339"/>
                    <a:gd name="T12" fmla="*/ 0 w 309"/>
                    <a:gd name="T13" fmla="*/ 339 h 339"/>
                    <a:gd name="T14" fmla="*/ 0 60000 65536"/>
                    <a:gd name="T15" fmla="*/ 0 60000 65536"/>
                    <a:gd name="T16" fmla="*/ 0 60000 65536"/>
                    <a:gd name="T17" fmla="*/ 0 60000 65536"/>
                    <a:gd name="T18" fmla="*/ 0 60000 65536"/>
                    <a:gd name="T19" fmla="*/ 0 60000 65536"/>
                    <a:gd name="T20" fmla="*/ 0 60000 65536"/>
                    <a:gd name="T21" fmla="*/ 0 w 309"/>
                    <a:gd name="T22" fmla="*/ 0 h 339"/>
                    <a:gd name="T23" fmla="*/ 309 w 309"/>
                    <a:gd name="T24" fmla="*/ 339 h 3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9" h="339">
                      <a:moveTo>
                        <a:pt x="0" y="339"/>
                      </a:moveTo>
                      <a:lnTo>
                        <a:pt x="200" y="0"/>
                      </a:lnTo>
                      <a:lnTo>
                        <a:pt x="104" y="192"/>
                      </a:lnTo>
                      <a:lnTo>
                        <a:pt x="290" y="0"/>
                      </a:lnTo>
                      <a:lnTo>
                        <a:pt x="135" y="212"/>
                      </a:lnTo>
                      <a:lnTo>
                        <a:pt x="309" y="113"/>
                      </a:lnTo>
                      <a:lnTo>
                        <a:pt x="0" y="339"/>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 name="Freeform 122">
                  <a:extLst>
                    <a:ext uri="{FF2B5EF4-FFF2-40B4-BE49-F238E27FC236}">
                      <a16:creationId xmlns:a16="http://schemas.microsoft.com/office/drawing/2014/main" id="{FA3ADCDA-06AB-4BFD-8013-A690BE4BD509}"/>
                    </a:ext>
                  </a:extLst>
                </p:cNvPr>
                <p:cNvSpPr>
                  <a:spLocks/>
                </p:cNvSpPr>
                <p:nvPr/>
              </p:nvSpPr>
              <p:spPr bwMode="auto">
                <a:xfrm>
                  <a:off x="1728" y="1420"/>
                  <a:ext cx="434" cy="104"/>
                </a:xfrm>
                <a:custGeom>
                  <a:avLst/>
                  <a:gdLst>
                    <a:gd name="T0" fmla="*/ 0 w 434"/>
                    <a:gd name="T1" fmla="*/ 51 h 104"/>
                    <a:gd name="T2" fmla="*/ 358 w 434"/>
                    <a:gd name="T3" fmla="*/ 0 h 104"/>
                    <a:gd name="T4" fmla="*/ 191 w 434"/>
                    <a:gd name="T5" fmla="*/ 37 h 104"/>
                    <a:gd name="T6" fmla="*/ 434 w 434"/>
                    <a:gd name="T7" fmla="*/ 69 h 104"/>
                    <a:gd name="T8" fmla="*/ 198 w 434"/>
                    <a:gd name="T9" fmla="*/ 67 h 104"/>
                    <a:gd name="T10" fmla="*/ 365 w 434"/>
                    <a:gd name="T11" fmla="*/ 104 h 104"/>
                    <a:gd name="T12" fmla="*/ 0 w 434"/>
                    <a:gd name="T13" fmla="*/ 51 h 104"/>
                    <a:gd name="T14" fmla="*/ 0 60000 65536"/>
                    <a:gd name="T15" fmla="*/ 0 60000 65536"/>
                    <a:gd name="T16" fmla="*/ 0 60000 65536"/>
                    <a:gd name="T17" fmla="*/ 0 60000 65536"/>
                    <a:gd name="T18" fmla="*/ 0 60000 65536"/>
                    <a:gd name="T19" fmla="*/ 0 60000 65536"/>
                    <a:gd name="T20" fmla="*/ 0 60000 65536"/>
                    <a:gd name="T21" fmla="*/ 0 w 434"/>
                    <a:gd name="T22" fmla="*/ 0 h 104"/>
                    <a:gd name="T23" fmla="*/ 434 w 434"/>
                    <a:gd name="T24" fmla="*/ 104 h 1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4" h="104">
                      <a:moveTo>
                        <a:pt x="0" y="51"/>
                      </a:moveTo>
                      <a:lnTo>
                        <a:pt x="358" y="0"/>
                      </a:lnTo>
                      <a:lnTo>
                        <a:pt x="191" y="37"/>
                      </a:lnTo>
                      <a:lnTo>
                        <a:pt x="434" y="69"/>
                      </a:lnTo>
                      <a:lnTo>
                        <a:pt x="198" y="67"/>
                      </a:lnTo>
                      <a:lnTo>
                        <a:pt x="365" y="104"/>
                      </a:lnTo>
                      <a:lnTo>
                        <a:pt x="0" y="51"/>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1" name="Freeform 123">
                  <a:extLst>
                    <a:ext uri="{FF2B5EF4-FFF2-40B4-BE49-F238E27FC236}">
                      <a16:creationId xmlns:a16="http://schemas.microsoft.com/office/drawing/2014/main" id="{0C60B99E-A5A6-4BEC-A7F5-A1221E163EBE}"/>
                    </a:ext>
                  </a:extLst>
                </p:cNvPr>
                <p:cNvSpPr>
                  <a:spLocks/>
                </p:cNvSpPr>
                <p:nvPr/>
              </p:nvSpPr>
              <p:spPr bwMode="auto">
                <a:xfrm>
                  <a:off x="1647" y="1008"/>
                  <a:ext cx="103" cy="442"/>
                </a:xfrm>
                <a:custGeom>
                  <a:avLst/>
                  <a:gdLst>
                    <a:gd name="T0" fmla="*/ 53 w 103"/>
                    <a:gd name="T1" fmla="*/ 442 h 442"/>
                    <a:gd name="T2" fmla="*/ 103 w 103"/>
                    <a:gd name="T3" fmla="*/ 77 h 442"/>
                    <a:gd name="T4" fmla="*/ 67 w 103"/>
                    <a:gd name="T5" fmla="*/ 247 h 442"/>
                    <a:gd name="T6" fmla="*/ 34 w 103"/>
                    <a:gd name="T7" fmla="*/ 0 h 442"/>
                    <a:gd name="T8" fmla="*/ 36 w 103"/>
                    <a:gd name="T9" fmla="*/ 240 h 442"/>
                    <a:gd name="T10" fmla="*/ 0 w 103"/>
                    <a:gd name="T11" fmla="*/ 70 h 442"/>
                    <a:gd name="T12" fmla="*/ 53 w 103"/>
                    <a:gd name="T13" fmla="*/ 442 h 442"/>
                    <a:gd name="T14" fmla="*/ 0 60000 65536"/>
                    <a:gd name="T15" fmla="*/ 0 60000 65536"/>
                    <a:gd name="T16" fmla="*/ 0 60000 65536"/>
                    <a:gd name="T17" fmla="*/ 0 60000 65536"/>
                    <a:gd name="T18" fmla="*/ 0 60000 65536"/>
                    <a:gd name="T19" fmla="*/ 0 60000 65536"/>
                    <a:gd name="T20" fmla="*/ 0 60000 65536"/>
                    <a:gd name="T21" fmla="*/ 0 w 103"/>
                    <a:gd name="T22" fmla="*/ 0 h 442"/>
                    <a:gd name="T23" fmla="*/ 103 w 103"/>
                    <a:gd name="T24" fmla="*/ 442 h 4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 h="442">
                      <a:moveTo>
                        <a:pt x="53" y="442"/>
                      </a:moveTo>
                      <a:lnTo>
                        <a:pt x="103" y="77"/>
                      </a:lnTo>
                      <a:lnTo>
                        <a:pt x="67" y="247"/>
                      </a:lnTo>
                      <a:lnTo>
                        <a:pt x="34" y="0"/>
                      </a:lnTo>
                      <a:lnTo>
                        <a:pt x="36" y="240"/>
                      </a:lnTo>
                      <a:lnTo>
                        <a:pt x="0" y="70"/>
                      </a:lnTo>
                      <a:lnTo>
                        <a:pt x="53" y="442"/>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 name="Freeform 124">
                  <a:extLst>
                    <a:ext uri="{FF2B5EF4-FFF2-40B4-BE49-F238E27FC236}">
                      <a16:creationId xmlns:a16="http://schemas.microsoft.com/office/drawing/2014/main" id="{06523C0C-BC9C-45FF-AA84-AD4954B7F120}"/>
                    </a:ext>
                  </a:extLst>
                </p:cNvPr>
                <p:cNvSpPr>
                  <a:spLocks/>
                </p:cNvSpPr>
                <p:nvPr/>
              </p:nvSpPr>
              <p:spPr bwMode="auto">
                <a:xfrm>
                  <a:off x="1649" y="1497"/>
                  <a:ext cx="103" cy="443"/>
                </a:xfrm>
                <a:custGeom>
                  <a:avLst/>
                  <a:gdLst>
                    <a:gd name="T0" fmla="*/ 53 w 103"/>
                    <a:gd name="T1" fmla="*/ 0 h 443"/>
                    <a:gd name="T2" fmla="*/ 103 w 103"/>
                    <a:gd name="T3" fmla="*/ 364 h 443"/>
                    <a:gd name="T4" fmla="*/ 67 w 103"/>
                    <a:gd name="T5" fmla="*/ 196 h 443"/>
                    <a:gd name="T6" fmla="*/ 34 w 103"/>
                    <a:gd name="T7" fmla="*/ 443 h 443"/>
                    <a:gd name="T8" fmla="*/ 36 w 103"/>
                    <a:gd name="T9" fmla="*/ 202 h 443"/>
                    <a:gd name="T10" fmla="*/ 0 w 103"/>
                    <a:gd name="T11" fmla="*/ 373 h 443"/>
                    <a:gd name="T12" fmla="*/ 53 w 103"/>
                    <a:gd name="T13" fmla="*/ 0 h 443"/>
                    <a:gd name="T14" fmla="*/ 0 60000 65536"/>
                    <a:gd name="T15" fmla="*/ 0 60000 65536"/>
                    <a:gd name="T16" fmla="*/ 0 60000 65536"/>
                    <a:gd name="T17" fmla="*/ 0 60000 65536"/>
                    <a:gd name="T18" fmla="*/ 0 60000 65536"/>
                    <a:gd name="T19" fmla="*/ 0 60000 65536"/>
                    <a:gd name="T20" fmla="*/ 0 60000 65536"/>
                    <a:gd name="T21" fmla="*/ 0 w 103"/>
                    <a:gd name="T22" fmla="*/ 0 h 443"/>
                    <a:gd name="T23" fmla="*/ 103 w 103"/>
                    <a:gd name="T24" fmla="*/ 443 h 4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 h="443">
                      <a:moveTo>
                        <a:pt x="53" y="0"/>
                      </a:moveTo>
                      <a:lnTo>
                        <a:pt x="103" y="364"/>
                      </a:lnTo>
                      <a:lnTo>
                        <a:pt x="67" y="196"/>
                      </a:lnTo>
                      <a:lnTo>
                        <a:pt x="34" y="443"/>
                      </a:lnTo>
                      <a:lnTo>
                        <a:pt x="36" y="202"/>
                      </a:lnTo>
                      <a:lnTo>
                        <a:pt x="0" y="373"/>
                      </a:lnTo>
                      <a:lnTo>
                        <a:pt x="53" y="0"/>
                      </a:lnTo>
                      <a:close/>
                    </a:path>
                  </a:pathLst>
                </a:custGeom>
                <a:solidFill>
                  <a:srgbClr val="0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108" name="Freeform 125">
              <a:extLst>
                <a:ext uri="{FF2B5EF4-FFF2-40B4-BE49-F238E27FC236}">
                  <a16:creationId xmlns:a16="http://schemas.microsoft.com/office/drawing/2014/main" id="{EBF1A56D-E9F8-42F1-8707-1151520DEE6B}"/>
                </a:ext>
              </a:extLst>
            </p:cNvPr>
            <p:cNvSpPr>
              <a:spLocks/>
            </p:cNvSpPr>
            <p:nvPr/>
          </p:nvSpPr>
          <p:spPr bwMode="auto">
            <a:xfrm>
              <a:off x="1442" y="1236"/>
              <a:ext cx="502" cy="525"/>
            </a:xfrm>
            <a:custGeom>
              <a:avLst/>
              <a:gdLst>
                <a:gd name="T0" fmla="*/ 260 w 502"/>
                <a:gd name="T1" fmla="*/ 0 h 525"/>
                <a:gd name="T2" fmla="*/ 270 w 502"/>
                <a:gd name="T3" fmla="*/ 212 h 525"/>
                <a:gd name="T4" fmla="*/ 335 w 502"/>
                <a:gd name="T5" fmla="*/ 28 h 525"/>
                <a:gd name="T6" fmla="*/ 290 w 502"/>
                <a:gd name="T7" fmla="*/ 216 h 525"/>
                <a:gd name="T8" fmla="*/ 436 w 502"/>
                <a:gd name="T9" fmla="*/ 60 h 525"/>
                <a:gd name="T10" fmla="*/ 302 w 502"/>
                <a:gd name="T11" fmla="*/ 216 h 525"/>
                <a:gd name="T12" fmla="*/ 477 w 502"/>
                <a:gd name="T13" fmla="*/ 162 h 525"/>
                <a:gd name="T14" fmla="*/ 309 w 502"/>
                <a:gd name="T15" fmla="*/ 228 h 525"/>
                <a:gd name="T16" fmla="*/ 502 w 502"/>
                <a:gd name="T17" fmla="*/ 239 h 525"/>
                <a:gd name="T18" fmla="*/ 292 w 502"/>
                <a:gd name="T19" fmla="*/ 246 h 525"/>
                <a:gd name="T20" fmla="*/ 480 w 502"/>
                <a:gd name="T21" fmla="*/ 306 h 525"/>
                <a:gd name="T22" fmla="*/ 304 w 502"/>
                <a:gd name="T23" fmla="*/ 258 h 525"/>
                <a:gd name="T24" fmla="*/ 438 w 502"/>
                <a:gd name="T25" fmla="*/ 430 h 525"/>
                <a:gd name="T26" fmla="*/ 290 w 502"/>
                <a:gd name="T27" fmla="*/ 270 h 525"/>
                <a:gd name="T28" fmla="*/ 337 w 502"/>
                <a:gd name="T29" fmla="*/ 450 h 525"/>
                <a:gd name="T30" fmla="*/ 272 w 502"/>
                <a:gd name="T31" fmla="*/ 272 h 525"/>
                <a:gd name="T32" fmla="*/ 260 w 502"/>
                <a:gd name="T33" fmla="*/ 525 h 525"/>
                <a:gd name="T34" fmla="*/ 258 w 502"/>
                <a:gd name="T35" fmla="*/ 262 h 525"/>
                <a:gd name="T36" fmla="*/ 178 w 502"/>
                <a:gd name="T37" fmla="*/ 463 h 525"/>
                <a:gd name="T38" fmla="*/ 248 w 502"/>
                <a:gd name="T39" fmla="*/ 262 h 525"/>
                <a:gd name="T40" fmla="*/ 85 w 502"/>
                <a:gd name="T41" fmla="*/ 434 h 525"/>
                <a:gd name="T42" fmla="*/ 223 w 502"/>
                <a:gd name="T43" fmla="*/ 258 h 525"/>
                <a:gd name="T44" fmla="*/ 36 w 502"/>
                <a:gd name="T45" fmla="*/ 313 h 525"/>
                <a:gd name="T46" fmla="*/ 229 w 502"/>
                <a:gd name="T47" fmla="*/ 241 h 525"/>
                <a:gd name="T48" fmla="*/ 0 w 502"/>
                <a:gd name="T49" fmla="*/ 239 h 525"/>
                <a:gd name="T50" fmla="*/ 231 w 502"/>
                <a:gd name="T51" fmla="*/ 231 h 525"/>
                <a:gd name="T52" fmla="*/ 46 w 502"/>
                <a:gd name="T53" fmla="*/ 169 h 525"/>
                <a:gd name="T54" fmla="*/ 225 w 502"/>
                <a:gd name="T55" fmla="*/ 221 h 525"/>
                <a:gd name="T56" fmla="*/ 105 w 502"/>
                <a:gd name="T57" fmla="*/ 76 h 525"/>
                <a:gd name="T58" fmla="*/ 241 w 502"/>
                <a:gd name="T59" fmla="*/ 221 h 525"/>
                <a:gd name="T60" fmla="*/ 180 w 502"/>
                <a:gd name="T61" fmla="*/ 17 h 525"/>
                <a:gd name="T62" fmla="*/ 252 w 502"/>
                <a:gd name="T63" fmla="*/ 208 h 525"/>
                <a:gd name="T64" fmla="*/ 260 w 502"/>
                <a:gd name="T65" fmla="*/ 0 h 52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02"/>
                <a:gd name="T100" fmla="*/ 0 h 525"/>
                <a:gd name="T101" fmla="*/ 502 w 502"/>
                <a:gd name="T102" fmla="*/ 525 h 52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02" h="525">
                  <a:moveTo>
                    <a:pt x="260" y="0"/>
                  </a:moveTo>
                  <a:lnTo>
                    <a:pt x="270" y="212"/>
                  </a:lnTo>
                  <a:lnTo>
                    <a:pt x="335" y="28"/>
                  </a:lnTo>
                  <a:lnTo>
                    <a:pt x="290" y="216"/>
                  </a:lnTo>
                  <a:lnTo>
                    <a:pt x="436" y="60"/>
                  </a:lnTo>
                  <a:lnTo>
                    <a:pt x="302" y="216"/>
                  </a:lnTo>
                  <a:lnTo>
                    <a:pt x="477" y="162"/>
                  </a:lnTo>
                  <a:lnTo>
                    <a:pt x="309" y="228"/>
                  </a:lnTo>
                  <a:lnTo>
                    <a:pt x="502" y="239"/>
                  </a:lnTo>
                  <a:lnTo>
                    <a:pt x="292" y="246"/>
                  </a:lnTo>
                  <a:lnTo>
                    <a:pt x="480" y="306"/>
                  </a:lnTo>
                  <a:lnTo>
                    <a:pt x="304" y="258"/>
                  </a:lnTo>
                  <a:lnTo>
                    <a:pt x="438" y="430"/>
                  </a:lnTo>
                  <a:lnTo>
                    <a:pt x="290" y="270"/>
                  </a:lnTo>
                  <a:lnTo>
                    <a:pt x="337" y="450"/>
                  </a:lnTo>
                  <a:lnTo>
                    <a:pt x="272" y="272"/>
                  </a:lnTo>
                  <a:lnTo>
                    <a:pt x="260" y="525"/>
                  </a:lnTo>
                  <a:lnTo>
                    <a:pt x="258" y="262"/>
                  </a:lnTo>
                  <a:lnTo>
                    <a:pt x="178" y="463"/>
                  </a:lnTo>
                  <a:lnTo>
                    <a:pt x="248" y="262"/>
                  </a:lnTo>
                  <a:lnTo>
                    <a:pt x="85" y="434"/>
                  </a:lnTo>
                  <a:lnTo>
                    <a:pt x="223" y="258"/>
                  </a:lnTo>
                  <a:lnTo>
                    <a:pt x="36" y="313"/>
                  </a:lnTo>
                  <a:lnTo>
                    <a:pt x="229" y="241"/>
                  </a:lnTo>
                  <a:lnTo>
                    <a:pt x="0" y="239"/>
                  </a:lnTo>
                  <a:lnTo>
                    <a:pt x="231" y="231"/>
                  </a:lnTo>
                  <a:lnTo>
                    <a:pt x="46" y="169"/>
                  </a:lnTo>
                  <a:lnTo>
                    <a:pt x="225" y="221"/>
                  </a:lnTo>
                  <a:lnTo>
                    <a:pt x="105" y="76"/>
                  </a:lnTo>
                  <a:lnTo>
                    <a:pt x="241" y="221"/>
                  </a:lnTo>
                  <a:lnTo>
                    <a:pt x="180" y="17"/>
                  </a:lnTo>
                  <a:lnTo>
                    <a:pt x="252" y="208"/>
                  </a:lnTo>
                  <a:lnTo>
                    <a:pt x="260" y="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9" name="Freeform 126">
              <a:extLst>
                <a:ext uri="{FF2B5EF4-FFF2-40B4-BE49-F238E27FC236}">
                  <a16:creationId xmlns:a16="http://schemas.microsoft.com/office/drawing/2014/main" id="{A1B4FFD6-8FA8-4384-9E6D-036C353408CF}"/>
                </a:ext>
              </a:extLst>
            </p:cNvPr>
            <p:cNvSpPr>
              <a:spLocks/>
            </p:cNvSpPr>
            <p:nvPr/>
          </p:nvSpPr>
          <p:spPr bwMode="auto">
            <a:xfrm>
              <a:off x="1321" y="1129"/>
              <a:ext cx="747" cy="701"/>
            </a:xfrm>
            <a:custGeom>
              <a:avLst/>
              <a:gdLst>
                <a:gd name="T0" fmla="*/ 219 w 747"/>
                <a:gd name="T1" fmla="*/ 22 h 701"/>
                <a:gd name="T2" fmla="*/ 362 w 747"/>
                <a:gd name="T3" fmla="*/ 309 h 701"/>
                <a:gd name="T4" fmla="*/ 311 w 747"/>
                <a:gd name="T5" fmla="*/ 0 h 701"/>
                <a:gd name="T6" fmla="*/ 379 w 747"/>
                <a:gd name="T7" fmla="*/ 299 h 701"/>
                <a:gd name="T8" fmla="*/ 439 w 747"/>
                <a:gd name="T9" fmla="*/ 7 h 701"/>
                <a:gd name="T10" fmla="*/ 405 w 747"/>
                <a:gd name="T11" fmla="*/ 307 h 701"/>
                <a:gd name="T12" fmla="*/ 540 w 747"/>
                <a:gd name="T13" fmla="*/ 22 h 701"/>
                <a:gd name="T14" fmla="*/ 428 w 747"/>
                <a:gd name="T15" fmla="*/ 310 h 701"/>
                <a:gd name="T16" fmla="*/ 698 w 747"/>
                <a:gd name="T17" fmla="*/ 163 h 701"/>
                <a:gd name="T18" fmla="*/ 434 w 747"/>
                <a:gd name="T19" fmla="*/ 326 h 701"/>
                <a:gd name="T20" fmla="*/ 733 w 747"/>
                <a:gd name="T21" fmla="*/ 267 h 701"/>
                <a:gd name="T22" fmla="*/ 432 w 747"/>
                <a:gd name="T23" fmla="*/ 342 h 701"/>
                <a:gd name="T24" fmla="*/ 747 w 747"/>
                <a:gd name="T25" fmla="*/ 408 h 701"/>
                <a:gd name="T26" fmla="*/ 430 w 747"/>
                <a:gd name="T27" fmla="*/ 360 h 701"/>
                <a:gd name="T28" fmla="*/ 694 w 747"/>
                <a:gd name="T29" fmla="*/ 506 h 701"/>
                <a:gd name="T30" fmla="*/ 423 w 747"/>
                <a:gd name="T31" fmla="*/ 377 h 701"/>
                <a:gd name="T32" fmla="*/ 552 w 747"/>
                <a:gd name="T33" fmla="*/ 678 h 701"/>
                <a:gd name="T34" fmla="*/ 399 w 747"/>
                <a:gd name="T35" fmla="*/ 381 h 701"/>
                <a:gd name="T36" fmla="*/ 451 w 747"/>
                <a:gd name="T37" fmla="*/ 696 h 701"/>
                <a:gd name="T38" fmla="*/ 385 w 747"/>
                <a:gd name="T39" fmla="*/ 377 h 701"/>
                <a:gd name="T40" fmla="*/ 318 w 747"/>
                <a:gd name="T41" fmla="*/ 678 h 701"/>
                <a:gd name="T42" fmla="*/ 371 w 747"/>
                <a:gd name="T43" fmla="*/ 367 h 701"/>
                <a:gd name="T44" fmla="*/ 213 w 747"/>
                <a:gd name="T45" fmla="*/ 701 h 701"/>
                <a:gd name="T46" fmla="*/ 357 w 747"/>
                <a:gd name="T47" fmla="*/ 365 h 701"/>
                <a:gd name="T48" fmla="*/ 37 w 747"/>
                <a:gd name="T49" fmla="*/ 547 h 701"/>
                <a:gd name="T50" fmla="*/ 348 w 747"/>
                <a:gd name="T51" fmla="*/ 354 h 701"/>
                <a:gd name="T52" fmla="*/ 6 w 747"/>
                <a:gd name="T53" fmla="*/ 419 h 701"/>
                <a:gd name="T54" fmla="*/ 334 w 747"/>
                <a:gd name="T55" fmla="*/ 342 h 701"/>
                <a:gd name="T56" fmla="*/ 0 w 747"/>
                <a:gd name="T57" fmla="*/ 278 h 701"/>
                <a:gd name="T58" fmla="*/ 340 w 747"/>
                <a:gd name="T59" fmla="*/ 330 h 701"/>
                <a:gd name="T60" fmla="*/ 23 w 747"/>
                <a:gd name="T61" fmla="*/ 163 h 701"/>
                <a:gd name="T62" fmla="*/ 336 w 747"/>
                <a:gd name="T63" fmla="*/ 313 h 701"/>
                <a:gd name="T64" fmla="*/ 219 w 747"/>
                <a:gd name="T65" fmla="*/ 22 h 7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47"/>
                <a:gd name="T100" fmla="*/ 0 h 701"/>
                <a:gd name="T101" fmla="*/ 747 w 747"/>
                <a:gd name="T102" fmla="*/ 701 h 7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47" h="701">
                  <a:moveTo>
                    <a:pt x="219" y="22"/>
                  </a:moveTo>
                  <a:lnTo>
                    <a:pt x="362" y="309"/>
                  </a:lnTo>
                  <a:lnTo>
                    <a:pt x="311" y="0"/>
                  </a:lnTo>
                  <a:lnTo>
                    <a:pt x="379" y="299"/>
                  </a:lnTo>
                  <a:lnTo>
                    <a:pt x="439" y="7"/>
                  </a:lnTo>
                  <a:lnTo>
                    <a:pt x="405" y="307"/>
                  </a:lnTo>
                  <a:lnTo>
                    <a:pt x="540" y="22"/>
                  </a:lnTo>
                  <a:lnTo>
                    <a:pt x="428" y="310"/>
                  </a:lnTo>
                  <a:lnTo>
                    <a:pt x="698" y="163"/>
                  </a:lnTo>
                  <a:lnTo>
                    <a:pt x="434" y="326"/>
                  </a:lnTo>
                  <a:lnTo>
                    <a:pt x="733" y="267"/>
                  </a:lnTo>
                  <a:lnTo>
                    <a:pt x="432" y="342"/>
                  </a:lnTo>
                  <a:lnTo>
                    <a:pt x="747" y="408"/>
                  </a:lnTo>
                  <a:lnTo>
                    <a:pt x="430" y="360"/>
                  </a:lnTo>
                  <a:lnTo>
                    <a:pt x="694" y="506"/>
                  </a:lnTo>
                  <a:lnTo>
                    <a:pt x="423" y="377"/>
                  </a:lnTo>
                  <a:lnTo>
                    <a:pt x="552" y="678"/>
                  </a:lnTo>
                  <a:lnTo>
                    <a:pt x="399" y="381"/>
                  </a:lnTo>
                  <a:lnTo>
                    <a:pt x="451" y="696"/>
                  </a:lnTo>
                  <a:lnTo>
                    <a:pt x="385" y="377"/>
                  </a:lnTo>
                  <a:lnTo>
                    <a:pt x="318" y="678"/>
                  </a:lnTo>
                  <a:lnTo>
                    <a:pt x="371" y="367"/>
                  </a:lnTo>
                  <a:lnTo>
                    <a:pt x="213" y="701"/>
                  </a:lnTo>
                  <a:lnTo>
                    <a:pt x="357" y="365"/>
                  </a:lnTo>
                  <a:lnTo>
                    <a:pt x="37" y="547"/>
                  </a:lnTo>
                  <a:lnTo>
                    <a:pt x="348" y="354"/>
                  </a:lnTo>
                  <a:lnTo>
                    <a:pt x="6" y="419"/>
                  </a:lnTo>
                  <a:lnTo>
                    <a:pt x="334" y="342"/>
                  </a:lnTo>
                  <a:lnTo>
                    <a:pt x="0" y="278"/>
                  </a:lnTo>
                  <a:lnTo>
                    <a:pt x="340" y="330"/>
                  </a:lnTo>
                  <a:lnTo>
                    <a:pt x="23" y="163"/>
                  </a:lnTo>
                  <a:lnTo>
                    <a:pt x="336" y="313"/>
                  </a:lnTo>
                  <a:lnTo>
                    <a:pt x="219" y="22"/>
                  </a:lnTo>
                  <a:close/>
                </a:path>
              </a:pathLst>
            </a:custGeom>
            <a:solidFill>
              <a:srgbClr val="808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 name="Freeform 127">
              <a:extLst>
                <a:ext uri="{FF2B5EF4-FFF2-40B4-BE49-F238E27FC236}">
                  <a16:creationId xmlns:a16="http://schemas.microsoft.com/office/drawing/2014/main" id="{D823CA71-EB72-4DFA-90F5-DC393C808C96}"/>
                </a:ext>
              </a:extLst>
            </p:cNvPr>
            <p:cNvSpPr>
              <a:spLocks/>
            </p:cNvSpPr>
            <p:nvPr/>
          </p:nvSpPr>
          <p:spPr bwMode="auto">
            <a:xfrm>
              <a:off x="1537" y="1321"/>
              <a:ext cx="312" cy="326"/>
            </a:xfrm>
            <a:custGeom>
              <a:avLst/>
              <a:gdLst>
                <a:gd name="T0" fmla="*/ 161 w 312"/>
                <a:gd name="T1" fmla="*/ 0 h 326"/>
                <a:gd name="T2" fmla="*/ 168 w 312"/>
                <a:gd name="T3" fmla="*/ 131 h 326"/>
                <a:gd name="T4" fmla="*/ 208 w 312"/>
                <a:gd name="T5" fmla="*/ 17 h 326"/>
                <a:gd name="T6" fmla="*/ 180 w 312"/>
                <a:gd name="T7" fmla="*/ 134 h 326"/>
                <a:gd name="T8" fmla="*/ 269 w 312"/>
                <a:gd name="T9" fmla="*/ 36 h 326"/>
                <a:gd name="T10" fmla="*/ 188 w 312"/>
                <a:gd name="T11" fmla="*/ 134 h 326"/>
                <a:gd name="T12" fmla="*/ 296 w 312"/>
                <a:gd name="T13" fmla="*/ 100 h 326"/>
                <a:gd name="T14" fmla="*/ 192 w 312"/>
                <a:gd name="T15" fmla="*/ 141 h 326"/>
                <a:gd name="T16" fmla="*/ 312 w 312"/>
                <a:gd name="T17" fmla="*/ 148 h 326"/>
                <a:gd name="T18" fmla="*/ 182 w 312"/>
                <a:gd name="T19" fmla="*/ 152 h 326"/>
                <a:gd name="T20" fmla="*/ 299 w 312"/>
                <a:gd name="T21" fmla="*/ 189 h 326"/>
                <a:gd name="T22" fmla="*/ 189 w 312"/>
                <a:gd name="T23" fmla="*/ 160 h 326"/>
                <a:gd name="T24" fmla="*/ 271 w 312"/>
                <a:gd name="T25" fmla="*/ 267 h 326"/>
                <a:gd name="T26" fmla="*/ 180 w 312"/>
                <a:gd name="T27" fmla="*/ 167 h 326"/>
                <a:gd name="T28" fmla="*/ 209 w 312"/>
                <a:gd name="T29" fmla="*/ 279 h 326"/>
                <a:gd name="T30" fmla="*/ 169 w 312"/>
                <a:gd name="T31" fmla="*/ 168 h 326"/>
                <a:gd name="T32" fmla="*/ 161 w 312"/>
                <a:gd name="T33" fmla="*/ 326 h 326"/>
                <a:gd name="T34" fmla="*/ 159 w 312"/>
                <a:gd name="T35" fmla="*/ 162 h 326"/>
                <a:gd name="T36" fmla="*/ 111 w 312"/>
                <a:gd name="T37" fmla="*/ 288 h 326"/>
                <a:gd name="T38" fmla="*/ 154 w 312"/>
                <a:gd name="T39" fmla="*/ 162 h 326"/>
                <a:gd name="T40" fmla="*/ 53 w 312"/>
                <a:gd name="T41" fmla="*/ 271 h 326"/>
                <a:gd name="T42" fmla="*/ 140 w 312"/>
                <a:gd name="T43" fmla="*/ 160 h 326"/>
                <a:gd name="T44" fmla="*/ 23 w 312"/>
                <a:gd name="T45" fmla="*/ 195 h 326"/>
                <a:gd name="T46" fmla="*/ 143 w 312"/>
                <a:gd name="T47" fmla="*/ 149 h 326"/>
                <a:gd name="T48" fmla="*/ 0 w 312"/>
                <a:gd name="T49" fmla="*/ 148 h 326"/>
                <a:gd name="T50" fmla="*/ 143 w 312"/>
                <a:gd name="T51" fmla="*/ 142 h 326"/>
                <a:gd name="T52" fmla="*/ 30 w 312"/>
                <a:gd name="T53" fmla="*/ 104 h 326"/>
                <a:gd name="T54" fmla="*/ 141 w 312"/>
                <a:gd name="T55" fmla="*/ 137 h 326"/>
                <a:gd name="T56" fmla="*/ 66 w 312"/>
                <a:gd name="T57" fmla="*/ 47 h 326"/>
                <a:gd name="T58" fmla="*/ 151 w 312"/>
                <a:gd name="T59" fmla="*/ 137 h 326"/>
                <a:gd name="T60" fmla="*/ 112 w 312"/>
                <a:gd name="T61" fmla="*/ 9 h 326"/>
                <a:gd name="T62" fmla="*/ 157 w 312"/>
                <a:gd name="T63" fmla="*/ 129 h 326"/>
                <a:gd name="T64" fmla="*/ 161 w 312"/>
                <a:gd name="T65" fmla="*/ 0 h 3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2"/>
                <a:gd name="T100" fmla="*/ 0 h 326"/>
                <a:gd name="T101" fmla="*/ 312 w 312"/>
                <a:gd name="T102" fmla="*/ 326 h 3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2" h="326">
                  <a:moveTo>
                    <a:pt x="161" y="0"/>
                  </a:moveTo>
                  <a:lnTo>
                    <a:pt x="168" y="131"/>
                  </a:lnTo>
                  <a:lnTo>
                    <a:pt x="208" y="17"/>
                  </a:lnTo>
                  <a:lnTo>
                    <a:pt x="180" y="134"/>
                  </a:lnTo>
                  <a:lnTo>
                    <a:pt x="269" y="36"/>
                  </a:lnTo>
                  <a:lnTo>
                    <a:pt x="188" y="134"/>
                  </a:lnTo>
                  <a:lnTo>
                    <a:pt x="296" y="100"/>
                  </a:lnTo>
                  <a:lnTo>
                    <a:pt x="192" y="141"/>
                  </a:lnTo>
                  <a:lnTo>
                    <a:pt x="312" y="148"/>
                  </a:lnTo>
                  <a:lnTo>
                    <a:pt x="182" y="152"/>
                  </a:lnTo>
                  <a:lnTo>
                    <a:pt x="299" y="189"/>
                  </a:lnTo>
                  <a:lnTo>
                    <a:pt x="189" y="160"/>
                  </a:lnTo>
                  <a:lnTo>
                    <a:pt x="271" y="267"/>
                  </a:lnTo>
                  <a:lnTo>
                    <a:pt x="180" y="167"/>
                  </a:lnTo>
                  <a:lnTo>
                    <a:pt x="209" y="279"/>
                  </a:lnTo>
                  <a:lnTo>
                    <a:pt x="169" y="168"/>
                  </a:lnTo>
                  <a:lnTo>
                    <a:pt x="161" y="326"/>
                  </a:lnTo>
                  <a:lnTo>
                    <a:pt x="159" y="162"/>
                  </a:lnTo>
                  <a:lnTo>
                    <a:pt x="111" y="288"/>
                  </a:lnTo>
                  <a:lnTo>
                    <a:pt x="154" y="162"/>
                  </a:lnTo>
                  <a:lnTo>
                    <a:pt x="53" y="271"/>
                  </a:lnTo>
                  <a:lnTo>
                    <a:pt x="140" y="160"/>
                  </a:lnTo>
                  <a:lnTo>
                    <a:pt x="23" y="195"/>
                  </a:lnTo>
                  <a:lnTo>
                    <a:pt x="143" y="149"/>
                  </a:lnTo>
                  <a:lnTo>
                    <a:pt x="0" y="148"/>
                  </a:lnTo>
                  <a:lnTo>
                    <a:pt x="143" y="142"/>
                  </a:lnTo>
                  <a:lnTo>
                    <a:pt x="30" y="104"/>
                  </a:lnTo>
                  <a:lnTo>
                    <a:pt x="141" y="137"/>
                  </a:lnTo>
                  <a:lnTo>
                    <a:pt x="66" y="47"/>
                  </a:lnTo>
                  <a:lnTo>
                    <a:pt x="151" y="137"/>
                  </a:lnTo>
                  <a:lnTo>
                    <a:pt x="112" y="9"/>
                  </a:lnTo>
                  <a:lnTo>
                    <a:pt x="157" y="129"/>
                  </a:lnTo>
                  <a:lnTo>
                    <a:pt x="161" y="0"/>
                  </a:lnTo>
                  <a:close/>
                </a:path>
              </a:pathLst>
            </a:custGeom>
            <a:solidFill>
              <a:srgbClr val="C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29" name="WordArt 128">
            <a:extLst>
              <a:ext uri="{FF2B5EF4-FFF2-40B4-BE49-F238E27FC236}">
                <a16:creationId xmlns:a16="http://schemas.microsoft.com/office/drawing/2014/main" id="{DF862560-21D4-4639-85E4-47448210EA34}"/>
              </a:ext>
            </a:extLst>
          </p:cNvPr>
          <p:cNvSpPr>
            <a:spLocks noChangeArrowheads="1" noChangeShapeType="1" noTextEdit="1"/>
          </p:cNvSpPr>
          <p:nvPr/>
        </p:nvSpPr>
        <p:spPr bwMode="auto">
          <a:xfrm rot="719345">
            <a:off x="87572" y="3145100"/>
            <a:ext cx="4496722" cy="495931"/>
          </a:xfrm>
          <a:prstGeom prst="rect">
            <a:avLst/>
          </a:prstGeom>
        </p:spPr>
        <p:txBody>
          <a:bodyPr wrap="none" lIns="68580" tIns="34290" rIns="68580" bIns="34290" fromWordArt="1">
            <a:prstTxWarp prst="textPlain">
              <a:avLst>
                <a:gd name="adj" fmla="val 50000"/>
              </a:avLst>
            </a:prstTxWarp>
            <a:scene3d>
              <a:camera prst="orthographicFront"/>
              <a:lightRig rig="soft" dir="t">
                <a:rot lat="0" lon="0" rev="15600000"/>
              </a:lightRig>
            </a:scene3d>
            <a:sp3d extrusionH="57150" prstMaterial="softEdge">
              <a:bevelT w="25400" h="38100"/>
            </a:sp3d>
          </a:bodyPr>
          <a:lstStyle/>
          <a:p>
            <a:pPr algn="ctr"/>
            <a:r>
              <a:rPr lang="en-US" sz="2400" b="1" kern="10" dirty="0">
                <a:ln/>
                <a:solidFill>
                  <a:srgbClr val="C00000"/>
                </a:solidFill>
                <a:latin typeface="Times New Roman" panose="02020603050405020304" pitchFamily="18" charset="0"/>
                <a:cs typeface="Times New Roman" panose="02020603050405020304" pitchFamily="18" charset="0"/>
              </a:rPr>
              <a:t>BÀI HỌC ĐẾN ĐÂY LÀ KẾT THÚC!</a:t>
            </a:r>
          </a:p>
        </p:txBody>
      </p:sp>
      <p:sp>
        <p:nvSpPr>
          <p:cNvPr id="130" name="Text Box 129">
            <a:extLst>
              <a:ext uri="{FF2B5EF4-FFF2-40B4-BE49-F238E27FC236}">
                <a16:creationId xmlns:a16="http://schemas.microsoft.com/office/drawing/2014/main" id="{4434BCB3-B361-4E7F-B5C4-3BA90771760E}"/>
              </a:ext>
            </a:extLst>
          </p:cNvPr>
          <p:cNvSpPr txBox="1">
            <a:spLocks noChangeArrowheads="1"/>
          </p:cNvSpPr>
          <p:nvPr/>
        </p:nvSpPr>
        <p:spPr bwMode="auto">
          <a:xfrm>
            <a:off x="1362546" y="4045532"/>
            <a:ext cx="6820736" cy="113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ts val="600"/>
              </a:spcBef>
              <a:buFontTx/>
              <a:buNone/>
            </a:pPr>
            <a:r>
              <a:rPr lang="en-US" altLang="en-US" b="1" dirty="0">
                <a:solidFill>
                  <a:srgbClr val="00B050"/>
                </a:solidFill>
                <a:latin typeface="Times New Roman" panose="02020603050405020304" pitchFamily="18" charset="0"/>
                <a:cs typeface="Times New Roman" panose="02020603050405020304" pitchFamily="18" charset="0"/>
              </a:rPr>
              <a:t>Chúc toàn thể các em chăm ngoan </a:t>
            </a:r>
          </a:p>
          <a:p>
            <a:pPr algn="ctr" eaLnBrk="1" hangingPunct="1">
              <a:spcBef>
                <a:spcPts val="600"/>
              </a:spcBef>
              <a:buFontTx/>
              <a:buNone/>
            </a:pPr>
            <a:r>
              <a:rPr lang="en-US" altLang="en-US" b="1" dirty="0">
                <a:solidFill>
                  <a:srgbClr val="00B050"/>
                </a:solidFill>
                <a:latin typeface="Times New Roman" panose="02020603050405020304" pitchFamily="18" charset="0"/>
                <a:cs typeface="Times New Roman" panose="02020603050405020304" pitchFamily="18" charset="0"/>
              </a:rPr>
              <a:t>học giỏi!</a:t>
            </a:r>
          </a:p>
        </p:txBody>
      </p:sp>
      <p:sp>
        <p:nvSpPr>
          <p:cNvPr id="260" name="WordArt 128">
            <a:extLst>
              <a:ext uri="{FF2B5EF4-FFF2-40B4-BE49-F238E27FC236}">
                <a16:creationId xmlns:a16="http://schemas.microsoft.com/office/drawing/2014/main" id="{B6744D47-02E1-4DBD-96E9-DECBEEF2F98F}"/>
              </a:ext>
            </a:extLst>
          </p:cNvPr>
          <p:cNvSpPr>
            <a:spLocks noChangeArrowheads="1" noChangeShapeType="1" noTextEdit="1"/>
          </p:cNvSpPr>
          <p:nvPr/>
        </p:nvSpPr>
        <p:spPr bwMode="auto">
          <a:xfrm rot="20844426">
            <a:off x="4797987" y="3136488"/>
            <a:ext cx="4279984" cy="477126"/>
          </a:xfrm>
          <a:prstGeom prst="rect">
            <a:avLst/>
          </a:prstGeom>
        </p:spPr>
        <p:txBody>
          <a:bodyPr wrap="none" lIns="68580" tIns="34290" rIns="68580" bIns="34290" fromWordArt="1">
            <a:prstTxWarp prst="textPlain">
              <a:avLst>
                <a:gd name="adj" fmla="val 50000"/>
              </a:avLst>
            </a:prstTxWarp>
            <a:scene3d>
              <a:camera prst="orthographicFront"/>
              <a:lightRig rig="soft" dir="t">
                <a:rot lat="0" lon="0" rev="15600000"/>
              </a:lightRig>
            </a:scene3d>
            <a:sp3d extrusionH="57150" prstMaterial="softEdge">
              <a:bevelT w="25400" h="38100"/>
            </a:sp3d>
          </a:bodyPr>
          <a:lstStyle/>
          <a:p>
            <a:pPr algn="ctr"/>
            <a:r>
              <a:rPr lang="en-US" sz="2400" b="1" kern="10" dirty="0">
                <a:ln/>
                <a:solidFill>
                  <a:srgbClr val="C00000"/>
                </a:solidFill>
                <a:latin typeface="Times New Roman" panose="02020603050405020304" pitchFamily="18" charset="0"/>
                <a:cs typeface="Times New Roman" panose="02020603050405020304" pitchFamily="18" charset="0"/>
              </a:rPr>
              <a:t>BÀI HỌC ĐẾN ĐÂY LÀ KẾT THÚC!</a:t>
            </a:r>
          </a:p>
        </p:txBody>
      </p:sp>
    </p:spTree>
    <p:extLst>
      <p:ext uri="{BB962C8B-B14F-4D97-AF65-F5344CB8AC3E}">
        <p14:creationId xmlns:p14="http://schemas.microsoft.com/office/powerpoint/2010/main" val="328558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29"/>
                                        </p:tgtEl>
                                        <p:attrNameLst>
                                          <p:attrName>style.visibility</p:attrName>
                                        </p:attrNameLst>
                                      </p:cBhvr>
                                      <p:to>
                                        <p:strVal val="visible"/>
                                      </p:to>
                                    </p:set>
                                    <p:anim calcmode="lin" valueType="num">
                                      <p:cBhvr>
                                        <p:cTn id="7" dur="2000" fill="hold"/>
                                        <p:tgtEl>
                                          <p:spTgt spid="129"/>
                                        </p:tgtEl>
                                        <p:attrNameLst>
                                          <p:attrName>ppt_w</p:attrName>
                                        </p:attrNameLst>
                                      </p:cBhvr>
                                      <p:tavLst>
                                        <p:tav tm="0">
                                          <p:val>
                                            <p:fltVal val="0"/>
                                          </p:val>
                                        </p:tav>
                                        <p:tav tm="100000">
                                          <p:val>
                                            <p:strVal val="#ppt_w"/>
                                          </p:val>
                                        </p:tav>
                                      </p:tavLst>
                                    </p:anim>
                                    <p:anim calcmode="lin" valueType="num">
                                      <p:cBhvr>
                                        <p:cTn id="8" dur="2000" fill="hold"/>
                                        <p:tgtEl>
                                          <p:spTgt spid="129"/>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ID="23" presetClass="entr" presetSubtype="16" fill="hold" nodeType="afterEffect">
                                  <p:stCondLst>
                                    <p:cond delay="0"/>
                                  </p:stCondLst>
                                  <p:childTnLst>
                                    <p:set>
                                      <p:cBhvr>
                                        <p:cTn id="11" dur="1" fill="hold">
                                          <p:stCondLst>
                                            <p:cond delay="0"/>
                                          </p:stCondLst>
                                        </p:cTn>
                                        <p:tgtEl>
                                          <p:spTgt spid="260"/>
                                        </p:tgtEl>
                                        <p:attrNameLst>
                                          <p:attrName>style.visibility</p:attrName>
                                        </p:attrNameLst>
                                      </p:cBhvr>
                                      <p:to>
                                        <p:strVal val="visible"/>
                                      </p:to>
                                    </p:set>
                                    <p:anim calcmode="lin" valueType="num">
                                      <p:cBhvr>
                                        <p:cTn id="12" dur="2000" fill="hold"/>
                                        <p:tgtEl>
                                          <p:spTgt spid="260"/>
                                        </p:tgtEl>
                                        <p:attrNameLst>
                                          <p:attrName>ppt_w</p:attrName>
                                        </p:attrNameLst>
                                      </p:cBhvr>
                                      <p:tavLst>
                                        <p:tav tm="0">
                                          <p:val>
                                            <p:fltVal val="0"/>
                                          </p:val>
                                        </p:tav>
                                        <p:tav tm="100000">
                                          <p:val>
                                            <p:strVal val="#ppt_w"/>
                                          </p:val>
                                        </p:tav>
                                      </p:tavLst>
                                    </p:anim>
                                    <p:anim calcmode="lin" valueType="num">
                                      <p:cBhvr>
                                        <p:cTn id="13" dur="2000" fill="hold"/>
                                        <p:tgtEl>
                                          <p:spTgt spid="260"/>
                                        </p:tgtEl>
                                        <p:attrNameLst>
                                          <p:attrName>ppt_h</p:attrName>
                                        </p:attrNameLst>
                                      </p:cBhvr>
                                      <p:tavLst>
                                        <p:tav tm="0">
                                          <p:val>
                                            <p:fltVal val="0"/>
                                          </p:val>
                                        </p:tav>
                                        <p:tav tm="100000">
                                          <p:val>
                                            <p:strVal val="#ppt_h"/>
                                          </p:val>
                                        </p:tav>
                                      </p:tavLst>
                                    </p:anim>
                                  </p:childTnLst>
                                </p:cTn>
                              </p:par>
                              <p:par>
                                <p:cTn id="14" presetID="23"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childTnLst>
                                </p:cTn>
                              </p:par>
                              <p:par>
                                <p:cTn id="18" presetID="23" presetClass="entr" presetSubtype="16"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childTnLst>
                                </p:cTn>
                              </p:par>
                              <p:par>
                                <p:cTn id="22" presetID="23" presetClass="entr" presetSubtype="16"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p:cTn id="24" dur="500" fill="hold"/>
                                        <p:tgtEl>
                                          <p:spTgt spid="34"/>
                                        </p:tgtEl>
                                        <p:attrNameLst>
                                          <p:attrName>ppt_w</p:attrName>
                                        </p:attrNameLst>
                                      </p:cBhvr>
                                      <p:tavLst>
                                        <p:tav tm="0">
                                          <p:val>
                                            <p:fltVal val="0"/>
                                          </p:val>
                                        </p:tav>
                                        <p:tav tm="100000">
                                          <p:val>
                                            <p:strVal val="#ppt_w"/>
                                          </p:val>
                                        </p:tav>
                                      </p:tavLst>
                                    </p:anim>
                                    <p:anim calcmode="lin" valueType="num">
                                      <p:cBhvr>
                                        <p:cTn id="25" dur="500" fill="hold"/>
                                        <p:tgtEl>
                                          <p:spTgt spid="34"/>
                                        </p:tgtEl>
                                        <p:attrNameLst>
                                          <p:attrName>ppt_h</p:attrName>
                                        </p:attrNameLst>
                                      </p:cBhvr>
                                      <p:tavLst>
                                        <p:tav tm="0">
                                          <p:val>
                                            <p:fltVal val="0"/>
                                          </p:val>
                                        </p:tav>
                                        <p:tav tm="100000">
                                          <p:val>
                                            <p:strVal val="#ppt_h"/>
                                          </p:val>
                                        </p:tav>
                                      </p:tavLst>
                                    </p:anim>
                                  </p:childTnLst>
                                </p:cTn>
                              </p:par>
                              <p:par>
                                <p:cTn id="26" presetID="23" presetClass="entr" presetSubtype="16" fill="hold" nodeType="withEffect">
                                  <p:stCondLst>
                                    <p:cond delay="0"/>
                                  </p:stCondLst>
                                  <p:childTnLst>
                                    <p:set>
                                      <p:cBhvr>
                                        <p:cTn id="27" dur="1" fill="hold">
                                          <p:stCondLst>
                                            <p:cond delay="0"/>
                                          </p:stCondLst>
                                        </p:cTn>
                                        <p:tgtEl>
                                          <p:spTgt spid="38"/>
                                        </p:tgtEl>
                                        <p:attrNameLst>
                                          <p:attrName>style.visibility</p:attrName>
                                        </p:attrNameLst>
                                      </p:cBhvr>
                                      <p:to>
                                        <p:strVal val="visible"/>
                                      </p:to>
                                    </p:set>
                                    <p:anim calcmode="lin" valueType="num">
                                      <p:cBhvr>
                                        <p:cTn id="28" dur="500" fill="hold"/>
                                        <p:tgtEl>
                                          <p:spTgt spid="38"/>
                                        </p:tgtEl>
                                        <p:attrNameLst>
                                          <p:attrName>ppt_w</p:attrName>
                                        </p:attrNameLst>
                                      </p:cBhvr>
                                      <p:tavLst>
                                        <p:tav tm="0">
                                          <p:val>
                                            <p:fltVal val="0"/>
                                          </p:val>
                                        </p:tav>
                                        <p:tav tm="100000">
                                          <p:val>
                                            <p:strVal val="#ppt_w"/>
                                          </p:val>
                                        </p:tav>
                                      </p:tavLst>
                                    </p:anim>
                                    <p:anim calcmode="lin" valueType="num">
                                      <p:cBhvr>
                                        <p:cTn id="29" dur="500" fill="hold"/>
                                        <p:tgtEl>
                                          <p:spTgt spid="38"/>
                                        </p:tgtEl>
                                        <p:attrNameLst>
                                          <p:attrName>ppt_h</p:attrName>
                                        </p:attrNameLst>
                                      </p:cBhvr>
                                      <p:tavLst>
                                        <p:tav tm="0">
                                          <p:val>
                                            <p:fltVal val="0"/>
                                          </p:val>
                                        </p:tav>
                                        <p:tav tm="100000">
                                          <p:val>
                                            <p:strVal val="#ppt_h"/>
                                          </p:val>
                                        </p:tav>
                                      </p:tavLst>
                                    </p:anim>
                                  </p:childTnLst>
                                </p:cTn>
                              </p:par>
                              <p:par>
                                <p:cTn id="30" presetID="23" presetClass="entr" presetSubtype="16" fill="hold" nodeType="withEffect">
                                  <p:stCondLst>
                                    <p:cond delay="0"/>
                                  </p:stCondLst>
                                  <p:childTnLst>
                                    <p:set>
                                      <p:cBhvr>
                                        <p:cTn id="31" dur="1" fill="hold">
                                          <p:stCondLst>
                                            <p:cond delay="0"/>
                                          </p:stCondLst>
                                        </p:cTn>
                                        <p:tgtEl>
                                          <p:spTgt spid="65"/>
                                        </p:tgtEl>
                                        <p:attrNameLst>
                                          <p:attrName>style.visibility</p:attrName>
                                        </p:attrNameLst>
                                      </p:cBhvr>
                                      <p:to>
                                        <p:strVal val="visible"/>
                                      </p:to>
                                    </p:set>
                                    <p:anim calcmode="lin" valueType="num">
                                      <p:cBhvr>
                                        <p:cTn id="32" dur="500" fill="hold"/>
                                        <p:tgtEl>
                                          <p:spTgt spid="65"/>
                                        </p:tgtEl>
                                        <p:attrNameLst>
                                          <p:attrName>ppt_w</p:attrName>
                                        </p:attrNameLst>
                                      </p:cBhvr>
                                      <p:tavLst>
                                        <p:tav tm="0">
                                          <p:val>
                                            <p:fltVal val="0"/>
                                          </p:val>
                                        </p:tav>
                                        <p:tav tm="100000">
                                          <p:val>
                                            <p:strVal val="#ppt_w"/>
                                          </p:val>
                                        </p:tav>
                                      </p:tavLst>
                                    </p:anim>
                                    <p:anim calcmode="lin" valueType="num">
                                      <p:cBhvr>
                                        <p:cTn id="33" dur="500" fill="hold"/>
                                        <p:tgtEl>
                                          <p:spTgt spid="65"/>
                                        </p:tgtEl>
                                        <p:attrNameLst>
                                          <p:attrName>ppt_h</p:attrName>
                                        </p:attrNameLst>
                                      </p:cBhvr>
                                      <p:tavLst>
                                        <p:tav tm="0">
                                          <p:val>
                                            <p:fltVal val="0"/>
                                          </p:val>
                                        </p:tav>
                                        <p:tav tm="100000">
                                          <p:val>
                                            <p:strVal val="#ppt_h"/>
                                          </p:val>
                                        </p:tav>
                                      </p:tavLst>
                                    </p:anim>
                                  </p:childTnLst>
                                </p:cTn>
                              </p:par>
                              <p:par>
                                <p:cTn id="34" presetID="23" presetClass="entr" presetSubtype="16" fill="hold" nodeType="withEffect">
                                  <p:stCondLst>
                                    <p:cond delay="0"/>
                                  </p:stCondLst>
                                  <p:childTnLst>
                                    <p:set>
                                      <p:cBhvr>
                                        <p:cTn id="35" dur="1" fill="hold">
                                          <p:stCondLst>
                                            <p:cond delay="0"/>
                                          </p:stCondLst>
                                        </p:cTn>
                                        <p:tgtEl>
                                          <p:spTgt spid="66"/>
                                        </p:tgtEl>
                                        <p:attrNameLst>
                                          <p:attrName>style.visibility</p:attrName>
                                        </p:attrNameLst>
                                      </p:cBhvr>
                                      <p:to>
                                        <p:strVal val="visible"/>
                                      </p:to>
                                    </p:set>
                                    <p:anim calcmode="lin" valueType="num">
                                      <p:cBhvr>
                                        <p:cTn id="36" dur="500" fill="hold"/>
                                        <p:tgtEl>
                                          <p:spTgt spid="66"/>
                                        </p:tgtEl>
                                        <p:attrNameLst>
                                          <p:attrName>ppt_w</p:attrName>
                                        </p:attrNameLst>
                                      </p:cBhvr>
                                      <p:tavLst>
                                        <p:tav tm="0">
                                          <p:val>
                                            <p:fltVal val="0"/>
                                          </p:val>
                                        </p:tav>
                                        <p:tav tm="100000">
                                          <p:val>
                                            <p:strVal val="#ppt_w"/>
                                          </p:val>
                                        </p:tav>
                                      </p:tavLst>
                                    </p:anim>
                                    <p:anim calcmode="lin" valueType="num">
                                      <p:cBhvr>
                                        <p:cTn id="37" dur="500" fill="hold"/>
                                        <p:tgtEl>
                                          <p:spTgt spid="66"/>
                                        </p:tgtEl>
                                        <p:attrNameLst>
                                          <p:attrName>ppt_h</p:attrName>
                                        </p:attrNameLst>
                                      </p:cBhvr>
                                      <p:tavLst>
                                        <p:tav tm="0">
                                          <p:val>
                                            <p:fltVal val="0"/>
                                          </p:val>
                                        </p:tav>
                                        <p:tav tm="100000">
                                          <p:val>
                                            <p:strVal val="#ppt_h"/>
                                          </p:val>
                                        </p:tav>
                                      </p:tavLst>
                                    </p:anim>
                                  </p:childTnLst>
                                </p:cTn>
                              </p:par>
                              <p:par>
                                <p:cTn id="38" presetID="23" presetClass="entr" presetSubtype="16" fill="hold" nodeType="withEffect">
                                  <p:stCondLst>
                                    <p:cond delay="0"/>
                                  </p:stCondLst>
                                  <p:childTnLst>
                                    <p:set>
                                      <p:cBhvr>
                                        <p:cTn id="39" dur="1" fill="hold">
                                          <p:stCondLst>
                                            <p:cond delay="0"/>
                                          </p:stCondLst>
                                        </p:cTn>
                                        <p:tgtEl>
                                          <p:spTgt spid="70"/>
                                        </p:tgtEl>
                                        <p:attrNameLst>
                                          <p:attrName>style.visibility</p:attrName>
                                        </p:attrNameLst>
                                      </p:cBhvr>
                                      <p:to>
                                        <p:strVal val="visible"/>
                                      </p:to>
                                    </p:set>
                                    <p:anim calcmode="lin" valueType="num">
                                      <p:cBhvr>
                                        <p:cTn id="40" dur="500" fill="hold"/>
                                        <p:tgtEl>
                                          <p:spTgt spid="70"/>
                                        </p:tgtEl>
                                        <p:attrNameLst>
                                          <p:attrName>ppt_w</p:attrName>
                                        </p:attrNameLst>
                                      </p:cBhvr>
                                      <p:tavLst>
                                        <p:tav tm="0">
                                          <p:val>
                                            <p:fltVal val="0"/>
                                          </p:val>
                                        </p:tav>
                                        <p:tav tm="100000">
                                          <p:val>
                                            <p:strVal val="#ppt_w"/>
                                          </p:val>
                                        </p:tav>
                                      </p:tavLst>
                                    </p:anim>
                                    <p:anim calcmode="lin" valueType="num">
                                      <p:cBhvr>
                                        <p:cTn id="41" dur="500" fill="hold"/>
                                        <p:tgtEl>
                                          <p:spTgt spid="70"/>
                                        </p:tgtEl>
                                        <p:attrNameLst>
                                          <p:attrName>ppt_h</p:attrName>
                                        </p:attrNameLst>
                                      </p:cBhvr>
                                      <p:tavLst>
                                        <p:tav tm="0">
                                          <p:val>
                                            <p:fltVal val="0"/>
                                          </p:val>
                                        </p:tav>
                                        <p:tav tm="100000">
                                          <p:val>
                                            <p:strVal val="#ppt_h"/>
                                          </p:val>
                                        </p:tav>
                                      </p:tavLst>
                                    </p:anim>
                                  </p:childTnLst>
                                </p:cTn>
                              </p:par>
                              <p:par>
                                <p:cTn id="42" presetID="23" presetClass="entr" presetSubtype="16" fill="hold" nodeType="withEffect">
                                  <p:stCondLst>
                                    <p:cond delay="0"/>
                                  </p:stCondLst>
                                  <p:childTnLst>
                                    <p:set>
                                      <p:cBhvr>
                                        <p:cTn id="43" dur="1" fill="hold">
                                          <p:stCondLst>
                                            <p:cond delay="0"/>
                                          </p:stCondLst>
                                        </p:cTn>
                                        <p:tgtEl>
                                          <p:spTgt spid="71"/>
                                        </p:tgtEl>
                                        <p:attrNameLst>
                                          <p:attrName>style.visibility</p:attrName>
                                        </p:attrNameLst>
                                      </p:cBhvr>
                                      <p:to>
                                        <p:strVal val="visible"/>
                                      </p:to>
                                    </p:set>
                                    <p:anim calcmode="lin" valueType="num">
                                      <p:cBhvr>
                                        <p:cTn id="44" dur="500" fill="hold"/>
                                        <p:tgtEl>
                                          <p:spTgt spid="71"/>
                                        </p:tgtEl>
                                        <p:attrNameLst>
                                          <p:attrName>ppt_w</p:attrName>
                                        </p:attrNameLst>
                                      </p:cBhvr>
                                      <p:tavLst>
                                        <p:tav tm="0">
                                          <p:val>
                                            <p:fltVal val="0"/>
                                          </p:val>
                                        </p:tav>
                                        <p:tav tm="100000">
                                          <p:val>
                                            <p:strVal val="#ppt_w"/>
                                          </p:val>
                                        </p:tav>
                                      </p:tavLst>
                                    </p:anim>
                                    <p:anim calcmode="lin" valueType="num">
                                      <p:cBhvr>
                                        <p:cTn id="45" dur="500" fill="hold"/>
                                        <p:tgtEl>
                                          <p:spTgt spid="71"/>
                                        </p:tgtEl>
                                        <p:attrNameLst>
                                          <p:attrName>ppt_h</p:attrName>
                                        </p:attrNameLst>
                                      </p:cBhvr>
                                      <p:tavLst>
                                        <p:tav tm="0">
                                          <p:val>
                                            <p:fltVal val="0"/>
                                          </p:val>
                                        </p:tav>
                                        <p:tav tm="100000">
                                          <p:val>
                                            <p:strVal val="#ppt_h"/>
                                          </p:val>
                                        </p:tav>
                                      </p:tavLst>
                                    </p:anim>
                                  </p:childTnLst>
                                </p:cTn>
                              </p:par>
                              <p:par>
                                <p:cTn id="46" presetID="23" presetClass="entr" presetSubtype="16" fill="hold" nodeType="withEffect">
                                  <p:stCondLst>
                                    <p:cond delay="0"/>
                                  </p:stCondLst>
                                  <p:childTnLst>
                                    <p:set>
                                      <p:cBhvr>
                                        <p:cTn id="47" dur="1" fill="hold">
                                          <p:stCondLst>
                                            <p:cond delay="0"/>
                                          </p:stCondLst>
                                        </p:cTn>
                                        <p:tgtEl>
                                          <p:spTgt spid="75"/>
                                        </p:tgtEl>
                                        <p:attrNameLst>
                                          <p:attrName>style.visibility</p:attrName>
                                        </p:attrNameLst>
                                      </p:cBhvr>
                                      <p:to>
                                        <p:strVal val="visible"/>
                                      </p:to>
                                    </p:set>
                                    <p:anim calcmode="lin" valueType="num">
                                      <p:cBhvr>
                                        <p:cTn id="48" dur="500" fill="hold"/>
                                        <p:tgtEl>
                                          <p:spTgt spid="75"/>
                                        </p:tgtEl>
                                        <p:attrNameLst>
                                          <p:attrName>ppt_w</p:attrName>
                                        </p:attrNameLst>
                                      </p:cBhvr>
                                      <p:tavLst>
                                        <p:tav tm="0">
                                          <p:val>
                                            <p:fltVal val="0"/>
                                          </p:val>
                                        </p:tav>
                                        <p:tav tm="100000">
                                          <p:val>
                                            <p:strVal val="#ppt_w"/>
                                          </p:val>
                                        </p:tav>
                                      </p:tavLst>
                                    </p:anim>
                                    <p:anim calcmode="lin" valueType="num">
                                      <p:cBhvr>
                                        <p:cTn id="49" dur="500" fill="hold"/>
                                        <p:tgtEl>
                                          <p:spTgt spid="75"/>
                                        </p:tgtEl>
                                        <p:attrNameLst>
                                          <p:attrName>ppt_h</p:attrName>
                                        </p:attrNameLst>
                                      </p:cBhvr>
                                      <p:tavLst>
                                        <p:tav tm="0">
                                          <p:val>
                                            <p:fltVal val="0"/>
                                          </p:val>
                                        </p:tav>
                                        <p:tav tm="100000">
                                          <p:val>
                                            <p:strVal val="#ppt_h"/>
                                          </p:val>
                                        </p:tav>
                                      </p:tavLst>
                                    </p:anim>
                                  </p:childTnLst>
                                </p:cTn>
                              </p:par>
                              <p:par>
                                <p:cTn id="50" presetID="23" presetClass="entr" presetSubtype="16" fill="hold" nodeType="withEffect">
                                  <p:stCondLst>
                                    <p:cond delay="0"/>
                                  </p:stCondLst>
                                  <p:childTnLst>
                                    <p:set>
                                      <p:cBhvr>
                                        <p:cTn id="51" dur="1" fill="hold">
                                          <p:stCondLst>
                                            <p:cond delay="0"/>
                                          </p:stCondLst>
                                        </p:cTn>
                                        <p:tgtEl>
                                          <p:spTgt spid="104"/>
                                        </p:tgtEl>
                                        <p:attrNameLst>
                                          <p:attrName>style.visibility</p:attrName>
                                        </p:attrNameLst>
                                      </p:cBhvr>
                                      <p:to>
                                        <p:strVal val="visible"/>
                                      </p:to>
                                    </p:set>
                                    <p:anim calcmode="lin" valueType="num">
                                      <p:cBhvr>
                                        <p:cTn id="52" dur="500" fill="hold"/>
                                        <p:tgtEl>
                                          <p:spTgt spid="104"/>
                                        </p:tgtEl>
                                        <p:attrNameLst>
                                          <p:attrName>ppt_w</p:attrName>
                                        </p:attrNameLst>
                                      </p:cBhvr>
                                      <p:tavLst>
                                        <p:tav tm="0">
                                          <p:val>
                                            <p:fltVal val="0"/>
                                          </p:val>
                                        </p:tav>
                                        <p:tav tm="100000">
                                          <p:val>
                                            <p:strVal val="#ppt_w"/>
                                          </p:val>
                                        </p:tav>
                                      </p:tavLst>
                                    </p:anim>
                                    <p:anim calcmode="lin" valueType="num">
                                      <p:cBhvr>
                                        <p:cTn id="53" dur="500" fill="hold"/>
                                        <p:tgtEl>
                                          <p:spTgt spid="104"/>
                                        </p:tgtEl>
                                        <p:attrNameLst>
                                          <p:attrName>ppt_h</p:attrName>
                                        </p:attrNameLst>
                                      </p:cBhvr>
                                      <p:tavLst>
                                        <p:tav tm="0">
                                          <p:val>
                                            <p:fltVal val="0"/>
                                          </p:val>
                                        </p:tav>
                                        <p:tav tm="100000">
                                          <p:val>
                                            <p:strVal val="#ppt_h"/>
                                          </p:val>
                                        </p:tav>
                                      </p:tavLst>
                                    </p:anim>
                                  </p:childTnLst>
                                </p:cTn>
                              </p:par>
                            </p:childTnLst>
                          </p:cTn>
                        </p:par>
                        <p:par>
                          <p:cTn id="54" fill="hold">
                            <p:stCondLst>
                              <p:cond delay="4000"/>
                            </p:stCondLst>
                            <p:childTnLst>
                              <p:par>
                                <p:cTn id="55" presetID="26" presetClass="emph" presetSubtype="0" repeatCount="indefinite" fill="hold" nodeType="afterEffect">
                                  <p:stCondLst>
                                    <p:cond delay="0"/>
                                  </p:stCondLst>
                                  <p:childTnLst>
                                    <p:animEffect transition="out" filter="fade">
                                      <p:cBhvr>
                                        <p:cTn id="56" dur="500" tmFilter="0, 0; .2, .5; .8, .5; 1, 0"/>
                                        <p:tgtEl>
                                          <p:spTgt spid="5"/>
                                        </p:tgtEl>
                                      </p:cBhvr>
                                    </p:animEffect>
                                    <p:animScale>
                                      <p:cBhvr>
                                        <p:cTn id="57" dur="250" autoRev="1" fill="hold"/>
                                        <p:tgtEl>
                                          <p:spTgt spid="5"/>
                                        </p:tgtEl>
                                      </p:cBhvr>
                                      <p:by x="105000" y="105000"/>
                                    </p:animScale>
                                  </p:childTnLst>
                                </p:cTn>
                              </p:par>
                              <p:par>
                                <p:cTn id="58" presetID="26" presetClass="emph" presetSubtype="0" repeatCount="indefinite" fill="hold" nodeType="withEffect">
                                  <p:stCondLst>
                                    <p:cond delay="0"/>
                                  </p:stCondLst>
                                  <p:childTnLst>
                                    <p:animEffect transition="out" filter="fade">
                                      <p:cBhvr>
                                        <p:cTn id="59" dur="500" tmFilter="0, 0; .2, .5; .8, .5; 1, 0"/>
                                        <p:tgtEl>
                                          <p:spTgt spid="9"/>
                                        </p:tgtEl>
                                      </p:cBhvr>
                                    </p:animEffect>
                                    <p:animScale>
                                      <p:cBhvr>
                                        <p:cTn id="60" dur="250" autoRev="1" fill="hold"/>
                                        <p:tgtEl>
                                          <p:spTgt spid="9"/>
                                        </p:tgtEl>
                                      </p:cBhvr>
                                      <p:by x="105000" y="105000"/>
                                    </p:animScale>
                                  </p:childTnLst>
                                </p:cTn>
                              </p:par>
                              <p:par>
                                <p:cTn id="61" presetID="26" presetClass="emph" presetSubtype="0" repeatCount="indefinite" fill="hold" nodeType="withEffect">
                                  <p:stCondLst>
                                    <p:cond delay="0"/>
                                  </p:stCondLst>
                                  <p:childTnLst>
                                    <p:animEffect transition="out" filter="fade">
                                      <p:cBhvr>
                                        <p:cTn id="62" dur="500" tmFilter="0, 0; .2, .5; .8, .5; 1, 0"/>
                                        <p:tgtEl>
                                          <p:spTgt spid="34"/>
                                        </p:tgtEl>
                                      </p:cBhvr>
                                    </p:animEffect>
                                    <p:animScale>
                                      <p:cBhvr>
                                        <p:cTn id="63" dur="250" autoRev="1" fill="hold"/>
                                        <p:tgtEl>
                                          <p:spTgt spid="34"/>
                                        </p:tgtEl>
                                      </p:cBhvr>
                                      <p:by x="105000" y="105000"/>
                                    </p:animScale>
                                  </p:childTnLst>
                                </p:cTn>
                              </p:par>
                              <p:par>
                                <p:cTn id="64" presetID="26" presetClass="emph" presetSubtype="0" repeatCount="indefinite" fill="hold" nodeType="withEffect">
                                  <p:stCondLst>
                                    <p:cond delay="0"/>
                                  </p:stCondLst>
                                  <p:childTnLst>
                                    <p:animEffect transition="out" filter="fade">
                                      <p:cBhvr>
                                        <p:cTn id="65" dur="500" tmFilter="0, 0; .2, .5; .8, .5; 1, 0"/>
                                        <p:tgtEl>
                                          <p:spTgt spid="38"/>
                                        </p:tgtEl>
                                      </p:cBhvr>
                                    </p:animEffect>
                                    <p:animScale>
                                      <p:cBhvr>
                                        <p:cTn id="66" dur="250" autoRev="1" fill="hold"/>
                                        <p:tgtEl>
                                          <p:spTgt spid="38"/>
                                        </p:tgtEl>
                                      </p:cBhvr>
                                      <p:by x="105000" y="105000"/>
                                    </p:animScale>
                                  </p:childTnLst>
                                </p:cTn>
                              </p:par>
                              <p:par>
                                <p:cTn id="67" presetID="26" presetClass="emph" presetSubtype="0" repeatCount="indefinite" fill="hold" nodeType="withEffect">
                                  <p:stCondLst>
                                    <p:cond delay="0"/>
                                  </p:stCondLst>
                                  <p:childTnLst>
                                    <p:animEffect transition="out" filter="fade">
                                      <p:cBhvr>
                                        <p:cTn id="68" dur="500" tmFilter="0, 0; .2, .5; .8, .5; 1, 0"/>
                                        <p:tgtEl>
                                          <p:spTgt spid="65"/>
                                        </p:tgtEl>
                                      </p:cBhvr>
                                    </p:animEffect>
                                    <p:animScale>
                                      <p:cBhvr>
                                        <p:cTn id="69" dur="250" autoRev="1" fill="hold"/>
                                        <p:tgtEl>
                                          <p:spTgt spid="65"/>
                                        </p:tgtEl>
                                      </p:cBhvr>
                                      <p:by x="105000" y="105000"/>
                                    </p:animScale>
                                  </p:childTnLst>
                                </p:cTn>
                              </p:par>
                              <p:par>
                                <p:cTn id="70" presetID="26" presetClass="emph" presetSubtype="0" repeatCount="indefinite" fill="hold" nodeType="withEffect">
                                  <p:stCondLst>
                                    <p:cond delay="0"/>
                                  </p:stCondLst>
                                  <p:childTnLst>
                                    <p:animEffect transition="out" filter="fade">
                                      <p:cBhvr>
                                        <p:cTn id="71" dur="500" tmFilter="0, 0; .2, .5; .8, .5; 1, 0"/>
                                        <p:tgtEl>
                                          <p:spTgt spid="66"/>
                                        </p:tgtEl>
                                      </p:cBhvr>
                                    </p:animEffect>
                                    <p:animScale>
                                      <p:cBhvr>
                                        <p:cTn id="72" dur="250" autoRev="1" fill="hold"/>
                                        <p:tgtEl>
                                          <p:spTgt spid="66"/>
                                        </p:tgtEl>
                                      </p:cBhvr>
                                      <p:by x="105000" y="105000"/>
                                    </p:animScale>
                                  </p:childTnLst>
                                </p:cTn>
                              </p:par>
                              <p:par>
                                <p:cTn id="73" presetID="26" presetClass="emph" presetSubtype="0" repeatCount="indefinite" fill="hold" nodeType="withEffect">
                                  <p:stCondLst>
                                    <p:cond delay="0"/>
                                  </p:stCondLst>
                                  <p:childTnLst>
                                    <p:animEffect transition="out" filter="fade">
                                      <p:cBhvr>
                                        <p:cTn id="74" dur="500" tmFilter="0, 0; .2, .5; .8, .5; 1, 0"/>
                                        <p:tgtEl>
                                          <p:spTgt spid="70"/>
                                        </p:tgtEl>
                                      </p:cBhvr>
                                    </p:animEffect>
                                    <p:animScale>
                                      <p:cBhvr>
                                        <p:cTn id="75" dur="250" autoRev="1" fill="hold"/>
                                        <p:tgtEl>
                                          <p:spTgt spid="70"/>
                                        </p:tgtEl>
                                      </p:cBhvr>
                                      <p:by x="105000" y="105000"/>
                                    </p:animScale>
                                  </p:childTnLst>
                                </p:cTn>
                              </p:par>
                              <p:par>
                                <p:cTn id="76" presetID="26" presetClass="emph" presetSubtype="0" repeatCount="indefinite" fill="hold" nodeType="withEffect">
                                  <p:stCondLst>
                                    <p:cond delay="0"/>
                                  </p:stCondLst>
                                  <p:childTnLst>
                                    <p:animEffect transition="out" filter="fade">
                                      <p:cBhvr>
                                        <p:cTn id="77" dur="500" tmFilter="0, 0; .2, .5; .8, .5; 1, 0"/>
                                        <p:tgtEl>
                                          <p:spTgt spid="71"/>
                                        </p:tgtEl>
                                      </p:cBhvr>
                                    </p:animEffect>
                                    <p:animScale>
                                      <p:cBhvr>
                                        <p:cTn id="78" dur="250" autoRev="1" fill="hold"/>
                                        <p:tgtEl>
                                          <p:spTgt spid="71"/>
                                        </p:tgtEl>
                                      </p:cBhvr>
                                      <p:by x="105000" y="105000"/>
                                    </p:animScale>
                                  </p:childTnLst>
                                </p:cTn>
                              </p:par>
                              <p:par>
                                <p:cTn id="79" presetID="26" presetClass="emph" presetSubtype="0" repeatCount="indefinite" fill="hold" nodeType="withEffect">
                                  <p:stCondLst>
                                    <p:cond delay="0"/>
                                  </p:stCondLst>
                                  <p:childTnLst>
                                    <p:animEffect transition="out" filter="fade">
                                      <p:cBhvr>
                                        <p:cTn id="80" dur="500" tmFilter="0, 0; .2, .5; .8, .5; 1, 0"/>
                                        <p:tgtEl>
                                          <p:spTgt spid="75"/>
                                        </p:tgtEl>
                                      </p:cBhvr>
                                    </p:animEffect>
                                    <p:animScale>
                                      <p:cBhvr>
                                        <p:cTn id="81" dur="250" autoRev="1" fill="hold"/>
                                        <p:tgtEl>
                                          <p:spTgt spid="75"/>
                                        </p:tgtEl>
                                      </p:cBhvr>
                                      <p:by x="105000" y="105000"/>
                                    </p:animScale>
                                  </p:childTnLst>
                                </p:cTn>
                              </p:par>
                              <p:par>
                                <p:cTn id="82" presetID="26" presetClass="emph" presetSubtype="0" repeatCount="indefinite" fill="hold" nodeType="withEffect">
                                  <p:stCondLst>
                                    <p:cond delay="0"/>
                                  </p:stCondLst>
                                  <p:childTnLst>
                                    <p:animEffect transition="out" filter="fade">
                                      <p:cBhvr>
                                        <p:cTn id="83" dur="500" tmFilter="0, 0; .2, .5; .8, .5; 1, 0"/>
                                        <p:tgtEl>
                                          <p:spTgt spid="104"/>
                                        </p:tgtEl>
                                      </p:cBhvr>
                                    </p:animEffect>
                                    <p:animScale>
                                      <p:cBhvr>
                                        <p:cTn id="84" dur="250" autoRev="1" fill="hold"/>
                                        <p:tgtEl>
                                          <p:spTgt spid="10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9141291" cy="5143500"/>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6" y="3589150"/>
            <a:ext cx="9143244" cy="1554351"/>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67740" y="1"/>
            <a:ext cx="1676261" cy="1804267"/>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75968" y="3226402"/>
            <a:ext cx="2931934" cy="1627497"/>
          </a:xfrm>
          <a:prstGeom prst="rect">
            <a:avLst/>
          </a:prstGeom>
        </p:spPr>
      </p:pic>
      <p:sp>
        <p:nvSpPr>
          <p:cNvPr id="12" name="文本框 11">
            <a:extLst>
              <a:ext uri="{FF2B5EF4-FFF2-40B4-BE49-F238E27FC236}">
                <a16:creationId xmlns:a16="http://schemas.microsoft.com/office/drawing/2014/main" id="{8BA728DF-65D0-47CE-910A-7022149C9E23}"/>
              </a:ext>
            </a:extLst>
          </p:cNvPr>
          <p:cNvSpPr txBox="1"/>
          <p:nvPr/>
        </p:nvSpPr>
        <p:spPr>
          <a:xfrm>
            <a:off x="734804" y="1466096"/>
            <a:ext cx="8073483" cy="1054135"/>
          </a:xfrm>
          <a:prstGeom prst="rect">
            <a:avLst/>
          </a:prstGeom>
          <a:noFill/>
        </p:spPr>
        <p:txBody>
          <a:bodyPr wrap="square" lIns="68580" tIns="34290" rIns="68580" bIns="34290" rtlCol="0">
            <a:spAutoFit/>
          </a:bodyPr>
          <a:lstStyle/>
          <a:p>
            <a:pPr algn="ctr"/>
            <a:r>
              <a:rPr lang="en-US" altLang="zh-CN" sz="3200" b="1" u="sng" dirty="0">
                <a:solidFill>
                  <a:srgbClr val="FF0000"/>
                </a:solidFill>
                <a:latin typeface="Times New Roman" panose="02020603050405020304" pitchFamily="18" charset="0"/>
                <a:cs typeface="Times New Roman" panose="02020603050405020304" pitchFamily="18" charset="0"/>
              </a:rPr>
              <a:t>Bài 8:</a:t>
            </a:r>
            <a:r>
              <a:rPr lang="en-US" altLang="zh-CN" sz="3200" b="1" dirty="0">
                <a:latin typeface="Times New Roman" panose="02020603050405020304" pitchFamily="18" charset="0"/>
                <a:cs typeface="Times New Roman" panose="02020603050405020304" pitchFamily="18" charset="0"/>
              </a:rPr>
              <a:t> Góc ở vị trí đặc biệt. </a:t>
            </a:r>
          </a:p>
          <a:p>
            <a:pPr algn="ctr"/>
            <a:r>
              <a:rPr lang="en-US" altLang="zh-CN" sz="3200" b="1" dirty="0">
                <a:latin typeface="Times New Roman" panose="02020603050405020304" pitchFamily="18" charset="0"/>
                <a:cs typeface="Times New Roman" panose="02020603050405020304" pitchFamily="18" charset="0"/>
              </a:rPr>
              <a:t>Tia phân giác của một góc (tiết 2)</a:t>
            </a:r>
            <a:endParaRPr lang="zh-CN" altLang="en-US" sz="3200" b="1" dirty="0">
              <a:latin typeface="Times New Roman" panose="02020603050405020304" pitchFamily="18" charset="0"/>
              <a:cs typeface="Times New Roman" panose="02020603050405020304" pitchFamily="18" charset="0"/>
            </a:endParaRPr>
          </a:p>
        </p:txBody>
      </p:sp>
      <p:sp>
        <p:nvSpPr>
          <p:cNvPr id="13" name="Freeform: Shape 64">
            <a:extLst>
              <a:ext uri="{FF2B5EF4-FFF2-40B4-BE49-F238E27FC236}">
                <a16:creationId xmlns:a16="http://schemas.microsoft.com/office/drawing/2014/main" id="{61ABD889-CCEB-4BFD-B139-AA3762F04A82}"/>
              </a:ext>
            </a:extLst>
          </p:cNvPr>
          <p:cNvSpPr/>
          <p:nvPr/>
        </p:nvSpPr>
        <p:spPr>
          <a:xfrm rot="5400000">
            <a:off x="-204178" y="201133"/>
            <a:ext cx="2397117" cy="1994856"/>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rgbClr val="F4E054"/>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a:endParaRPr lang="en-US"/>
          </a:p>
        </p:txBody>
      </p:sp>
      <p:sp>
        <p:nvSpPr>
          <p:cNvPr id="6" name="Rectangle 5"/>
          <p:cNvSpPr/>
          <p:nvPr/>
        </p:nvSpPr>
        <p:spPr>
          <a:xfrm rot="18623729">
            <a:off x="-449975" y="586131"/>
            <a:ext cx="2369559" cy="584775"/>
          </a:xfrm>
          <a:prstGeom prst="rect">
            <a:avLst/>
          </a:prstGeom>
          <a:noFill/>
        </p:spPr>
        <p:txBody>
          <a:bodyPr wrap="none" lIns="91440" tIns="45720" rIns="91440" bIns="45720">
            <a:spAutoFit/>
          </a:bodyPr>
          <a:lstStyle/>
          <a:p>
            <a:pPr algn="ctr"/>
            <a:r>
              <a:rPr lang="en-US" sz="3200" b="1">
                <a:ln w="10160">
                  <a:solidFill>
                    <a:schemeClr val="accent5"/>
                  </a:solidFill>
                  <a:prstDash val="solid"/>
                </a:ln>
                <a:blipFill dpi="0" rotWithShape="1">
                  <a:blip r:embed="rId7">
                    <a:extLst>
                      <a:ext uri="{28A0092B-C50C-407E-A947-70E740481C1C}">
                        <a14:useLocalDpi xmlns:a14="http://schemas.microsoft.com/office/drawing/2010/main" val="0"/>
                      </a:ext>
                    </a:extLst>
                  </a:blip>
                  <a:srcRect/>
                  <a:stretch>
                    <a:fillRect/>
                  </a:stretch>
                </a:blipFill>
                <a:effectLst>
                  <a:outerShdw blurRad="38100" dist="22860" dir="5400000" algn="tl" rotWithShape="0">
                    <a:srgbClr val="000000">
                      <a:alpha val="30000"/>
                    </a:srgbClr>
                  </a:outerShdw>
                </a:effectLst>
              </a:rPr>
              <a:t>CHƯƠNG 9</a:t>
            </a:r>
          </a:p>
        </p:txBody>
      </p:sp>
      <p:sp>
        <p:nvSpPr>
          <p:cNvPr id="14" name="Freeform: Shape 64">
            <a:extLst>
              <a:ext uri="{FF2B5EF4-FFF2-40B4-BE49-F238E27FC236}">
                <a16:creationId xmlns:a16="http://schemas.microsoft.com/office/drawing/2014/main" id="{61ABD889-CCEB-4BFD-B139-AA3762F04A82}"/>
              </a:ext>
            </a:extLst>
          </p:cNvPr>
          <p:cNvSpPr/>
          <p:nvPr/>
        </p:nvSpPr>
        <p:spPr>
          <a:xfrm rot="5400000">
            <a:off x="-204179" y="201134"/>
            <a:ext cx="2397117" cy="1994856"/>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3">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Autofit/>
          </a:bodyPr>
          <a:lstStyle/>
          <a:p>
            <a:pPr algn="ctr"/>
            <a:endParaRPr lang="en-US"/>
          </a:p>
        </p:txBody>
      </p:sp>
      <p:sp>
        <p:nvSpPr>
          <p:cNvPr id="15" name="Rectangle 14"/>
          <p:cNvSpPr/>
          <p:nvPr/>
        </p:nvSpPr>
        <p:spPr>
          <a:xfrm rot="18623729">
            <a:off x="-449975" y="586131"/>
            <a:ext cx="2369558" cy="584775"/>
          </a:xfrm>
          <a:prstGeom prst="rect">
            <a:avLst/>
          </a:prstGeom>
          <a:noFill/>
        </p:spPr>
        <p:txBody>
          <a:bodyPr wrap="none" lIns="91440" tIns="45720" rIns="91440" bIns="45720">
            <a:spAutoFit/>
          </a:bodyPr>
          <a:lstStyle/>
          <a:p>
            <a:pPr algn="ctr"/>
            <a:r>
              <a:rPr lang="en-US" sz="3200" b="1">
                <a:ln w="10160">
                  <a:solidFill>
                    <a:schemeClr val="accent5"/>
                  </a:solidFill>
                  <a:prstDash val="solid"/>
                </a:ln>
                <a:blipFill dpi="0" rotWithShape="1">
                  <a:blip r:embed="rId7">
                    <a:extLst>
                      <a:ext uri="{28A0092B-C50C-407E-A947-70E740481C1C}">
                        <a14:useLocalDpi xmlns:a14="http://schemas.microsoft.com/office/drawing/2010/main" val="0"/>
                      </a:ext>
                    </a:extLst>
                  </a:blip>
                  <a:srcRect/>
                  <a:stretch>
                    <a:fillRect/>
                  </a:stretch>
                </a:blipFill>
                <a:effectLst>
                  <a:outerShdw blurRad="38100" dist="22860" dir="5400000" algn="tl" rotWithShape="0">
                    <a:srgbClr val="000000">
                      <a:alpha val="30000"/>
                    </a:srgbClr>
                  </a:outerShdw>
                </a:effectLst>
              </a:rPr>
              <a:t>CHƯƠNG 3</a:t>
            </a:r>
          </a:p>
        </p:txBody>
      </p:sp>
    </p:spTree>
    <p:extLst>
      <p:ext uri="{BB962C8B-B14F-4D97-AF65-F5344CB8AC3E}">
        <p14:creationId xmlns:p14="http://schemas.microsoft.com/office/powerpoint/2010/main" val="1913174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7"/>
          <p:cNvSpPr>
            <a:spLocks noChangeArrowheads="1"/>
          </p:cNvSpPr>
          <p:nvPr/>
        </p:nvSpPr>
        <p:spPr bwMode="auto">
          <a:xfrm>
            <a:off x="0" y="0"/>
            <a:ext cx="9144000" cy="590550"/>
          </a:xfrm>
          <a:prstGeom prst="rect">
            <a:avLst/>
          </a:prstGeom>
          <a:gradFill rotWithShape="0">
            <a:gsLst>
              <a:gs pos="0">
                <a:srgbClr val="FF0000"/>
              </a:gs>
              <a:gs pos="50000">
                <a:srgbClr val="FFFFFF"/>
              </a:gs>
              <a:gs pos="100000">
                <a:srgbClr val="FF0000"/>
              </a:gs>
            </a:gsLst>
            <a:lin ang="5400000" scaled="1"/>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FF"/>
                </a:solidFill>
                <a:effectLst/>
                <a:uLnTx/>
                <a:uFillTx/>
                <a:latin typeface="Times New Roman" pitchFamily="18" charset="0"/>
                <a:cs typeface="Times New Roman" pitchFamily="18" charset="0"/>
              </a:rPr>
              <a:t>Phần 2: HÌNH THÀNH KIẾN THỨC</a:t>
            </a:r>
            <a:endParaRPr kumimoji="0" lang="en-US" sz="2400" b="1" i="0" u="none" strike="noStrike" kern="0" cap="none" spc="0" normalizeH="0" baseline="0" noProof="0" dirty="0">
              <a:ln>
                <a:noFill/>
              </a:ln>
              <a:solidFill>
                <a:srgbClr val="000000"/>
              </a:solidFill>
              <a:effectLst/>
              <a:uLnTx/>
              <a:uFillTx/>
              <a:latin typeface="Times New Roman" pitchFamily="18" charset="0"/>
              <a:cs typeface="Times New Roman" pitchFamily="18" charset="0"/>
            </a:endParaRPr>
          </a:p>
        </p:txBody>
      </p:sp>
      <p:sp>
        <p:nvSpPr>
          <p:cNvPr id="3" name="Rectangle 2"/>
          <p:cNvSpPr/>
          <p:nvPr/>
        </p:nvSpPr>
        <p:spPr>
          <a:xfrm>
            <a:off x="381000" y="698500"/>
            <a:ext cx="877163" cy="461665"/>
          </a:xfrm>
          <a:prstGeom prst="rect">
            <a:avLst/>
          </a:prstGeom>
        </p:spPr>
        <p:txBody>
          <a:bodyPr wrap="none">
            <a:spAutoFit/>
          </a:bodyPr>
          <a:lstStyle/>
          <a:p>
            <a:r>
              <a:rPr lang="fr-FR" sz="2400" b="1" dirty="0">
                <a:latin typeface="Times New Roman" pitchFamily="18" charset="0"/>
                <a:cs typeface="Times New Roman" pitchFamily="18" charset="0"/>
              </a:rPr>
              <a:t>HĐ 5</a:t>
            </a:r>
            <a:endParaRPr lang="en-US" sz="2400" b="1" dirty="0">
              <a:latin typeface="Times New Roman" pitchFamily="18" charset="0"/>
              <a:cs typeface="Times New Roman" pitchFamily="18" charset="0"/>
            </a:endParaRPr>
          </a:p>
        </p:txBody>
      </p:sp>
      <p:pic>
        <p:nvPicPr>
          <p:cNvPr id="13" name="Picture 1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2000" y="1200150"/>
            <a:ext cx="7935433" cy="2971800"/>
          </a:xfrm>
          <a:prstGeom prst="rect">
            <a:avLst/>
          </a:prstGeom>
        </p:spPr>
      </p:pic>
    </p:spTree>
    <p:extLst>
      <p:ext uri="{BB962C8B-B14F-4D97-AF65-F5344CB8AC3E}">
        <p14:creationId xmlns:p14="http://schemas.microsoft.com/office/powerpoint/2010/main" val="917772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descr="Gapgiay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00301" y="742950"/>
            <a:ext cx="2652713" cy="2463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4" descr="Gapgiay0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00301" y="742950"/>
            <a:ext cx="2652713" cy="2463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descr="Gapgiay07"/>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400301" y="742950"/>
            <a:ext cx="2652713" cy="2463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6" descr="Gapgiay1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400301" y="742950"/>
            <a:ext cx="2652713" cy="2463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7" descr="Gapgiay2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400301" y="742950"/>
            <a:ext cx="2652713" cy="2463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8" descr="Gapgiay26"/>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400301" y="742950"/>
            <a:ext cx="2652713" cy="2463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9" descr="Gapgiay33"/>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400301" y="742950"/>
            <a:ext cx="2652713" cy="2463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Picture 10" descr="Gapgiay35"/>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418588" y="730757"/>
            <a:ext cx="2652713" cy="2463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3" name="Rectangle 14"/>
          <p:cNvSpPr>
            <a:spLocks noChangeArrowheads="1"/>
          </p:cNvSpPr>
          <p:nvPr/>
        </p:nvSpPr>
        <p:spPr bwMode="auto">
          <a:xfrm>
            <a:off x="2114550" y="514350"/>
            <a:ext cx="457200" cy="4000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15374" name="Rectangle 15"/>
          <p:cNvSpPr>
            <a:spLocks noChangeArrowheads="1"/>
          </p:cNvSpPr>
          <p:nvPr/>
        </p:nvSpPr>
        <p:spPr bwMode="auto">
          <a:xfrm>
            <a:off x="2057400" y="742950"/>
            <a:ext cx="457200" cy="4000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p>
        </p:txBody>
      </p:sp>
      <p:sp>
        <p:nvSpPr>
          <p:cNvPr id="26640" name="Text Box 16"/>
          <p:cNvSpPr txBox="1">
            <a:spLocks noChangeArrowheads="1"/>
          </p:cNvSpPr>
          <p:nvPr/>
        </p:nvSpPr>
        <p:spPr bwMode="auto">
          <a:xfrm>
            <a:off x="2514600" y="600075"/>
            <a:ext cx="2857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400" b="1">
                <a:solidFill>
                  <a:srgbClr val="0000CC"/>
                </a:solidFill>
                <a:cs typeface="Arial" panose="020B0604020202020204" pitchFamily="34" charset="0"/>
              </a:rPr>
              <a:t>O</a:t>
            </a:r>
          </a:p>
        </p:txBody>
      </p:sp>
      <p:graphicFrame>
        <p:nvGraphicFramePr>
          <p:cNvPr id="15377" name="Object 18"/>
          <p:cNvGraphicFramePr>
            <a:graphicFrameLocks noChangeAspect="1"/>
          </p:cNvGraphicFramePr>
          <p:nvPr/>
        </p:nvGraphicFramePr>
        <p:xfrm>
          <a:off x="3967164" y="1560912"/>
          <a:ext cx="638175" cy="991790"/>
        </p:xfrm>
        <a:graphic>
          <a:graphicData uri="http://schemas.openxmlformats.org/presentationml/2006/ole">
            <mc:AlternateContent xmlns:mc="http://schemas.openxmlformats.org/markup-compatibility/2006">
              <mc:Choice xmlns:v="urn:schemas-microsoft-com:vml" Requires="v">
                <p:oleObj name="Equation" r:id="rId12" imgW="114102" imgH="177492" progId="Equation.DSMT4">
                  <p:embed/>
                </p:oleObj>
              </mc:Choice>
              <mc:Fallback>
                <p:oleObj name="Equation" r:id="rId12" imgW="114102" imgH="177492"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67164" y="1560912"/>
                        <a:ext cx="638175" cy="9917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mc:AlternateContent xmlns:mc="http://schemas.openxmlformats.org/markup-compatibility/2006">
        <mc:Choice xmlns:a14="http://schemas.microsoft.com/office/drawing/2010/main" Requires="a14">
          <p:sp>
            <p:nvSpPr>
              <p:cNvPr id="26647" name="Text Box 23"/>
              <p:cNvSpPr txBox="1">
                <a:spLocks noChangeArrowheads="1"/>
              </p:cNvSpPr>
              <p:nvPr/>
            </p:nvSpPr>
            <p:spPr bwMode="auto">
              <a:xfrm>
                <a:off x="5715000" y="425907"/>
                <a:ext cx="3686175" cy="83099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400" b="1" dirty="0">
                    <a:solidFill>
                      <a:srgbClr val="0000FF"/>
                    </a:solidFill>
                    <a:latin typeface="Times New Roman" panose="02020603050405020304" pitchFamily="18" charset="0"/>
                  </a:rPr>
                  <a:t>Bước 1</a:t>
                </a:r>
                <a:r>
                  <a:rPr lang="en-US" sz="2400" dirty="0">
                    <a:latin typeface="Times New Roman" panose="02020603050405020304" pitchFamily="18" charset="0"/>
                  </a:rPr>
                  <a:t>: </a:t>
                </a:r>
                <a:r>
                  <a:rPr lang="en-US" sz="2400" b="1" dirty="0">
                    <a:latin typeface="Times New Roman" panose="02020603050405020304" pitchFamily="18" charset="0"/>
                  </a:rPr>
                  <a:t>Vẽ góc </a:t>
                </a:r>
                <a14:m>
                  <m:oMath xmlns:m="http://schemas.openxmlformats.org/officeDocument/2006/math">
                    <m:r>
                      <m:rPr>
                        <m:nor/>
                      </m:rPr>
                      <a:rPr lang="en-US" sz="2400" b="1" i="1" smtClean="0">
                        <a:latin typeface="Times New Roman" pitchFamily="18" charset="0"/>
                        <a:cs typeface="Times New Roman" pitchFamily="18" charset="0"/>
                      </a:rPr>
                      <m:t>xOy</m:t>
                    </m:r>
                  </m:oMath>
                </a14:m>
                <a:r>
                  <a:rPr lang="en-US" sz="2400" b="1" dirty="0">
                    <a:latin typeface="Times New Roman" panose="02020603050405020304" pitchFamily="18" charset="0"/>
                  </a:rPr>
                  <a:t> vào giấy.</a:t>
                </a:r>
              </a:p>
            </p:txBody>
          </p:sp>
        </mc:Choice>
        <mc:Fallback>
          <p:sp>
            <p:nvSpPr>
              <p:cNvPr id="26647" name="Text Box 23"/>
              <p:cNvSpPr txBox="1">
                <a:spLocks noRot="1" noChangeAspect="1" noMove="1" noResize="1" noEditPoints="1" noAdjustHandles="1" noChangeArrowheads="1" noChangeShapeType="1" noTextEdit="1"/>
              </p:cNvSpPr>
              <p:nvPr/>
            </p:nvSpPr>
            <p:spPr bwMode="auto">
              <a:xfrm>
                <a:off x="5715000" y="425907"/>
                <a:ext cx="3686175" cy="830997"/>
              </a:xfrm>
              <a:prstGeom prst="rect">
                <a:avLst/>
              </a:prstGeom>
              <a:blipFill>
                <a:blip r:embed="rId14"/>
                <a:stretch>
                  <a:fillRect l="-2649" t="-5882" b="-1617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6648" name="Text Box 24"/>
              <p:cNvSpPr txBox="1">
                <a:spLocks noChangeArrowheads="1"/>
              </p:cNvSpPr>
              <p:nvPr/>
            </p:nvSpPr>
            <p:spPr bwMode="auto">
              <a:xfrm>
                <a:off x="5715763" y="1315810"/>
                <a:ext cx="3395664" cy="120032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400" b="1" dirty="0">
                    <a:solidFill>
                      <a:srgbClr val="0000FF"/>
                    </a:solidFill>
                    <a:latin typeface="Times New Roman" panose="02020603050405020304" pitchFamily="18" charset="0"/>
                  </a:rPr>
                  <a:t>Bước 2</a:t>
                </a:r>
                <a:r>
                  <a:rPr lang="en-US" sz="2400" dirty="0">
                    <a:latin typeface="Times New Roman" panose="02020603050405020304" pitchFamily="18" charset="0"/>
                  </a:rPr>
                  <a:t>: </a:t>
                </a:r>
                <a:r>
                  <a:rPr lang="en-US" sz="2400" b="1" dirty="0">
                    <a:latin typeface="Times New Roman" panose="02020603050405020304" pitchFamily="18" charset="0"/>
                  </a:rPr>
                  <a:t>Gấp giấy sao cho cạnh </a:t>
                </a:r>
                <a14:m>
                  <m:oMath xmlns:m="http://schemas.openxmlformats.org/officeDocument/2006/math">
                    <m:r>
                      <m:rPr>
                        <m:nor/>
                      </m:rPr>
                      <a:rPr lang="en-US" sz="2400" b="1" i="1" smtClean="0">
                        <a:latin typeface="Times New Roman" pitchFamily="18" charset="0"/>
                        <a:cs typeface="Times New Roman" pitchFamily="18" charset="0"/>
                      </a:rPr>
                      <m:t>Ox</m:t>
                    </m:r>
                  </m:oMath>
                </a14:m>
                <a:r>
                  <a:rPr lang="en-US" sz="2400" b="1" dirty="0">
                    <a:latin typeface="Times New Roman" panose="02020603050405020304" pitchFamily="18" charset="0"/>
                  </a:rPr>
                  <a:t> trùng với cạnh </a:t>
                </a:r>
                <a14:m>
                  <m:oMath xmlns:m="http://schemas.openxmlformats.org/officeDocument/2006/math">
                    <m:r>
                      <m:rPr>
                        <m:nor/>
                      </m:rPr>
                      <a:rPr lang="en-US" sz="2400" b="1" i="1" smtClean="0">
                        <a:latin typeface="Times New Roman" pitchFamily="18" charset="0"/>
                        <a:cs typeface="Times New Roman" pitchFamily="18" charset="0"/>
                      </a:rPr>
                      <m:t>Oy</m:t>
                    </m:r>
                  </m:oMath>
                </a14:m>
                <a:r>
                  <a:rPr lang="en-US" sz="2400" dirty="0">
                    <a:latin typeface="Times New Roman" panose="02020603050405020304" pitchFamily="18" charset="0"/>
                  </a:rPr>
                  <a:t>.</a:t>
                </a:r>
              </a:p>
            </p:txBody>
          </p:sp>
        </mc:Choice>
        <mc:Fallback>
          <p:sp>
            <p:nvSpPr>
              <p:cNvPr id="26648" name="Text Box 24"/>
              <p:cNvSpPr txBox="1">
                <a:spLocks noRot="1" noChangeAspect="1" noMove="1" noResize="1" noEditPoints="1" noAdjustHandles="1" noChangeArrowheads="1" noChangeShapeType="1" noTextEdit="1"/>
              </p:cNvSpPr>
              <p:nvPr/>
            </p:nvSpPr>
            <p:spPr bwMode="auto">
              <a:xfrm>
                <a:off x="5715763" y="1315810"/>
                <a:ext cx="3395664" cy="1200329"/>
              </a:xfrm>
              <a:prstGeom prst="rect">
                <a:avLst/>
              </a:prstGeom>
              <a:blipFill>
                <a:blip r:embed="rId15"/>
                <a:stretch>
                  <a:fillRect l="-2873" t="-4061" b="-1066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649" name="Text Box 25"/>
              <p:cNvSpPr txBox="1">
                <a:spLocks noChangeArrowheads="1"/>
              </p:cNvSpPr>
              <p:nvPr/>
            </p:nvSpPr>
            <p:spPr bwMode="auto">
              <a:xfrm>
                <a:off x="5715000" y="2501900"/>
                <a:ext cx="3641725" cy="83099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sz="2400" b="1" dirty="0">
                    <a:solidFill>
                      <a:srgbClr val="0000FF"/>
                    </a:solidFill>
                    <a:latin typeface="Times New Roman" pitchFamily="18" charset="0"/>
                    <a:cs typeface="Times New Roman" pitchFamily="18" charset="0"/>
                  </a:rPr>
                  <a:t>Bước 3</a:t>
                </a:r>
                <a:r>
                  <a:rPr lang="en-US" sz="2400" dirty="0">
                    <a:latin typeface="Times New Roman" panose="02020603050405020304" pitchFamily="18" charset="0"/>
                    <a:cs typeface="Times New Roman" pitchFamily="18" charset="0"/>
                  </a:rPr>
                  <a:t>: </a:t>
                </a:r>
                <a:r>
                  <a:rPr lang="en-US" sz="2400" b="1" dirty="0">
                    <a:latin typeface="Times New Roman" panose="02020603050405020304" pitchFamily="18" charset="0"/>
                    <a:cs typeface="Times New Roman" pitchFamily="18" charset="0"/>
                  </a:rPr>
                  <a:t>Vẽ </a:t>
                </a:r>
                <a14:m>
                  <m:oMath xmlns:m="http://schemas.openxmlformats.org/officeDocument/2006/math">
                    <m:r>
                      <a:rPr lang="en-US" sz="2400" b="1" i="0" smtClean="0">
                        <a:latin typeface="Cambria Math"/>
                        <a:cs typeface="Times New Roman" pitchFamily="18" charset="0"/>
                      </a:rPr>
                      <m:t>𝐭𝐢𝐚</m:t>
                    </m:r>
                    <m:r>
                      <a:rPr lang="en-US" sz="2400" b="1" i="0" smtClean="0">
                        <a:latin typeface="Cambria Math"/>
                        <a:cs typeface="Times New Roman" pitchFamily="18" charset="0"/>
                      </a:rPr>
                      <m:t> </m:t>
                    </m:r>
                    <m:r>
                      <m:rPr>
                        <m:nor/>
                      </m:rPr>
                      <a:rPr lang="en-US" sz="2400" b="1" i="1">
                        <a:latin typeface="Times New Roman" pitchFamily="18" charset="0"/>
                        <a:cs typeface="Times New Roman" pitchFamily="18" charset="0"/>
                      </a:rPr>
                      <m:t>Oz</m:t>
                    </m:r>
                  </m:oMath>
                </a14:m>
                <a:r>
                  <a:rPr lang="en-US" sz="2400" b="1" dirty="0">
                    <a:latin typeface="Times New Roman" panose="02020603050405020304" pitchFamily="18" charset="0"/>
                    <a:cs typeface="Times New Roman" pitchFamily="18" charset="0"/>
                  </a:rPr>
                  <a:t> theo nếp gấp đó.</a:t>
                </a:r>
              </a:p>
            </p:txBody>
          </p:sp>
        </mc:Choice>
        <mc:Fallback xmlns="">
          <p:sp>
            <p:nvSpPr>
              <p:cNvPr id="26649" name="Text Box 25"/>
              <p:cNvSpPr txBox="1">
                <a:spLocks noRot="1" noChangeAspect="1" noMove="1" noResize="1" noEditPoints="1" noAdjustHandles="1" noChangeArrowheads="1" noChangeShapeType="1" noTextEdit="1"/>
              </p:cNvSpPr>
              <p:nvPr/>
            </p:nvSpPr>
            <p:spPr bwMode="auto">
              <a:xfrm>
                <a:off x="5715000" y="2501900"/>
                <a:ext cx="3641725" cy="830997"/>
              </a:xfrm>
              <a:prstGeom prst="rect">
                <a:avLst/>
              </a:prstGeom>
              <a:blipFill rotWithShape="1">
                <a:blip r:embed="rId17"/>
                <a:stretch>
                  <a:fillRect l="-2680" t="-5839" b="-1532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651" name="Text Box 27"/>
              <p:cNvSpPr txBox="1">
                <a:spLocks noChangeArrowheads="1"/>
              </p:cNvSpPr>
              <p:nvPr/>
            </p:nvSpPr>
            <p:spPr bwMode="auto">
              <a:xfrm>
                <a:off x="293687" y="3621256"/>
                <a:ext cx="8240713" cy="1384995"/>
              </a:xfrm>
              <a:prstGeom prst="rect">
                <a:avLst/>
              </a:prstGeom>
              <a:solidFill>
                <a:srgbClr val="FFFFCC"/>
              </a:solidFill>
              <a:ln w="9525">
                <a:solidFill>
                  <a:schemeClr val="hlink"/>
                </a:solidFill>
                <a:miter lim="800000"/>
                <a:headEnd/>
                <a:tailEnd/>
              </a:ln>
              <a:effectLst/>
              <a:extLst>
                <a:ext uri="{AF507438-7753-43E0-B8FC-AC1667EBCBE1}">
                  <a14:hiddenEffects>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800" b="1" dirty="0">
                    <a:solidFill>
                      <a:srgbClr val="FF3300"/>
                    </a:solidFill>
                    <a:latin typeface="Times New Roman" panose="02020603050405020304" pitchFamily="18" charset="0"/>
                  </a:rPr>
                  <a:t>Ta gọi tia </a:t>
                </a:r>
                <a14:m>
                  <m:oMath xmlns:m="http://schemas.openxmlformats.org/officeDocument/2006/math">
                    <m:r>
                      <m:rPr>
                        <m:nor/>
                      </m:rPr>
                      <a:rPr lang="en-US" sz="2800" b="1" i="1" smtClean="0">
                        <a:solidFill>
                          <a:srgbClr val="FF3300"/>
                        </a:solidFill>
                        <a:latin typeface="Times New Roman" pitchFamily="18" charset="0"/>
                        <a:cs typeface="Times New Roman" pitchFamily="18" charset="0"/>
                      </a:rPr>
                      <m:t>Oz</m:t>
                    </m:r>
                  </m:oMath>
                </a14:m>
                <a:r>
                  <a:rPr lang="en-US" sz="2800" b="1" dirty="0">
                    <a:solidFill>
                      <a:srgbClr val="FF3300"/>
                    </a:solidFill>
                    <a:latin typeface="Times New Roman" panose="02020603050405020304" pitchFamily="18" charset="0"/>
                  </a:rPr>
                  <a:t> thỏa mãn hai yếu tố trên là tia phân giác của một góc và nếp gấp trên hình vẽ cho ta vị trí của tia phân giác.</a:t>
                </a:r>
              </a:p>
            </p:txBody>
          </p:sp>
        </mc:Choice>
        <mc:Fallback xmlns="">
          <p:sp>
            <p:nvSpPr>
              <p:cNvPr id="26651" name="Text Box 27"/>
              <p:cNvSpPr txBox="1">
                <a:spLocks noRot="1" noChangeAspect="1" noMove="1" noResize="1" noEditPoints="1" noAdjustHandles="1" noChangeArrowheads="1" noChangeShapeType="1" noTextEdit="1"/>
              </p:cNvSpPr>
              <p:nvPr/>
            </p:nvSpPr>
            <p:spPr bwMode="auto">
              <a:xfrm>
                <a:off x="293687" y="3621256"/>
                <a:ext cx="8240713" cy="1384995"/>
              </a:xfrm>
              <a:prstGeom prst="rect">
                <a:avLst/>
              </a:prstGeom>
              <a:blipFill rotWithShape="1">
                <a:blip r:embed="rId18"/>
                <a:stretch>
                  <a:fillRect l="-1108" t="-3930" r="-2290" b="-10917"/>
                </a:stretch>
              </a:blip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26652" name="Text Box 28"/>
          <p:cNvSpPr txBox="1">
            <a:spLocks noChangeArrowheads="1"/>
          </p:cNvSpPr>
          <p:nvPr/>
        </p:nvSpPr>
        <p:spPr bwMode="auto">
          <a:xfrm>
            <a:off x="2962275" y="433685"/>
            <a:ext cx="16859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400" b="1">
                <a:solidFill>
                  <a:srgbClr val="FF0000"/>
                </a:solidFill>
                <a:latin typeface="Times New Roman" panose="02020603050405020304" pitchFamily="18" charset="0"/>
              </a:rPr>
              <a:t>Gấp giấy</a:t>
            </a:r>
          </a:p>
        </p:txBody>
      </p:sp>
      <p:sp>
        <p:nvSpPr>
          <p:cNvPr id="19" name="Rectangle 57"/>
          <p:cNvSpPr>
            <a:spLocks noChangeArrowheads="1"/>
          </p:cNvSpPr>
          <p:nvPr/>
        </p:nvSpPr>
        <p:spPr bwMode="auto">
          <a:xfrm>
            <a:off x="0" y="0"/>
            <a:ext cx="9144000" cy="400050"/>
          </a:xfrm>
          <a:prstGeom prst="rect">
            <a:avLst/>
          </a:prstGeom>
          <a:gradFill rotWithShape="0">
            <a:gsLst>
              <a:gs pos="0">
                <a:srgbClr val="FF0000"/>
              </a:gs>
              <a:gs pos="50000">
                <a:srgbClr val="FFFFFF"/>
              </a:gs>
              <a:gs pos="100000">
                <a:srgbClr val="FF0000"/>
              </a:gs>
            </a:gsLst>
            <a:lin ang="5400000" scaled="1"/>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FF"/>
                </a:solidFill>
                <a:effectLst/>
                <a:uLnTx/>
                <a:uFillTx/>
                <a:latin typeface="Times New Roman" pitchFamily="18" charset="0"/>
                <a:cs typeface="Times New Roman" pitchFamily="18" charset="0"/>
              </a:rPr>
              <a:t>Phần 2: HÌNH THÀNH KIẾN THỨC</a:t>
            </a:r>
            <a:endParaRPr kumimoji="0" lang="en-US" sz="2400" b="1" i="0" u="none" strike="noStrike" kern="0" cap="none" spc="0" normalizeH="0" baseline="0" noProof="0" dirty="0">
              <a:ln>
                <a:noFill/>
              </a:ln>
              <a:solidFill>
                <a:srgbClr val="000000"/>
              </a:solidFill>
              <a:effectLst/>
              <a:uLnTx/>
              <a:uFillTx/>
              <a:latin typeface="Times New Roman" pitchFamily="18" charset="0"/>
              <a:cs typeface="Times New Roman" pitchFamily="18" charset="0"/>
            </a:endParaRPr>
          </a:p>
        </p:txBody>
      </p:sp>
      <p:sp>
        <p:nvSpPr>
          <p:cNvPr id="20" name="Text Box 25"/>
          <p:cNvSpPr txBox="1">
            <a:spLocks noChangeArrowheads="1"/>
          </p:cNvSpPr>
          <p:nvPr/>
        </p:nvSpPr>
        <p:spPr bwMode="auto">
          <a:xfrm>
            <a:off x="293687" y="2571750"/>
            <a:ext cx="36417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endParaRPr lang="en-US" sz="2400" b="1">
              <a:solidFill>
                <a:srgbClr val="1B06BA"/>
              </a:solidFill>
              <a:latin typeface="Times New Roman" panose="02020603050405020304" pitchFamily="18" charset="0"/>
              <a:cs typeface="Times New Roman" pitchFamily="18" charset="0"/>
            </a:endParaRPr>
          </a:p>
        </p:txBody>
      </p:sp>
      <mc:AlternateContent xmlns:mc="http://schemas.openxmlformats.org/markup-compatibility/2006" xmlns:a14="http://schemas.microsoft.com/office/drawing/2010/main">
        <mc:Choice Requires="a14">
          <p:sp>
            <p:nvSpPr>
              <p:cNvPr id="3" name="Oval Callout 2"/>
              <p:cNvSpPr/>
              <p:nvPr/>
            </p:nvSpPr>
            <p:spPr bwMode="auto">
              <a:xfrm>
                <a:off x="19628" y="945207"/>
                <a:ext cx="2197100" cy="3714750"/>
              </a:xfrm>
              <a:prstGeom prst="wedgeEllipseCallou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just" fontAlgn="base">
                  <a:spcBef>
                    <a:spcPct val="0"/>
                  </a:spcBef>
                  <a:spcAft>
                    <a:spcPct val="0"/>
                  </a:spcAft>
                </a:pPr>
                <a:r>
                  <a:rPr lang="en-US" sz="2400" b="1">
                    <a:solidFill>
                      <a:srgbClr val="1B06BA"/>
                    </a:solidFill>
                    <a:latin typeface="Times New Roman" pitchFamily="18" charset="0"/>
                    <a:cs typeface="Times New Roman" pitchFamily="18" charset="0"/>
                  </a:rPr>
                  <a:t>Hãy nhận xét về vị trí của tia </a:t>
                </a:r>
                <a14:m>
                  <m:oMath xmlns:m="http://schemas.openxmlformats.org/officeDocument/2006/math">
                    <m:r>
                      <m:rPr>
                        <m:nor/>
                      </m:rPr>
                      <a:rPr lang="en-US" sz="2400" b="1" i="1">
                        <a:solidFill>
                          <a:srgbClr val="1B06BA"/>
                        </a:solidFill>
                        <a:latin typeface="Times New Roman" pitchFamily="18" charset="0"/>
                        <a:cs typeface="Times New Roman" pitchFamily="18" charset="0"/>
                      </a:rPr>
                      <m:t>Oz</m:t>
                    </m:r>
                  </m:oMath>
                </a14:m>
                <a:r>
                  <a:rPr lang="en-US" sz="2400" b="1">
                    <a:solidFill>
                      <a:srgbClr val="1B06BA"/>
                    </a:solidFill>
                    <a:latin typeface="Times New Roman" panose="02020603050405020304" pitchFamily="18" charset="0"/>
                    <a:cs typeface="Times New Roman" pitchFamily="18" charset="0"/>
                  </a:rPr>
                  <a:t> so với hai cạnh của góc </a:t>
                </a:r>
                <a14:m>
                  <m:oMath xmlns:m="http://schemas.openxmlformats.org/officeDocument/2006/math">
                    <m:r>
                      <m:rPr>
                        <m:nor/>
                      </m:rPr>
                      <a:rPr lang="en-US" sz="2400" b="1" i="1">
                        <a:solidFill>
                          <a:srgbClr val="1B06BA"/>
                        </a:solidFill>
                        <a:latin typeface="Times New Roman" pitchFamily="18" charset="0"/>
                        <a:cs typeface="Times New Roman" pitchFamily="18" charset="0"/>
                      </a:rPr>
                      <m:t>xOy</m:t>
                    </m:r>
                  </m:oMath>
                </a14:m>
                <a:r>
                  <a:rPr lang="en-US" sz="2400" b="1">
                    <a:solidFill>
                      <a:srgbClr val="1B06BA"/>
                    </a:solidFill>
                    <a:latin typeface="Times New Roman" panose="02020603050405020304" pitchFamily="18" charset="0"/>
                    <a:cs typeface="Times New Roman" pitchFamily="18" charset="0"/>
                  </a:rPr>
                  <a:t>?</a:t>
                </a:r>
              </a:p>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VnTime" pitchFamily="34" charset="0"/>
                </a:endParaRPr>
              </a:p>
            </p:txBody>
          </p:sp>
        </mc:Choice>
        <mc:Fallback xmlns="">
          <p:sp>
            <p:nvSpPr>
              <p:cNvPr id="3" name="Oval Callout 2"/>
              <p:cNvSpPr>
                <a:spLocks noRot="1" noChangeAspect="1" noMove="1" noResize="1" noEditPoints="1" noAdjustHandles="1" noChangeArrowheads="1" noChangeShapeType="1" noTextEdit="1"/>
              </p:cNvSpPr>
              <p:nvPr/>
            </p:nvSpPr>
            <p:spPr bwMode="auto">
              <a:xfrm>
                <a:off x="19628" y="945207"/>
                <a:ext cx="2197100" cy="3714750"/>
              </a:xfrm>
              <a:prstGeom prst="wedgeEllipseCallout">
                <a:avLst/>
              </a:prstGeom>
              <a:blipFill rotWithShape="1">
                <a:blip r:embed="rId19"/>
                <a:stretch>
                  <a:fillRect/>
                </a:stretch>
              </a:bli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Oval Callout 23"/>
              <p:cNvSpPr/>
              <p:nvPr/>
            </p:nvSpPr>
            <p:spPr bwMode="auto">
              <a:xfrm>
                <a:off x="65913" y="2647950"/>
                <a:ext cx="2066925" cy="2194128"/>
              </a:xfrm>
              <a:prstGeom prst="wedgeEllipseCallou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just" fontAlgn="base">
                  <a:spcBef>
                    <a:spcPct val="0"/>
                  </a:spcBef>
                  <a:spcAft>
                    <a:spcPct val="0"/>
                  </a:spcAft>
                </a:pPr>
                <a:r>
                  <a:rPr lang="en-US" sz="2400" b="1">
                    <a:solidFill>
                      <a:srgbClr val="1B06BA"/>
                    </a:solidFill>
                    <a:latin typeface="Times New Roman" pitchFamily="18" charset="0"/>
                    <a:cs typeface="Times New Roman" pitchFamily="18" charset="0"/>
                  </a:rPr>
                  <a:t>Hãy so sánh hai góc </a:t>
                </a:r>
                <a14:m>
                  <m:oMath xmlns:m="http://schemas.openxmlformats.org/officeDocument/2006/math">
                    <m:r>
                      <m:rPr>
                        <m:nor/>
                      </m:rPr>
                      <a:rPr lang="en-US" sz="2400" b="1" i="1" smtClean="0">
                        <a:solidFill>
                          <a:srgbClr val="1B06BA"/>
                        </a:solidFill>
                        <a:latin typeface="Times New Roman" pitchFamily="18" charset="0"/>
                        <a:cs typeface="Times New Roman" pitchFamily="18" charset="0"/>
                      </a:rPr>
                      <m:t>xOz</m:t>
                    </m:r>
                  </m:oMath>
                </a14:m>
                <a:r>
                  <a:rPr lang="en-US" sz="2400" b="1" i="1">
                    <a:solidFill>
                      <a:srgbClr val="1B06BA"/>
                    </a:solidFill>
                    <a:latin typeface="Times New Roman" panose="02020603050405020304" pitchFamily="18" charset="0"/>
                    <a:cs typeface="Times New Roman" pitchFamily="18" charset="0"/>
                  </a:rPr>
                  <a:t> </a:t>
                </a:r>
                <a:r>
                  <a:rPr lang="en-US" sz="2400" b="1">
                    <a:solidFill>
                      <a:srgbClr val="1B06BA"/>
                    </a:solidFill>
                    <a:latin typeface="Times New Roman" panose="02020603050405020304" pitchFamily="18" charset="0"/>
                    <a:cs typeface="Times New Roman" pitchFamily="18" charset="0"/>
                  </a:rPr>
                  <a:t>và</a:t>
                </a:r>
                <a:r>
                  <a:rPr lang="en-US" sz="2400" b="1" i="1">
                    <a:solidFill>
                      <a:srgbClr val="1B06BA"/>
                    </a:solidFill>
                    <a:latin typeface="Times New Roman" panose="02020603050405020304" pitchFamily="18" charset="0"/>
                    <a:cs typeface="Times New Roman" pitchFamily="18" charset="0"/>
                  </a:rPr>
                  <a:t> </a:t>
                </a:r>
                <a14:m>
                  <m:oMath xmlns:m="http://schemas.openxmlformats.org/officeDocument/2006/math">
                    <m:r>
                      <m:rPr>
                        <m:nor/>
                      </m:rPr>
                      <a:rPr lang="en-US" sz="2400" b="1" i="1" smtClean="0">
                        <a:solidFill>
                          <a:srgbClr val="1B06BA"/>
                        </a:solidFill>
                        <a:latin typeface="Times New Roman" pitchFamily="18" charset="0"/>
                        <a:cs typeface="Times New Roman" pitchFamily="18" charset="0"/>
                      </a:rPr>
                      <m:t>zOy</m:t>
                    </m:r>
                  </m:oMath>
                </a14:m>
                <a:r>
                  <a:rPr lang="en-US" sz="2400" b="1" i="1">
                    <a:solidFill>
                      <a:srgbClr val="1B06BA"/>
                    </a:solidFill>
                    <a:latin typeface="Times New Roman" panose="02020603050405020304" pitchFamily="18" charset="0"/>
                    <a:cs typeface="Times New Roman" pitchFamily="18" charset="0"/>
                  </a:rPr>
                  <a:t> ?</a:t>
                </a:r>
              </a:p>
            </p:txBody>
          </p:sp>
        </mc:Choice>
        <mc:Fallback xmlns="">
          <p:sp>
            <p:nvSpPr>
              <p:cNvPr id="24" name="Oval Callout 23"/>
              <p:cNvSpPr>
                <a:spLocks noRot="1" noChangeAspect="1" noMove="1" noResize="1" noEditPoints="1" noAdjustHandles="1" noChangeArrowheads="1" noChangeShapeType="1" noTextEdit="1"/>
              </p:cNvSpPr>
              <p:nvPr/>
            </p:nvSpPr>
            <p:spPr bwMode="auto">
              <a:xfrm>
                <a:off x="65913" y="2647950"/>
                <a:ext cx="2066925" cy="2194128"/>
              </a:xfrm>
              <a:prstGeom prst="wedgeEllipseCallout">
                <a:avLst/>
              </a:prstGeom>
              <a:blipFill rotWithShape="1">
                <a:blip r:embed="rId20"/>
                <a:stretch>
                  <a:fillRect/>
                </a:stretch>
              </a:bli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 Box 25"/>
              <p:cNvSpPr txBox="1">
                <a:spLocks noChangeArrowheads="1"/>
              </p:cNvSpPr>
              <p:nvPr/>
            </p:nvSpPr>
            <p:spPr bwMode="auto">
              <a:xfrm>
                <a:off x="2209801" y="2731353"/>
                <a:ext cx="3581400" cy="83099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sz="2400" dirty="0">
                    <a:solidFill>
                      <a:srgbClr val="FF0000"/>
                    </a:solidFill>
                    <a:latin typeface="Times New Roman" pitchFamily="18" charset="0"/>
                    <a:cs typeface="Times New Roman" pitchFamily="18" charset="0"/>
                  </a:rPr>
                  <a:t>a) </a:t>
                </a:r>
                <a:r>
                  <a:rPr lang="en-US" sz="2400" dirty="0">
                    <a:solidFill>
                      <a:srgbClr val="FF0000"/>
                    </a:solidFill>
                    <a:latin typeface="Times New Roman" pitchFamily="18" charset="0"/>
                    <a:cs typeface="Times New Roman" pitchFamily="18" charset="0"/>
                  </a:rPr>
                  <a:t>Tia </a:t>
                </a:r>
                <a14:m>
                  <m:oMath xmlns:m="http://schemas.openxmlformats.org/officeDocument/2006/math">
                    <m:r>
                      <a:rPr lang="en-US" sz="2400" i="1">
                        <a:solidFill>
                          <a:srgbClr val="FF0000"/>
                        </a:solidFill>
                        <a:latin typeface="Cambria Math"/>
                        <a:cs typeface="Times New Roman" pitchFamily="18" charset="0"/>
                      </a:rPr>
                      <m:t>𝑂𝑧</m:t>
                    </m:r>
                  </m:oMath>
                </a14:m>
                <a:r>
                  <a:rPr lang="en-US" sz="2400" dirty="0">
                    <a:solidFill>
                      <a:srgbClr val="FF0000"/>
                    </a:solidFill>
                    <a:latin typeface="Times New Roman" pitchFamily="18" charset="0"/>
                    <a:cs typeface="Times New Roman" pitchFamily="18" charset="0"/>
                  </a:rPr>
                  <a:t>  nằm trong so với hai cạnh của góc </a:t>
                </a:r>
                <a14:m>
                  <m:oMath xmlns:m="http://schemas.openxmlformats.org/officeDocument/2006/math">
                    <m:r>
                      <a:rPr lang="en-US" sz="2400" i="1">
                        <a:solidFill>
                          <a:srgbClr val="FF0000"/>
                        </a:solidFill>
                        <a:latin typeface="Cambria Math"/>
                        <a:cs typeface="Times New Roman" pitchFamily="18" charset="0"/>
                      </a:rPr>
                      <m:t>𝑥𝑂𝑦</m:t>
                    </m:r>
                  </m:oMath>
                </a14:m>
                <a:r>
                  <a:rPr lang="en-US" sz="2400" dirty="0">
                    <a:solidFill>
                      <a:srgbClr val="FF0000"/>
                    </a:solidFill>
                    <a:latin typeface="Times New Roman" pitchFamily="18" charset="0"/>
                    <a:cs typeface="Times New Roman" pitchFamily="18" charset="0"/>
                  </a:rPr>
                  <a:t> </a:t>
                </a:r>
              </a:p>
            </p:txBody>
          </p:sp>
        </mc:Choice>
        <mc:Fallback xmlns="">
          <p:sp>
            <p:nvSpPr>
              <p:cNvPr id="26" name="Text Box 25"/>
              <p:cNvSpPr txBox="1">
                <a:spLocks noRot="1" noChangeAspect="1" noMove="1" noResize="1" noEditPoints="1" noAdjustHandles="1" noChangeArrowheads="1" noChangeShapeType="1" noTextEdit="1"/>
              </p:cNvSpPr>
              <p:nvPr/>
            </p:nvSpPr>
            <p:spPr bwMode="auto">
              <a:xfrm>
                <a:off x="2209801" y="2731353"/>
                <a:ext cx="3581400" cy="830997"/>
              </a:xfrm>
              <a:prstGeom prst="rect">
                <a:avLst/>
              </a:prstGeom>
              <a:blipFill rotWithShape="1">
                <a:blip r:embed="rId21"/>
                <a:stretch>
                  <a:fillRect l="-2726" t="-5882" r="-3578" b="-1617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Text Box 25"/>
              <p:cNvSpPr txBox="1">
                <a:spLocks noChangeArrowheads="1"/>
              </p:cNvSpPr>
              <p:nvPr/>
            </p:nvSpPr>
            <p:spPr bwMode="auto">
              <a:xfrm>
                <a:off x="2209801" y="3647213"/>
                <a:ext cx="3940175" cy="83099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400" dirty="0">
                    <a:solidFill>
                      <a:srgbClr val="FF0000"/>
                    </a:solidFill>
                    <a:latin typeface="Times New Roman" pitchFamily="18" charset="0"/>
                    <a:cs typeface="Times New Roman" pitchFamily="18" charset="0"/>
                  </a:rPr>
                  <a:t>b) hai góc </a:t>
                </a:r>
                <a14:m>
                  <m:oMath xmlns:m="http://schemas.openxmlformats.org/officeDocument/2006/math">
                    <m:r>
                      <a:rPr lang="en-US" sz="2400" i="1">
                        <a:solidFill>
                          <a:srgbClr val="FF0000"/>
                        </a:solidFill>
                        <a:latin typeface="Cambria Math"/>
                        <a:cs typeface="Times New Roman" pitchFamily="18" charset="0"/>
                      </a:rPr>
                      <m:t>𝑥𝑂𝑧</m:t>
                    </m:r>
                  </m:oMath>
                </a14:m>
                <a:r>
                  <a:rPr lang="en-US" sz="2400" dirty="0">
                    <a:solidFill>
                      <a:srgbClr val="FF0000"/>
                    </a:solidFill>
                    <a:latin typeface="Times New Roman" pitchFamily="18" charset="0"/>
                    <a:cs typeface="Times New Roman" pitchFamily="18" charset="0"/>
                  </a:rPr>
                  <a:t> và </a:t>
                </a:r>
                <a14:m>
                  <m:oMath xmlns:m="http://schemas.openxmlformats.org/officeDocument/2006/math">
                    <m:r>
                      <a:rPr lang="en-US" sz="2400" i="1">
                        <a:solidFill>
                          <a:srgbClr val="FF0000"/>
                        </a:solidFill>
                        <a:latin typeface="Cambria Math"/>
                        <a:cs typeface="Times New Roman" pitchFamily="18" charset="0"/>
                      </a:rPr>
                      <m:t>𝑧𝑂𝑦</m:t>
                    </m:r>
                  </m:oMath>
                </a14:m>
                <a:r>
                  <a:rPr lang="en-US" sz="2400" dirty="0">
                    <a:solidFill>
                      <a:srgbClr val="FF0000"/>
                    </a:solidFill>
                    <a:latin typeface="Times New Roman" pitchFamily="18" charset="0"/>
                    <a:cs typeface="Times New Roman" pitchFamily="18" charset="0"/>
                  </a:rPr>
                  <a:t> bằng nhau</a:t>
                </a:r>
              </a:p>
            </p:txBody>
          </p:sp>
        </mc:Choice>
        <mc:Fallback>
          <p:sp>
            <p:nvSpPr>
              <p:cNvPr id="27" name="Text Box 25"/>
              <p:cNvSpPr txBox="1">
                <a:spLocks noRot="1" noChangeAspect="1" noMove="1" noResize="1" noEditPoints="1" noAdjustHandles="1" noChangeArrowheads="1" noChangeShapeType="1" noTextEdit="1"/>
              </p:cNvSpPr>
              <p:nvPr/>
            </p:nvSpPr>
            <p:spPr bwMode="auto">
              <a:xfrm>
                <a:off x="2209801" y="3647213"/>
                <a:ext cx="3940175" cy="830997"/>
              </a:xfrm>
              <a:prstGeom prst="rect">
                <a:avLst/>
              </a:prstGeom>
              <a:blipFill>
                <a:blip r:embed="rId22"/>
                <a:stretch>
                  <a:fillRect l="-2477" t="-5839" b="-1532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8" name="Text Box 25"/>
              <p:cNvSpPr txBox="1">
                <a:spLocks noChangeArrowheads="1"/>
              </p:cNvSpPr>
              <p:nvPr/>
            </p:nvSpPr>
            <p:spPr bwMode="auto">
              <a:xfrm>
                <a:off x="-20288" y="1014025"/>
                <a:ext cx="2447163" cy="120032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fr-FR" sz="2400">
                    <a:solidFill>
                      <a:srgbClr val="FF0000"/>
                    </a:solidFill>
                    <a:latin typeface="Times New Roman" pitchFamily="18" charset="0"/>
                    <a:cs typeface="Times New Roman" pitchFamily="18" charset="0"/>
                  </a:rPr>
                  <a:t>a) </a:t>
                </a:r>
                <a:r>
                  <a:rPr lang="en-US" sz="2400">
                    <a:solidFill>
                      <a:srgbClr val="FF0000"/>
                    </a:solidFill>
                    <a:latin typeface="Times New Roman" pitchFamily="18" charset="0"/>
                    <a:cs typeface="Times New Roman" pitchFamily="18" charset="0"/>
                  </a:rPr>
                  <a:t>Tia </a:t>
                </a:r>
                <a14:m>
                  <m:oMath xmlns:m="http://schemas.openxmlformats.org/officeDocument/2006/math">
                    <m:r>
                      <m:rPr>
                        <m:nor/>
                      </m:rPr>
                      <a:rPr lang="en-US" sz="2400" i="1">
                        <a:solidFill>
                          <a:srgbClr val="FF0000"/>
                        </a:solidFill>
                        <a:latin typeface="Times New Roman" pitchFamily="18" charset="0"/>
                        <a:cs typeface="Times New Roman" pitchFamily="18" charset="0"/>
                      </a:rPr>
                      <m:t>Oz</m:t>
                    </m:r>
                  </m:oMath>
                </a14:m>
                <a:r>
                  <a:rPr lang="en-US" sz="2400">
                    <a:solidFill>
                      <a:srgbClr val="FF0000"/>
                    </a:solidFill>
                    <a:latin typeface="Times New Roman" pitchFamily="18" charset="0"/>
                    <a:cs typeface="Times New Roman" pitchFamily="18" charset="0"/>
                  </a:rPr>
                  <a:t>  nằm trong so với hai cạnh của góc </a:t>
                </a:r>
                <a14:m>
                  <m:oMath xmlns:m="http://schemas.openxmlformats.org/officeDocument/2006/math">
                    <m:r>
                      <m:rPr>
                        <m:nor/>
                      </m:rPr>
                      <a:rPr lang="en-US" sz="2400" i="1">
                        <a:solidFill>
                          <a:srgbClr val="FF0000"/>
                        </a:solidFill>
                        <a:latin typeface="Times New Roman" pitchFamily="18" charset="0"/>
                        <a:cs typeface="Times New Roman" pitchFamily="18" charset="0"/>
                      </a:rPr>
                      <m:t>xOy</m:t>
                    </m:r>
                  </m:oMath>
                </a14:m>
                <a:r>
                  <a:rPr lang="en-US" sz="2400">
                    <a:solidFill>
                      <a:srgbClr val="FF0000"/>
                    </a:solidFill>
                    <a:latin typeface="Times New Roman" pitchFamily="18" charset="0"/>
                    <a:cs typeface="Times New Roman" pitchFamily="18" charset="0"/>
                  </a:rPr>
                  <a:t> </a:t>
                </a:r>
              </a:p>
            </p:txBody>
          </p:sp>
        </mc:Choice>
        <mc:Fallback>
          <p:sp>
            <p:nvSpPr>
              <p:cNvPr id="28" name="Text Box 25"/>
              <p:cNvSpPr txBox="1">
                <a:spLocks noRot="1" noChangeAspect="1" noMove="1" noResize="1" noEditPoints="1" noAdjustHandles="1" noChangeArrowheads="1" noChangeShapeType="1" noTextEdit="1"/>
              </p:cNvSpPr>
              <p:nvPr/>
            </p:nvSpPr>
            <p:spPr bwMode="auto">
              <a:xfrm>
                <a:off x="-20288" y="1014025"/>
                <a:ext cx="2447163" cy="1200329"/>
              </a:xfrm>
              <a:prstGeom prst="rect">
                <a:avLst/>
              </a:prstGeom>
              <a:blipFill>
                <a:blip r:embed="rId23"/>
                <a:stretch>
                  <a:fillRect l="-3990" t="-4061" b="-1066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0" name="Text Box 25"/>
              <p:cNvSpPr txBox="1">
                <a:spLocks noChangeArrowheads="1"/>
              </p:cNvSpPr>
              <p:nvPr/>
            </p:nvSpPr>
            <p:spPr bwMode="auto">
              <a:xfrm>
                <a:off x="-23051" y="2472719"/>
                <a:ext cx="2378074" cy="83099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400" dirty="0">
                    <a:solidFill>
                      <a:srgbClr val="FF0000"/>
                    </a:solidFill>
                    <a:latin typeface="Times New Roman" pitchFamily="18" charset="0"/>
                    <a:cs typeface="Times New Roman" pitchFamily="18" charset="0"/>
                  </a:rPr>
                  <a:t>b) hai góc </a:t>
                </a:r>
                <a14:m>
                  <m:oMath xmlns:m="http://schemas.openxmlformats.org/officeDocument/2006/math">
                    <m:r>
                      <m:rPr>
                        <m:nor/>
                      </m:rPr>
                      <a:rPr lang="en-US" sz="2400" i="1">
                        <a:solidFill>
                          <a:srgbClr val="FF0000"/>
                        </a:solidFill>
                        <a:latin typeface="Times New Roman" pitchFamily="18" charset="0"/>
                        <a:cs typeface="Times New Roman" pitchFamily="18" charset="0"/>
                      </a:rPr>
                      <m:t>xOz</m:t>
                    </m:r>
                  </m:oMath>
                </a14:m>
                <a:r>
                  <a:rPr lang="en-US" sz="2400" dirty="0">
                    <a:solidFill>
                      <a:srgbClr val="FF0000"/>
                    </a:solidFill>
                    <a:latin typeface="Times New Roman" pitchFamily="18" charset="0"/>
                    <a:cs typeface="Times New Roman" pitchFamily="18" charset="0"/>
                  </a:rPr>
                  <a:t> và </a:t>
                </a:r>
                <a14:m>
                  <m:oMath xmlns:m="http://schemas.openxmlformats.org/officeDocument/2006/math">
                    <m:r>
                      <m:rPr>
                        <m:nor/>
                      </m:rPr>
                      <a:rPr lang="en-US" sz="2400" i="1">
                        <a:solidFill>
                          <a:srgbClr val="FF0000"/>
                        </a:solidFill>
                        <a:latin typeface="Times New Roman" pitchFamily="18" charset="0"/>
                        <a:cs typeface="Times New Roman" pitchFamily="18" charset="0"/>
                      </a:rPr>
                      <m:t>zOy</m:t>
                    </m:r>
                  </m:oMath>
                </a14:m>
                <a:r>
                  <a:rPr lang="en-US" sz="2400" dirty="0">
                    <a:solidFill>
                      <a:srgbClr val="FF0000"/>
                    </a:solidFill>
                    <a:latin typeface="Times New Roman" pitchFamily="18" charset="0"/>
                    <a:cs typeface="Times New Roman" pitchFamily="18" charset="0"/>
                  </a:rPr>
                  <a:t> bằng nhau</a:t>
                </a:r>
              </a:p>
            </p:txBody>
          </p:sp>
        </mc:Choice>
        <mc:Fallback>
          <p:sp>
            <p:nvSpPr>
              <p:cNvPr id="30" name="Text Box 25"/>
              <p:cNvSpPr txBox="1">
                <a:spLocks noRot="1" noChangeAspect="1" noMove="1" noResize="1" noEditPoints="1" noAdjustHandles="1" noChangeArrowheads="1" noChangeShapeType="1" noTextEdit="1"/>
              </p:cNvSpPr>
              <p:nvPr/>
            </p:nvSpPr>
            <p:spPr bwMode="auto">
              <a:xfrm>
                <a:off x="-23051" y="2472719"/>
                <a:ext cx="2378074" cy="830997"/>
              </a:xfrm>
              <a:prstGeom prst="rect">
                <a:avLst/>
              </a:prstGeom>
              <a:blipFill>
                <a:blip r:embed="rId24"/>
                <a:stretch>
                  <a:fillRect l="-3846" t="-5882" r="-4615" b="-1617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29" name="Text Box 28"/>
          <p:cNvSpPr txBox="1">
            <a:spLocks noChangeArrowheads="1"/>
          </p:cNvSpPr>
          <p:nvPr/>
        </p:nvSpPr>
        <p:spPr bwMode="auto">
          <a:xfrm>
            <a:off x="381000" y="438150"/>
            <a:ext cx="92944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400" b="1">
                <a:solidFill>
                  <a:srgbClr val="1B06BA"/>
                </a:solidFill>
                <a:latin typeface="Times New Roman" panose="02020603050405020304" pitchFamily="18" charset="0"/>
              </a:rPr>
              <a:t>HĐ5</a:t>
            </a:r>
          </a:p>
        </p:txBody>
      </p:sp>
    </p:spTree>
    <p:extLst>
      <p:ext uri="{BB962C8B-B14F-4D97-AF65-F5344CB8AC3E}">
        <p14:creationId xmlns:p14="http://schemas.microsoft.com/office/powerpoint/2010/main" val="16021819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6652"/>
                                        </p:tgtEl>
                                        <p:attrNameLst>
                                          <p:attrName>style.visibility</p:attrName>
                                        </p:attrNameLst>
                                      </p:cBhvr>
                                      <p:to>
                                        <p:strVal val="visible"/>
                                      </p:to>
                                    </p:set>
                                    <p:animEffect transition="in" filter="checkerboard(across)">
                                      <p:cBhvr>
                                        <p:cTn id="7" dur="500"/>
                                        <p:tgtEl>
                                          <p:spTgt spid="266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6647"/>
                                        </p:tgtEl>
                                        <p:attrNameLst>
                                          <p:attrName>style.visibility</p:attrName>
                                        </p:attrNameLst>
                                      </p:cBhvr>
                                      <p:to>
                                        <p:strVal val="visible"/>
                                      </p:to>
                                    </p:set>
                                    <p:animEffect transition="in" filter="circle(in)">
                                      <p:cBhvr>
                                        <p:cTn id="12" dur="500"/>
                                        <p:tgtEl>
                                          <p:spTgt spid="26647"/>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6640"/>
                                        </p:tgtEl>
                                        <p:attrNameLst>
                                          <p:attrName>style.visibility</p:attrName>
                                        </p:attrNameLst>
                                      </p:cBhvr>
                                      <p:to>
                                        <p:strVal val="visible"/>
                                      </p:to>
                                    </p:set>
                                    <p:animEffect transition="in" filter="blinds(horizontal)">
                                      <p:cBhvr>
                                        <p:cTn id="16" dur="500"/>
                                        <p:tgtEl>
                                          <p:spTgt spid="26640"/>
                                        </p:tgtEl>
                                      </p:cBhvr>
                                    </p:animEffect>
                                  </p:childTnLst>
                                </p:cTn>
                              </p:par>
                            </p:childTnLst>
                          </p:cTn>
                        </p:par>
                        <p:par>
                          <p:cTn id="17" fill="hold" nodeType="afterGroup">
                            <p:stCondLst>
                              <p:cond delay="1000"/>
                            </p:stCondLst>
                            <p:childTnLst>
                              <p:par>
                                <p:cTn id="18" presetID="9" presetClass="entr" presetSubtype="0" fill="hold" nodeType="afterEffect">
                                  <p:stCondLst>
                                    <p:cond delay="0"/>
                                  </p:stCondLst>
                                  <p:childTnLst>
                                    <p:set>
                                      <p:cBhvr>
                                        <p:cTn id="19" dur="1" fill="hold">
                                          <p:stCondLst>
                                            <p:cond delay="0"/>
                                          </p:stCondLst>
                                        </p:cTn>
                                        <p:tgtEl>
                                          <p:spTgt spid="26627"/>
                                        </p:tgtEl>
                                        <p:attrNameLst>
                                          <p:attrName>style.visibility</p:attrName>
                                        </p:attrNameLst>
                                      </p:cBhvr>
                                      <p:to>
                                        <p:strVal val="visible"/>
                                      </p:to>
                                    </p:set>
                                    <p:animEffect transition="in" filter="dissolve">
                                      <p:cBhvr>
                                        <p:cTn id="20" dur="500"/>
                                        <p:tgtEl>
                                          <p:spTgt spid="26627"/>
                                        </p:tgtEl>
                                      </p:cBhvr>
                                    </p:animEffect>
                                  </p:childTnLst>
                                </p:cTn>
                              </p:par>
                            </p:childTnLst>
                          </p:cTn>
                        </p:par>
                        <p:par>
                          <p:cTn id="21" fill="hold" nodeType="afterGroup">
                            <p:stCondLst>
                              <p:cond delay="1500"/>
                            </p:stCondLst>
                            <p:childTnLst>
                              <p:par>
                                <p:cTn id="22" presetID="9" presetClass="entr" presetSubtype="0" fill="hold" nodeType="afterEffect">
                                  <p:stCondLst>
                                    <p:cond delay="0"/>
                                  </p:stCondLst>
                                  <p:childTnLst>
                                    <p:set>
                                      <p:cBhvr>
                                        <p:cTn id="23" dur="1" fill="hold">
                                          <p:stCondLst>
                                            <p:cond delay="0"/>
                                          </p:stCondLst>
                                        </p:cTn>
                                        <p:tgtEl>
                                          <p:spTgt spid="26628"/>
                                        </p:tgtEl>
                                        <p:attrNameLst>
                                          <p:attrName>style.visibility</p:attrName>
                                        </p:attrNameLst>
                                      </p:cBhvr>
                                      <p:to>
                                        <p:strVal val="visible"/>
                                      </p:to>
                                    </p:set>
                                    <p:animEffect transition="in" filter="dissolve">
                                      <p:cBhvr>
                                        <p:cTn id="24" dur="500"/>
                                        <p:tgtEl>
                                          <p:spTgt spid="26628"/>
                                        </p:tgtEl>
                                      </p:cBhvr>
                                    </p:animEffect>
                                  </p:childTnLst>
                                  <p:subTnLst>
                                    <p:audio>
                                      <p:cMediaNode>
                                        <p:cTn display="0" masterRel="sameClick">
                                          <p:stCondLst>
                                            <p:cond evt="begin" delay="0">
                                              <p:tn val="22"/>
                                            </p:cond>
                                          </p:stCondLst>
                                          <p:endCondLst>
                                            <p:cond evt="onStopAudio" delay="0">
                                              <p:tgtEl>
                                                <p:sldTgt/>
                                              </p:tgtEl>
                                            </p:cond>
                                          </p:endCondLst>
                                        </p:cTn>
                                        <p:tgtEl>
                                          <p:sndTgt r:embed="rId3" name="whoosh.wav"/>
                                        </p:tgtEl>
                                      </p:cMediaNode>
                                    </p:audio>
                                  </p:subTnLst>
                                </p:cTn>
                              </p:par>
                            </p:childTnLst>
                          </p:cTn>
                        </p:par>
                        <p:par>
                          <p:cTn id="25" fill="hold" nodeType="afterGroup">
                            <p:stCondLst>
                              <p:cond delay="2000"/>
                            </p:stCondLst>
                            <p:childTnLst>
                              <p:par>
                                <p:cTn id="26" presetID="9" presetClass="entr" presetSubtype="0" fill="hold" nodeType="afterEffect">
                                  <p:stCondLst>
                                    <p:cond delay="0"/>
                                  </p:stCondLst>
                                  <p:childTnLst>
                                    <p:set>
                                      <p:cBhvr>
                                        <p:cTn id="27" dur="1" fill="hold">
                                          <p:stCondLst>
                                            <p:cond delay="0"/>
                                          </p:stCondLst>
                                        </p:cTn>
                                        <p:tgtEl>
                                          <p:spTgt spid="26629"/>
                                        </p:tgtEl>
                                        <p:attrNameLst>
                                          <p:attrName>style.visibility</p:attrName>
                                        </p:attrNameLst>
                                      </p:cBhvr>
                                      <p:to>
                                        <p:strVal val="visible"/>
                                      </p:to>
                                    </p:set>
                                    <p:animEffect transition="in" filter="dissolve">
                                      <p:cBhvr>
                                        <p:cTn id="28" dur="500"/>
                                        <p:tgtEl>
                                          <p:spTgt spid="2662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6648"/>
                                        </p:tgtEl>
                                        <p:attrNameLst>
                                          <p:attrName>style.visibility</p:attrName>
                                        </p:attrNameLst>
                                      </p:cBhvr>
                                      <p:to>
                                        <p:strVal val="visible"/>
                                      </p:to>
                                    </p:set>
                                    <p:animEffect transition="in" filter="circle(in)">
                                      <p:cBhvr>
                                        <p:cTn id="33" dur="500"/>
                                        <p:tgtEl>
                                          <p:spTgt spid="26648"/>
                                        </p:tgtEl>
                                      </p:cBhvr>
                                    </p:animEffect>
                                  </p:childTnLst>
                                </p:cTn>
                              </p:par>
                            </p:childTnLst>
                          </p:cTn>
                        </p:par>
                        <p:par>
                          <p:cTn id="34" fill="hold" nodeType="afterGroup">
                            <p:stCondLst>
                              <p:cond delay="500"/>
                            </p:stCondLst>
                            <p:childTnLst>
                              <p:par>
                                <p:cTn id="35" presetID="9" presetClass="entr" presetSubtype="0" fill="hold" nodeType="afterEffect">
                                  <p:stCondLst>
                                    <p:cond delay="0"/>
                                  </p:stCondLst>
                                  <p:childTnLst>
                                    <p:set>
                                      <p:cBhvr>
                                        <p:cTn id="36" dur="1" fill="hold">
                                          <p:stCondLst>
                                            <p:cond delay="0"/>
                                          </p:stCondLst>
                                        </p:cTn>
                                        <p:tgtEl>
                                          <p:spTgt spid="26630"/>
                                        </p:tgtEl>
                                        <p:attrNameLst>
                                          <p:attrName>style.visibility</p:attrName>
                                        </p:attrNameLst>
                                      </p:cBhvr>
                                      <p:to>
                                        <p:strVal val="visible"/>
                                      </p:to>
                                    </p:set>
                                    <p:animEffect transition="in" filter="dissolve">
                                      <p:cBhvr>
                                        <p:cTn id="37" dur="500"/>
                                        <p:tgtEl>
                                          <p:spTgt spid="26630"/>
                                        </p:tgtEl>
                                      </p:cBhvr>
                                    </p:animEffect>
                                  </p:childTnLst>
                                  <p:subTnLst>
                                    <p:audio>
                                      <p:cMediaNode>
                                        <p:cTn display="0" masterRel="sameClick">
                                          <p:stCondLst>
                                            <p:cond evt="begin" delay="0">
                                              <p:tn val="35"/>
                                            </p:cond>
                                          </p:stCondLst>
                                          <p:endCondLst>
                                            <p:cond evt="onStopAudio" delay="0">
                                              <p:tgtEl>
                                                <p:sldTgt/>
                                              </p:tgtEl>
                                            </p:cond>
                                          </p:endCondLst>
                                        </p:cTn>
                                        <p:tgtEl>
                                          <p:sndTgt r:embed="rId3" name="whoosh.wav"/>
                                        </p:tgtEl>
                                      </p:cMediaNode>
                                    </p:audio>
                                  </p:subTnLst>
                                </p:cTn>
                              </p:par>
                            </p:childTnLst>
                          </p:cTn>
                        </p:par>
                        <p:par>
                          <p:cTn id="38" fill="hold" nodeType="afterGroup">
                            <p:stCondLst>
                              <p:cond delay="1000"/>
                            </p:stCondLst>
                            <p:childTnLst>
                              <p:par>
                                <p:cTn id="39" presetID="9" presetClass="entr" presetSubtype="0" fill="hold" nodeType="afterEffect">
                                  <p:stCondLst>
                                    <p:cond delay="0"/>
                                  </p:stCondLst>
                                  <p:childTnLst>
                                    <p:set>
                                      <p:cBhvr>
                                        <p:cTn id="40" dur="1" fill="hold">
                                          <p:stCondLst>
                                            <p:cond delay="0"/>
                                          </p:stCondLst>
                                        </p:cTn>
                                        <p:tgtEl>
                                          <p:spTgt spid="26631"/>
                                        </p:tgtEl>
                                        <p:attrNameLst>
                                          <p:attrName>style.visibility</p:attrName>
                                        </p:attrNameLst>
                                      </p:cBhvr>
                                      <p:to>
                                        <p:strVal val="visible"/>
                                      </p:to>
                                    </p:set>
                                    <p:animEffect transition="in" filter="dissolve">
                                      <p:cBhvr>
                                        <p:cTn id="41" dur="500"/>
                                        <p:tgtEl>
                                          <p:spTgt spid="26631"/>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nodeType="clickEffect">
                                  <p:stCondLst>
                                    <p:cond delay="0"/>
                                  </p:stCondLst>
                                  <p:childTnLst>
                                    <p:set>
                                      <p:cBhvr>
                                        <p:cTn id="45" dur="1" fill="hold">
                                          <p:stCondLst>
                                            <p:cond delay="0"/>
                                          </p:stCondLst>
                                        </p:cTn>
                                        <p:tgtEl>
                                          <p:spTgt spid="26632"/>
                                        </p:tgtEl>
                                        <p:attrNameLst>
                                          <p:attrName>style.visibility</p:attrName>
                                        </p:attrNameLst>
                                      </p:cBhvr>
                                      <p:to>
                                        <p:strVal val="visible"/>
                                      </p:to>
                                    </p:set>
                                    <p:animEffect transition="in" filter="dissolve">
                                      <p:cBhvr>
                                        <p:cTn id="46" dur="500"/>
                                        <p:tgtEl>
                                          <p:spTgt spid="26632"/>
                                        </p:tgtEl>
                                      </p:cBhvr>
                                    </p:animEffect>
                                  </p:childTnLst>
                                  <p:subTnLst>
                                    <p:audio>
                                      <p:cMediaNode>
                                        <p:cTn display="0" masterRel="sameClick">
                                          <p:stCondLst>
                                            <p:cond evt="begin" delay="0">
                                              <p:tn val="44"/>
                                            </p:cond>
                                          </p:stCondLst>
                                          <p:endCondLst>
                                            <p:cond evt="onStopAudio" delay="0">
                                              <p:tgtEl>
                                                <p:sldTgt/>
                                              </p:tgtEl>
                                            </p:cond>
                                          </p:endCondLst>
                                        </p:cTn>
                                        <p:tgtEl>
                                          <p:sndTgt r:embed="rId3" name="whoosh.wav"/>
                                        </p:tgtEl>
                                      </p:cMediaNode>
                                    </p:audio>
                                  </p:subTnLst>
                                </p:cTn>
                              </p:par>
                            </p:childTnLst>
                          </p:cTn>
                        </p:par>
                        <p:par>
                          <p:cTn id="47" fill="hold" nodeType="afterGroup">
                            <p:stCondLst>
                              <p:cond delay="500"/>
                            </p:stCondLst>
                            <p:childTnLst>
                              <p:par>
                                <p:cTn id="48" presetID="9" presetClass="entr" presetSubtype="0" fill="hold" nodeType="afterEffect">
                                  <p:stCondLst>
                                    <p:cond delay="0"/>
                                  </p:stCondLst>
                                  <p:childTnLst>
                                    <p:set>
                                      <p:cBhvr>
                                        <p:cTn id="49" dur="1" fill="hold">
                                          <p:stCondLst>
                                            <p:cond delay="0"/>
                                          </p:stCondLst>
                                        </p:cTn>
                                        <p:tgtEl>
                                          <p:spTgt spid="26633"/>
                                        </p:tgtEl>
                                        <p:attrNameLst>
                                          <p:attrName>style.visibility</p:attrName>
                                        </p:attrNameLst>
                                      </p:cBhvr>
                                      <p:to>
                                        <p:strVal val="visible"/>
                                      </p:to>
                                    </p:set>
                                    <p:animEffect transition="in" filter="dissolve">
                                      <p:cBhvr>
                                        <p:cTn id="50" dur="500"/>
                                        <p:tgtEl>
                                          <p:spTgt spid="26633"/>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26649"/>
                                        </p:tgtEl>
                                        <p:attrNameLst>
                                          <p:attrName>style.visibility</p:attrName>
                                        </p:attrNameLst>
                                      </p:cBhvr>
                                      <p:to>
                                        <p:strVal val="visible"/>
                                      </p:to>
                                    </p:set>
                                    <p:animEffect transition="in" filter="circle(in)">
                                      <p:cBhvr>
                                        <p:cTn id="55" dur="500"/>
                                        <p:tgtEl>
                                          <p:spTgt spid="26649"/>
                                        </p:tgtEl>
                                      </p:cBhvr>
                                    </p:animEffect>
                                  </p:childTnLst>
                                </p:cTn>
                              </p:par>
                            </p:childTnLst>
                          </p:cTn>
                        </p:par>
                        <p:par>
                          <p:cTn id="56" fill="hold" nodeType="afterGroup">
                            <p:stCondLst>
                              <p:cond delay="500"/>
                            </p:stCondLst>
                            <p:childTnLst>
                              <p:par>
                                <p:cTn id="57" presetID="9" presetClass="entr" presetSubtype="0" fill="hold" nodeType="afterEffect">
                                  <p:stCondLst>
                                    <p:cond delay="0"/>
                                  </p:stCondLst>
                                  <p:childTnLst>
                                    <p:set>
                                      <p:cBhvr>
                                        <p:cTn id="58" dur="1" fill="hold">
                                          <p:stCondLst>
                                            <p:cond delay="0"/>
                                          </p:stCondLst>
                                        </p:cTn>
                                        <p:tgtEl>
                                          <p:spTgt spid="26634"/>
                                        </p:tgtEl>
                                        <p:attrNameLst>
                                          <p:attrName>style.visibility</p:attrName>
                                        </p:attrNameLst>
                                      </p:cBhvr>
                                      <p:to>
                                        <p:strVal val="visible"/>
                                      </p:to>
                                    </p:set>
                                    <p:animEffect transition="in" filter="dissolve">
                                      <p:cBhvr>
                                        <p:cTn id="59" dur="500"/>
                                        <p:tgtEl>
                                          <p:spTgt spid="26634"/>
                                        </p:tgtEl>
                                      </p:cBhvr>
                                    </p:animEffect>
                                  </p:childTnLst>
                                  <p:subTnLst>
                                    <p:audio>
                                      <p:cMediaNode>
                                        <p:cTn display="0" masterRel="sameClick">
                                          <p:stCondLst>
                                            <p:cond evt="begin" delay="0">
                                              <p:tn val="57"/>
                                            </p:cond>
                                          </p:stCondLst>
                                          <p:endCondLst>
                                            <p:cond evt="onStopAudio" delay="0">
                                              <p:tgtEl>
                                                <p:sldTgt/>
                                              </p:tgtEl>
                                            </p:cond>
                                          </p:endCondLst>
                                        </p:cTn>
                                        <p:tgtEl>
                                          <p:sndTgt r:embed="rId3" name="whoosh.wav"/>
                                        </p:tgtEl>
                                      </p:cMediaNode>
                                    </p:audio>
                                  </p:subTnLst>
                                </p:cTn>
                              </p:par>
                            </p:childTnLst>
                          </p:cTn>
                        </p:par>
                      </p:childTnLst>
                    </p:cTn>
                  </p:par>
                  <p:par>
                    <p:cTn id="60" fill="hold">
                      <p:stCondLst>
                        <p:cond delay="indefinite"/>
                      </p:stCondLst>
                      <p:childTnLst>
                        <p:par>
                          <p:cTn id="61" fill="hold">
                            <p:stCondLst>
                              <p:cond delay="0"/>
                            </p:stCondLst>
                            <p:childTnLst>
                              <p:par>
                                <p:cTn id="62" presetID="6" presetClass="entr" presetSubtype="16" fill="hold" grpId="0" nodeType="clickEffect" nodePh="1">
                                  <p:stCondLst>
                                    <p:cond delay="0"/>
                                  </p:stCondLst>
                                  <p:endCondLst>
                                    <p:cond evt="begin" delay="0">
                                      <p:tn val="62"/>
                                    </p:cond>
                                  </p:endCondLst>
                                  <p:childTnLst>
                                    <p:set>
                                      <p:cBhvr>
                                        <p:cTn id="63" dur="1" fill="hold">
                                          <p:stCondLst>
                                            <p:cond delay="0"/>
                                          </p:stCondLst>
                                        </p:cTn>
                                        <p:tgtEl>
                                          <p:spTgt spid="20"/>
                                        </p:tgtEl>
                                        <p:attrNameLst>
                                          <p:attrName>style.visibility</p:attrName>
                                        </p:attrNameLst>
                                      </p:cBhvr>
                                      <p:to>
                                        <p:strVal val="visible"/>
                                      </p:to>
                                    </p:set>
                                    <p:animEffect transition="in" filter="circle(in)">
                                      <p:cBhvr>
                                        <p:cTn id="64" dur="500"/>
                                        <p:tgtEl>
                                          <p:spTgt spid="20"/>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3"/>
                                        </p:tgtEl>
                                        <p:attrNameLst>
                                          <p:attrName>style.visibility</p:attrName>
                                        </p:attrNameLst>
                                      </p:cBhvr>
                                      <p:to>
                                        <p:strVal val="visible"/>
                                      </p:to>
                                    </p:set>
                                    <p:animEffect transition="in" filter="fade">
                                      <p:cBhvr>
                                        <p:cTn id="69" dur="500"/>
                                        <p:tgtEl>
                                          <p:spTgt spid="3"/>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16" fill="hold" grpId="0" nodeType="click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circle(in)">
                                      <p:cBhvr>
                                        <p:cTn id="74" dur="500"/>
                                        <p:tgtEl>
                                          <p:spTgt spid="26"/>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1" nodeType="clickEffect">
                                  <p:stCondLst>
                                    <p:cond delay="0"/>
                                  </p:stCondLst>
                                  <p:childTnLst>
                                    <p:animEffect transition="out" filter="fade">
                                      <p:cBhvr>
                                        <p:cTn id="78" dur="500"/>
                                        <p:tgtEl>
                                          <p:spTgt spid="3"/>
                                        </p:tgtEl>
                                      </p:cBhvr>
                                    </p:animEffect>
                                    <p:set>
                                      <p:cBhvr>
                                        <p:cTn id="79" dur="1" fill="hold">
                                          <p:stCondLst>
                                            <p:cond delay="499"/>
                                          </p:stCondLst>
                                        </p:cTn>
                                        <p:tgtEl>
                                          <p:spTgt spid="3"/>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24"/>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6" presetClass="entr" presetSubtype="16" fill="hold" grpId="0" nodeType="click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circle(in)">
                                      <p:cBhvr>
                                        <p:cTn id="88" dur="500"/>
                                        <p:tgtEl>
                                          <p:spTgt spid="27"/>
                                        </p:tgtEl>
                                      </p:cBhvr>
                                    </p:animEffect>
                                  </p:childTnLst>
                                </p:cTn>
                              </p:par>
                            </p:childTnLst>
                          </p:cTn>
                        </p:par>
                      </p:childTnLst>
                    </p:cTn>
                  </p:par>
                  <p:par>
                    <p:cTn id="89" fill="hold">
                      <p:stCondLst>
                        <p:cond delay="indefinite"/>
                      </p:stCondLst>
                      <p:childTnLst>
                        <p:par>
                          <p:cTn id="90" fill="hold">
                            <p:stCondLst>
                              <p:cond delay="0"/>
                            </p:stCondLst>
                            <p:childTnLst>
                              <p:par>
                                <p:cTn id="91" presetID="2" presetClass="exit" presetSubtype="4" fill="hold" grpId="1" nodeType="clickEffect">
                                  <p:stCondLst>
                                    <p:cond delay="0"/>
                                  </p:stCondLst>
                                  <p:childTnLst>
                                    <p:anim calcmode="lin" valueType="num">
                                      <p:cBhvr additive="base">
                                        <p:cTn id="92" dur="500"/>
                                        <p:tgtEl>
                                          <p:spTgt spid="24"/>
                                        </p:tgtEl>
                                        <p:attrNameLst>
                                          <p:attrName>ppt_x</p:attrName>
                                        </p:attrNameLst>
                                      </p:cBhvr>
                                      <p:tavLst>
                                        <p:tav tm="0">
                                          <p:val>
                                            <p:strVal val="ppt_x"/>
                                          </p:val>
                                        </p:tav>
                                        <p:tav tm="100000">
                                          <p:val>
                                            <p:strVal val="ppt_x"/>
                                          </p:val>
                                        </p:tav>
                                      </p:tavLst>
                                    </p:anim>
                                    <p:anim calcmode="lin" valueType="num">
                                      <p:cBhvr additive="base">
                                        <p:cTn id="93" dur="500"/>
                                        <p:tgtEl>
                                          <p:spTgt spid="24"/>
                                        </p:tgtEl>
                                        <p:attrNameLst>
                                          <p:attrName>ppt_y</p:attrName>
                                        </p:attrNameLst>
                                      </p:cBhvr>
                                      <p:tavLst>
                                        <p:tav tm="0">
                                          <p:val>
                                            <p:strVal val="ppt_y"/>
                                          </p:val>
                                        </p:tav>
                                        <p:tav tm="100000">
                                          <p:val>
                                            <p:strVal val="1+ppt_h/2"/>
                                          </p:val>
                                        </p:tav>
                                      </p:tavLst>
                                    </p:anim>
                                    <p:set>
                                      <p:cBhvr>
                                        <p:cTn id="94" dur="1" fill="hold">
                                          <p:stCondLst>
                                            <p:cond delay="499"/>
                                          </p:stCondLst>
                                        </p:cTn>
                                        <p:tgtEl>
                                          <p:spTgt spid="24"/>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5" presetClass="entr" presetSubtype="10" fill="hold" grpId="0" nodeType="clickEffect">
                                  <p:stCondLst>
                                    <p:cond delay="0"/>
                                  </p:stCondLst>
                                  <p:childTnLst>
                                    <p:set>
                                      <p:cBhvr>
                                        <p:cTn id="98" dur="1" fill="hold">
                                          <p:stCondLst>
                                            <p:cond delay="0"/>
                                          </p:stCondLst>
                                        </p:cTn>
                                        <p:tgtEl>
                                          <p:spTgt spid="29"/>
                                        </p:tgtEl>
                                        <p:attrNameLst>
                                          <p:attrName>style.visibility</p:attrName>
                                        </p:attrNameLst>
                                      </p:cBhvr>
                                      <p:to>
                                        <p:strVal val="visible"/>
                                      </p:to>
                                    </p:set>
                                    <p:animEffect transition="in" filter="checkerboard(across)">
                                      <p:cBhvr>
                                        <p:cTn id="99" dur="500"/>
                                        <p:tgtEl>
                                          <p:spTgt spid="29"/>
                                        </p:tgtEl>
                                      </p:cBhvr>
                                    </p:animEffect>
                                  </p:childTnLst>
                                </p:cTn>
                              </p:par>
                              <p:par>
                                <p:cTn id="100" presetID="1" presetClass="entr" presetSubtype="0" fill="hold" grpId="0" nodeType="withEffect">
                                  <p:stCondLst>
                                    <p:cond delay="0"/>
                                  </p:stCondLst>
                                  <p:childTnLst>
                                    <p:set>
                                      <p:cBhvr>
                                        <p:cTn id="101" dur="1" fill="hold">
                                          <p:stCondLst>
                                            <p:cond delay="0"/>
                                          </p:stCondLst>
                                        </p:cTn>
                                        <p:tgtEl>
                                          <p:spTgt spid="28"/>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30"/>
                                        </p:tgtEl>
                                        <p:attrNameLst>
                                          <p:attrName>style.visibility</p:attrName>
                                        </p:attrNameLst>
                                      </p:cBhvr>
                                      <p:to>
                                        <p:strVal val="visible"/>
                                      </p:to>
                                    </p:set>
                                  </p:childTnLst>
                                </p:cTn>
                              </p:par>
                              <p:par>
                                <p:cTn id="104" presetID="10" presetClass="exit" presetSubtype="0" fill="hold" grpId="2" nodeType="withEffect">
                                  <p:stCondLst>
                                    <p:cond delay="0"/>
                                  </p:stCondLst>
                                  <p:childTnLst>
                                    <p:animEffect transition="out" filter="fade">
                                      <p:cBhvr>
                                        <p:cTn id="105" dur="500"/>
                                        <p:tgtEl>
                                          <p:spTgt spid="26"/>
                                        </p:tgtEl>
                                      </p:cBhvr>
                                    </p:animEffect>
                                    <p:set>
                                      <p:cBhvr>
                                        <p:cTn id="106" dur="1" fill="hold">
                                          <p:stCondLst>
                                            <p:cond delay="499"/>
                                          </p:stCondLst>
                                        </p:cTn>
                                        <p:tgtEl>
                                          <p:spTgt spid="26"/>
                                        </p:tgtEl>
                                        <p:attrNameLst>
                                          <p:attrName>style.visibility</p:attrName>
                                        </p:attrNameLst>
                                      </p:cBhvr>
                                      <p:to>
                                        <p:strVal val="hidden"/>
                                      </p:to>
                                    </p:set>
                                  </p:childTnLst>
                                </p:cTn>
                              </p:par>
                              <p:par>
                                <p:cTn id="107" presetID="10" presetClass="exit" presetSubtype="0" fill="hold" grpId="2" nodeType="withEffect">
                                  <p:stCondLst>
                                    <p:cond delay="0"/>
                                  </p:stCondLst>
                                  <p:childTnLst>
                                    <p:animEffect transition="out" filter="fade">
                                      <p:cBhvr>
                                        <p:cTn id="108" dur="500"/>
                                        <p:tgtEl>
                                          <p:spTgt spid="27"/>
                                        </p:tgtEl>
                                      </p:cBhvr>
                                    </p:animEffect>
                                    <p:set>
                                      <p:cBhvr>
                                        <p:cTn id="109" dur="1" fill="hold">
                                          <p:stCondLst>
                                            <p:cond delay="499"/>
                                          </p:stCondLst>
                                        </p:cTn>
                                        <p:tgtEl>
                                          <p:spTgt spid="27"/>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14" presetClass="entr" presetSubtype="10" fill="hold" grpId="0" nodeType="clickEffect">
                                  <p:stCondLst>
                                    <p:cond delay="0"/>
                                  </p:stCondLst>
                                  <p:childTnLst>
                                    <p:set>
                                      <p:cBhvr>
                                        <p:cTn id="113" dur="1" fill="hold">
                                          <p:stCondLst>
                                            <p:cond delay="0"/>
                                          </p:stCondLst>
                                        </p:cTn>
                                        <p:tgtEl>
                                          <p:spTgt spid="26651"/>
                                        </p:tgtEl>
                                        <p:attrNameLst>
                                          <p:attrName>style.visibility</p:attrName>
                                        </p:attrNameLst>
                                      </p:cBhvr>
                                      <p:to>
                                        <p:strVal val="visible"/>
                                      </p:to>
                                    </p:set>
                                    <p:animEffect transition="in" filter="randombar(horizontal)">
                                      <p:cBhvr>
                                        <p:cTn id="114" dur="500"/>
                                        <p:tgtEl>
                                          <p:spTgt spid="26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0" grpId="0"/>
      <p:bldP spid="26647" grpId="0"/>
      <p:bldP spid="26648" grpId="0"/>
      <p:bldP spid="26649" grpId="0"/>
      <p:bldP spid="26651" grpId="0" animBg="1"/>
      <p:bldP spid="26652" grpId="0"/>
      <p:bldP spid="20" grpId="0"/>
      <p:bldP spid="3" grpId="0" animBg="1"/>
      <p:bldP spid="3" grpId="1" animBg="1"/>
      <p:bldP spid="24" grpId="0" animBg="1"/>
      <p:bldP spid="24" grpId="1" animBg="1"/>
      <p:bldP spid="26" grpId="0"/>
      <p:bldP spid="26" grpId="2"/>
      <p:bldP spid="27" grpId="0"/>
      <p:bldP spid="27" grpId="2"/>
      <p:bldP spid="28" grpId="0"/>
      <p:bldP spid="30"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037" t="6271" r="41925" b="61989"/>
          <a:stretch/>
        </p:blipFill>
        <p:spPr bwMode="auto">
          <a:xfrm>
            <a:off x="6629525" y="438150"/>
            <a:ext cx="2438275" cy="199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57"/>
          <p:cNvSpPr>
            <a:spLocks noChangeArrowheads="1"/>
          </p:cNvSpPr>
          <p:nvPr/>
        </p:nvSpPr>
        <p:spPr bwMode="auto">
          <a:xfrm>
            <a:off x="-27929" y="47625"/>
            <a:ext cx="9144000" cy="400050"/>
          </a:xfrm>
          <a:prstGeom prst="rect">
            <a:avLst/>
          </a:prstGeom>
          <a:gradFill rotWithShape="0">
            <a:gsLst>
              <a:gs pos="0">
                <a:srgbClr val="FF0000"/>
              </a:gs>
              <a:gs pos="50000">
                <a:srgbClr val="FFFFFF"/>
              </a:gs>
              <a:gs pos="100000">
                <a:srgbClr val="FF0000"/>
              </a:gs>
            </a:gsLst>
            <a:lin ang="5400000" scaled="1"/>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FF"/>
                </a:solidFill>
                <a:effectLst/>
                <a:uLnTx/>
                <a:uFillTx/>
                <a:cs typeface="Arial" charset="0"/>
              </a:rPr>
              <a:t>Phần 2: HÌNH THÀNH KIẾN THỨC</a:t>
            </a:r>
            <a:endParaRPr kumimoji="0" lang="en-US" sz="2400" b="1" i="0" u="none" strike="noStrike" kern="0" cap="none" spc="0" normalizeH="0" baseline="0" noProof="0" dirty="0">
              <a:ln>
                <a:noFill/>
              </a:ln>
              <a:solidFill>
                <a:srgbClr val="000000"/>
              </a:solidFill>
              <a:effectLst/>
              <a:uLnTx/>
              <a:uFillTx/>
              <a:cs typeface="Arial" charset="0"/>
            </a:endParaRPr>
          </a:p>
        </p:txBody>
      </p:sp>
      <p:grpSp>
        <p:nvGrpSpPr>
          <p:cNvPr id="20" name="Group 19"/>
          <p:cNvGrpSpPr/>
          <p:nvPr/>
        </p:nvGrpSpPr>
        <p:grpSpPr>
          <a:xfrm>
            <a:off x="142874" y="590549"/>
            <a:ext cx="6638926" cy="1569660"/>
            <a:chOff x="576253" y="2132363"/>
            <a:chExt cx="8067133" cy="1000961"/>
          </a:xfrm>
        </p:grpSpPr>
        <p:sp>
          <p:nvSpPr>
            <p:cNvPr id="18" name="Right Arrow 17"/>
            <p:cNvSpPr/>
            <p:nvPr/>
          </p:nvSpPr>
          <p:spPr>
            <a:xfrm>
              <a:off x="576253" y="2162480"/>
              <a:ext cx="2314815" cy="8976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itchFamily="18" charset="0"/>
                  <a:cs typeface="Times New Roman" pitchFamily="18" charset="0"/>
                </a:rPr>
                <a:t>Định nghĩa</a:t>
              </a:r>
            </a:p>
          </p:txBody>
        </p:sp>
        <p:sp>
          <p:nvSpPr>
            <p:cNvPr id="19" name="Rectangle 18"/>
            <p:cNvSpPr/>
            <p:nvPr/>
          </p:nvSpPr>
          <p:spPr>
            <a:xfrm>
              <a:off x="3004587" y="2132363"/>
              <a:ext cx="5638799" cy="1000961"/>
            </a:xfrm>
            <a:prstGeom prst="rect">
              <a:avLst/>
            </a:prstGeom>
          </p:spPr>
          <p:txBody>
            <a:bodyPr wrap="square">
              <a:spAutoFit/>
            </a:bodyPr>
            <a:lstStyle/>
            <a:p>
              <a:pPr algn="just"/>
              <a:r>
                <a:rPr lang="en-US" sz="2400" dirty="0">
                  <a:solidFill>
                    <a:srgbClr val="FF0000"/>
                  </a:solidFill>
                  <a:latin typeface="Times New Roman" pitchFamily="18" charset="0"/>
                  <a:cs typeface="Times New Roman" pitchFamily="18" charset="0"/>
                </a:rPr>
                <a:t>Tia nằm giữa hai cạnh của một góc và tạo với hai cạnh ấy hai góc bằng nhau được gọi là tia phân giác của góc đó</a:t>
              </a:r>
            </a:p>
          </p:txBody>
        </p:sp>
      </p:grpSp>
      <p:grpSp>
        <p:nvGrpSpPr>
          <p:cNvPr id="21" name="Group 20"/>
          <p:cNvGrpSpPr/>
          <p:nvPr/>
        </p:nvGrpSpPr>
        <p:grpSpPr>
          <a:xfrm>
            <a:off x="142875" y="2148108"/>
            <a:ext cx="6486525" cy="1304122"/>
            <a:chOff x="386328" y="2138419"/>
            <a:chExt cx="8071872" cy="897641"/>
          </a:xfrm>
        </p:grpSpPr>
        <p:sp>
          <p:nvSpPr>
            <p:cNvPr id="22" name="Right Arrow 21"/>
            <p:cNvSpPr/>
            <p:nvPr/>
          </p:nvSpPr>
          <p:spPr>
            <a:xfrm>
              <a:off x="386328" y="2138419"/>
              <a:ext cx="2287624" cy="8976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Times New Roman" pitchFamily="18" charset="0"/>
                  <a:cs typeface="Times New Roman" pitchFamily="18" charset="0"/>
                </a:rPr>
                <a:t>Tính chất</a:t>
              </a:r>
            </a:p>
          </p:txBody>
        </p:sp>
        <mc:AlternateContent xmlns:mc="http://schemas.openxmlformats.org/markup-compatibility/2006" xmlns:a14="http://schemas.microsoft.com/office/drawing/2010/main">
          <mc:Choice Requires="a14">
            <p:sp>
              <p:nvSpPr>
                <p:cNvPr id="23" name="Rectangle 22"/>
                <p:cNvSpPr/>
                <p:nvPr/>
              </p:nvSpPr>
              <p:spPr>
                <a:xfrm>
                  <a:off x="2819400" y="2242340"/>
                  <a:ext cx="5638800" cy="722350"/>
                </a:xfrm>
                <a:prstGeom prst="rect">
                  <a:avLst/>
                </a:prstGeom>
              </p:spPr>
              <p:txBody>
                <a:bodyPr wrap="square">
                  <a:spAutoFit/>
                </a:bodyPr>
                <a:lstStyle/>
                <a:p>
                  <a:pPr algn="just"/>
                  <a:r>
                    <a:rPr lang="en-US" sz="2400" dirty="0">
                      <a:solidFill>
                        <a:srgbClr val="FF0000"/>
                      </a:solidFill>
                      <a:latin typeface="Times New Roman" pitchFamily="18" charset="0"/>
                      <a:cs typeface="Times New Roman" pitchFamily="18" charset="0"/>
                    </a:rPr>
                    <a:t>Khi </a:t>
                  </a:r>
                  <a14:m>
                    <m:oMath xmlns:m="http://schemas.openxmlformats.org/officeDocument/2006/math">
                      <m:r>
                        <m:rPr>
                          <m:nor/>
                        </m:rPr>
                        <a:rPr lang="en-US" sz="2400" b="0" i="1" smtClean="0">
                          <a:solidFill>
                            <a:srgbClr val="FF0000"/>
                          </a:solidFill>
                          <a:latin typeface="+mj-lt"/>
                          <a:cs typeface="Times New Roman" pitchFamily="18" charset="0"/>
                        </a:rPr>
                        <m:t>Oz</m:t>
                      </m:r>
                    </m:oMath>
                  </a14:m>
                  <a:r>
                    <a:rPr lang="en-US" sz="2400" dirty="0">
                      <a:solidFill>
                        <a:srgbClr val="FF0000"/>
                      </a:solidFill>
                      <a:latin typeface="Times New Roman" pitchFamily="18" charset="0"/>
                      <a:cs typeface="Times New Roman" pitchFamily="18" charset="0"/>
                    </a:rPr>
                    <a:t>  là tia phân giác của góc </a:t>
                  </a:r>
                  <a14:m>
                    <m:oMath xmlns:m="http://schemas.openxmlformats.org/officeDocument/2006/math">
                      <m:r>
                        <m:rPr>
                          <m:nor/>
                        </m:rPr>
                        <a:rPr lang="en-US" sz="2400" b="0" i="1" smtClean="0">
                          <a:solidFill>
                            <a:srgbClr val="FF0000"/>
                          </a:solidFill>
                          <a:latin typeface="+mj-lt"/>
                          <a:cs typeface="Times New Roman" pitchFamily="18" charset="0"/>
                        </a:rPr>
                        <m:t>xOy</m:t>
                      </m:r>
                    </m:oMath>
                  </a14:m>
                  <a:r>
                    <a:rPr lang="en-US" sz="2400" dirty="0">
                      <a:solidFill>
                        <a:srgbClr val="FF0000"/>
                      </a:solidFill>
                      <a:latin typeface="Times New Roman" pitchFamily="18" charset="0"/>
                      <a:cs typeface="Times New Roman" pitchFamily="18" charset="0"/>
                    </a:rPr>
                    <a:t> thì </a:t>
                  </a:r>
                  <a14:m>
                    <m:oMath xmlns:m="http://schemas.openxmlformats.org/officeDocument/2006/math">
                      <m:acc>
                        <m:accPr>
                          <m:chr m:val="̂"/>
                          <m:ctrlPr>
                            <a:rPr lang="en-US" sz="2400" i="1" smtClean="0">
                              <a:solidFill>
                                <a:srgbClr val="FF0000"/>
                              </a:solidFill>
                              <a:latin typeface="Cambria Math" panose="02040503050406030204" pitchFamily="18" charset="0"/>
                              <a:cs typeface="Times New Roman" pitchFamily="18" charset="0"/>
                            </a:rPr>
                          </m:ctrlPr>
                        </m:accPr>
                        <m:e>
                          <m:r>
                            <m:rPr>
                              <m:nor/>
                            </m:rPr>
                            <a:rPr lang="en-US" sz="2400" b="0" i="1" smtClean="0">
                              <a:solidFill>
                                <a:srgbClr val="FF0000"/>
                              </a:solidFill>
                              <a:latin typeface="+mj-lt"/>
                              <a:cs typeface="Times New Roman" pitchFamily="18" charset="0"/>
                            </a:rPr>
                            <m:t>xOz</m:t>
                          </m:r>
                        </m:e>
                      </m:acc>
                      <m:r>
                        <m:rPr>
                          <m:nor/>
                        </m:rPr>
                        <a:rPr lang="en-US" sz="2400" b="0" i="1" smtClean="0">
                          <a:solidFill>
                            <a:srgbClr val="FF0000"/>
                          </a:solidFill>
                          <a:latin typeface="+mj-lt"/>
                          <a:cs typeface="Times New Roman" pitchFamily="18" charset="0"/>
                        </a:rPr>
                        <m:t>= </m:t>
                      </m:r>
                      <m:acc>
                        <m:accPr>
                          <m:chr m:val="̂"/>
                          <m:ctrlPr>
                            <a:rPr lang="en-US" sz="2400" b="0" i="1" smtClean="0">
                              <a:solidFill>
                                <a:srgbClr val="FF0000"/>
                              </a:solidFill>
                              <a:latin typeface="Cambria Math" panose="02040503050406030204" pitchFamily="18" charset="0"/>
                              <a:cs typeface="Times New Roman" pitchFamily="18" charset="0"/>
                            </a:rPr>
                          </m:ctrlPr>
                        </m:accPr>
                        <m:e>
                          <m:r>
                            <m:rPr>
                              <m:nor/>
                            </m:rPr>
                            <a:rPr lang="en-US" sz="2400" b="0" i="1" smtClean="0">
                              <a:solidFill>
                                <a:srgbClr val="FF0000"/>
                              </a:solidFill>
                              <a:latin typeface="+mj-lt"/>
                              <a:cs typeface="Times New Roman" pitchFamily="18" charset="0"/>
                            </a:rPr>
                            <m:t>zOy</m:t>
                          </m:r>
                        </m:e>
                      </m:acc>
                      <m:r>
                        <m:rPr>
                          <m:nor/>
                        </m:rPr>
                        <a:rPr lang="en-US" sz="2400" b="0" i="1" smtClean="0">
                          <a:solidFill>
                            <a:srgbClr val="FF0000"/>
                          </a:solidFill>
                          <a:latin typeface="+mj-lt"/>
                          <a:cs typeface="Times New Roman" pitchFamily="18" charset="0"/>
                        </a:rPr>
                        <m:t>= </m:t>
                      </m:r>
                      <m:f>
                        <m:fPr>
                          <m:ctrlPr>
                            <a:rPr lang="en-US" sz="2400" b="0" i="1" smtClean="0">
                              <a:solidFill>
                                <a:srgbClr val="FF0000"/>
                              </a:solidFill>
                              <a:latin typeface="Cambria Math" panose="02040503050406030204" pitchFamily="18" charset="0"/>
                              <a:cs typeface="Times New Roman" pitchFamily="18" charset="0"/>
                            </a:rPr>
                          </m:ctrlPr>
                        </m:fPr>
                        <m:num>
                          <m:r>
                            <m:rPr>
                              <m:nor/>
                            </m:rPr>
                            <a:rPr lang="en-US" sz="2400" b="0" smtClean="0">
                              <a:solidFill>
                                <a:srgbClr val="FF0000"/>
                              </a:solidFill>
                              <a:latin typeface="+mj-lt"/>
                              <a:cs typeface="Times New Roman" pitchFamily="18" charset="0"/>
                            </a:rPr>
                            <m:t>1</m:t>
                          </m:r>
                        </m:num>
                        <m:den>
                          <m:r>
                            <m:rPr>
                              <m:nor/>
                            </m:rPr>
                            <a:rPr lang="en-US" sz="2400" b="0" smtClean="0">
                              <a:solidFill>
                                <a:srgbClr val="FF0000"/>
                              </a:solidFill>
                              <a:latin typeface="+mj-lt"/>
                              <a:cs typeface="Times New Roman" pitchFamily="18" charset="0"/>
                            </a:rPr>
                            <m:t>2</m:t>
                          </m:r>
                        </m:den>
                      </m:f>
                      <m:r>
                        <m:rPr>
                          <m:nor/>
                        </m:rPr>
                        <a:rPr lang="en-US" sz="2400" b="0" i="1" smtClean="0">
                          <a:solidFill>
                            <a:srgbClr val="FF0000"/>
                          </a:solidFill>
                          <a:latin typeface="+mj-lt"/>
                          <a:cs typeface="Times New Roman" pitchFamily="18" charset="0"/>
                        </a:rPr>
                        <m:t> . </m:t>
                      </m:r>
                      <m:acc>
                        <m:accPr>
                          <m:chr m:val="̂"/>
                          <m:ctrlPr>
                            <a:rPr lang="en-US" sz="2400" b="0" i="1" smtClean="0">
                              <a:solidFill>
                                <a:srgbClr val="FF0000"/>
                              </a:solidFill>
                              <a:latin typeface="Cambria Math" panose="02040503050406030204" pitchFamily="18" charset="0"/>
                              <a:cs typeface="Times New Roman" pitchFamily="18" charset="0"/>
                            </a:rPr>
                          </m:ctrlPr>
                        </m:accPr>
                        <m:e>
                          <m:r>
                            <m:rPr>
                              <m:nor/>
                            </m:rPr>
                            <a:rPr lang="en-US" sz="2400" b="0" i="1" smtClean="0">
                              <a:solidFill>
                                <a:srgbClr val="FF0000"/>
                              </a:solidFill>
                              <a:latin typeface="+mj-lt"/>
                              <a:cs typeface="Times New Roman" pitchFamily="18" charset="0"/>
                            </a:rPr>
                            <m:t>xOy</m:t>
                          </m:r>
                        </m:e>
                      </m:acc>
                      <m:r>
                        <a:rPr lang="en-US" sz="2400" b="0" i="1" smtClean="0">
                          <a:latin typeface="Cambria Math"/>
                          <a:cs typeface="Times New Roman" pitchFamily="18" charset="0"/>
                        </a:rPr>
                        <m:t> </m:t>
                      </m:r>
                    </m:oMath>
                  </a14:m>
                  <a:endParaRPr lang="en-US" sz="2400" dirty="0">
                    <a:latin typeface="Times New Roman" pitchFamily="18" charset="0"/>
                    <a:cs typeface="Times New Roman" pitchFamily="18"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2819400" y="2242340"/>
                  <a:ext cx="5638800" cy="722350"/>
                </a:xfrm>
                <a:prstGeom prst="rect">
                  <a:avLst/>
                </a:prstGeom>
                <a:blipFill rotWithShape="1">
                  <a:blip r:embed="rId3"/>
                  <a:stretch>
                    <a:fillRect l="-2066" t="-4651" r="-2066" b="-4651"/>
                  </a:stretch>
                </a:blipFill>
              </p:spPr>
              <p:txBody>
                <a:bodyPr/>
                <a:lstStyle/>
                <a:p>
                  <a:r>
                    <a:rPr lang="en-US">
                      <a:noFill/>
                    </a:rPr>
                    <a:t> </a:t>
                  </a:r>
                </a:p>
              </p:txBody>
            </p:sp>
          </mc:Fallback>
        </mc:AlternateContent>
      </p:grpSp>
      <p:pic>
        <p:nvPicPr>
          <p:cNvPr id="24" name="Picture 23"/>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19800" y="2571750"/>
            <a:ext cx="2952750" cy="2340145"/>
          </a:xfrm>
          <a:prstGeom prst="rect">
            <a:avLst/>
          </a:prstGeom>
          <a:noFill/>
          <a:ln>
            <a:noFill/>
          </a:ln>
        </p:spPr>
      </p:pic>
      <p:grpSp>
        <p:nvGrpSpPr>
          <p:cNvPr id="5" name="Group 4"/>
          <p:cNvGrpSpPr/>
          <p:nvPr/>
        </p:nvGrpSpPr>
        <p:grpSpPr>
          <a:xfrm>
            <a:off x="0" y="3554923"/>
            <a:ext cx="6324600" cy="1521458"/>
            <a:chOff x="0" y="3554923"/>
            <a:chExt cx="6324600" cy="1521458"/>
          </a:xfrm>
        </p:grpSpPr>
        <p:sp>
          <p:nvSpPr>
            <p:cNvPr id="3" name="TextBox 2"/>
            <p:cNvSpPr txBox="1"/>
            <p:nvPr/>
          </p:nvSpPr>
          <p:spPr>
            <a:xfrm>
              <a:off x="2141295" y="3554923"/>
              <a:ext cx="4183305" cy="1200329"/>
            </a:xfrm>
            <a:prstGeom prst="rect">
              <a:avLst/>
            </a:prstGeom>
            <a:noFill/>
          </p:spPr>
          <p:txBody>
            <a:bodyPr wrap="square" rtlCol="0">
              <a:spAutoFit/>
            </a:bodyPr>
            <a:lstStyle/>
            <a:p>
              <a:r>
                <a:rPr lang="en-US" sz="2400" dirty="0">
                  <a:solidFill>
                    <a:srgbClr val="FF0000"/>
                  </a:solidFill>
                </a:rPr>
                <a:t>Đường thẳng chứa tia phân giác của một góc gọi là </a:t>
              </a:r>
              <a:r>
                <a:rPr lang="en-US" sz="2400" dirty="0">
                  <a:solidFill>
                    <a:srgbClr val="0070C0"/>
                  </a:solidFill>
                </a:rPr>
                <a:t>đường phân giác</a:t>
              </a:r>
              <a:r>
                <a:rPr lang="en-US" sz="2400" dirty="0">
                  <a:solidFill>
                    <a:srgbClr val="FF0000"/>
                  </a:solidFill>
                </a:rPr>
                <a:t> của góc đó</a:t>
              </a:r>
            </a:p>
          </p:txBody>
        </p:sp>
        <p:sp>
          <p:nvSpPr>
            <p:cNvPr id="4" name="Explosion 1 3"/>
            <p:cNvSpPr/>
            <p:nvPr/>
          </p:nvSpPr>
          <p:spPr>
            <a:xfrm>
              <a:off x="0" y="3554923"/>
              <a:ext cx="2057398" cy="152145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Lưu ý</a:t>
              </a:r>
            </a:p>
          </p:txBody>
        </p:sp>
      </p:grpSp>
    </p:spTree>
    <p:extLst>
      <p:ext uri="{BB962C8B-B14F-4D97-AF65-F5344CB8AC3E}">
        <p14:creationId xmlns:p14="http://schemas.microsoft.com/office/powerpoint/2010/main" val="57906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5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7"/>
          <p:cNvSpPr>
            <a:spLocks noChangeArrowheads="1"/>
          </p:cNvSpPr>
          <p:nvPr/>
        </p:nvSpPr>
        <p:spPr bwMode="auto">
          <a:xfrm>
            <a:off x="0" y="0"/>
            <a:ext cx="9144000" cy="400050"/>
          </a:xfrm>
          <a:prstGeom prst="rect">
            <a:avLst/>
          </a:prstGeom>
          <a:gradFill rotWithShape="0">
            <a:gsLst>
              <a:gs pos="0">
                <a:srgbClr val="FF0000"/>
              </a:gs>
              <a:gs pos="50000">
                <a:srgbClr val="FFFFFF"/>
              </a:gs>
              <a:gs pos="100000">
                <a:srgbClr val="FF0000"/>
              </a:gs>
            </a:gsLst>
            <a:lin ang="5400000" scaled="1"/>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0000FF"/>
                </a:solidFill>
                <a:effectLst/>
                <a:uLnTx/>
                <a:uFillTx/>
                <a:latin typeface="Times New Roman" pitchFamily="18" charset="0"/>
                <a:cs typeface="Times New Roman" pitchFamily="18" charset="0"/>
              </a:rPr>
              <a:t>Phần 2: HÌNH THÀNH KIẾN THỨC</a:t>
            </a:r>
            <a:endParaRPr kumimoji="0" lang="en-US" sz="2800" b="1" i="0" u="none" strike="noStrike" kern="0" cap="none" spc="0" normalizeH="0" baseline="0" noProof="0">
              <a:ln>
                <a:noFill/>
              </a:ln>
              <a:solidFill>
                <a:srgbClr val="000000"/>
              </a:solidFill>
              <a:effectLst/>
              <a:uLnTx/>
              <a:uFillTx/>
              <a:latin typeface="Times New Roman" pitchFamily="18" charset="0"/>
              <a:cs typeface="Times New Roman"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43600" y="600451"/>
            <a:ext cx="2610214" cy="2181530"/>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609600" y="614058"/>
                <a:ext cx="5029200" cy="1844672"/>
              </a:xfrm>
              <a:prstGeom prst="rect">
                <a:avLst/>
              </a:prstGeom>
              <a:noFill/>
            </p:spPr>
            <p:txBody>
              <a:bodyPr wrap="square" rtlCol="0">
                <a:spAutoFit/>
              </a:bodyPr>
              <a:lstStyle/>
              <a:p>
                <a:pPr algn="just"/>
                <a:r>
                  <a:rPr lang="en-US" sz="2800" b="1" dirty="0">
                    <a:latin typeface="+mj-lt"/>
                    <a:cs typeface="Times New Roman" pitchFamily="18" charset="0"/>
                  </a:rPr>
                  <a:t>Ví dụ 2</a:t>
                </a:r>
                <a:r>
                  <a:rPr lang="en-US" sz="2800" dirty="0">
                    <a:latin typeface="+mj-lt"/>
                    <a:cs typeface="Times New Roman" pitchFamily="18" charset="0"/>
                  </a:rPr>
                  <a:t>: Cho góc </a:t>
                </a:r>
                <a14:m>
                  <m:oMath xmlns:m="http://schemas.openxmlformats.org/officeDocument/2006/math">
                    <m:r>
                      <m:rPr>
                        <m:nor/>
                      </m:rPr>
                      <a:rPr lang="en-US" sz="2800" b="0" i="1" smtClean="0">
                        <a:latin typeface="+mj-lt"/>
                        <a:cs typeface="Times New Roman" pitchFamily="18" charset="0"/>
                      </a:rPr>
                      <m:t>mOn</m:t>
                    </m:r>
                  </m:oMath>
                </a14:m>
                <a:r>
                  <a:rPr lang="en-US" sz="2800" b="0" dirty="0">
                    <a:latin typeface="+mj-lt"/>
                    <a:cs typeface="Times New Roman" pitchFamily="18" charset="0"/>
                  </a:rPr>
                  <a:t> có số đo bằng </a:t>
                </a:r>
                <a14:m>
                  <m:oMath xmlns:m="http://schemas.openxmlformats.org/officeDocument/2006/math">
                    <m:sSup>
                      <m:sSupPr>
                        <m:ctrlPr>
                          <a:rPr lang="en-US" sz="2800" b="0" i="1" smtClean="0">
                            <a:latin typeface="Cambria Math" panose="02040503050406030204" pitchFamily="18" charset="0"/>
                            <a:cs typeface="Times New Roman" pitchFamily="18" charset="0"/>
                          </a:rPr>
                        </m:ctrlPr>
                      </m:sSupPr>
                      <m:e>
                        <m:r>
                          <m:rPr>
                            <m:nor/>
                          </m:rPr>
                          <a:rPr lang="en-US" sz="2800" b="0" smtClean="0">
                            <a:latin typeface="+mj-lt"/>
                            <a:cs typeface="Times New Roman" pitchFamily="18" charset="0"/>
                          </a:rPr>
                          <m:t>70</m:t>
                        </m:r>
                      </m:e>
                      <m:sup>
                        <m:r>
                          <m:rPr>
                            <m:nor/>
                          </m:rPr>
                          <a:rPr lang="en-US" sz="2800" b="0" smtClean="0">
                            <a:latin typeface="+mj-lt"/>
                            <a:cs typeface="Times New Roman" pitchFamily="18" charset="0"/>
                          </a:rPr>
                          <m:t>o</m:t>
                        </m:r>
                      </m:sup>
                    </m:sSup>
                  </m:oMath>
                </a14:m>
                <a:r>
                  <a:rPr lang="en-US" sz="2800" b="0" dirty="0">
                    <a:latin typeface="+mj-lt"/>
                    <a:cs typeface="Times New Roman" pitchFamily="18" charset="0"/>
                  </a:rPr>
                  <a:t>. Tia </a:t>
                </a:r>
                <a14:m>
                  <m:oMath xmlns:m="http://schemas.openxmlformats.org/officeDocument/2006/math">
                    <m:r>
                      <a:rPr lang="en-US" sz="2800" b="0" i="1" smtClean="0">
                        <a:latin typeface="Cambria Math"/>
                        <a:cs typeface="Times New Roman" pitchFamily="18" charset="0"/>
                      </a:rPr>
                      <m:t>𝑂𝑡</m:t>
                    </m:r>
                  </m:oMath>
                </a14:m>
                <a:r>
                  <a:rPr lang="en-US" sz="2800" b="0" dirty="0">
                    <a:latin typeface="+mj-lt"/>
                    <a:cs typeface="Times New Roman" pitchFamily="18" charset="0"/>
                  </a:rPr>
                  <a:t> là tia phân giác của góc </a:t>
                </a:r>
                <a14:m>
                  <m:oMath xmlns:m="http://schemas.openxmlformats.org/officeDocument/2006/math">
                    <m:r>
                      <m:rPr>
                        <m:nor/>
                      </m:rPr>
                      <a:rPr lang="en-US" sz="2800" i="1">
                        <a:latin typeface="+mj-lt"/>
                        <a:cs typeface="Times New Roman" pitchFamily="18" charset="0"/>
                      </a:rPr>
                      <m:t>mOn</m:t>
                    </m:r>
                  </m:oMath>
                </a14:m>
                <a:r>
                  <a:rPr lang="en-US" sz="2800" b="0" dirty="0">
                    <a:latin typeface="+mj-lt"/>
                    <a:cs typeface="Times New Roman" pitchFamily="18" charset="0"/>
                  </a:rPr>
                  <a:t>. Tính số đo hai góc </a:t>
                </a:r>
                <a14:m>
                  <m:oMath xmlns:m="http://schemas.openxmlformats.org/officeDocument/2006/math">
                    <m:r>
                      <m:rPr>
                        <m:nor/>
                      </m:rPr>
                      <a:rPr lang="en-US" sz="2800" i="1">
                        <a:latin typeface="+mj-lt"/>
                        <a:cs typeface="Times New Roman" pitchFamily="18" charset="0"/>
                      </a:rPr>
                      <m:t>mO</m:t>
                    </m:r>
                    <m:r>
                      <m:rPr>
                        <m:nor/>
                      </m:rPr>
                      <a:rPr lang="en-US" sz="2800" b="0" i="1" smtClean="0">
                        <a:latin typeface="+mj-lt"/>
                        <a:cs typeface="Times New Roman" pitchFamily="18" charset="0"/>
                      </a:rPr>
                      <m:t>t</m:t>
                    </m:r>
                  </m:oMath>
                </a14:m>
                <a:r>
                  <a:rPr lang="en-US" sz="2800" b="0" dirty="0">
                    <a:latin typeface="+mj-lt"/>
                    <a:cs typeface="Times New Roman" pitchFamily="18" charset="0"/>
                  </a:rPr>
                  <a:t> và </a:t>
                </a:r>
                <a14:m>
                  <m:oMath xmlns:m="http://schemas.openxmlformats.org/officeDocument/2006/math">
                    <m:r>
                      <m:rPr>
                        <m:nor/>
                      </m:rPr>
                      <a:rPr lang="en-US" sz="2800" b="0" i="1" smtClean="0">
                        <a:latin typeface="+mj-lt"/>
                        <a:cs typeface="Times New Roman" pitchFamily="18" charset="0"/>
                      </a:rPr>
                      <m:t>t</m:t>
                    </m:r>
                    <m:r>
                      <m:rPr>
                        <m:nor/>
                      </m:rPr>
                      <a:rPr lang="en-US" sz="2800" i="1">
                        <a:latin typeface="+mj-lt"/>
                        <a:cs typeface="Times New Roman" pitchFamily="18" charset="0"/>
                      </a:rPr>
                      <m:t>On</m:t>
                    </m:r>
                  </m:oMath>
                </a14:m>
                <a:r>
                  <a:rPr lang="en-US" sz="2800" b="0" dirty="0">
                    <a:latin typeface="+mj-lt"/>
                    <a:cs typeface="Times New Roman" pitchFamily="18" charset="0"/>
                  </a:rPr>
                  <a:t>.</a:t>
                </a:r>
              </a:p>
            </p:txBody>
          </p:sp>
        </mc:Choice>
        <mc:Fallback xmlns="">
          <p:sp>
            <p:nvSpPr>
              <p:cNvPr id="5" name="TextBox 4"/>
              <p:cNvSpPr txBox="1">
                <a:spLocks noRot="1" noChangeAspect="1" noMove="1" noResize="1" noEditPoints="1" noAdjustHandles="1" noChangeArrowheads="1" noChangeShapeType="1" noTextEdit="1"/>
              </p:cNvSpPr>
              <p:nvPr/>
            </p:nvSpPr>
            <p:spPr>
              <a:xfrm>
                <a:off x="609600" y="614058"/>
                <a:ext cx="5029200" cy="1844672"/>
              </a:xfrm>
              <a:prstGeom prst="rect">
                <a:avLst/>
              </a:prstGeom>
              <a:blipFill rotWithShape="1">
                <a:blip r:embed="rId4"/>
                <a:stretch>
                  <a:fillRect l="-2424" t="-3311" r="-2424" b="-86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762000" y="2876550"/>
                <a:ext cx="6019800" cy="1639744"/>
              </a:xfrm>
              <a:prstGeom prst="rect">
                <a:avLst/>
              </a:prstGeom>
              <a:noFill/>
            </p:spPr>
            <p:txBody>
              <a:bodyPr wrap="square" rtlCol="0">
                <a:spAutoFit/>
              </a:bodyPr>
              <a:lstStyle/>
              <a:p>
                <a:pPr algn="just"/>
                <a:r>
                  <a:rPr lang="en-US" sz="2800" b="1" dirty="0">
                    <a:latin typeface="+mj-lt"/>
                    <a:cs typeface="Times New Roman" pitchFamily="18" charset="0"/>
                  </a:rPr>
                  <a:t>Lời giải</a:t>
                </a:r>
                <a:r>
                  <a:rPr lang="en-US" sz="2800" dirty="0">
                    <a:latin typeface="+mj-lt"/>
                    <a:cs typeface="Times New Roman" pitchFamily="18" charset="0"/>
                  </a:rPr>
                  <a:t>: Vì tia </a:t>
                </a:r>
                <a14:m>
                  <m:oMath xmlns:m="http://schemas.openxmlformats.org/officeDocument/2006/math">
                    <m:r>
                      <m:rPr>
                        <m:nor/>
                      </m:rPr>
                      <a:rPr lang="en-US" sz="2800" i="1">
                        <a:latin typeface="+mj-lt"/>
                        <a:cs typeface="Times New Roman" pitchFamily="18" charset="0"/>
                      </a:rPr>
                      <m:t>Ot</m:t>
                    </m:r>
                  </m:oMath>
                </a14:m>
                <a:r>
                  <a:rPr lang="en-US" sz="2800" dirty="0">
                    <a:latin typeface="+mj-lt"/>
                    <a:cs typeface="Times New Roman" pitchFamily="18" charset="0"/>
                  </a:rPr>
                  <a:t> là tia phân giác của góc </a:t>
                </a:r>
                <a14:m>
                  <m:oMath xmlns:m="http://schemas.openxmlformats.org/officeDocument/2006/math">
                    <m:r>
                      <m:rPr>
                        <m:nor/>
                      </m:rPr>
                      <a:rPr lang="en-US" sz="2800" i="1">
                        <a:latin typeface="+mj-lt"/>
                        <a:cs typeface="Times New Roman" pitchFamily="18" charset="0"/>
                      </a:rPr>
                      <m:t>mOn</m:t>
                    </m:r>
                  </m:oMath>
                </a14:m>
                <a:r>
                  <a:rPr lang="en-US" sz="2800" b="0" dirty="0">
                    <a:latin typeface="+mj-lt"/>
                    <a:cs typeface="Times New Roman" pitchFamily="18" charset="0"/>
                  </a:rPr>
                  <a:t> nên</a:t>
                </a:r>
              </a:p>
              <a:p>
                <a14:m>
                  <m:oMath xmlns:m="http://schemas.openxmlformats.org/officeDocument/2006/math">
                    <m:acc>
                      <m:accPr>
                        <m:chr m:val="̂"/>
                        <m:ctrlPr>
                          <a:rPr lang="en-US" sz="2800" b="0" i="1" smtClean="0">
                            <a:latin typeface="Cambria Math" panose="02040503050406030204" pitchFamily="18" charset="0"/>
                            <a:cs typeface="Times New Roman" pitchFamily="18" charset="0"/>
                          </a:rPr>
                        </m:ctrlPr>
                      </m:accPr>
                      <m:e>
                        <m:r>
                          <m:rPr>
                            <m:nor/>
                          </m:rPr>
                          <a:rPr lang="en-US" sz="2800" b="0" i="1" smtClean="0">
                            <a:latin typeface="+mj-lt"/>
                            <a:cs typeface="Times New Roman" pitchFamily="18" charset="0"/>
                          </a:rPr>
                          <m:t>mOt</m:t>
                        </m:r>
                      </m:e>
                    </m:acc>
                  </m:oMath>
                </a14:m>
                <a:r>
                  <a:rPr lang="en-US" sz="2800" b="0" i="1" dirty="0">
                    <a:latin typeface="+mj-lt"/>
                    <a:cs typeface="Times New Roman" pitchFamily="18" charset="0"/>
                  </a:rPr>
                  <a:t> = </a:t>
                </a:r>
                <a14:m>
                  <m:oMath xmlns:m="http://schemas.openxmlformats.org/officeDocument/2006/math">
                    <m:acc>
                      <m:accPr>
                        <m:chr m:val="̂"/>
                        <m:ctrlPr>
                          <a:rPr lang="en-US" sz="2800" b="0" i="1" smtClean="0">
                            <a:latin typeface="Cambria Math" panose="02040503050406030204" pitchFamily="18" charset="0"/>
                            <a:cs typeface="Times New Roman" pitchFamily="18" charset="0"/>
                          </a:rPr>
                        </m:ctrlPr>
                      </m:accPr>
                      <m:e>
                        <m:r>
                          <m:rPr>
                            <m:nor/>
                          </m:rPr>
                          <a:rPr lang="en-US" sz="2800" b="0" i="1" smtClean="0">
                            <a:latin typeface="+mj-lt"/>
                            <a:cs typeface="Times New Roman" pitchFamily="18" charset="0"/>
                          </a:rPr>
                          <m:t>tOn</m:t>
                        </m:r>
                      </m:e>
                    </m:acc>
                  </m:oMath>
                </a14:m>
                <a:r>
                  <a:rPr lang="en-US" sz="2800" b="0" i="1" dirty="0">
                    <a:latin typeface="+mj-lt"/>
                    <a:cs typeface="Times New Roman" pitchFamily="18" charset="0"/>
                  </a:rPr>
                  <a:t> </a:t>
                </a:r>
                <a:r>
                  <a:rPr lang="en-US" sz="2800" b="0" dirty="0">
                    <a:latin typeface="+mj-lt"/>
                    <a:cs typeface="Times New Roman" pitchFamily="18" charset="0"/>
                  </a:rPr>
                  <a:t>= </a:t>
                </a:r>
                <a14:m>
                  <m:oMath xmlns:m="http://schemas.openxmlformats.org/officeDocument/2006/math">
                    <m:f>
                      <m:fPr>
                        <m:ctrlPr>
                          <a:rPr lang="en-US" sz="2800" b="0" i="1" smtClean="0">
                            <a:latin typeface="Cambria Math" panose="02040503050406030204" pitchFamily="18" charset="0"/>
                            <a:cs typeface="Times New Roman" pitchFamily="18" charset="0"/>
                          </a:rPr>
                        </m:ctrlPr>
                      </m:fPr>
                      <m:num>
                        <m:r>
                          <m:rPr>
                            <m:nor/>
                          </m:rPr>
                          <a:rPr lang="en-US" sz="2800" b="0" smtClean="0">
                            <a:latin typeface="+mj-lt"/>
                            <a:cs typeface="Times New Roman" pitchFamily="18" charset="0"/>
                          </a:rPr>
                          <m:t>1</m:t>
                        </m:r>
                      </m:num>
                      <m:den>
                        <m:r>
                          <m:rPr>
                            <m:nor/>
                          </m:rPr>
                          <a:rPr lang="en-US" sz="2800" b="0" smtClean="0">
                            <a:latin typeface="+mj-lt"/>
                            <a:cs typeface="Times New Roman" pitchFamily="18" charset="0"/>
                          </a:rPr>
                          <m:t>2</m:t>
                        </m:r>
                      </m:den>
                    </m:f>
                  </m:oMath>
                </a14:m>
                <a:r>
                  <a:rPr lang="en-US" sz="2800" b="0" i="1" dirty="0">
                    <a:latin typeface="+mj-lt"/>
                    <a:cs typeface="Times New Roman" pitchFamily="18" charset="0"/>
                  </a:rPr>
                  <a:t> . </a:t>
                </a:r>
                <a14:m>
                  <m:oMath xmlns:m="http://schemas.openxmlformats.org/officeDocument/2006/math">
                    <m:acc>
                      <m:accPr>
                        <m:chr m:val="̂"/>
                        <m:ctrlPr>
                          <a:rPr lang="en-US" sz="2800" b="0" i="1" smtClean="0">
                            <a:latin typeface="Cambria Math" panose="02040503050406030204" pitchFamily="18" charset="0"/>
                            <a:cs typeface="Times New Roman" pitchFamily="18" charset="0"/>
                          </a:rPr>
                        </m:ctrlPr>
                      </m:accPr>
                      <m:e>
                        <m:r>
                          <m:rPr>
                            <m:nor/>
                          </m:rPr>
                          <a:rPr lang="en-US" sz="2800" b="0" i="1" smtClean="0">
                            <a:latin typeface="+mj-lt"/>
                            <a:cs typeface="Times New Roman" pitchFamily="18" charset="0"/>
                          </a:rPr>
                          <m:t>mOn</m:t>
                        </m:r>
                      </m:e>
                    </m:acc>
                  </m:oMath>
                </a14:m>
                <a:r>
                  <a:rPr lang="en-US" sz="2800" b="0" i="1" dirty="0">
                    <a:latin typeface="+mj-lt"/>
                    <a:cs typeface="Times New Roman" pitchFamily="18" charset="0"/>
                  </a:rPr>
                  <a:t> = </a:t>
                </a:r>
                <a14:m>
                  <m:oMath xmlns:m="http://schemas.openxmlformats.org/officeDocument/2006/math">
                    <m:f>
                      <m:fPr>
                        <m:ctrlPr>
                          <a:rPr lang="en-US" sz="2800" b="0" i="1" smtClean="0">
                            <a:latin typeface="Cambria Math" panose="02040503050406030204" pitchFamily="18" charset="0"/>
                            <a:cs typeface="Times New Roman" pitchFamily="18" charset="0"/>
                          </a:rPr>
                        </m:ctrlPr>
                      </m:fPr>
                      <m:num>
                        <m:r>
                          <m:rPr>
                            <m:nor/>
                          </m:rPr>
                          <a:rPr lang="en-US" sz="2800" b="0" smtClean="0">
                            <a:latin typeface="+mj-lt"/>
                            <a:cs typeface="Times New Roman" pitchFamily="18" charset="0"/>
                          </a:rPr>
                          <m:t>1</m:t>
                        </m:r>
                      </m:num>
                      <m:den>
                        <m:r>
                          <m:rPr>
                            <m:nor/>
                          </m:rPr>
                          <a:rPr lang="en-US" sz="2800" b="0" smtClean="0">
                            <a:latin typeface="+mj-lt"/>
                            <a:cs typeface="Times New Roman" pitchFamily="18" charset="0"/>
                          </a:rPr>
                          <m:t>2</m:t>
                        </m:r>
                      </m:den>
                    </m:f>
                  </m:oMath>
                </a14:m>
                <a:r>
                  <a:rPr lang="en-US" sz="2800" b="0" dirty="0">
                    <a:latin typeface="+mj-lt"/>
                    <a:cs typeface="Times New Roman" pitchFamily="18" charset="0"/>
                  </a:rPr>
                  <a:t> . </a:t>
                </a:r>
                <a14:m>
                  <m:oMath xmlns:m="http://schemas.openxmlformats.org/officeDocument/2006/math">
                    <m:sSup>
                      <m:sSupPr>
                        <m:ctrlPr>
                          <a:rPr lang="en-US" sz="2800" b="0" i="1" smtClean="0">
                            <a:latin typeface="Cambria Math" panose="02040503050406030204" pitchFamily="18" charset="0"/>
                            <a:cs typeface="Times New Roman" pitchFamily="18" charset="0"/>
                          </a:rPr>
                        </m:ctrlPr>
                      </m:sSupPr>
                      <m:e>
                        <m:r>
                          <m:rPr>
                            <m:nor/>
                          </m:rPr>
                          <a:rPr lang="en-US" sz="2800" b="0" smtClean="0">
                            <a:latin typeface="+mj-lt"/>
                            <a:cs typeface="Times New Roman" pitchFamily="18" charset="0"/>
                          </a:rPr>
                          <m:t>70</m:t>
                        </m:r>
                      </m:e>
                      <m:sup>
                        <m:r>
                          <m:rPr>
                            <m:nor/>
                          </m:rPr>
                          <a:rPr lang="en-US" sz="2800" b="0" smtClean="0">
                            <a:latin typeface="+mj-lt"/>
                            <a:cs typeface="Times New Roman" pitchFamily="18" charset="0"/>
                          </a:rPr>
                          <m:t>o</m:t>
                        </m:r>
                      </m:sup>
                    </m:sSup>
                  </m:oMath>
                </a14:m>
                <a:r>
                  <a:rPr lang="en-US" sz="2800" b="0" dirty="0">
                    <a:latin typeface="+mj-lt"/>
                    <a:cs typeface="Times New Roman" pitchFamily="18" charset="0"/>
                  </a:rPr>
                  <a:t> </a:t>
                </a:r>
                <a:r>
                  <a:rPr lang="en-US" sz="2800" b="0" i="1" dirty="0">
                    <a:latin typeface="+mj-lt"/>
                    <a:cs typeface="Times New Roman" pitchFamily="18" charset="0"/>
                  </a:rPr>
                  <a:t>= </a:t>
                </a:r>
                <a14:m>
                  <m:oMath xmlns:m="http://schemas.openxmlformats.org/officeDocument/2006/math">
                    <m:sSup>
                      <m:sSupPr>
                        <m:ctrlPr>
                          <a:rPr lang="en-US" sz="2800" b="0" i="1" smtClean="0">
                            <a:latin typeface="Cambria Math" panose="02040503050406030204" pitchFamily="18" charset="0"/>
                            <a:cs typeface="Times New Roman" pitchFamily="18" charset="0"/>
                          </a:rPr>
                        </m:ctrlPr>
                      </m:sSupPr>
                      <m:e>
                        <m:r>
                          <m:rPr>
                            <m:nor/>
                          </m:rPr>
                          <a:rPr lang="en-US" sz="2800" b="0" smtClean="0">
                            <a:latin typeface="+mj-lt"/>
                            <a:cs typeface="Times New Roman" pitchFamily="18" charset="0"/>
                          </a:rPr>
                          <m:t>35</m:t>
                        </m:r>
                      </m:e>
                      <m:sup>
                        <m:r>
                          <m:rPr>
                            <m:nor/>
                          </m:rPr>
                          <a:rPr lang="en-US" sz="2800" b="0" smtClean="0">
                            <a:latin typeface="+mj-lt"/>
                            <a:cs typeface="Times New Roman" pitchFamily="18" charset="0"/>
                          </a:rPr>
                          <m:t>o</m:t>
                        </m:r>
                      </m:sup>
                    </m:sSup>
                  </m:oMath>
                </a14:m>
                <a:r>
                  <a:rPr lang="en-US" sz="2800" b="0" dirty="0">
                    <a:latin typeface="+mj-lt"/>
                    <a:cs typeface="Times New Roman" pitchFamily="18" charset="0"/>
                  </a:rPr>
                  <a:t>.</a:t>
                </a:r>
              </a:p>
            </p:txBody>
          </p:sp>
        </mc:Choice>
        <mc:Fallback xmlns="">
          <p:sp>
            <p:nvSpPr>
              <p:cNvPr id="8" name="TextBox 7"/>
              <p:cNvSpPr txBox="1">
                <a:spLocks noRot="1" noChangeAspect="1" noMove="1" noResize="1" noEditPoints="1" noAdjustHandles="1" noChangeArrowheads="1" noChangeShapeType="1" noTextEdit="1"/>
              </p:cNvSpPr>
              <p:nvPr/>
            </p:nvSpPr>
            <p:spPr>
              <a:xfrm>
                <a:off x="762000" y="2876550"/>
                <a:ext cx="6019800" cy="1639744"/>
              </a:xfrm>
              <a:prstGeom prst="rect">
                <a:avLst/>
              </a:prstGeom>
              <a:blipFill rotWithShape="1">
                <a:blip r:embed="rId5"/>
                <a:stretch>
                  <a:fillRect l="-2024" t="-3717" r="-1923" b="-3717"/>
                </a:stretch>
              </a:blipFill>
            </p:spPr>
            <p:txBody>
              <a:bodyPr/>
              <a:lstStyle/>
              <a:p>
                <a:r>
                  <a:rPr lang="en-US">
                    <a:noFill/>
                  </a:rPr>
                  <a:t> </a:t>
                </a:r>
              </a:p>
            </p:txBody>
          </p:sp>
        </mc:Fallback>
      </mc:AlternateContent>
    </p:spTree>
    <p:extLst>
      <p:ext uri="{BB962C8B-B14F-4D97-AF65-F5344CB8AC3E}">
        <p14:creationId xmlns:p14="http://schemas.microsoft.com/office/powerpoint/2010/main" val="917772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0" y="1733550"/>
            <a:ext cx="1212850"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Callout 3"/>
          <p:cNvSpPr/>
          <p:nvPr/>
        </p:nvSpPr>
        <p:spPr>
          <a:xfrm>
            <a:off x="2438400" y="895350"/>
            <a:ext cx="6494462" cy="2362200"/>
          </a:xfrm>
          <a:prstGeom prst="cloudCallout">
            <a:avLst>
              <a:gd name="adj1" fmla="val -66142"/>
              <a:gd name="adj2" fmla="val 16309"/>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TextBox 4"/>
          <p:cNvSpPr txBox="1">
            <a:spLocks noChangeArrowheads="1"/>
          </p:cNvSpPr>
          <p:nvPr/>
        </p:nvSpPr>
        <p:spPr bwMode="auto">
          <a:xfrm>
            <a:off x="2956719" y="1253520"/>
            <a:ext cx="55499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eaLnBrk="1" hangingPunct="1"/>
            <a:r>
              <a:rPr lang="en-US" sz="3200">
                <a:solidFill>
                  <a:schemeClr val="bg2"/>
                </a:solidFill>
                <a:latin typeface="Times New Roman" pitchFamily="18" charset="0"/>
                <a:cs typeface="Times New Roman" pitchFamily="18" charset="0"/>
              </a:rPr>
              <a:t>Dựa vào ví dụ 2 ta vừa thực hiện, các em hãy làm bài luyện tập 3 trong SGK:</a:t>
            </a:r>
          </a:p>
        </p:txBody>
      </p:sp>
      <p:sp>
        <p:nvSpPr>
          <p:cNvPr id="6" name="Rectangle 57"/>
          <p:cNvSpPr>
            <a:spLocks noChangeArrowheads="1"/>
          </p:cNvSpPr>
          <p:nvPr/>
        </p:nvSpPr>
        <p:spPr bwMode="auto">
          <a:xfrm>
            <a:off x="0" y="0"/>
            <a:ext cx="9144000" cy="514350"/>
          </a:xfrm>
          <a:prstGeom prst="rect">
            <a:avLst/>
          </a:prstGeom>
          <a:gradFill rotWithShape="0">
            <a:gsLst>
              <a:gs pos="0">
                <a:srgbClr val="FF0000"/>
              </a:gs>
              <a:gs pos="50000">
                <a:schemeClr val="bg1"/>
              </a:gs>
              <a:gs pos="100000">
                <a:srgbClr val="FF0000"/>
              </a:gs>
            </a:gsLst>
            <a:lin ang="5400000" scaled="1"/>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sz="2300" b="1" dirty="0">
                <a:solidFill>
                  <a:srgbClr val="0000FF"/>
                </a:solidFill>
                <a:cs typeface="Arial" charset="0"/>
              </a:rPr>
              <a:t>Phần 3: LUYỆN TẬP</a:t>
            </a:r>
            <a:endParaRPr lang="en-US" sz="2300" b="1" dirty="0">
              <a:solidFill>
                <a:srgbClr val="000000"/>
              </a:solidFill>
              <a:cs typeface="Arial" charset="0"/>
            </a:endParaRPr>
          </a:p>
        </p:txBody>
      </p:sp>
    </p:spTree>
    <p:extLst>
      <p:ext uri="{BB962C8B-B14F-4D97-AF65-F5344CB8AC3E}">
        <p14:creationId xmlns:p14="http://schemas.microsoft.com/office/powerpoint/2010/main" val="6399436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ox(in)">
                                      <p:cBhvr>
                                        <p:cTn id="10" dur="500"/>
                                        <p:tgtEl>
                                          <p:spTgt spid="4"/>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ox(i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7"/>
          <p:cNvSpPr>
            <a:spLocks noChangeArrowheads="1"/>
          </p:cNvSpPr>
          <p:nvPr/>
        </p:nvSpPr>
        <p:spPr bwMode="auto">
          <a:xfrm>
            <a:off x="0" y="0"/>
            <a:ext cx="9144000" cy="400050"/>
          </a:xfrm>
          <a:prstGeom prst="rect">
            <a:avLst/>
          </a:prstGeom>
          <a:gradFill rotWithShape="0">
            <a:gsLst>
              <a:gs pos="0">
                <a:srgbClr val="FF0000"/>
              </a:gs>
              <a:gs pos="50000">
                <a:schemeClr val="bg1"/>
              </a:gs>
              <a:gs pos="100000">
                <a:srgbClr val="FF0000"/>
              </a:gs>
            </a:gsLst>
            <a:lin ang="5400000" scaled="1"/>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sz="2800" b="1">
                <a:solidFill>
                  <a:srgbClr val="0000FF"/>
                </a:solidFill>
                <a:latin typeface="+mj-lt"/>
                <a:cs typeface="Arial" charset="0"/>
              </a:rPr>
              <a:t>Phần 3: LUYỆN TẬP</a:t>
            </a:r>
            <a:endParaRPr lang="en-US" sz="2800" b="1">
              <a:solidFill>
                <a:srgbClr val="000000"/>
              </a:solidFill>
              <a:latin typeface="+mj-lt"/>
              <a:cs typeface="Arial" charset="0"/>
            </a:endParaRPr>
          </a:p>
        </p:txBody>
      </p:sp>
      <p:pic>
        <p:nvPicPr>
          <p:cNvPr id="8" name="Object 7"/>
          <p:cNvPicPr>
            <a:picLocks noChangeAspect="1"/>
          </p:cNvPicPr>
          <p:nvPr/>
        </p:nvPicPr>
        <p:blipFill>
          <a:blip r:embed="rId3"/>
          <a:srcRect/>
          <a:stretch>
            <a:fillRect/>
          </a:stretch>
        </p:blipFill>
        <p:spPr bwMode="auto">
          <a:xfrm>
            <a:off x="4953000" y="1120933"/>
            <a:ext cx="3100039" cy="1828800"/>
          </a:xfrm>
          <a:prstGeom prst="rect">
            <a:avLst/>
          </a:prstGeom>
          <a:noFill/>
        </p:spPr>
      </p:pic>
      <mc:AlternateContent xmlns:mc="http://schemas.openxmlformats.org/markup-compatibility/2006" xmlns:a14="http://schemas.microsoft.com/office/drawing/2010/main">
        <mc:Choice Requires="a14">
          <p:sp>
            <p:nvSpPr>
              <p:cNvPr id="10" name="TextBox 9"/>
              <p:cNvSpPr txBox="1"/>
              <p:nvPr/>
            </p:nvSpPr>
            <p:spPr>
              <a:xfrm>
                <a:off x="244928" y="1514110"/>
                <a:ext cx="4860471" cy="1895840"/>
              </a:xfrm>
              <a:prstGeom prst="rect">
                <a:avLst/>
              </a:prstGeom>
              <a:noFill/>
            </p:spPr>
            <p:txBody>
              <a:bodyPr wrap="square" rtlCol="0">
                <a:spAutoFit/>
              </a:bodyPr>
              <a:lstStyle/>
              <a:p>
                <a:pPr algn="just"/>
                <a:r>
                  <a:rPr lang="en-US" sz="2800" b="1" dirty="0">
                    <a:latin typeface="+mj-lt"/>
                  </a:rPr>
                  <a:t>Luyện tập 3</a:t>
                </a:r>
                <a:r>
                  <a:rPr lang="en-US" sz="2800" dirty="0">
                    <a:latin typeface="+mj-lt"/>
                  </a:rPr>
                  <a:t>: Cho góc </a:t>
                </a:r>
                <a14:m>
                  <m:oMath xmlns:m="http://schemas.openxmlformats.org/officeDocument/2006/math">
                    <m:acc>
                      <m:accPr>
                        <m:chr m:val="̂"/>
                        <m:ctrlPr>
                          <a:rPr lang="en-US" sz="2800" i="1" smtClean="0">
                            <a:latin typeface="Cambria Math" panose="02040503050406030204" pitchFamily="18" charset="0"/>
                          </a:rPr>
                        </m:ctrlPr>
                      </m:accPr>
                      <m:e>
                        <m:r>
                          <m:rPr>
                            <m:nor/>
                          </m:rPr>
                          <a:rPr lang="en-US" sz="2800" b="0" i="1" smtClean="0">
                            <a:latin typeface="+mj-lt"/>
                          </a:rPr>
                          <m:t>xAm</m:t>
                        </m:r>
                      </m:e>
                    </m:acc>
                  </m:oMath>
                </a14:m>
                <a:r>
                  <a:rPr lang="en-US" sz="2800" dirty="0">
                    <a:latin typeface="+mj-lt"/>
                  </a:rPr>
                  <a:t> có số đo bằng </a:t>
                </a:r>
                <a14:m>
                  <m:oMath xmlns:m="http://schemas.openxmlformats.org/officeDocument/2006/math">
                    <m:sSup>
                      <m:sSupPr>
                        <m:ctrlPr>
                          <a:rPr lang="en-US" sz="2800" i="1" smtClean="0">
                            <a:latin typeface="Cambria Math" panose="02040503050406030204" pitchFamily="18" charset="0"/>
                          </a:rPr>
                        </m:ctrlPr>
                      </m:sSupPr>
                      <m:e>
                        <m:r>
                          <m:rPr>
                            <m:nor/>
                          </m:rPr>
                          <a:rPr lang="en-US" sz="2800" b="0" smtClean="0">
                            <a:latin typeface="+mj-lt"/>
                          </a:rPr>
                          <m:t>65</m:t>
                        </m:r>
                      </m:e>
                      <m:sup>
                        <m:r>
                          <m:rPr>
                            <m:nor/>
                          </m:rPr>
                          <a:rPr lang="en-US" sz="2800" b="0" smtClean="0">
                            <a:latin typeface="+mj-lt"/>
                          </a:rPr>
                          <m:t>o</m:t>
                        </m:r>
                      </m:sup>
                    </m:sSup>
                  </m:oMath>
                </a14:m>
                <a:r>
                  <a:rPr lang="en-US" sz="2800" dirty="0">
                    <a:latin typeface="+mj-lt"/>
                  </a:rPr>
                  <a:t> và </a:t>
                </a:r>
                <a14:m>
                  <m:oMath xmlns:m="http://schemas.openxmlformats.org/officeDocument/2006/math">
                    <m:r>
                      <m:rPr>
                        <m:nor/>
                      </m:rPr>
                      <a:rPr lang="en-US" sz="2800" b="0" i="1" smtClean="0">
                        <a:latin typeface="+mj-lt"/>
                      </a:rPr>
                      <m:t>Am</m:t>
                    </m:r>
                  </m:oMath>
                </a14:m>
                <a:r>
                  <a:rPr lang="en-US" sz="2800" dirty="0">
                    <a:latin typeface="+mj-lt"/>
                  </a:rPr>
                  <a:t> là tia phân giác của góc </a:t>
                </a:r>
                <a14:m>
                  <m:oMath xmlns:m="http://schemas.openxmlformats.org/officeDocument/2006/math">
                    <m:acc>
                      <m:accPr>
                        <m:chr m:val="̂"/>
                        <m:ctrlPr>
                          <a:rPr lang="en-US" sz="2800" i="1" smtClean="0">
                            <a:latin typeface="Cambria Math" panose="02040503050406030204" pitchFamily="18" charset="0"/>
                          </a:rPr>
                        </m:ctrlPr>
                      </m:accPr>
                      <m:e>
                        <m:r>
                          <m:rPr>
                            <m:nor/>
                          </m:rPr>
                          <a:rPr lang="en-US" sz="2800" b="0" i="1" smtClean="0">
                            <a:latin typeface="+mj-lt"/>
                          </a:rPr>
                          <m:t>xAy</m:t>
                        </m:r>
                      </m:e>
                    </m:acc>
                  </m:oMath>
                </a14:m>
                <a:r>
                  <a:rPr lang="en-US" sz="2800" dirty="0">
                    <a:latin typeface="+mj-lt"/>
                  </a:rPr>
                  <a:t>. Tính số đo góc </a:t>
                </a:r>
                <a14:m>
                  <m:oMath xmlns:m="http://schemas.openxmlformats.org/officeDocument/2006/math">
                    <m:acc>
                      <m:accPr>
                        <m:chr m:val="̂"/>
                        <m:ctrlPr>
                          <a:rPr lang="en-US" sz="2800" i="1" smtClean="0">
                            <a:latin typeface="Cambria Math" panose="02040503050406030204" pitchFamily="18" charset="0"/>
                          </a:rPr>
                        </m:ctrlPr>
                      </m:accPr>
                      <m:e>
                        <m:r>
                          <m:rPr>
                            <m:nor/>
                          </m:rPr>
                          <a:rPr lang="en-US" sz="2800" b="0" i="1" smtClean="0">
                            <a:latin typeface="+mj-lt"/>
                          </a:rPr>
                          <m:t>xAy</m:t>
                        </m:r>
                      </m:e>
                    </m:acc>
                  </m:oMath>
                </a14:m>
                <a:r>
                  <a:rPr lang="en-US" sz="2800" dirty="0">
                    <a:latin typeface="+mj-lt"/>
                  </a:rPr>
                  <a:t>.</a:t>
                </a:r>
              </a:p>
            </p:txBody>
          </p:sp>
        </mc:Choice>
        <mc:Fallback xmlns="">
          <p:sp>
            <p:nvSpPr>
              <p:cNvPr id="10" name="TextBox 9"/>
              <p:cNvSpPr txBox="1">
                <a:spLocks noRot="1" noChangeAspect="1" noMove="1" noResize="1" noEditPoints="1" noAdjustHandles="1" noChangeArrowheads="1" noChangeShapeType="1" noTextEdit="1"/>
              </p:cNvSpPr>
              <p:nvPr/>
            </p:nvSpPr>
            <p:spPr>
              <a:xfrm>
                <a:off x="244928" y="1514110"/>
                <a:ext cx="4860471" cy="1895840"/>
              </a:xfrm>
              <a:prstGeom prst="rect">
                <a:avLst/>
              </a:prstGeom>
              <a:blipFill rotWithShape="1">
                <a:blip r:embed="rId6"/>
                <a:stretch>
                  <a:fillRect l="-2509" t="-2251" r="-2635" b="-8039"/>
                </a:stretch>
              </a:blipFill>
            </p:spPr>
            <p:txBody>
              <a:bodyPr/>
              <a:lstStyle/>
              <a:p>
                <a:r>
                  <a:rPr lang="en-US">
                    <a:noFill/>
                  </a:rPr>
                  <a:t> </a:t>
                </a:r>
              </a:p>
            </p:txBody>
          </p:sp>
        </mc:Fallback>
      </mc:AlternateContent>
      <p:grpSp>
        <p:nvGrpSpPr>
          <p:cNvPr id="2" name="Group 1"/>
          <p:cNvGrpSpPr/>
          <p:nvPr/>
        </p:nvGrpSpPr>
        <p:grpSpPr>
          <a:xfrm>
            <a:off x="-38100" y="481171"/>
            <a:ext cx="5600701" cy="896937"/>
            <a:chOff x="0" y="531813"/>
            <a:chExt cx="5600701" cy="896937"/>
          </a:xfrm>
        </p:grpSpPr>
        <p:pic>
          <p:nvPicPr>
            <p:cNvPr id="11" name="Picture 2" descr="Các yếu tố ảnh hưởng đến hiệu quả làm việc nhóm dành cho sinh viên"/>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531813"/>
              <a:ext cx="1776413"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p:nvSpPr>
          <p:spPr bwMode="auto">
            <a:xfrm>
              <a:off x="1776413" y="763449"/>
              <a:ext cx="38242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r>
                <a:rPr lang="en-US" altLang="en-US" sz="2400" b="1" dirty="0">
                  <a:latin typeface="Times New Roman" pitchFamily="18" charset="0"/>
                  <a:cs typeface="Times New Roman" pitchFamily="18" charset="0"/>
                </a:rPr>
                <a:t>HOẠT ĐỘNG NHÓM</a:t>
              </a:r>
            </a:p>
          </p:txBody>
        </p:sp>
      </p:grpSp>
    </p:spTree>
    <p:extLst>
      <p:ext uri="{BB962C8B-B14F-4D97-AF65-F5344CB8AC3E}">
        <p14:creationId xmlns:p14="http://schemas.microsoft.com/office/powerpoint/2010/main" val="11702977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bg1"/>
            </a:solidFill>
            <a:effectLst/>
            <a:latin typeface=".VnTime"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bg1"/>
            </a:solidFill>
            <a:effectLst/>
            <a:latin typeface=".VnTime"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UI/customUI14.xml>ID15 2022CD STT156
</file>

<file path=docProps/app.xml><?xml version="1.0" encoding="utf-8"?>
<Properties xmlns="http://schemas.openxmlformats.org/officeDocument/2006/extended-properties" xmlns:vt="http://schemas.openxmlformats.org/officeDocument/2006/docPropsVTypes">
  <TotalTime>957</TotalTime>
  <Words>2438</Words>
  <Application>Microsoft Office PowerPoint</Application>
  <PresentationFormat>On-screen Show (16:9)</PresentationFormat>
  <Paragraphs>606</Paragraphs>
  <Slides>29</Slides>
  <Notes>21</Notes>
  <HiddenSlides>0</HiddenSlides>
  <MMClips>0</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29</vt:i4>
      </vt:variant>
    </vt:vector>
  </HeadingPairs>
  <TitlesOfParts>
    <vt:vector size="42" baseType="lpstr">
      <vt:lpstr>字魂59号-创粗黑</vt:lpstr>
      <vt:lpstr>思源黑体 Heavy</vt:lpstr>
      <vt:lpstr>.VnBodoniH</vt:lpstr>
      <vt:lpstr>.VnTime</vt:lpstr>
      <vt:lpstr>Arial</vt:lpstr>
      <vt:lpstr>Calibri</vt:lpstr>
      <vt:lpstr>Cambria Math</vt:lpstr>
      <vt:lpstr>Tahoma</vt:lpstr>
      <vt:lpstr>Times New Roman</vt:lpstr>
      <vt:lpstr>Office Theme</vt:lpstr>
      <vt:lpstr>2_Default Design</vt:lpstr>
      <vt:lpstr>1_Office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My PC</cp:lastModifiedBy>
  <cp:revision>217</cp:revision>
  <dcterms:created xsi:type="dcterms:W3CDTF">2022-06-16T15:24:58Z</dcterms:created>
  <dcterms:modified xsi:type="dcterms:W3CDTF">2022-07-17T14:59:59Z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11471005</vt:lpwstr>
  </property>
  <property fmtid="{D5CDD505-2E9C-101B-9397-08002B2CF9AE}" pid="3" name="NXPowerLiteSettings">
    <vt:lpwstr>E700052003A000</vt:lpwstr>
  </property>
  <property fmtid="{D5CDD505-2E9C-101B-9397-08002B2CF9AE}" pid="4" name="NXPowerLiteVersion">
    <vt:lpwstr>D9.1.2</vt:lpwstr>
  </property>
</Properties>
</file>