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package/2006/relationships/metadata/thumbnail" Target="docProps/thumbnail.jpeg" Id="rId2" /><Relationship Type="http://schemas.openxmlformats.org/officeDocument/2006/relationships/officeDocument" Target="ppt/presentation.xml" Id="rId1" /><Relationship Type="http://schemas.openxmlformats.org/officeDocument/2006/relationships/custom-properties" Target="docProps/custom.xml" Id="rId5" /><Relationship Type="http://schemas.openxmlformats.org/officeDocument/2006/relationships/extended-properties" Target="docProps/app.xml" Id="rId4" /><Relationship Type="http://schemas.microsoft.com/office/2007/relationships/ui/extensibility" Target="/customUI/customUI14.xml" Id="Reb9b8ea5c6ec440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7"/>
  </p:notesMasterIdLst>
  <p:sldIdLst>
    <p:sldId id="256" r:id="rId2"/>
    <p:sldId id="298" r:id="rId3"/>
    <p:sldId id="258" r:id="rId4"/>
    <p:sldId id="326" r:id="rId5"/>
    <p:sldId id="318" r:id="rId6"/>
    <p:sldId id="319" r:id="rId7"/>
    <p:sldId id="320" r:id="rId8"/>
    <p:sldId id="321" r:id="rId9"/>
    <p:sldId id="322" r:id="rId10"/>
    <p:sldId id="323" r:id="rId11"/>
    <p:sldId id="327" r:id="rId12"/>
    <p:sldId id="328" r:id="rId13"/>
    <p:sldId id="259" r:id="rId14"/>
    <p:sldId id="338" r:id="rId15"/>
    <p:sldId id="339" r:id="rId16"/>
    <p:sldId id="331" r:id="rId17"/>
    <p:sldId id="334" r:id="rId18"/>
    <p:sldId id="335" r:id="rId19"/>
    <p:sldId id="336" r:id="rId20"/>
    <p:sldId id="347" r:id="rId21"/>
    <p:sldId id="346" r:id="rId22"/>
    <p:sldId id="337" r:id="rId23"/>
    <p:sldId id="340" r:id="rId24"/>
    <p:sldId id="344" r:id="rId25"/>
    <p:sldId id="341" r:id="rId26"/>
    <p:sldId id="260" r:id="rId27"/>
    <p:sldId id="342" r:id="rId28"/>
    <p:sldId id="343" r:id="rId29"/>
    <p:sldId id="261" r:id="rId30"/>
    <p:sldId id="317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271" r:id="rId45"/>
    <p:sldId id="262" r:id="rId46"/>
  </p:sldIdLst>
  <p:sldSz cx="12192000" cy="6858000"/>
  <p:notesSz cx="6858000" cy="9144000"/>
  <p:custDataLst>
    <p:tags r:id="rId4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A6946"/>
    <a:srgbClr val="DF8862"/>
    <a:srgbClr val="4DD167"/>
    <a:srgbClr val="FFFF99"/>
    <a:srgbClr val="32CFFA"/>
    <a:srgbClr val="FF7878"/>
    <a:srgbClr val="FB6D21"/>
    <a:srgbClr val="2DAD46"/>
    <a:srgbClr val="E3D64A"/>
    <a:srgbClr val="99F17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259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-246" y="-114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emf"/><Relationship Id="rId1" Type="http://schemas.openxmlformats.org/officeDocument/2006/relationships/image" Target="../media/image4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emf"/><Relationship Id="rId1" Type="http://schemas.openxmlformats.org/officeDocument/2006/relationships/image" Target="../media/image4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CC89A-0AC9-4FE1-8841-AF55F2D58373}" type="datetimeFigureOut">
              <a:rPr lang="zh-CN" altLang="en-US" smtClean="0"/>
              <a:pPr/>
              <a:t>2022/7/8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262BB-8E9A-477E-9A44-39AFDCBF76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44952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80263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6353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86266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96543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88243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Kích</a:t>
            </a:r>
            <a:r>
              <a:rPr lang="en-US" baseline="0"/>
              <a:t> chuột vào đáp án A, B, C, D</a:t>
            </a:r>
            <a:endParaRPr/>
          </a:p>
        </p:txBody>
      </p:sp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Kích</a:t>
            </a:r>
            <a:r>
              <a:rPr lang="en-US" baseline="0"/>
              <a:t> vào mũi tên để quay lại và trả lời lại câu hỏi</a:t>
            </a:r>
            <a:endParaRPr/>
          </a:p>
        </p:txBody>
      </p:sp>
      <p:sp>
        <p:nvSpPr>
          <p:cNvPr id="195" name="Google Shape;19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Kích</a:t>
            </a:r>
            <a:r>
              <a:rPr lang="en-US" baseline="0"/>
              <a:t> vào mũi tên để chuyển sang câu hỏi tiếp theo</a:t>
            </a:r>
            <a:endParaRPr/>
          </a:p>
        </p:txBody>
      </p:sp>
      <p:sp>
        <p:nvSpPr>
          <p:cNvPr id="208" name="Google Shape;2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Kích</a:t>
            </a:r>
            <a:r>
              <a:rPr lang="en-US" baseline="0"/>
              <a:t> chuột vào đáp án A, B, C, D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Kích</a:t>
            </a:r>
            <a:r>
              <a:rPr lang="en-US" baseline="0"/>
              <a:t> vào mũi tên để quay lại và trả lời lại câu hỏi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626406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Kích</a:t>
            </a:r>
            <a:r>
              <a:rPr lang="en-US" baseline="0"/>
              <a:t> vào mũi tên để chuyển sang câu hỏi tiếp theo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Kích</a:t>
            </a:r>
            <a:r>
              <a:rPr lang="en-US" baseline="0"/>
              <a:t> chuột vào đáp án A, B, C, D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Kích</a:t>
            </a:r>
            <a:r>
              <a:rPr lang="en-US" baseline="0"/>
              <a:t> vào mũi tên để quay lại và trả lời lại câu hỏi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Kích</a:t>
            </a:r>
            <a:r>
              <a:rPr lang="en-US" baseline="0"/>
              <a:t> vào mũi tên để chuyển sang câu hỏi tiếp theo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Kích</a:t>
            </a:r>
            <a:r>
              <a:rPr lang="en-US" baseline="0"/>
              <a:t> chuột vào đáp án A, B, C, D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Kích</a:t>
            </a:r>
            <a:r>
              <a:rPr lang="en-US" baseline="0"/>
              <a:t> vào mũi tên để quay lại và trả lời lại câu hỏi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Kích</a:t>
            </a:r>
            <a:r>
              <a:rPr lang="en-US" baseline="0"/>
              <a:t> vào mũi tên để chuyển sang nội dung kế tiếp</a:t>
            </a:r>
            <a:endParaRPr lang="en-US"/>
          </a:p>
        </p:txBody>
      </p:sp>
      <p:sp>
        <p:nvSpPr>
          <p:cNvPr id="405" name="Google Shape;40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143673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262BB-8E9A-477E-9A44-39AFDCBF76E1}" type="slidenum">
              <a:rPr lang="zh-CN" altLang="en-US" smtClean="0"/>
              <a:pPr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11665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đi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baseline="0" dirty="0"/>
          </a:p>
          <a:p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thúc</a:t>
            </a:r>
            <a:r>
              <a:rPr lang="en-US" baseline="0" dirty="0"/>
              <a:t> 5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gấu</a:t>
            </a:r>
            <a:r>
              <a:rPr lang="en-US" baseline="0" dirty="0"/>
              <a:t> </a:t>
            </a:r>
            <a:r>
              <a:rPr lang="en-US" baseline="0" dirty="0" err="1"/>
              <a:t>Pooth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sang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7414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đi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baseline="0" dirty="0"/>
          </a:p>
          <a:p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thúc</a:t>
            </a:r>
            <a:r>
              <a:rPr lang="en-US" baseline="0" dirty="0"/>
              <a:t> 5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gấu</a:t>
            </a:r>
            <a:r>
              <a:rPr lang="en-US" baseline="0" dirty="0"/>
              <a:t> </a:t>
            </a:r>
            <a:r>
              <a:rPr lang="en-US" baseline="0" dirty="0" err="1"/>
              <a:t>Pooth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sang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5831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hũ</a:t>
            </a:r>
            <a:r>
              <a:rPr lang="en-US" baseline="0" dirty="0"/>
              <a:t> </a:t>
            </a:r>
            <a:r>
              <a:rPr lang="en-US" baseline="0" dirty="0" err="1"/>
              <a:t>mật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8265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Kích</a:t>
            </a:r>
            <a:r>
              <a:rPr lang="en-US" baseline="0"/>
              <a:t> chuột vào hũ mật để quay lại trang đầu trò chơi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9518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Kích</a:t>
            </a:r>
            <a:r>
              <a:rPr lang="en-US" baseline="0"/>
              <a:t> chuột vào hũ mật để quay lại trang đầu trò chơi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6901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Kích</a:t>
            </a:r>
            <a:r>
              <a:rPr lang="en-US" baseline="0"/>
              <a:t> chuột vào hũ mật để quay lại trang đầu trò chơi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1545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Kích</a:t>
            </a:r>
            <a:r>
              <a:rPr lang="en-US" baseline="0"/>
              <a:t> chuột vào hũ mật để quay lại trang đầu trò chơi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5642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A8BF-A8EC-4C43-9A9F-C02C8212A691}" type="datetimeFigureOut">
              <a:rPr lang="zh-CN" altLang="en-US" smtClean="0"/>
              <a:pPr/>
              <a:t>2022/7/8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486D7-4405-4F3D-B450-589344FC09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A8BF-A8EC-4C43-9A9F-C02C8212A691}" type="datetimeFigureOut">
              <a:rPr lang="zh-CN" altLang="en-US" smtClean="0"/>
              <a:pPr/>
              <a:t>2022/7/8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486D7-4405-4F3D-B450-589344FC09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A8BF-A8EC-4C43-9A9F-C02C8212A691}" type="datetimeFigureOut">
              <a:rPr lang="zh-CN" altLang="en-US" smtClean="0"/>
              <a:pPr/>
              <a:t>2022/7/8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486D7-4405-4F3D-B450-589344FC09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6"/>
            <a:ext cx="11243715" cy="6324591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8" y="405301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5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9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4930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pull/>
      </p:transition>
    </mc:Choice>
    <mc:Fallback>
      <p:transition spd="slow">
        <p:pull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xmlns="" val="1251334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A8BF-A8EC-4C43-9A9F-C02C8212A691}" type="datetimeFigureOut">
              <a:rPr lang="zh-CN" altLang="en-US" smtClean="0"/>
              <a:pPr/>
              <a:t>2022/7/8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486D7-4405-4F3D-B450-589344FC09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A8BF-A8EC-4C43-9A9F-C02C8212A691}" type="datetimeFigureOut">
              <a:rPr lang="zh-CN" altLang="en-US" smtClean="0"/>
              <a:pPr/>
              <a:t>2022/7/8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486D7-4405-4F3D-B450-589344FC09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A8BF-A8EC-4C43-9A9F-C02C8212A691}" type="datetimeFigureOut">
              <a:rPr lang="zh-CN" altLang="en-US" smtClean="0"/>
              <a:pPr/>
              <a:t>2022/7/8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486D7-4405-4F3D-B450-589344FC09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A8BF-A8EC-4C43-9A9F-C02C8212A691}" type="datetimeFigureOut">
              <a:rPr lang="zh-CN" altLang="en-US" smtClean="0"/>
              <a:pPr/>
              <a:t>2022/7/8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486D7-4405-4F3D-B450-589344FC09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A8BF-A8EC-4C43-9A9F-C02C8212A691}" type="datetimeFigureOut">
              <a:rPr lang="zh-CN" altLang="en-US" smtClean="0"/>
              <a:pPr/>
              <a:t>2022/7/8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486D7-4405-4F3D-B450-589344FC09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A8BF-A8EC-4C43-9A9F-C02C8212A691}" type="datetimeFigureOut">
              <a:rPr lang="zh-CN" altLang="en-US" smtClean="0"/>
              <a:pPr/>
              <a:t>2022/7/8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486D7-4405-4F3D-B450-589344FC09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A8BF-A8EC-4C43-9A9F-C02C8212A691}" type="datetimeFigureOut">
              <a:rPr lang="zh-CN" altLang="en-US" smtClean="0"/>
              <a:pPr/>
              <a:t>2022/7/8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486D7-4405-4F3D-B450-589344FC09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A8BF-A8EC-4C43-9A9F-C02C8212A691}" type="datetimeFigureOut">
              <a:rPr lang="zh-CN" altLang="en-US" smtClean="0"/>
              <a:pPr/>
              <a:t>2022/7/8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486D7-4405-4F3D-B450-589344FC09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9F1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CA8BF-A8EC-4C43-9A9F-C02C8212A691}" type="datetimeFigureOut">
              <a:rPr lang="zh-CN" altLang="en-US" smtClean="0"/>
              <a:pPr/>
              <a:t>2022/7/8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486D7-4405-4F3D-B450-589344FC09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xmlns="" Requires="p14">
      <p:transition spd="med" p14:dur="700" advTm="3000">
        <p:fade/>
      </p:transition>
    </mc:Choice>
    <mc:Fallback>
      <p:transition spd="med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15.pn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5" Type="http://schemas.openxmlformats.org/officeDocument/2006/relationships/image" Target="../media/image6.png"/><Relationship Id="rId4" Type="http://schemas.openxmlformats.org/officeDocument/2006/relationships/slide" Target="slide5.xml"/><Relationship Id="rId9" Type="http://schemas.openxmlformats.org/officeDocument/2006/relationships/image" Target="../media/image3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5.png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3.png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6.png"/><Relationship Id="rId4" Type="http://schemas.openxmlformats.org/officeDocument/2006/relationships/oleObject" Target="../embeddings/oleObject1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2.png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5.png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62.png"/><Relationship Id="rId4" Type="http://schemas.openxmlformats.org/officeDocument/2006/relationships/oleObject" Target="../embeddings/oleObject2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microsoft.com/office/2007/relationships/hdphoto" Target="../media/hdphoto1.wdp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image" Target="../media/image76.png"/><Relationship Id="rId7" Type="http://schemas.openxmlformats.org/officeDocument/2006/relationships/image" Target="../media/image79.png"/><Relationship Id="rId12" Type="http://schemas.openxmlformats.org/officeDocument/2006/relationships/image" Target="../media/image8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11" Type="http://schemas.openxmlformats.org/officeDocument/2006/relationships/image" Target="../media/image81.png"/><Relationship Id="rId5" Type="http://schemas.openxmlformats.org/officeDocument/2006/relationships/image" Target="../media/image78.png"/><Relationship Id="rId10" Type="http://schemas.openxmlformats.org/officeDocument/2006/relationships/image" Target="../media/image80.png"/><Relationship Id="rId4" Type="http://schemas.openxmlformats.org/officeDocument/2006/relationships/image" Target="../media/image77.png"/><Relationship Id="rId9" Type="http://schemas.openxmlformats.org/officeDocument/2006/relationships/slide" Target="slide4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3.png"/><Relationship Id="rId7" Type="http://schemas.openxmlformats.org/officeDocument/2006/relationships/slide" Target="slide3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7.png"/><Relationship Id="rId7" Type="http://schemas.openxmlformats.org/officeDocument/2006/relationships/slide" Target="slide3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89.png"/><Relationship Id="rId10" Type="http://schemas.openxmlformats.org/officeDocument/2006/relationships/image" Target="../media/image81.png"/><Relationship Id="rId4" Type="http://schemas.openxmlformats.org/officeDocument/2006/relationships/image" Target="../media/image88.png"/><Relationship Id="rId9" Type="http://schemas.openxmlformats.org/officeDocument/2006/relationships/image" Target="../media/image9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6.png"/><Relationship Id="rId7" Type="http://schemas.openxmlformats.org/officeDocument/2006/relationships/slide" Target="slide3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11" Type="http://schemas.openxmlformats.org/officeDocument/2006/relationships/image" Target="../media/image81.png"/><Relationship Id="rId5" Type="http://schemas.openxmlformats.org/officeDocument/2006/relationships/image" Target="../media/image80.png"/><Relationship Id="rId10" Type="http://schemas.openxmlformats.org/officeDocument/2006/relationships/image" Target="../media/image79.png"/><Relationship Id="rId4" Type="http://schemas.openxmlformats.org/officeDocument/2006/relationships/image" Target="../media/image77.png"/><Relationship Id="rId9" Type="http://schemas.openxmlformats.org/officeDocument/2006/relationships/slide" Target="slide3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3.png"/><Relationship Id="rId7" Type="http://schemas.openxmlformats.org/officeDocument/2006/relationships/slide" Target="slide3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7.png"/><Relationship Id="rId7" Type="http://schemas.openxmlformats.org/officeDocument/2006/relationships/slide" Target="slide3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89.png"/><Relationship Id="rId10" Type="http://schemas.openxmlformats.org/officeDocument/2006/relationships/image" Target="../media/image81.png"/><Relationship Id="rId4" Type="http://schemas.openxmlformats.org/officeDocument/2006/relationships/image" Target="../media/image88.png"/><Relationship Id="rId9" Type="http://schemas.openxmlformats.org/officeDocument/2006/relationships/image" Target="../media/image9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image" Target="../media/image76.png"/><Relationship Id="rId7" Type="http://schemas.openxmlformats.org/officeDocument/2006/relationships/image" Target="../media/image82.png"/><Relationship Id="rId12" Type="http://schemas.openxmlformats.org/officeDocument/2006/relationships/image" Target="../media/image9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9.xml"/><Relationship Id="rId11" Type="http://schemas.openxmlformats.org/officeDocument/2006/relationships/image" Target="../media/image92.emf"/><Relationship Id="rId5" Type="http://schemas.openxmlformats.org/officeDocument/2006/relationships/image" Target="../media/image78.png"/><Relationship Id="rId10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7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3.png"/><Relationship Id="rId7" Type="http://schemas.openxmlformats.org/officeDocument/2006/relationships/slide" Target="slide3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gif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7.png"/><Relationship Id="rId7" Type="http://schemas.openxmlformats.org/officeDocument/2006/relationships/slide" Target="slide4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89.png"/><Relationship Id="rId10" Type="http://schemas.openxmlformats.org/officeDocument/2006/relationships/image" Target="../media/image81.png"/><Relationship Id="rId4" Type="http://schemas.openxmlformats.org/officeDocument/2006/relationships/image" Target="../media/image88.png"/><Relationship Id="rId9" Type="http://schemas.openxmlformats.org/officeDocument/2006/relationships/image" Target="../media/image9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96.png"/><Relationship Id="rId3" Type="http://schemas.openxmlformats.org/officeDocument/2006/relationships/image" Target="../media/image76.png"/><Relationship Id="rId7" Type="http://schemas.openxmlformats.org/officeDocument/2006/relationships/slide" Target="slide42.xml"/><Relationship Id="rId12" Type="http://schemas.openxmlformats.org/officeDocument/2006/relationships/image" Target="../media/image95.png"/><Relationship Id="rId17" Type="http://schemas.openxmlformats.org/officeDocument/2006/relationships/image" Target="../media/image99.emf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11" Type="http://schemas.openxmlformats.org/officeDocument/2006/relationships/image" Target="../media/image81.png"/><Relationship Id="rId5" Type="http://schemas.openxmlformats.org/officeDocument/2006/relationships/image" Target="../media/image80.png"/><Relationship Id="rId15" Type="http://schemas.openxmlformats.org/officeDocument/2006/relationships/image" Target="../media/image97.png"/><Relationship Id="rId10" Type="http://schemas.openxmlformats.org/officeDocument/2006/relationships/image" Target="../media/image79.png"/><Relationship Id="rId4" Type="http://schemas.openxmlformats.org/officeDocument/2006/relationships/image" Target="../media/image94.png"/><Relationship Id="rId9" Type="http://schemas.openxmlformats.org/officeDocument/2006/relationships/slide" Target="slide43.xml"/><Relationship Id="rId14" Type="http://schemas.openxmlformats.org/officeDocument/2006/relationships/slide" Target="slide4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3.png"/><Relationship Id="rId7" Type="http://schemas.openxmlformats.org/officeDocument/2006/relationships/slide" Target="slide4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7.png"/><Relationship Id="rId7" Type="http://schemas.openxmlformats.org/officeDocument/2006/relationships/slide" Target="slide4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89.png"/><Relationship Id="rId10" Type="http://schemas.openxmlformats.org/officeDocument/2006/relationships/image" Target="../media/image81.png"/><Relationship Id="rId4" Type="http://schemas.openxmlformats.org/officeDocument/2006/relationships/image" Target="../media/image88.png"/><Relationship Id="rId9" Type="http://schemas.openxmlformats.org/officeDocument/2006/relationships/image" Target="../media/image9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8.png"/><Relationship Id="rId18" Type="http://schemas.openxmlformats.org/officeDocument/2006/relationships/image" Target="../media/image7.jpeg"/><Relationship Id="rId3" Type="http://schemas.openxmlformats.org/officeDocument/2006/relationships/slide" Target="slide6.xml"/><Relationship Id="rId7" Type="http://schemas.openxmlformats.org/officeDocument/2006/relationships/image" Target="../media/image12.gif"/><Relationship Id="rId12" Type="http://schemas.openxmlformats.org/officeDocument/2006/relationships/image" Target="../media/image9.png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6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image" Target="../media/image14.png"/><Relationship Id="rId5" Type="http://schemas.openxmlformats.org/officeDocument/2006/relationships/slide" Target="slide8.xml"/><Relationship Id="rId15" Type="http://schemas.openxmlformats.org/officeDocument/2006/relationships/slide" Target="slide9.xml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5.gif"/><Relationship Id="rId1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10" Type="http://schemas.openxmlformats.org/officeDocument/2006/relationships/image" Target="../media/image20.emf"/><Relationship Id="rId4" Type="http://schemas.openxmlformats.org/officeDocument/2006/relationships/slide" Target="slide5.xm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10" Type="http://schemas.openxmlformats.org/officeDocument/2006/relationships/image" Target="../media/image20.emf"/><Relationship Id="rId4" Type="http://schemas.openxmlformats.org/officeDocument/2006/relationships/slide" Target="slide5.xml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6.png"/><Relationship Id="rId10" Type="http://schemas.openxmlformats.org/officeDocument/2006/relationships/image" Target="../media/image20.emf"/><Relationship Id="rId4" Type="http://schemas.openxmlformats.org/officeDocument/2006/relationships/slide" Target="slide5.xml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组合 105"/>
          <p:cNvGrpSpPr/>
          <p:nvPr/>
        </p:nvGrpSpPr>
        <p:grpSpPr>
          <a:xfrm>
            <a:off x="8488362" y="2901463"/>
            <a:ext cx="1438275" cy="1470025"/>
            <a:chOff x="9093200" y="2751138"/>
            <a:chExt cx="1438275" cy="1470025"/>
          </a:xfrm>
        </p:grpSpPr>
        <p:sp>
          <p:nvSpPr>
            <p:cNvPr id="9" name="Freeform 6"/>
            <p:cNvSpPr/>
            <p:nvPr/>
          </p:nvSpPr>
          <p:spPr bwMode="auto">
            <a:xfrm>
              <a:off x="9093200" y="2751138"/>
              <a:ext cx="1438275" cy="1470025"/>
            </a:xfrm>
            <a:custGeom>
              <a:avLst/>
              <a:gdLst>
                <a:gd name="T0" fmla="*/ 182 w 197"/>
                <a:gd name="T1" fmla="*/ 92 h 201"/>
                <a:gd name="T2" fmla="*/ 165 w 197"/>
                <a:gd name="T3" fmla="*/ 4 h 201"/>
                <a:gd name="T4" fmla="*/ 158 w 197"/>
                <a:gd name="T5" fmla="*/ 5 h 201"/>
                <a:gd name="T6" fmla="*/ 172 w 197"/>
                <a:gd name="T7" fmla="*/ 91 h 201"/>
                <a:gd name="T8" fmla="*/ 189 w 197"/>
                <a:gd name="T9" fmla="*/ 179 h 201"/>
                <a:gd name="T10" fmla="*/ 86 w 197"/>
                <a:gd name="T11" fmla="*/ 185 h 201"/>
                <a:gd name="T12" fmla="*/ 2 w 197"/>
                <a:gd name="T13" fmla="*/ 197 h 201"/>
                <a:gd name="T14" fmla="*/ 3 w 197"/>
                <a:gd name="T15" fmla="*/ 200 h 201"/>
                <a:gd name="T16" fmla="*/ 98 w 197"/>
                <a:gd name="T17" fmla="*/ 191 h 201"/>
                <a:gd name="T18" fmla="*/ 193 w 197"/>
                <a:gd name="T19" fmla="*/ 186 h 201"/>
                <a:gd name="T20" fmla="*/ 197 w 197"/>
                <a:gd name="T21" fmla="*/ 182 h 201"/>
                <a:gd name="T22" fmla="*/ 182 w 197"/>
                <a:gd name="T23" fmla="*/ 9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" h="201">
                  <a:moveTo>
                    <a:pt x="182" y="92"/>
                  </a:moveTo>
                  <a:cubicBezTo>
                    <a:pt x="177" y="64"/>
                    <a:pt x="175" y="31"/>
                    <a:pt x="165" y="4"/>
                  </a:cubicBezTo>
                  <a:cubicBezTo>
                    <a:pt x="164" y="0"/>
                    <a:pt x="158" y="0"/>
                    <a:pt x="158" y="5"/>
                  </a:cubicBezTo>
                  <a:cubicBezTo>
                    <a:pt x="158" y="33"/>
                    <a:pt x="167" y="63"/>
                    <a:pt x="172" y="91"/>
                  </a:cubicBezTo>
                  <a:cubicBezTo>
                    <a:pt x="178" y="120"/>
                    <a:pt x="184" y="150"/>
                    <a:pt x="189" y="179"/>
                  </a:cubicBezTo>
                  <a:cubicBezTo>
                    <a:pt x="155" y="181"/>
                    <a:pt x="120" y="183"/>
                    <a:pt x="86" y="185"/>
                  </a:cubicBezTo>
                  <a:cubicBezTo>
                    <a:pt x="59" y="186"/>
                    <a:pt x="26" y="184"/>
                    <a:pt x="2" y="197"/>
                  </a:cubicBezTo>
                  <a:cubicBezTo>
                    <a:pt x="0" y="198"/>
                    <a:pt x="1" y="201"/>
                    <a:pt x="3" y="200"/>
                  </a:cubicBezTo>
                  <a:cubicBezTo>
                    <a:pt x="33" y="191"/>
                    <a:pt x="67" y="193"/>
                    <a:pt x="98" y="191"/>
                  </a:cubicBezTo>
                  <a:cubicBezTo>
                    <a:pt x="130" y="190"/>
                    <a:pt x="162" y="188"/>
                    <a:pt x="193" y="186"/>
                  </a:cubicBezTo>
                  <a:cubicBezTo>
                    <a:pt x="196" y="186"/>
                    <a:pt x="197" y="184"/>
                    <a:pt x="197" y="182"/>
                  </a:cubicBezTo>
                  <a:cubicBezTo>
                    <a:pt x="192" y="152"/>
                    <a:pt x="186" y="122"/>
                    <a:pt x="182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9291638" y="2927350"/>
              <a:ext cx="831850" cy="1096963"/>
            </a:xfrm>
            <a:custGeom>
              <a:avLst/>
              <a:gdLst>
                <a:gd name="T0" fmla="*/ 113 w 114"/>
                <a:gd name="T1" fmla="*/ 5 h 150"/>
                <a:gd name="T2" fmla="*/ 105 w 114"/>
                <a:gd name="T3" fmla="*/ 3 h 150"/>
                <a:gd name="T4" fmla="*/ 90 w 114"/>
                <a:gd name="T5" fmla="*/ 59 h 150"/>
                <a:gd name="T6" fmla="*/ 57 w 114"/>
                <a:gd name="T7" fmla="*/ 39 h 150"/>
                <a:gd name="T8" fmla="*/ 48 w 114"/>
                <a:gd name="T9" fmla="*/ 43 h 150"/>
                <a:gd name="T10" fmla="*/ 45 w 114"/>
                <a:gd name="T11" fmla="*/ 105 h 150"/>
                <a:gd name="T12" fmla="*/ 14 w 114"/>
                <a:gd name="T13" fmla="*/ 93 h 150"/>
                <a:gd name="T14" fmla="*/ 9 w 114"/>
                <a:gd name="T15" fmla="*/ 96 h 150"/>
                <a:gd name="T16" fmla="*/ 0 w 114"/>
                <a:gd name="T17" fmla="*/ 147 h 150"/>
                <a:gd name="T18" fmla="*/ 4 w 114"/>
                <a:gd name="T19" fmla="*/ 148 h 150"/>
                <a:gd name="T20" fmla="*/ 15 w 114"/>
                <a:gd name="T21" fmla="*/ 103 h 150"/>
                <a:gd name="T22" fmla="*/ 47 w 114"/>
                <a:gd name="T23" fmla="*/ 117 h 150"/>
                <a:gd name="T24" fmla="*/ 55 w 114"/>
                <a:gd name="T25" fmla="*/ 113 h 150"/>
                <a:gd name="T26" fmla="*/ 58 w 114"/>
                <a:gd name="T27" fmla="*/ 55 h 150"/>
                <a:gd name="T28" fmla="*/ 93 w 114"/>
                <a:gd name="T29" fmla="*/ 72 h 150"/>
                <a:gd name="T30" fmla="*/ 100 w 114"/>
                <a:gd name="T31" fmla="*/ 68 h 150"/>
                <a:gd name="T32" fmla="*/ 113 w 114"/>
                <a:gd name="T33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50">
                  <a:moveTo>
                    <a:pt x="113" y="5"/>
                  </a:moveTo>
                  <a:cubicBezTo>
                    <a:pt x="112" y="2"/>
                    <a:pt x="107" y="0"/>
                    <a:pt x="105" y="3"/>
                  </a:cubicBezTo>
                  <a:cubicBezTo>
                    <a:pt x="96" y="19"/>
                    <a:pt x="94" y="40"/>
                    <a:pt x="90" y="59"/>
                  </a:cubicBezTo>
                  <a:cubicBezTo>
                    <a:pt x="77" y="56"/>
                    <a:pt x="67" y="50"/>
                    <a:pt x="57" y="39"/>
                  </a:cubicBezTo>
                  <a:cubicBezTo>
                    <a:pt x="54" y="35"/>
                    <a:pt x="48" y="39"/>
                    <a:pt x="48" y="43"/>
                  </a:cubicBezTo>
                  <a:cubicBezTo>
                    <a:pt x="45" y="64"/>
                    <a:pt x="45" y="85"/>
                    <a:pt x="45" y="105"/>
                  </a:cubicBezTo>
                  <a:cubicBezTo>
                    <a:pt x="34" y="101"/>
                    <a:pt x="24" y="98"/>
                    <a:pt x="14" y="93"/>
                  </a:cubicBezTo>
                  <a:cubicBezTo>
                    <a:pt x="12" y="93"/>
                    <a:pt x="9" y="94"/>
                    <a:pt x="9" y="96"/>
                  </a:cubicBezTo>
                  <a:cubicBezTo>
                    <a:pt x="5" y="113"/>
                    <a:pt x="1" y="130"/>
                    <a:pt x="0" y="147"/>
                  </a:cubicBezTo>
                  <a:cubicBezTo>
                    <a:pt x="0" y="149"/>
                    <a:pt x="3" y="150"/>
                    <a:pt x="4" y="148"/>
                  </a:cubicBezTo>
                  <a:cubicBezTo>
                    <a:pt x="7" y="132"/>
                    <a:pt x="11" y="118"/>
                    <a:pt x="15" y="103"/>
                  </a:cubicBezTo>
                  <a:cubicBezTo>
                    <a:pt x="26" y="107"/>
                    <a:pt x="37" y="112"/>
                    <a:pt x="47" y="117"/>
                  </a:cubicBezTo>
                  <a:cubicBezTo>
                    <a:pt x="51" y="119"/>
                    <a:pt x="55" y="117"/>
                    <a:pt x="55" y="113"/>
                  </a:cubicBezTo>
                  <a:cubicBezTo>
                    <a:pt x="55" y="94"/>
                    <a:pt x="55" y="74"/>
                    <a:pt x="58" y="55"/>
                  </a:cubicBezTo>
                  <a:cubicBezTo>
                    <a:pt x="68" y="64"/>
                    <a:pt x="79" y="69"/>
                    <a:pt x="93" y="72"/>
                  </a:cubicBezTo>
                  <a:cubicBezTo>
                    <a:pt x="96" y="72"/>
                    <a:pt x="99" y="71"/>
                    <a:pt x="100" y="68"/>
                  </a:cubicBezTo>
                  <a:cubicBezTo>
                    <a:pt x="105" y="48"/>
                    <a:pt x="114" y="26"/>
                    <a:pt x="11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4" name="任意多边形: 形状 113"/>
          <p:cNvSpPr/>
          <p:nvPr/>
        </p:nvSpPr>
        <p:spPr bwMode="auto">
          <a:xfrm>
            <a:off x="-68995" y="3017"/>
            <a:ext cx="6778719" cy="6854983"/>
          </a:xfrm>
          <a:custGeom>
            <a:avLst/>
            <a:gdLst>
              <a:gd name="connsiteX0" fmla="*/ 0 w 6778719"/>
              <a:gd name="connsiteY0" fmla="*/ 0 h 6854983"/>
              <a:gd name="connsiteX1" fmla="*/ 175893 w 6778719"/>
              <a:gd name="connsiteY1" fmla="*/ 0 h 6854983"/>
              <a:gd name="connsiteX2" fmla="*/ 4636095 w 6778719"/>
              <a:gd name="connsiteY2" fmla="*/ 0 h 6854983"/>
              <a:gd name="connsiteX3" fmla="*/ 4176906 w 6778719"/>
              <a:gd name="connsiteY3" fmla="*/ 669510 h 6854983"/>
              <a:gd name="connsiteX4" fmla="*/ 5584421 w 6778719"/>
              <a:gd name="connsiteY4" fmla="*/ 709481 h 6854983"/>
              <a:gd name="connsiteX5" fmla="*/ 6173380 w 6778719"/>
              <a:gd name="connsiteY5" fmla="*/ 3377528 h 6854983"/>
              <a:gd name="connsiteX6" fmla="*/ 6732393 w 6778719"/>
              <a:gd name="connsiteY6" fmla="*/ 4526687 h 6854983"/>
              <a:gd name="connsiteX7" fmla="*/ 5564456 w 6778719"/>
              <a:gd name="connsiteY7" fmla="*/ 5056300 h 6854983"/>
              <a:gd name="connsiteX8" fmla="*/ 5205091 w 6778719"/>
              <a:gd name="connsiteY8" fmla="*/ 6185473 h 6854983"/>
              <a:gd name="connsiteX9" fmla="*/ 3837506 w 6778719"/>
              <a:gd name="connsiteY9" fmla="*/ 5985620 h 6854983"/>
              <a:gd name="connsiteX10" fmla="*/ 3128757 w 6778719"/>
              <a:gd name="connsiteY10" fmla="*/ 6655130 h 6854983"/>
              <a:gd name="connsiteX11" fmla="*/ 2230344 w 6778719"/>
              <a:gd name="connsiteY11" fmla="*/ 6265415 h 6854983"/>
              <a:gd name="connsiteX12" fmla="*/ 2050661 w 6778719"/>
              <a:gd name="connsiteY12" fmla="*/ 6854983 h 6854983"/>
              <a:gd name="connsiteX13" fmla="*/ 276808 w 6778719"/>
              <a:gd name="connsiteY13" fmla="*/ 6854983 h 6854983"/>
              <a:gd name="connsiteX14" fmla="*/ 0 w 6778719"/>
              <a:gd name="connsiteY14" fmla="*/ 6854983 h 68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78719" h="6854983">
                <a:moveTo>
                  <a:pt x="0" y="0"/>
                </a:moveTo>
                <a:lnTo>
                  <a:pt x="175893" y="0"/>
                </a:lnTo>
                <a:cubicBezTo>
                  <a:pt x="4636095" y="0"/>
                  <a:pt x="4636095" y="0"/>
                  <a:pt x="4636095" y="0"/>
                </a:cubicBezTo>
                <a:cubicBezTo>
                  <a:pt x="4606148" y="279795"/>
                  <a:pt x="4436448" y="559591"/>
                  <a:pt x="4176906" y="669510"/>
                </a:cubicBezTo>
                <a:cubicBezTo>
                  <a:pt x="4646078" y="599561"/>
                  <a:pt x="5135214" y="559591"/>
                  <a:pt x="5584421" y="709481"/>
                </a:cubicBezTo>
                <a:cubicBezTo>
                  <a:pt x="6482834" y="1009262"/>
                  <a:pt x="7421177" y="2897879"/>
                  <a:pt x="6173380" y="3377528"/>
                </a:cubicBezTo>
                <a:cubicBezTo>
                  <a:pt x="6622587" y="3517426"/>
                  <a:pt x="6892111" y="4077016"/>
                  <a:pt x="6732393" y="4526687"/>
                </a:cubicBezTo>
                <a:cubicBezTo>
                  <a:pt x="6572675" y="4976358"/>
                  <a:pt x="6013663" y="5236168"/>
                  <a:pt x="5564456" y="5056300"/>
                </a:cubicBezTo>
                <a:cubicBezTo>
                  <a:pt x="5913839" y="5376066"/>
                  <a:pt x="5644315" y="6015598"/>
                  <a:pt x="5205091" y="6185473"/>
                </a:cubicBezTo>
                <a:cubicBezTo>
                  <a:pt x="4765866" y="6345356"/>
                  <a:pt x="4266748" y="6175481"/>
                  <a:pt x="3837506" y="5985620"/>
                </a:cubicBezTo>
                <a:cubicBezTo>
                  <a:pt x="3757647" y="6325371"/>
                  <a:pt x="3468158" y="6595173"/>
                  <a:pt x="3128757" y="6655130"/>
                </a:cubicBezTo>
                <a:cubicBezTo>
                  <a:pt x="2789356" y="6715086"/>
                  <a:pt x="2420009" y="6555203"/>
                  <a:pt x="2230344" y="6265415"/>
                </a:cubicBezTo>
                <a:cubicBezTo>
                  <a:pt x="2220361" y="6475261"/>
                  <a:pt x="2160467" y="6675115"/>
                  <a:pt x="2050661" y="6854983"/>
                </a:cubicBezTo>
                <a:cubicBezTo>
                  <a:pt x="1356574" y="6854983"/>
                  <a:pt x="770938" y="6854983"/>
                  <a:pt x="276808" y="6854983"/>
                </a:cubicBezTo>
                <a:lnTo>
                  <a:pt x="0" y="6854983"/>
                </a:ln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grpSp>
        <p:nvGrpSpPr>
          <p:cNvPr id="109" name="组合 108"/>
          <p:cNvGrpSpPr/>
          <p:nvPr/>
        </p:nvGrpSpPr>
        <p:grpSpPr>
          <a:xfrm>
            <a:off x="6904037" y="-651671"/>
            <a:ext cx="7907338" cy="2259014"/>
            <a:chOff x="6918325" y="-4763"/>
            <a:chExt cx="7907338" cy="2259014"/>
          </a:xfrm>
        </p:grpSpPr>
        <p:sp>
          <p:nvSpPr>
            <p:cNvPr id="37" name="Freeform 34"/>
            <p:cNvSpPr/>
            <p:nvPr/>
          </p:nvSpPr>
          <p:spPr bwMode="auto">
            <a:xfrm>
              <a:off x="6918325" y="141288"/>
              <a:ext cx="7739063" cy="2112963"/>
            </a:xfrm>
            <a:custGeom>
              <a:avLst/>
              <a:gdLst>
                <a:gd name="T0" fmla="*/ 1030 w 1060"/>
                <a:gd name="T1" fmla="*/ 21 h 289"/>
                <a:gd name="T2" fmla="*/ 1029 w 1060"/>
                <a:gd name="T3" fmla="*/ 16 h 289"/>
                <a:gd name="T4" fmla="*/ 1028 w 1060"/>
                <a:gd name="T5" fmla="*/ 12 h 289"/>
                <a:gd name="T6" fmla="*/ 1027 w 1060"/>
                <a:gd name="T7" fmla="*/ 9 h 289"/>
                <a:gd name="T8" fmla="*/ 1026 w 1060"/>
                <a:gd name="T9" fmla="*/ 6 h 289"/>
                <a:gd name="T10" fmla="*/ 1026 w 1060"/>
                <a:gd name="T11" fmla="*/ 3 h 289"/>
                <a:gd name="T12" fmla="*/ 1026 w 1060"/>
                <a:gd name="T13" fmla="*/ 2 h 289"/>
                <a:gd name="T14" fmla="*/ 1027 w 1060"/>
                <a:gd name="T15" fmla="*/ 1 h 289"/>
                <a:gd name="T16" fmla="*/ 1027 w 1060"/>
                <a:gd name="T17" fmla="*/ 0 h 289"/>
                <a:gd name="T18" fmla="*/ 1027 w 1060"/>
                <a:gd name="T19" fmla="*/ 0 h 289"/>
                <a:gd name="T20" fmla="*/ 956 w 1060"/>
                <a:gd name="T21" fmla="*/ 15 h 289"/>
                <a:gd name="T22" fmla="*/ 936 w 1060"/>
                <a:gd name="T23" fmla="*/ 19 h 289"/>
                <a:gd name="T24" fmla="*/ 921 w 1060"/>
                <a:gd name="T25" fmla="*/ 21 h 289"/>
                <a:gd name="T26" fmla="*/ 819 w 1060"/>
                <a:gd name="T27" fmla="*/ 40 h 289"/>
                <a:gd name="T28" fmla="*/ 779 w 1060"/>
                <a:gd name="T29" fmla="*/ 47 h 289"/>
                <a:gd name="T30" fmla="*/ 706 w 1060"/>
                <a:gd name="T31" fmla="*/ 60 h 289"/>
                <a:gd name="T32" fmla="*/ 640 w 1060"/>
                <a:gd name="T33" fmla="*/ 71 h 289"/>
                <a:gd name="T34" fmla="*/ 594 w 1060"/>
                <a:gd name="T35" fmla="*/ 79 h 289"/>
                <a:gd name="T36" fmla="*/ 537 w 1060"/>
                <a:gd name="T37" fmla="*/ 89 h 289"/>
                <a:gd name="T38" fmla="*/ 468 w 1060"/>
                <a:gd name="T39" fmla="*/ 100 h 289"/>
                <a:gd name="T40" fmla="*/ 413 w 1060"/>
                <a:gd name="T41" fmla="*/ 110 h 289"/>
                <a:gd name="T42" fmla="*/ 355 w 1060"/>
                <a:gd name="T43" fmla="*/ 120 h 289"/>
                <a:gd name="T44" fmla="*/ 0 w 1060"/>
                <a:gd name="T45" fmla="*/ 182 h 289"/>
                <a:gd name="T46" fmla="*/ 4 w 1060"/>
                <a:gd name="T47" fmla="*/ 201 h 289"/>
                <a:gd name="T48" fmla="*/ 51 w 1060"/>
                <a:gd name="T49" fmla="*/ 283 h 289"/>
                <a:gd name="T50" fmla="*/ 89 w 1060"/>
                <a:gd name="T51" fmla="*/ 277 h 289"/>
                <a:gd name="T52" fmla="*/ 128 w 1060"/>
                <a:gd name="T53" fmla="*/ 270 h 289"/>
                <a:gd name="T54" fmla="*/ 166 w 1060"/>
                <a:gd name="T55" fmla="*/ 263 h 289"/>
                <a:gd name="T56" fmla="*/ 205 w 1060"/>
                <a:gd name="T57" fmla="*/ 256 h 289"/>
                <a:gd name="T58" fmla="*/ 243 w 1060"/>
                <a:gd name="T59" fmla="*/ 249 h 289"/>
                <a:gd name="T60" fmla="*/ 282 w 1060"/>
                <a:gd name="T61" fmla="*/ 242 h 289"/>
                <a:gd name="T62" fmla="*/ 321 w 1060"/>
                <a:gd name="T63" fmla="*/ 235 h 289"/>
                <a:gd name="T64" fmla="*/ 360 w 1060"/>
                <a:gd name="T65" fmla="*/ 228 h 289"/>
                <a:gd name="T66" fmla="*/ 398 w 1060"/>
                <a:gd name="T67" fmla="*/ 221 h 289"/>
                <a:gd name="T68" fmla="*/ 437 w 1060"/>
                <a:gd name="T69" fmla="*/ 214 h 289"/>
                <a:gd name="T70" fmla="*/ 475 w 1060"/>
                <a:gd name="T71" fmla="*/ 207 h 289"/>
                <a:gd name="T72" fmla="*/ 514 w 1060"/>
                <a:gd name="T73" fmla="*/ 200 h 289"/>
                <a:gd name="T74" fmla="*/ 552 w 1060"/>
                <a:gd name="T75" fmla="*/ 194 h 289"/>
                <a:gd name="T76" fmla="*/ 591 w 1060"/>
                <a:gd name="T77" fmla="*/ 187 h 289"/>
                <a:gd name="T78" fmla="*/ 629 w 1060"/>
                <a:gd name="T79" fmla="*/ 180 h 289"/>
                <a:gd name="T80" fmla="*/ 669 w 1060"/>
                <a:gd name="T81" fmla="*/ 173 h 289"/>
                <a:gd name="T82" fmla="*/ 707 w 1060"/>
                <a:gd name="T83" fmla="*/ 166 h 289"/>
                <a:gd name="T84" fmla="*/ 746 w 1060"/>
                <a:gd name="T85" fmla="*/ 159 h 289"/>
                <a:gd name="T86" fmla="*/ 784 w 1060"/>
                <a:gd name="T87" fmla="*/ 152 h 289"/>
                <a:gd name="T88" fmla="*/ 823 w 1060"/>
                <a:gd name="T89" fmla="*/ 145 h 289"/>
                <a:gd name="T90" fmla="*/ 861 w 1060"/>
                <a:gd name="T91" fmla="*/ 138 h 289"/>
                <a:gd name="T92" fmla="*/ 866 w 1060"/>
                <a:gd name="T93" fmla="*/ 137 h 289"/>
                <a:gd name="T94" fmla="*/ 904 w 1060"/>
                <a:gd name="T95" fmla="*/ 131 h 289"/>
                <a:gd name="T96" fmla="*/ 944 w 1060"/>
                <a:gd name="T97" fmla="*/ 125 h 289"/>
                <a:gd name="T98" fmla="*/ 982 w 1060"/>
                <a:gd name="T99" fmla="*/ 120 h 289"/>
                <a:gd name="T100" fmla="*/ 1021 w 1060"/>
                <a:gd name="T101" fmla="*/ 113 h 289"/>
                <a:gd name="T102" fmla="*/ 1030 w 1060"/>
                <a:gd name="T103" fmla="*/ 21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60" h="289">
                  <a:moveTo>
                    <a:pt x="1030" y="21"/>
                  </a:moveTo>
                  <a:cubicBezTo>
                    <a:pt x="1030" y="21"/>
                    <a:pt x="1030" y="21"/>
                    <a:pt x="1030" y="21"/>
                  </a:cubicBezTo>
                  <a:cubicBezTo>
                    <a:pt x="1030" y="19"/>
                    <a:pt x="1029" y="18"/>
                    <a:pt x="1029" y="17"/>
                  </a:cubicBezTo>
                  <a:cubicBezTo>
                    <a:pt x="1029" y="16"/>
                    <a:pt x="1029" y="16"/>
                    <a:pt x="1029" y="16"/>
                  </a:cubicBezTo>
                  <a:cubicBezTo>
                    <a:pt x="1028" y="15"/>
                    <a:pt x="1028" y="14"/>
                    <a:pt x="1028" y="13"/>
                  </a:cubicBezTo>
                  <a:cubicBezTo>
                    <a:pt x="1028" y="13"/>
                    <a:pt x="1028" y="12"/>
                    <a:pt x="1028" y="12"/>
                  </a:cubicBezTo>
                  <a:cubicBezTo>
                    <a:pt x="1027" y="11"/>
                    <a:pt x="1027" y="10"/>
                    <a:pt x="1027" y="10"/>
                  </a:cubicBezTo>
                  <a:cubicBezTo>
                    <a:pt x="1027" y="9"/>
                    <a:pt x="1027" y="9"/>
                    <a:pt x="1027" y="9"/>
                  </a:cubicBezTo>
                  <a:cubicBezTo>
                    <a:pt x="1027" y="8"/>
                    <a:pt x="1027" y="7"/>
                    <a:pt x="1026" y="7"/>
                  </a:cubicBezTo>
                  <a:cubicBezTo>
                    <a:pt x="1026" y="6"/>
                    <a:pt x="1026" y="6"/>
                    <a:pt x="1026" y="6"/>
                  </a:cubicBezTo>
                  <a:cubicBezTo>
                    <a:pt x="1026" y="5"/>
                    <a:pt x="1026" y="5"/>
                    <a:pt x="1026" y="4"/>
                  </a:cubicBezTo>
                  <a:cubicBezTo>
                    <a:pt x="1026" y="4"/>
                    <a:pt x="1026" y="4"/>
                    <a:pt x="1026" y="3"/>
                  </a:cubicBezTo>
                  <a:cubicBezTo>
                    <a:pt x="1026" y="3"/>
                    <a:pt x="1026" y="3"/>
                    <a:pt x="1026" y="2"/>
                  </a:cubicBezTo>
                  <a:cubicBezTo>
                    <a:pt x="1026" y="2"/>
                    <a:pt x="1026" y="2"/>
                    <a:pt x="1026" y="2"/>
                  </a:cubicBezTo>
                  <a:cubicBezTo>
                    <a:pt x="1026" y="1"/>
                    <a:pt x="1026" y="1"/>
                    <a:pt x="1026" y="1"/>
                  </a:cubicBezTo>
                  <a:cubicBezTo>
                    <a:pt x="1026" y="1"/>
                    <a:pt x="1026" y="1"/>
                    <a:pt x="1027" y="1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1016" y="3"/>
                    <a:pt x="992" y="8"/>
                    <a:pt x="958" y="14"/>
                  </a:cubicBezTo>
                  <a:cubicBezTo>
                    <a:pt x="957" y="15"/>
                    <a:pt x="957" y="15"/>
                    <a:pt x="956" y="15"/>
                  </a:cubicBezTo>
                  <a:cubicBezTo>
                    <a:pt x="952" y="16"/>
                    <a:pt x="949" y="16"/>
                    <a:pt x="945" y="17"/>
                  </a:cubicBezTo>
                  <a:cubicBezTo>
                    <a:pt x="942" y="18"/>
                    <a:pt x="939" y="18"/>
                    <a:pt x="936" y="19"/>
                  </a:cubicBezTo>
                  <a:cubicBezTo>
                    <a:pt x="932" y="19"/>
                    <a:pt x="927" y="20"/>
                    <a:pt x="923" y="21"/>
                  </a:cubicBezTo>
                  <a:cubicBezTo>
                    <a:pt x="922" y="21"/>
                    <a:pt x="922" y="21"/>
                    <a:pt x="921" y="21"/>
                  </a:cubicBezTo>
                  <a:cubicBezTo>
                    <a:pt x="904" y="25"/>
                    <a:pt x="886" y="28"/>
                    <a:pt x="866" y="31"/>
                  </a:cubicBezTo>
                  <a:cubicBezTo>
                    <a:pt x="851" y="34"/>
                    <a:pt x="835" y="37"/>
                    <a:pt x="819" y="40"/>
                  </a:cubicBezTo>
                  <a:cubicBezTo>
                    <a:pt x="812" y="41"/>
                    <a:pt x="806" y="42"/>
                    <a:pt x="799" y="43"/>
                  </a:cubicBezTo>
                  <a:cubicBezTo>
                    <a:pt x="793" y="44"/>
                    <a:pt x="786" y="46"/>
                    <a:pt x="779" y="47"/>
                  </a:cubicBezTo>
                  <a:cubicBezTo>
                    <a:pt x="763" y="50"/>
                    <a:pt x="745" y="53"/>
                    <a:pt x="728" y="56"/>
                  </a:cubicBezTo>
                  <a:cubicBezTo>
                    <a:pt x="720" y="57"/>
                    <a:pt x="713" y="58"/>
                    <a:pt x="706" y="60"/>
                  </a:cubicBezTo>
                  <a:cubicBezTo>
                    <a:pt x="695" y="61"/>
                    <a:pt x="684" y="63"/>
                    <a:pt x="673" y="65"/>
                  </a:cubicBezTo>
                  <a:cubicBezTo>
                    <a:pt x="662" y="67"/>
                    <a:pt x="651" y="69"/>
                    <a:pt x="640" y="71"/>
                  </a:cubicBezTo>
                  <a:cubicBezTo>
                    <a:pt x="632" y="72"/>
                    <a:pt x="625" y="74"/>
                    <a:pt x="617" y="75"/>
                  </a:cubicBezTo>
                  <a:cubicBezTo>
                    <a:pt x="610" y="76"/>
                    <a:pt x="602" y="77"/>
                    <a:pt x="594" y="79"/>
                  </a:cubicBezTo>
                  <a:cubicBezTo>
                    <a:pt x="587" y="80"/>
                    <a:pt x="579" y="81"/>
                    <a:pt x="572" y="83"/>
                  </a:cubicBezTo>
                  <a:cubicBezTo>
                    <a:pt x="560" y="85"/>
                    <a:pt x="549" y="87"/>
                    <a:pt x="537" y="89"/>
                  </a:cubicBezTo>
                  <a:cubicBezTo>
                    <a:pt x="522" y="91"/>
                    <a:pt x="506" y="94"/>
                    <a:pt x="491" y="96"/>
                  </a:cubicBezTo>
                  <a:cubicBezTo>
                    <a:pt x="483" y="98"/>
                    <a:pt x="476" y="99"/>
                    <a:pt x="468" y="100"/>
                  </a:cubicBezTo>
                  <a:cubicBezTo>
                    <a:pt x="460" y="102"/>
                    <a:pt x="453" y="103"/>
                    <a:pt x="445" y="104"/>
                  </a:cubicBezTo>
                  <a:cubicBezTo>
                    <a:pt x="434" y="106"/>
                    <a:pt x="423" y="108"/>
                    <a:pt x="413" y="110"/>
                  </a:cubicBezTo>
                  <a:cubicBezTo>
                    <a:pt x="408" y="111"/>
                    <a:pt x="404" y="111"/>
                    <a:pt x="400" y="112"/>
                  </a:cubicBezTo>
                  <a:cubicBezTo>
                    <a:pt x="385" y="115"/>
                    <a:pt x="370" y="117"/>
                    <a:pt x="355" y="120"/>
                  </a:cubicBezTo>
                  <a:cubicBezTo>
                    <a:pt x="348" y="121"/>
                    <a:pt x="340" y="122"/>
                    <a:pt x="333" y="123"/>
                  </a:cubicBezTo>
                  <a:cubicBezTo>
                    <a:pt x="149" y="155"/>
                    <a:pt x="0" y="180"/>
                    <a:pt x="0" y="182"/>
                  </a:cubicBezTo>
                  <a:cubicBezTo>
                    <a:pt x="2" y="189"/>
                    <a:pt x="3" y="195"/>
                    <a:pt x="4" y="201"/>
                  </a:cubicBezTo>
                  <a:cubicBezTo>
                    <a:pt x="4" y="201"/>
                    <a:pt x="4" y="201"/>
                    <a:pt x="4" y="201"/>
                  </a:cubicBezTo>
                  <a:cubicBezTo>
                    <a:pt x="10" y="230"/>
                    <a:pt x="15" y="260"/>
                    <a:pt x="21" y="289"/>
                  </a:cubicBezTo>
                  <a:cubicBezTo>
                    <a:pt x="31" y="287"/>
                    <a:pt x="41" y="285"/>
                    <a:pt x="51" y="283"/>
                  </a:cubicBezTo>
                  <a:cubicBezTo>
                    <a:pt x="52" y="283"/>
                    <a:pt x="53" y="283"/>
                    <a:pt x="54" y="283"/>
                  </a:cubicBezTo>
                  <a:cubicBezTo>
                    <a:pt x="66" y="281"/>
                    <a:pt x="77" y="279"/>
                    <a:pt x="89" y="277"/>
                  </a:cubicBezTo>
                  <a:cubicBezTo>
                    <a:pt x="90" y="276"/>
                    <a:pt x="92" y="276"/>
                    <a:pt x="93" y="276"/>
                  </a:cubicBezTo>
                  <a:cubicBezTo>
                    <a:pt x="105" y="274"/>
                    <a:pt x="116" y="272"/>
                    <a:pt x="128" y="270"/>
                  </a:cubicBezTo>
                  <a:cubicBezTo>
                    <a:pt x="129" y="269"/>
                    <a:pt x="130" y="269"/>
                    <a:pt x="132" y="269"/>
                  </a:cubicBezTo>
                  <a:cubicBezTo>
                    <a:pt x="166" y="263"/>
                    <a:pt x="166" y="263"/>
                    <a:pt x="166" y="263"/>
                  </a:cubicBezTo>
                  <a:cubicBezTo>
                    <a:pt x="168" y="262"/>
                    <a:pt x="169" y="262"/>
                    <a:pt x="170" y="262"/>
                  </a:cubicBezTo>
                  <a:cubicBezTo>
                    <a:pt x="182" y="260"/>
                    <a:pt x="194" y="258"/>
                    <a:pt x="205" y="256"/>
                  </a:cubicBezTo>
                  <a:cubicBezTo>
                    <a:pt x="206" y="256"/>
                    <a:pt x="208" y="255"/>
                    <a:pt x="209" y="255"/>
                  </a:cubicBezTo>
                  <a:cubicBezTo>
                    <a:pt x="220" y="253"/>
                    <a:pt x="232" y="251"/>
                    <a:pt x="243" y="249"/>
                  </a:cubicBezTo>
                  <a:cubicBezTo>
                    <a:pt x="245" y="249"/>
                    <a:pt x="246" y="248"/>
                    <a:pt x="248" y="248"/>
                  </a:cubicBezTo>
                  <a:cubicBezTo>
                    <a:pt x="259" y="246"/>
                    <a:pt x="271" y="244"/>
                    <a:pt x="282" y="242"/>
                  </a:cubicBezTo>
                  <a:cubicBezTo>
                    <a:pt x="284" y="242"/>
                    <a:pt x="285" y="241"/>
                    <a:pt x="286" y="241"/>
                  </a:cubicBezTo>
                  <a:cubicBezTo>
                    <a:pt x="321" y="235"/>
                    <a:pt x="321" y="235"/>
                    <a:pt x="321" y="235"/>
                  </a:cubicBezTo>
                  <a:cubicBezTo>
                    <a:pt x="322" y="235"/>
                    <a:pt x="324" y="235"/>
                    <a:pt x="325" y="234"/>
                  </a:cubicBezTo>
                  <a:cubicBezTo>
                    <a:pt x="337" y="232"/>
                    <a:pt x="348" y="230"/>
                    <a:pt x="360" y="228"/>
                  </a:cubicBezTo>
                  <a:cubicBezTo>
                    <a:pt x="361" y="228"/>
                    <a:pt x="362" y="228"/>
                    <a:pt x="363" y="227"/>
                  </a:cubicBezTo>
                  <a:cubicBezTo>
                    <a:pt x="375" y="225"/>
                    <a:pt x="386" y="223"/>
                    <a:pt x="398" y="221"/>
                  </a:cubicBezTo>
                  <a:cubicBezTo>
                    <a:pt x="399" y="221"/>
                    <a:pt x="401" y="221"/>
                    <a:pt x="402" y="220"/>
                  </a:cubicBezTo>
                  <a:cubicBezTo>
                    <a:pt x="414" y="218"/>
                    <a:pt x="425" y="216"/>
                    <a:pt x="437" y="214"/>
                  </a:cubicBezTo>
                  <a:cubicBezTo>
                    <a:pt x="438" y="214"/>
                    <a:pt x="439" y="214"/>
                    <a:pt x="441" y="214"/>
                  </a:cubicBezTo>
                  <a:cubicBezTo>
                    <a:pt x="452" y="212"/>
                    <a:pt x="464" y="209"/>
                    <a:pt x="475" y="207"/>
                  </a:cubicBezTo>
                  <a:cubicBezTo>
                    <a:pt x="477" y="207"/>
                    <a:pt x="478" y="207"/>
                    <a:pt x="480" y="207"/>
                  </a:cubicBezTo>
                  <a:cubicBezTo>
                    <a:pt x="491" y="205"/>
                    <a:pt x="503" y="202"/>
                    <a:pt x="514" y="200"/>
                  </a:cubicBezTo>
                  <a:cubicBezTo>
                    <a:pt x="515" y="200"/>
                    <a:pt x="517" y="200"/>
                    <a:pt x="518" y="200"/>
                  </a:cubicBezTo>
                  <a:cubicBezTo>
                    <a:pt x="529" y="198"/>
                    <a:pt x="541" y="196"/>
                    <a:pt x="552" y="194"/>
                  </a:cubicBezTo>
                  <a:cubicBezTo>
                    <a:pt x="554" y="193"/>
                    <a:pt x="555" y="193"/>
                    <a:pt x="557" y="193"/>
                  </a:cubicBezTo>
                  <a:cubicBezTo>
                    <a:pt x="568" y="191"/>
                    <a:pt x="580" y="189"/>
                    <a:pt x="591" y="187"/>
                  </a:cubicBezTo>
                  <a:cubicBezTo>
                    <a:pt x="593" y="186"/>
                    <a:pt x="594" y="186"/>
                    <a:pt x="595" y="186"/>
                  </a:cubicBezTo>
                  <a:cubicBezTo>
                    <a:pt x="607" y="184"/>
                    <a:pt x="618" y="182"/>
                    <a:pt x="629" y="180"/>
                  </a:cubicBezTo>
                  <a:cubicBezTo>
                    <a:pt x="631" y="179"/>
                    <a:pt x="633" y="179"/>
                    <a:pt x="634" y="179"/>
                  </a:cubicBezTo>
                  <a:cubicBezTo>
                    <a:pt x="646" y="177"/>
                    <a:pt x="657" y="175"/>
                    <a:pt x="669" y="173"/>
                  </a:cubicBezTo>
                  <a:cubicBezTo>
                    <a:pt x="670" y="173"/>
                    <a:pt x="671" y="172"/>
                    <a:pt x="672" y="172"/>
                  </a:cubicBezTo>
                  <a:cubicBezTo>
                    <a:pt x="684" y="170"/>
                    <a:pt x="695" y="168"/>
                    <a:pt x="707" y="166"/>
                  </a:cubicBezTo>
                  <a:cubicBezTo>
                    <a:pt x="708" y="166"/>
                    <a:pt x="710" y="165"/>
                    <a:pt x="712" y="165"/>
                  </a:cubicBezTo>
                  <a:cubicBezTo>
                    <a:pt x="723" y="163"/>
                    <a:pt x="734" y="161"/>
                    <a:pt x="746" y="159"/>
                  </a:cubicBezTo>
                  <a:cubicBezTo>
                    <a:pt x="747" y="159"/>
                    <a:pt x="748" y="158"/>
                    <a:pt x="750" y="158"/>
                  </a:cubicBezTo>
                  <a:cubicBezTo>
                    <a:pt x="761" y="156"/>
                    <a:pt x="772" y="154"/>
                    <a:pt x="784" y="152"/>
                  </a:cubicBezTo>
                  <a:cubicBezTo>
                    <a:pt x="785" y="152"/>
                    <a:pt x="787" y="151"/>
                    <a:pt x="789" y="151"/>
                  </a:cubicBezTo>
                  <a:cubicBezTo>
                    <a:pt x="800" y="149"/>
                    <a:pt x="812" y="147"/>
                    <a:pt x="823" y="145"/>
                  </a:cubicBezTo>
                  <a:cubicBezTo>
                    <a:pt x="824" y="145"/>
                    <a:pt x="826" y="145"/>
                    <a:pt x="827" y="144"/>
                  </a:cubicBezTo>
                  <a:cubicBezTo>
                    <a:pt x="838" y="142"/>
                    <a:pt x="850" y="140"/>
                    <a:pt x="861" y="138"/>
                  </a:cubicBezTo>
                  <a:cubicBezTo>
                    <a:pt x="862" y="138"/>
                    <a:pt x="862" y="138"/>
                    <a:pt x="863" y="138"/>
                  </a:cubicBezTo>
                  <a:cubicBezTo>
                    <a:pt x="864" y="138"/>
                    <a:pt x="865" y="138"/>
                    <a:pt x="866" y="137"/>
                  </a:cubicBezTo>
                  <a:cubicBezTo>
                    <a:pt x="878" y="135"/>
                    <a:pt x="889" y="134"/>
                    <a:pt x="900" y="132"/>
                  </a:cubicBezTo>
                  <a:cubicBezTo>
                    <a:pt x="902" y="132"/>
                    <a:pt x="903" y="131"/>
                    <a:pt x="904" y="131"/>
                  </a:cubicBezTo>
                  <a:cubicBezTo>
                    <a:pt x="916" y="129"/>
                    <a:pt x="927" y="128"/>
                    <a:pt x="939" y="126"/>
                  </a:cubicBezTo>
                  <a:cubicBezTo>
                    <a:pt x="940" y="126"/>
                    <a:pt x="942" y="126"/>
                    <a:pt x="944" y="125"/>
                  </a:cubicBezTo>
                  <a:cubicBezTo>
                    <a:pt x="955" y="124"/>
                    <a:pt x="967" y="122"/>
                    <a:pt x="978" y="120"/>
                  </a:cubicBezTo>
                  <a:cubicBezTo>
                    <a:pt x="979" y="120"/>
                    <a:pt x="981" y="120"/>
                    <a:pt x="982" y="120"/>
                  </a:cubicBezTo>
                  <a:cubicBezTo>
                    <a:pt x="993" y="118"/>
                    <a:pt x="1005" y="116"/>
                    <a:pt x="1016" y="114"/>
                  </a:cubicBezTo>
                  <a:cubicBezTo>
                    <a:pt x="1018" y="114"/>
                    <a:pt x="1019" y="113"/>
                    <a:pt x="1021" y="113"/>
                  </a:cubicBezTo>
                  <a:cubicBezTo>
                    <a:pt x="1031" y="111"/>
                    <a:pt x="1041" y="109"/>
                    <a:pt x="1051" y="107"/>
                  </a:cubicBezTo>
                  <a:cubicBezTo>
                    <a:pt x="1060" y="105"/>
                    <a:pt x="1039" y="51"/>
                    <a:pt x="1030" y="21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5"/>
            <p:cNvSpPr/>
            <p:nvPr/>
          </p:nvSpPr>
          <p:spPr bwMode="auto">
            <a:xfrm>
              <a:off x="7056437" y="-4763"/>
              <a:ext cx="7769226" cy="2112963"/>
            </a:xfrm>
            <a:custGeom>
              <a:avLst/>
              <a:gdLst>
                <a:gd name="T0" fmla="*/ 1052 w 1064"/>
                <a:gd name="T1" fmla="*/ 107 h 289"/>
                <a:gd name="T2" fmla="*/ 1022 w 1064"/>
                <a:gd name="T3" fmla="*/ 113 h 289"/>
                <a:gd name="T4" fmla="*/ 1017 w 1064"/>
                <a:gd name="T5" fmla="*/ 114 h 289"/>
                <a:gd name="T6" fmla="*/ 983 w 1064"/>
                <a:gd name="T7" fmla="*/ 120 h 289"/>
                <a:gd name="T8" fmla="*/ 979 w 1064"/>
                <a:gd name="T9" fmla="*/ 121 h 289"/>
                <a:gd name="T10" fmla="*/ 944 w 1064"/>
                <a:gd name="T11" fmla="*/ 126 h 289"/>
                <a:gd name="T12" fmla="*/ 939 w 1064"/>
                <a:gd name="T13" fmla="*/ 127 h 289"/>
                <a:gd name="T14" fmla="*/ 905 w 1064"/>
                <a:gd name="T15" fmla="*/ 132 h 289"/>
                <a:gd name="T16" fmla="*/ 901 w 1064"/>
                <a:gd name="T17" fmla="*/ 132 h 289"/>
                <a:gd name="T18" fmla="*/ 867 w 1064"/>
                <a:gd name="T19" fmla="*/ 138 h 289"/>
                <a:gd name="T20" fmla="*/ 863 w 1064"/>
                <a:gd name="T21" fmla="*/ 138 h 289"/>
                <a:gd name="T22" fmla="*/ 862 w 1064"/>
                <a:gd name="T23" fmla="*/ 139 h 289"/>
                <a:gd name="T24" fmla="*/ 828 w 1064"/>
                <a:gd name="T25" fmla="*/ 145 h 289"/>
                <a:gd name="T26" fmla="*/ 824 w 1064"/>
                <a:gd name="T27" fmla="*/ 145 h 289"/>
                <a:gd name="T28" fmla="*/ 790 w 1064"/>
                <a:gd name="T29" fmla="*/ 152 h 289"/>
                <a:gd name="T30" fmla="*/ 785 w 1064"/>
                <a:gd name="T31" fmla="*/ 153 h 289"/>
                <a:gd name="T32" fmla="*/ 750 w 1064"/>
                <a:gd name="T33" fmla="*/ 159 h 289"/>
                <a:gd name="T34" fmla="*/ 747 w 1064"/>
                <a:gd name="T35" fmla="*/ 159 h 289"/>
                <a:gd name="T36" fmla="*/ 712 w 1064"/>
                <a:gd name="T37" fmla="*/ 165 h 289"/>
                <a:gd name="T38" fmla="*/ 707 w 1064"/>
                <a:gd name="T39" fmla="*/ 166 h 289"/>
                <a:gd name="T40" fmla="*/ 673 w 1064"/>
                <a:gd name="T41" fmla="*/ 172 h 289"/>
                <a:gd name="T42" fmla="*/ 669 w 1064"/>
                <a:gd name="T43" fmla="*/ 173 h 289"/>
                <a:gd name="T44" fmla="*/ 635 w 1064"/>
                <a:gd name="T45" fmla="*/ 179 h 289"/>
                <a:gd name="T46" fmla="*/ 630 w 1064"/>
                <a:gd name="T47" fmla="*/ 180 h 289"/>
                <a:gd name="T48" fmla="*/ 596 w 1064"/>
                <a:gd name="T49" fmla="*/ 186 h 289"/>
                <a:gd name="T50" fmla="*/ 592 w 1064"/>
                <a:gd name="T51" fmla="*/ 187 h 289"/>
                <a:gd name="T52" fmla="*/ 558 w 1064"/>
                <a:gd name="T53" fmla="*/ 193 h 289"/>
                <a:gd name="T54" fmla="*/ 553 w 1064"/>
                <a:gd name="T55" fmla="*/ 194 h 289"/>
                <a:gd name="T56" fmla="*/ 519 w 1064"/>
                <a:gd name="T57" fmla="*/ 200 h 289"/>
                <a:gd name="T58" fmla="*/ 515 w 1064"/>
                <a:gd name="T59" fmla="*/ 201 h 289"/>
                <a:gd name="T60" fmla="*/ 481 w 1064"/>
                <a:gd name="T61" fmla="*/ 207 h 289"/>
                <a:gd name="T62" fmla="*/ 476 w 1064"/>
                <a:gd name="T63" fmla="*/ 208 h 289"/>
                <a:gd name="T64" fmla="*/ 441 w 1064"/>
                <a:gd name="T65" fmla="*/ 214 h 289"/>
                <a:gd name="T66" fmla="*/ 438 w 1064"/>
                <a:gd name="T67" fmla="*/ 215 h 289"/>
                <a:gd name="T68" fmla="*/ 403 w 1064"/>
                <a:gd name="T69" fmla="*/ 221 h 289"/>
                <a:gd name="T70" fmla="*/ 399 w 1064"/>
                <a:gd name="T71" fmla="*/ 222 h 289"/>
                <a:gd name="T72" fmla="*/ 364 w 1064"/>
                <a:gd name="T73" fmla="*/ 228 h 289"/>
                <a:gd name="T74" fmla="*/ 360 w 1064"/>
                <a:gd name="T75" fmla="*/ 228 h 289"/>
                <a:gd name="T76" fmla="*/ 326 w 1064"/>
                <a:gd name="T77" fmla="*/ 235 h 289"/>
                <a:gd name="T78" fmla="*/ 321 w 1064"/>
                <a:gd name="T79" fmla="*/ 235 h 289"/>
                <a:gd name="T80" fmla="*/ 287 w 1064"/>
                <a:gd name="T81" fmla="*/ 242 h 289"/>
                <a:gd name="T82" fmla="*/ 283 w 1064"/>
                <a:gd name="T83" fmla="*/ 242 h 289"/>
                <a:gd name="T84" fmla="*/ 249 w 1064"/>
                <a:gd name="T85" fmla="*/ 248 h 289"/>
                <a:gd name="T86" fmla="*/ 244 w 1064"/>
                <a:gd name="T87" fmla="*/ 249 h 289"/>
                <a:gd name="T88" fmla="*/ 210 w 1064"/>
                <a:gd name="T89" fmla="*/ 255 h 289"/>
                <a:gd name="T90" fmla="*/ 206 w 1064"/>
                <a:gd name="T91" fmla="*/ 256 h 289"/>
                <a:gd name="T92" fmla="*/ 171 w 1064"/>
                <a:gd name="T93" fmla="*/ 262 h 289"/>
                <a:gd name="T94" fmla="*/ 167 w 1064"/>
                <a:gd name="T95" fmla="*/ 263 h 289"/>
                <a:gd name="T96" fmla="*/ 132 w 1064"/>
                <a:gd name="T97" fmla="*/ 269 h 289"/>
                <a:gd name="T98" fmla="*/ 129 w 1064"/>
                <a:gd name="T99" fmla="*/ 270 h 289"/>
                <a:gd name="T100" fmla="*/ 94 w 1064"/>
                <a:gd name="T101" fmla="*/ 276 h 289"/>
                <a:gd name="T102" fmla="*/ 90 w 1064"/>
                <a:gd name="T103" fmla="*/ 277 h 289"/>
                <a:gd name="T104" fmla="*/ 55 w 1064"/>
                <a:gd name="T105" fmla="*/ 283 h 289"/>
                <a:gd name="T106" fmla="*/ 51 w 1064"/>
                <a:gd name="T107" fmla="*/ 284 h 289"/>
                <a:gd name="T108" fmla="*/ 22 w 1064"/>
                <a:gd name="T109" fmla="*/ 289 h 289"/>
                <a:gd name="T110" fmla="*/ 1 w 1064"/>
                <a:gd name="T111" fmla="*/ 183 h 289"/>
                <a:gd name="T112" fmla="*/ 1028 w 1064"/>
                <a:gd name="T113" fmla="*/ 0 h 289"/>
                <a:gd name="T114" fmla="*/ 1052 w 1064"/>
                <a:gd name="T115" fmla="*/ 107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64" h="289">
                  <a:moveTo>
                    <a:pt x="1052" y="107"/>
                  </a:moveTo>
                  <a:cubicBezTo>
                    <a:pt x="1042" y="109"/>
                    <a:pt x="1032" y="111"/>
                    <a:pt x="1022" y="113"/>
                  </a:cubicBezTo>
                  <a:cubicBezTo>
                    <a:pt x="1020" y="114"/>
                    <a:pt x="1019" y="114"/>
                    <a:pt x="1017" y="114"/>
                  </a:cubicBezTo>
                  <a:cubicBezTo>
                    <a:pt x="1006" y="116"/>
                    <a:pt x="994" y="118"/>
                    <a:pt x="983" y="120"/>
                  </a:cubicBezTo>
                  <a:cubicBezTo>
                    <a:pt x="981" y="120"/>
                    <a:pt x="980" y="121"/>
                    <a:pt x="979" y="121"/>
                  </a:cubicBezTo>
                  <a:cubicBezTo>
                    <a:pt x="967" y="122"/>
                    <a:pt x="956" y="124"/>
                    <a:pt x="944" y="126"/>
                  </a:cubicBezTo>
                  <a:cubicBezTo>
                    <a:pt x="943" y="126"/>
                    <a:pt x="941" y="126"/>
                    <a:pt x="939" y="127"/>
                  </a:cubicBezTo>
                  <a:cubicBezTo>
                    <a:pt x="928" y="128"/>
                    <a:pt x="917" y="130"/>
                    <a:pt x="905" y="132"/>
                  </a:cubicBezTo>
                  <a:cubicBezTo>
                    <a:pt x="904" y="132"/>
                    <a:pt x="903" y="132"/>
                    <a:pt x="901" y="132"/>
                  </a:cubicBezTo>
                  <a:cubicBezTo>
                    <a:pt x="890" y="134"/>
                    <a:pt x="878" y="136"/>
                    <a:pt x="867" y="138"/>
                  </a:cubicBezTo>
                  <a:cubicBezTo>
                    <a:pt x="866" y="138"/>
                    <a:pt x="865" y="138"/>
                    <a:pt x="863" y="138"/>
                  </a:cubicBezTo>
                  <a:cubicBezTo>
                    <a:pt x="863" y="138"/>
                    <a:pt x="862" y="139"/>
                    <a:pt x="862" y="139"/>
                  </a:cubicBezTo>
                  <a:cubicBezTo>
                    <a:pt x="850" y="141"/>
                    <a:pt x="839" y="143"/>
                    <a:pt x="828" y="145"/>
                  </a:cubicBezTo>
                  <a:cubicBezTo>
                    <a:pt x="826" y="145"/>
                    <a:pt x="825" y="145"/>
                    <a:pt x="824" y="145"/>
                  </a:cubicBezTo>
                  <a:cubicBezTo>
                    <a:pt x="812" y="148"/>
                    <a:pt x="801" y="150"/>
                    <a:pt x="790" y="152"/>
                  </a:cubicBezTo>
                  <a:cubicBezTo>
                    <a:pt x="788" y="152"/>
                    <a:pt x="786" y="152"/>
                    <a:pt x="785" y="153"/>
                  </a:cubicBezTo>
                  <a:cubicBezTo>
                    <a:pt x="773" y="155"/>
                    <a:pt x="762" y="157"/>
                    <a:pt x="750" y="159"/>
                  </a:cubicBezTo>
                  <a:cubicBezTo>
                    <a:pt x="749" y="159"/>
                    <a:pt x="748" y="159"/>
                    <a:pt x="747" y="159"/>
                  </a:cubicBezTo>
                  <a:cubicBezTo>
                    <a:pt x="735" y="161"/>
                    <a:pt x="724" y="163"/>
                    <a:pt x="712" y="165"/>
                  </a:cubicBezTo>
                  <a:cubicBezTo>
                    <a:pt x="711" y="166"/>
                    <a:pt x="709" y="166"/>
                    <a:pt x="707" y="166"/>
                  </a:cubicBezTo>
                  <a:cubicBezTo>
                    <a:pt x="696" y="168"/>
                    <a:pt x="685" y="170"/>
                    <a:pt x="673" y="172"/>
                  </a:cubicBezTo>
                  <a:cubicBezTo>
                    <a:pt x="672" y="173"/>
                    <a:pt x="671" y="173"/>
                    <a:pt x="669" y="173"/>
                  </a:cubicBezTo>
                  <a:cubicBezTo>
                    <a:pt x="658" y="175"/>
                    <a:pt x="647" y="177"/>
                    <a:pt x="635" y="179"/>
                  </a:cubicBezTo>
                  <a:cubicBezTo>
                    <a:pt x="633" y="180"/>
                    <a:pt x="632" y="180"/>
                    <a:pt x="630" y="180"/>
                  </a:cubicBezTo>
                  <a:cubicBezTo>
                    <a:pt x="619" y="182"/>
                    <a:pt x="607" y="184"/>
                    <a:pt x="596" y="186"/>
                  </a:cubicBezTo>
                  <a:cubicBezTo>
                    <a:pt x="595" y="187"/>
                    <a:pt x="593" y="187"/>
                    <a:pt x="592" y="187"/>
                  </a:cubicBezTo>
                  <a:cubicBezTo>
                    <a:pt x="581" y="189"/>
                    <a:pt x="569" y="191"/>
                    <a:pt x="558" y="193"/>
                  </a:cubicBezTo>
                  <a:cubicBezTo>
                    <a:pt x="556" y="193"/>
                    <a:pt x="555" y="194"/>
                    <a:pt x="553" y="194"/>
                  </a:cubicBezTo>
                  <a:cubicBezTo>
                    <a:pt x="542" y="196"/>
                    <a:pt x="530" y="198"/>
                    <a:pt x="519" y="200"/>
                  </a:cubicBezTo>
                  <a:cubicBezTo>
                    <a:pt x="517" y="200"/>
                    <a:pt x="516" y="201"/>
                    <a:pt x="515" y="201"/>
                  </a:cubicBezTo>
                  <a:cubicBezTo>
                    <a:pt x="503" y="203"/>
                    <a:pt x="492" y="205"/>
                    <a:pt x="481" y="207"/>
                  </a:cubicBezTo>
                  <a:cubicBezTo>
                    <a:pt x="479" y="207"/>
                    <a:pt x="477" y="208"/>
                    <a:pt x="476" y="208"/>
                  </a:cubicBezTo>
                  <a:cubicBezTo>
                    <a:pt x="464" y="210"/>
                    <a:pt x="453" y="212"/>
                    <a:pt x="441" y="214"/>
                  </a:cubicBezTo>
                  <a:cubicBezTo>
                    <a:pt x="440" y="214"/>
                    <a:pt x="439" y="214"/>
                    <a:pt x="438" y="215"/>
                  </a:cubicBezTo>
                  <a:cubicBezTo>
                    <a:pt x="426" y="217"/>
                    <a:pt x="415" y="219"/>
                    <a:pt x="403" y="221"/>
                  </a:cubicBezTo>
                  <a:cubicBezTo>
                    <a:pt x="402" y="221"/>
                    <a:pt x="400" y="221"/>
                    <a:pt x="399" y="222"/>
                  </a:cubicBezTo>
                  <a:cubicBezTo>
                    <a:pt x="387" y="224"/>
                    <a:pt x="376" y="226"/>
                    <a:pt x="364" y="228"/>
                  </a:cubicBezTo>
                  <a:cubicBezTo>
                    <a:pt x="363" y="228"/>
                    <a:pt x="362" y="228"/>
                    <a:pt x="360" y="228"/>
                  </a:cubicBezTo>
                  <a:cubicBezTo>
                    <a:pt x="349" y="231"/>
                    <a:pt x="337" y="233"/>
                    <a:pt x="326" y="235"/>
                  </a:cubicBezTo>
                  <a:cubicBezTo>
                    <a:pt x="324" y="235"/>
                    <a:pt x="323" y="235"/>
                    <a:pt x="321" y="235"/>
                  </a:cubicBezTo>
                  <a:cubicBezTo>
                    <a:pt x="287" y="242"/>
                    <a:pt x="287" y="242"/>
                    <a:pt x="287" y="242"/>
                  </a:cubicBezTo>
                  <a:cubicBezTo>
                    <a:pt x="286" y="242"/>
                    <a:pt x="284" y="242"/>
                    <a:pt x="283" y="242"/>
                  </a:cubicBezTo>
                  <a:cubicBezTo>
                    <a:pt x="272" y="244"/>
                    <a:pt x="260" y="246"/>
                    <a:pt x="249" y="248"/>
                  </a:cubicBezTo>
                  <a:cubicBezTo>
                    <a:pt x="247" y="249"/>
                    <a:pt x="246" y="249"/>
                    <a:pt x="244" y="249"/>
                  </a:cubicBezTo>
                  <a:cubicBezTo>
                    <a:pt x="233" y="251"/>
                    <a:pt x="221" y="253"/>
                    <a:pt x="210" y="255"/>
                  </a:cubicBezTo>
                  <a:cubicBezTo>
                    <a:pt x="208" y="256"/>
                    <a:pt x="207" y="256"/>
                    <a:pt x="206" y="256"/>
                  </a:cubicBezTo>
                  <a:cubicBezTo>
                    <a:pt x="194" y="258"/>
                    <a:pt x="183" y="260"/>
                    <a:pt x="171" y="262"/>
                  </a:cubicBezTo>
                  <a:cubicBezTo>
                    <a:pt x="170" y="263"/>
                    <a:pt x="168" y="263"/>
                    <a:pt x="167" y="263"/>
                  </a:cubicBezTo>
                  <a:cubicBezTo>
                    <a:pt x="132" y="269"/>
                    <a:pt x="132" y="269"/>
                    <a:pt x="132" y="269"/>
                  </a:cubicBezTo>
                  <a:cubicBezTo>
                    <a:pt x="131" y="270"/>
                    <a:pt x="130" y="270"/>
                    <a:pt x="129" y="270"/>
                  </a:cubicBezTo>
                  <a:cubicBezTo>
                    <a:pt x="117" y="272"/>
                    <a:pt x="106" y="274"/>
                    <a:pt x="94" y="276"/>
                  </a:cubicBezTo>
                  <a:cubicBezTo>
                    <a:pt x="93" y="276"/>
                    <a:pt x="91" y="277"/>
                    <a:pt x="90" y="277"/>
                  </a:cubicBezTo>
                  <a:cubicBezTo>
                    <a:pt x="78" y="279"/>
                    <a:pt x="67" y="281"/>
                    <a:pt x="55" y="283"/>
                  </a:cubicBezTo>
                  <a:cubicBezTo>
                    <a:pt x="54" y="283"/>
                    <a:pt x="53" y="284"/>
                    <a:pt x="51" y="284"/>
                  </a:cubicBezTo>
                  <a:cubicBezTo>
                    <a:pt x="42" y="286"/>
                    <a:pt x="32" y="287"/>
                    <a:pt x="22" y="289"/>
                  </a:cubicBezTo>
                  <a:cubicBezTo>
                    <a:pt x="15" y="254"/>
                    <a:pt x="8" y="218"/>
                    <a:pt x="1" y="183"/>
                  </a:cubicBezTo>
                  <a:cubicBezTo>
                    <a:pt x="0" y="177"/>
                    <a:pt x="937" y="25"/>
                    <a:pt x="1028" y="0"/>
                  </a:cubicBezTo>
                  <a:cubicBezTo>
                    <a:pt x="1019" y="3"/>
                    <a:pt x="1064" y="104"/>
                    <a:pt x="1052" y="107"/>
                  </a:cubicBezTo>
                  <a:close/>
                </a:path>
              </a:pathLst>
            </a:custGeom>
            <a:solidFill>
              <a:srgbClr val="E3D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6"/>
            <p:cNvSpPr/>
            <p:nvPr/>
          </p:nvSpPr>
          <p:spPr bwMode="auto">
            <a:xfrm>
              <a:off x="7056437" y="-4763"/>
              <a:ext cx="7527926" cy="1476375"/>
            </a:xfrm>
            <a:custGeom>
              <a:avLst/>
              <a:gdLst>
                <a:gd name="T0" fmla="*/ 1031 w 1031"/>
                <a:gd name="T1" fmla="*/ 21 h 202"/>
                <a:gd name="T2" fmla="*/ 1028 w 1031"/>
                <a:gd name="T3" fmla="*/ 0 h 202"/>
                <a:gd name="T4" fmla="*/ 1 w 1031"/>
                <a:gd name="T5" fmla="*/ 183 h 202"/>
                <a:gd name="T6" fmla="*/ 5 w 1031"/>
                <a:gd name="T7" fmla="*/ 202 h 202"/>
                <a:gd name="T8" fmla="*/ 1031 w 1031"/>
                <a:gd name="T9" fmla="*/ 2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202">
                  <a:moveTo>
                    <a:pt x="1031" y="21"/>
                  </a:moveTo>
                  <a:cubicBezTo>
                    <a:pt x="1027" y="9"/>
                    <a:pt x="1026" y="1"/>
                    <a:pt x="1028" y="0"/>
                  </a:cubicBezTo>
                  <a:cubicBezTo>
                    <a:pt x="937" y="25"/>
                    <a:pt x="0" y="177"/>
                    <a:pt x="1" y="183"/>
                  </a:cubicBezTo>
                  <a:cubicBezTo>
                    <a:pt x="3" y="189"/>
                    <a:pt x="4" y="195"/>
                    <a:pt x="5" y="202"/>
                  </a:cubicBezTo>
                  <a:cubicBezTo>
                    <a:pt x="66" y="187"/>
                    <a:pt x="890" y="53"/>
                    <a:pt x="1031" y="21"/>
                  </a:cubicBezTo>
                  <a:close/>
                </a:path>
              </a:pathLst>
            </a:custGeom>
            <a:solidFill>
              <a:srgbClr val="FFF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7"/>
            <p:cNvSpPr/>
            <p:nvPr/>
          </p:nvSpPr>
          <p:spPr bwMode="auto">
            <a:xfrm>
              <a:off x="7370763" y="1692275"/>
              <a:ext cx="87313" cy="379413"/>
            </a:xfrm>
            <a:custGeom>
              <a:avLst/>
              <a:gdLst>
                <a:gd name="T0" fmla="*/ 9 w 12"/>
                <a:gd name="T1" fmla="*/ 34 h 52"/>
                <a:gd name="T2" fmla="*/ 12 w 12"/>
                <a:gd name="T3" fmla="*/ 51 h 52"/>
                <a:gd name="T4" fmla="*/ 8 w 12"/>
                <a:gd name="T5" fmla="*/ 52 h 52"/>
                <a:gd name="T6" fmla="*/ 6 w 12"/>
                <a:gd name="T7" fmla="*/ 35 h 52"/>
                <a:gd name="T8" fmla="*/ 1 w 12"/>
                <a:gd name="T9" fmla="*/ 2 h 52"/>
                <a:gd name="T10" fmla="*/ 3 w 12"/>
                <a:gd name="T11" fmla="*/ 1 h 52"/>
                <a:gd name="T12" fmla="*/ 9 w 12"/>
                <a:gd name="T13" fmla="*/ 3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2">
                  <a:moveTo>
                    <a:pt x="9" y="34"/>
                  </a:moveTo>
                  <a:cubicBezTo>
                    <a:pt x="10" y="40"/>
                    <a:pt x="11" y="46"/>
                    <a:pt x="12" y="51"/>
                  </a:cubicBezTo>
                  <a:cubicBezTo>
                    <a:pt x="11" y="51"/>
                    <a:pt x="10" y="52"/>
                    <a:pt x="8" y="52"/>
                  </a:cubicBezTo>
                  <a:cubicBezTo>
                    <a:pt x="7" y="46"/>
                    <a:pt x="7" y="41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8" y="12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8"/>
            <p:cNvSpPr/>
            <p:nvPr/>
          </p:nvSpPr>
          <p:spPr bwMode="auto">
            <a:xfrm>
              <a:off x="7677150" y="1801813"/>
              <a:ext cx="65088" cy="219075"/>
            </a:xfrm>
            <a:custGeom>
              <a:avLst/>
              <a:gdLst>
                <a:gd name="T0" fmla="*/ 9 w 9"/>
                <a:gd name="T1" fmla="*/ 29 h 30"/>
                <a:gd name="T2" fmla="*/ 5 w 9"/>
                <a:gd name="T3" fmla="*/ 30 h 30"/>
                <a:gd name="T4" fmla="*/ 1 w 9"/>
                <a:gd name="T5" fmla="*/ 1 h 30"/>
                <a:gd name="T6" fmla="*/ 4 w 9"/>
                <a:gd name="T7" fmla="*/ 1 h 30"/>
                <a:gd name="T8" fmla="*/ 9 w 9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0">
                  <a:moveTo>
                    <a:pt x="9" y="29"/>
                  </a:moveTo>
                  <a:cubicBezTo>
                    <a:pt x="8" y="29"/>
                    <a:pt x="6" y="30"/>
                    <a:pt x="5" y="30"/>
                  </a:cubicBezTo>
                  <a:cubicBezTo>
                    <a:pt x="3" y="20"/>
                    <a:pt x="0" y="11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7" y="10"/>
                    <a:pt x="8" y="20"/>
                    <a:pt x="9" y="2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9"/>
            <p:cNvSpPr/>
            <p:nvPr/>
          </p:nvSpPr>
          <p:spPr bwMode="auto">
            <a:xfrm>
              <a:off x="7940675" y="1597025"/>
              <a:ext cx="79375" cy="373063"/>
            </a:xfrm>
            <a:custGeom>
              <a:avLst/>
              <a:gdLst>
                <a:gd name="T0" fmla="*/ 9 w 11"/>
                <a:gd name="T1" fmla="*/ 35 h 51"/>
                <a:gd name="T2" fmla="*/ 11 w 11"/>
                <a:gd name="T3" fmla="*/ 50 h 51"/>
                <a:gd name="T4" fmla="*/ 8 w 11"/>
                <a:gd name="T5" fmla="*/ 51 h 51"/>
                <a:gd name="T6" fmla="*/ 5 w 11"/>
                <a:gd name="T7" fmla="*/ 35 h 51"/>
                <a:gd name="T8" fmla="*/ 0 w 11"/>
                <a:gd name="T9" fmla="*/ 2 h 51"/>
                <a:gd name="T10" fmla="*/ 3 w 11"/>
                <a:gd name="T11" fmla="*/ 1 h 51"/>
                <a:gd name="T12" fmla="*/ 9 w 11"/>
                <a:gd name="T13" fmla="*/ 3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1">
                  <a:moveTo>
                    <a:pt x="9" y="35"/>
                  </a:moveTo>
                  <a:cubicBezTo>
                    <a:pt x="10" y="40"/>
                    <a:pt x="11" y="45"/>
                    <a:pt x="11" y="50"/>
                  </a:cubicBezTo>
                  <a:cubicBezTo>
                    <a:pt x="10" y="51"/>
                    <a:pt x="9" y="51"/>
                    <a:pt x="8" y="51"/>
                  </a:cubicBezTo>
                  <a:cubicBezTo>
                    <a:pt x="7" y="46"/>
                    <a:pt x="6" y="41"/>
                    <a:pt x="5" y="35"/>
                  </a:cubicBezTo>
                  <a:cubicBezTo>
                    <a:pt x="3" y="24"/>
                    <a:pt x="0" y="1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7" y="12"/>
                    <a:pt x="7" y="24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0"/>
            <p:cNvSpPr/>
            <p:nvPr/>
          </p:nvSpPr>
          <p:spPr bwMode="auto">
            <a:xfrm>
              <a:off x="8247063" y="1706563"/>
              <a:ext cx="58738" cy="211138"/>
            </a:xfrm>
            <a:custGeom>
              <a:avLst/>
              <a:gdLst>
                <a:gd name="T0" fmla="*/ 8 w 8"/>
                <a:gd name="T1" fmla="*/ 28 h 29"/>
                <a:gd name="T2" fmla="*/ 4 w 8"/>
                <a:gd name="T3" fmla="*/ 29 h 29"/>
                <a:gd name="T4" fmla="*/ 0 w 8"/>
                <a:gd name="T5" fmla="*/ 1 h 29"/>
                <a:gd name="T6" fmla="*/ 3 w 8"/>
                <a:gd name="T7" fmla="*/ 1 h 29"/>
                <a:gd name="T8" fmla="*/ 8 w 8"/>
                <a:gd name="T9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9">
                  <a:moveTo>
                    <a:pt x="8" y="28"/>
                  </a:moveTo>
                  <a:cubicBezTo>
                    <a:pt x="7" y="29"/>
                    <a:pt x="5" y="29"/>
                    <a:pt x="4" y="29"/>
                  </a:cubicBezTo>
                  <a:cubicBezTo>
                    <a:pt x="2" y="20"/>
                    <a:pt x="0" y="11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6" y="10"/>
                    <a:pt x="7" y="19"/>
                    <a:pt x="8" y="2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1"/>
            <p:cNvSpPr/>
            <p:nvPr/>
          </p:nvSpPr>
          <p:spPr bwMode="auto">
            <a:xfrm>
              <a:off x="8502650" y="1509713"/>
              <a:ext cx="87313" cy="357188"/>
            </a:xfrm>
            <a:custGeom>
              <a:avLst/>
              <a:gdLst>
                <a:gd name="T0" fmla="*/ 9 w 12"/>
                <a:gd name="T1" fmla="*/ 34 h 49"/>
                <a:gd name="T2" fmla="*/ 12 w 12"/>
                <a:gd name="T3" fmla="*/ 48 h 49"/>
                <a:gd name="T4" fmla="*/ 8 w 12"/>
                <a:gd name="T5" fmla="*/ 49 h 49"/>
                <a:gd name="T6" fmla="*/ 5 w 12"/>
                <a:gd name="T7" fmla="*/ 34 h 49"/>
                <a:gd name="T8" fmla="*/ 0 w 12"/>
                <a:gd name="T9" fmla="*/ 1 h 49"/>
                <a:gd name="T10" fmla="*/ 3 w 12"/>
                <a:gd name="T11" fmla="*/ 1 h 49"/>
                <a:gd name="T12" fmla="*/ 9 w 12"/>
                <a:gd name="T13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9">
                  <a:moveTo>
                    <a:pt x="9" y="34"/>
                  </a:moveTo>
                  <a:cubicBezTo>
                    <a:pt x="10" y="39"/>
                    <a:pt x="11" y="44"/>
                    <a:pt x="12" y="48"/>
                  </a:cubicBezTo>
                  <a:cubicBezTo>
                    <a:pt x="10" y="49"/>
                    <a:pt x="9" y="49"/>
                    <a:pt x="8" y="49"/>
                  </a:cubicBezTo>
                  <a:cubicBezTo>
                    <a:pt x="7" y="44"/>
                    <a:pt x="6" y="39"/>
                    <a:pt x="5" y="34"/>
                  </a:cubicBezTo>
                  <a:cubicBezTo>
                    <a:pt x="3" y="23"/>
                    <a:pt x="0" y="12"/>
                    <a:pt x="0" y="1"/>
                  </a:cubicBezTo>
                  <a:cubicBezTo>
                    <a:pt x="1" y="0"/>
                    <a:pt x="3" y="0"/>
                    <a:pt x="3" y="1"/>
                  </a:cubicBezTo>
                  <a:cubicBezTo>
                    <a:pt x="7" y="11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2"/>
            <p:cNvSpPr/>
            <p:nvPr/>
          </p:nvSpPr>
          <p:spPr bwMode="auto">
            <a:xfrm>
              <a:off x="8809038" y="1611313"/>
              <a:ext cx="65088" cy="204788"/>
            </a:xfrm>
            <a:custGeom>
              <a:avLst/>
              <a:gdLst>
                <a:gd name="T0" fmla="*/ 9 w 9"/>
                <a:gd name="T1" fmla="*/ 27 h 28"/>
                <a:gd name="T2" fmla="*/ 4 w 9"/>
                <a:gd name="T3" fmla="*/ 28 h 28"/>
                <a:gd name="T4" fmla="*/ 1 w 9"/>
                <a:gd name="T5" fmla="*/ 2 h 28"/>
                <a:gd name="T6" fmla="*/ 3 w 9"/>
                <a:gd name="T7" fmla="*/ 1 h 28"/>
                <a:gd name="T8" fmla="*/ 9 w 9"/>
                <a:gd name="T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8">
                  <a:moveTo>
                    <a:pt x="9" y="27"/>
                  </a:moveTo>
                  <a:cubicBezTo>
                    <a:pt x="7" y="28"/>
                    <a:pt x="6" y="28"/>
                    <a:pt x="4" y="28"/>
                  </a:cubicBezTo>
                  <a:cubicBezTo>
                    <a:pt x="2" y="19"/>
                    <a:pt x="0" y="11"/>
                    <a:pt x="1" y="2"/>
                  </a:cubicBezTo>
                  <a:cubicBezTo>
                    <a:pt x="1" y="0"/>
                    <a:pt x="3" y="0"/>
                    <a:pt x="3" y="1"/>
                  </a:cubicBezTo>
                  <a:cubicBezTo>
                    <a:pt x="7" y="9"/>
                    <a:pt x="8" y="19"/>
                    <a:pt x="9" y="2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3"/>
            <p:cNvSpPr/>
            <p:nvPr/>
          </p:nvSpPr>
          <p:spPr bwMode="auto">
            <a:xfrm>
              <a:off x="9064625" y="1414463"/>
              <a:ext cx="87313" cy="350838"/>
            </a:xfrm>
            <a:custGeom>
              <a:avLst/>
              <a:gdLst>
                <a:gd name="T0" fmla="*/ 10 w 12"/>
                <a:gd name="T1" fmla="*/ 34 h 48"/>
                <a:gd name="T2" fmla="*/ 12 w 12"/>
                <a:gd name="T3" fmla="*/ 48 h 48"/>
                <a:gd name="T4" fmla="*/ 8 w 12"/>
                <a:gd name="T5" fmla="*/ 48 h 48"/>
                <a:gd name="T6" fmla="*/ 6 w 12"/>
                <a:gd name="T7" fmla="*/ 35 h 48"/>
                <a:gd name="T8" fmla="*/ 1 w 12"/>
                <a:gd name="T9" fmla="*/ 1 h 48"/>
                <a:gd name="T10" fmla="*/ 4 w 12"/>
                <a:gd name="T11" fmla="*/ 1 h 48"/>
                <a:gd name="T12" fmla="*/ 10 w 12"/>
                <a:gd name="T13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8">
                  <a:moveTo>
                    <a:pt x="10" y="34"/>
                  </a:moveTo>
                  <a:cubicBezTo>
                    <a:pt x="10" y="39"/>
                    <a:pt x="11" y="43"/>
                    <a:pt x="12" y="48"/>
                  </a:cubicBezTo>
                  <a:cubicBezTo>
                    <a:pt x="11" y="48"/>
                    <a:pt x="9" y="48"/>
                    <a:pt x="8" y="48"/>
                  </a:cubicBezTo>
                  <a:cubicBezTo>
                    <a:pt x="7" y="44"/>
                    <a:pt x="7" y="39"/>
                    <a:pt x="6" y="35"/>
                  </a:cubicBezTo>
                  <a:cubicBezTo>
                    <a:pt x="4" y="24"/>
                    <a:pt x="0" y="13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1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4"/>
            <p:cNvSpPr/>
            <p:nvPr/>
          </p:nvSpPr>
          <p:spPr bwMode="auto">
            <a:xfrm>
              <a:off x="9378950" y="1516063"/>
              <a:ext cx="58738" cy="196850"/>
            </a:xfrm>
            <a:custGeom>
              <a:avLst/>
              <a:gdLst>
                <a:gd name="T0" fmla="*/ 8 w 8"/>
                <a:gd name="T1" fmla="*/ 27 h 27"/>
                <a:gd name="T2" fmla="*/ 3 w 8"/>
                <a:gd name="T3" fmla="*/ 27 h 27"/>
                <a:gd name="T4" fmla="*/ 0 w 8"/>
                <a:gd name="T5" fmla="*/ 2 h 27"/>
                <a:gd name="T6" fmla="*/ 3 w 8"/>
                <a:gd name="T7" fmla="*/ 1 h 27"/>
                <a:gd name="T8" fmla="*/ 8 w 8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8" y="27"/>
                  </a:moveTo>
                  <a:cubicBezTo>
                    <a:pt x="6" y="27"/>
                    <a:pt x="5" y="27"/>
                    <a:pt x="3" y="27"/>
                  </a:cubicBezTo>
                  <a:cubicBezTo>
                    <a:pt x="2" y="19"/>
                    <a:pt x="0" y="10"/>
                    <a:pt x="0" y="2"/>
                  </a:cubicBezTo>
                  <a:cubicBezTo>
                    <a:pt x="0" y="0"/>
                    <a:pt x="2" y="0"/>
                    <a:pt x="3" y="1"/>
                  </a:cubicBezTo>
                  <a:cubicBezTo>
                    <a:pt x="6" y="9"/>
                    <a:pt x="7" y="18"/>
                    <a:pt x="8" y="2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5"/>
            <p:cNvSpPr/>
            <p:nvPr/>
          </p:nvSpPr>
          <p:spPr bwMode="auto">
            <a:xfrm>
              <a:off x="9634538" y="1319213"/>
              <a:ext cx="79375" cy="342900"/>
            </a:xfrm>
            <a:custGeom>
              <a:avLst/>
              <a:gdLst>
                <a:gd name="T0" fmla="*/ 9 w 11"/>
                <a:gd name="T1" fmla="*/ 34 h 47"/>
                <a:gd name="T2" fmla="*/ 11 w 11"/>
                <a:gd name="T3" fmla="*/ 47 h 47"/>
                <a:gd name="T4" fmla="*/ 7 w 11"/>
                <a:gd name="T5" fmla="*/ 47 h 47"/>
                <a:gd name="T6" fmla="*/ 5 w 11"/>
                <a:gd name="T7" fmla="*/ 35 h 47"/>
                <a:gd name="T8" fmla="*/ 0 w 11"/>
                <a:gd name="T9" fmla="*/ 1 h 47"/>
                <a:gd name="T10" fmla="*/ 3 w 11"/>
                <a:gd name="T11" fmla="*/ 1 h 47"/>
                <a:gd name="T12" fmla="*/ 9 w 11"/>
                <a:gd name="T13" fmla="*/ 3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7">
                  <a:moveTo>
                    <a:pt x="9" y="34"/>
                  </a:moveTo>
                  <a:cubicBezTo>
                    <a:pt x="10" y="38"/>
                    <a:pt x="10" y="43"/>
                    <a:pt x="11" y="47"/>
                  </a:cubicBezTo>
                  <a:cubicBezTo>
                    <a:pt x="10" y="47"/>
                    <a:pt x="9" y="47"/>
                    <a:pt x="7" y="47"/>
                  </a:cubicBezTo>
                  <a:cubicBezTo>
                    <a:pt x="7" y="43"/>
                    <a:pt x="6" y="39"/>
                    <a:pt x="5" y="35"/>
                  </a:cubicBezTo>
                  <a:cubicBezTo>
                    <a:pt x="3" y="24"/>
                    <a:pt x="0" y="13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7" y="12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6"/>
            <p:cNvSpPr/>
            <p:nvPr/>
          </p:nvSpPr>
          <p:spPr bwMode="auto">
            <a:xfrm>
              <a:off x="9940925" y="1420813"/>
              <a:ext cx="58738" cy="198438"/>
            </a:xfrm>
            <a:custGeom>
              <a:avLst/>
              <a:gdLst>
                <a:gd name="T0" fmla="*/ 8 w 8"/>
                <a:gd name="T1" fmla="*/ 26 h 27"/>
                <a:gd name="T2" fmla="*/ 4 w 8"/>
                <a:gd name="T3" fmla="*/ 27 h 27"/>
                <a:gd name="T4" fmla="*/ 0 w 8"/>
                <a:gd name="T5" fmla="*/ 2 h 27"/>
                <a:gd name="T6" fmla="*/ 3 w 8"/>
                <a:gd name="T7" fmla="*/ 1 h 27"/>
                <a:gd name="T8" fmla="*/ 8 w 8"/>
                <a:gd name="T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8" y="26"/>
                  </a:moveTo>
                  <a:cubicBezTo>
                    <a:pt x="7" y="26"/>
                    <a:pt x="5" y="26"/>
                    <a:pt x="4" y="27"/>
                  </a:cubicBezTo>
                  <a:cubicBezTo>
                    <a:pt x="2" y="18"/>
                    <a:pt x="0" y="10"/>
                    <a:pt x="0" y="2"/>
                  </a:cubicBezTo>
                  <a:cubicBezTo>
                    <a:pt x="0" y="1"/>
                    <a:pt x="3" y="0"/>
                    <a:pt x="3" y="1"/>
                  </a:cubicBezTo>
                  <a:cubicBezTo>
                    <a:pt x="6" y="9"/>
                    <a:pt x="7" y="18"/>
                    <a:pt x="8" y="2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7"/>
            <p:cNvSpPr/>
            <p:nvPr/>
          </p:nvSpPr>
          <p:spPr bwMode="auto">
            <a:xfrm>
              <a:off x="10196513" y="1223963"/>
              <a:ext cx="79375" cy="342900"/>
            </a:xfrm>
            <a:custGeom>
              <a:avLst/>
              <a:gdLst>
                <a:gd name="T0" fmla="*/ 10 w 11"/>
                <a:gd name="T1" fmla="*/ 34 h 47"/>
                <a:gd name="T2" fmla="*/ 11 w 11"/>
                <a:gd name="T3" fmla="*/ 46 h 47"/>
                <a:gd name="T4" fmla="*/ 8 w 11"/>
                <a:gd name="T5" fmla="*/ 47 h 47"/>
                <a:gd name="T6" fmla="*/ 6 w 11"/>
                <a:gd name="T7" fmla="*/ 35 h 47"/>
                <a:gd name="T8" fmla="*/ 1 w 11"/>
                <a:gd name="T9" fmla="*/ 2 h 47"/>
                <a:gd name="T10" fmla="*/ 4 w 11"/>
                <a:gd name="T11" fmla="*/ 1 h 47"/>
                <a:gd name="T12" fmla="*/ 10 w 11"/>
                <a:gd name="T13" fmla="*/ 3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7">
                  <a:moveTo>
                    <a:pt x="10" y="34"/>
                  </a:moveTo>
                  <a:cubicBezTo>
                    <a:pt x="10" y="38"/>
                    <a:pt x="11" y="42"/>
                    <a:pt x="11" y="46"/>
                  </a:cubicBezTo>
                  <a:cubicBezTo>
                    <a:pt x="10" y="46"/>
                    <a:pt x="9" y="46"/>
                    <a:pt x="8" y="47"/>
                  </a:cubicBezTo>
                  <a:cubicBezTo>
                    <a:pt x="7" y="43"/>
                    <a:pt x="6" y="39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2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8"/>
            <p:cNvSpPr/>
            <p:nvPr/>
          </p:nvSpPr>
          <p:spPr bwMode="auto">
            <a:xfrm>
              <a:off x="10502900" y="1325563"/>
              <a:ext cx="65088" cy="190500"/>
            </a:xfrm>
            <a:custGeom>
              <a:avLst/>
              <a:gdLst>
                <a:gd name="T0" fmla="*/ 9 w 9"/>
                <a:gd name="T1" fmla="*/ 25 h 26"/>
                <a:gd name="T2" fmla="*/ 4 w 9"/>
                <a:gd name="T3" fmla="*/ 26 h 26"/>
                <a:gd name="T4" fmla="*/ 1 w 9"/>
                <a:gd name="T5" fmla="*/ 2 h 26"/>
                <a:gd name="T6" fmla="*/ 4 w 9"/>
                <a:gd name="T7" fmla="*/ 2 h 26"/>
                <a:gd name="T8" fmla="*/ 9 w 9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6">
                  <a:moveTo>
                    <a:pt x="9" y="25"/>
                  </a:moveTo>
                  <a:cubicBezTo>
                    <a:pt x="7" y="25"/>
                    <a:pt x="5" y="26"/>
                    <a:pt x="4" y="26"/>
                  </a:cubicBezTo>
                  <a:cubicBezTo>
                    <a:pt x="2" y="18"/>
                    <a:pt x="0" y="10"/>
                    <a:pt x="1" y="2"/>
                  </a:cubicBezTo>
                  <a:cubicBezTo>
                    <a:pt x="1" y="1"/>
                    <a:pt x="3" y="0"/>
                    <a:pt x="4" y="2"/>
                  </a:cubicBezTo>
                  <a:cubicBezTo>
                    <a:pt x="7" y="9"/>
                    <a:pt x="8" y="17"/>
                    <a:pt x="9" y="2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9"/>
            <p:cNvSpPr/>
            <p:nvPr/>
          </p:nvSpPr>
          <p:spPr bwMode="auto">
            <a:xfrm>
              <a:off x="10766425" y="1128713"/>
              <a:ext cx="79375" cy="336550"/>
            </a:xfrm>
            <a:custGeom>
              <a:avLst/>
              <a:gdLst>
                <a:gd name="T0" fmla="*/ 9 w 11"/>
                <a:gd name="T1" fmla="*/ 35 h 46"/>
                <a:gd name="T2" fmla="*/ 11 w 11"/>
                <a:gd name="T3" fmla="*/ 45 h 46"/>
                <a:gd name="T4" fmla="*/ 7 w 11"/>
                <a:gd name="T5" fmla="*/ 46 h 46"/>
                <a:gd name="T6" fmla="*/ 5 w 11"/>
                <a:gd name="T7" fmla="*/ 35 h 46"/>
                <a:gd name="T8" fmla="*/ 0 w 11"/>
                <a:gd name="T9" fmla="*/ 2 h 46"/>
                <a:gd name="T10" fmla="*/ 3 w 11"/>
                <a:gd name="T11" fmla="*/ 1 h 46"/>
                <a:gd name="T12" fmla="*/ 9 w 11"/>
                <a:gd name="T13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6">
                  <a:moveTo>
                    <a:pt x="9" y="35"/>
                  </a:moveTo>
                  <a:cubicBezTo>
                    <a:pt x="10" y="38"/>
                    <a:pt x="10" y="42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6" y="42"/>
                    <a:pt x="6" y="39"/>
                    <a:pt x="5" y="35"/>
                  </a:cubicBezTo>
                  <a:cubicBezTo>
                    <a:pt x="3" y="24"/>
                    <a:pt x="0" y="1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7" y="12"/>
                    <a:pt x="7" y="23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0"/>
            <p:cNvSpPr/>
            <p:nvPr/>
          </p:nvSpPr>
          <p:spPr bwMode="auto">
            <a:xfrm>
              <a:off x="11072813" y="1238250"/>
              <a:ext cx="58738" cy="176213"/>
            </a:xfrm>
            <a:custGeom>
              <a:avLst/>
              <a:gdLst>
                <a:gd name="T0" fmla="*/ 8 w 8"/>
                <a:gd name="T1" fmla="*/ 23 h 24"/>
                <a:gd name="T2" fmla="*/ 3 w 8"/>
                <a:gd name="T3" fmla="*/ 24 h 24"/>
                <a:gd name="T4" fmla="*/ 0 w 8"/>
                <a:gd name="T5" fmla="*/ 1 h 24"/>
                <a:gd name="T6" fmla="*/ 3 w 8"/>
                <a:gd name="T7" fmla="*/ 1 h 24"/>
                <a:gd name="T8" fmla="*/ 8 w 8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8" y="23"/>
                  </a:moveTo>
                  <a:cubicBezTo>
                    <a:pt x="6" y="23"/>
                    <a:pt x="5" y="24"/>
                    <a:pt x="3" y="24"/>
                  </a:cubicBezTo>
                  <a:cubicBezTo>
                    <a:pt x="1" y="16"/>
                    <a:pt x="0" y="9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6" y="8"/>
                    <a:pt x="7" y="16"/>
                    <a:pt x="8" y="2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1"/>
            <p:cNvSpPr/>
            <p:nvPr/>
          </p:nvSpPr>
          <p:spPr bwMode="auto">
            <a:xfrm>
              <a:off x="11328400" y="1033463"/>
              <a:ext cx="79375" cy="328613"/>
            </a:xfrm>
            <a:custGeom>
              <a:avLst/>
              <a:gdLst>
                <a:gd name="T0" fmla="*/ 9 w 11"/>
                <a:gd name="T1" fmla="*/ 35 h 45"/>
                <a:gd name="T2" fmla="*/ 11 w 11"/>
                <a:gd name="T3" fmla="*/ 44 h 45"/>
                <a:gd name="T4" fmla="*/ 7 w 11"/>
                <a:gd name="T5" fmla="*/ 45 h 45"/>
                <a:gd name="T6" fmla="*/ 6 w 11"/>
                <a:gd name="T7" fmla="*/ 35 h 45"/>
                <a:gd name="T8" fmla="*/ 1 w 11"/>
                <a:gd name="T9" fmla="*/ 2 h 45"/>
                <a:gd name="T10" fmla="*/ 3 w 11"/>
                <a:gd name="T11" fmla="*/ 2 h 45"/>
                <a:gd name="T12" fmla="*/ 9 w 11"/>
                <a:gd name="T13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5">
                  <a:moveTo>
                    <a:pt x="9" y="35"/>
                  </a:moveTo>
                  <a:cubicBezTo>
                    <a:pt x="10" y="38"/>
                    <a:pt x="10" y="41"/>
                    <a:pt x="11" y="44"/>
                  </a:cubicBezTo>
                  <a:cubicBezTo>
                    <a:pt x="10" y="45"/>
                    <a:pt x="8" y="45"/>
                    <a:pt x="7" y="45"/>
                  </a:cubicBezTo>
                  <a:cubicBezTo>
                    <a:pt x="7" y="42"/>
                    <a:pt x="6" y="39"/>
                    <a:pt x="6" y="35"/>
                  </a:cubicBezTo>
                  <a:cubicBezTo>
                    <a:pt x="3" y="24"/>
                    <a:pt x="0" y="13"/>
                    <a:pt x="1" y="2"/>
                  </a:cubicBezTo>
                  <a:cubicBezTo>
                    <a:pt x="1" y="1"/>
                    <a:pt x="3" y="0"/>
                    <a:pt x="3" y="2"/>
                  </a:cubicBezTo>
                  <a:cubicBezTo>
                    <a:pt x="7" y="12"/>
                    <a:pt x="8" y="24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2"/>
            <p:cNvSpPr/>
            <p:nvPr/>
          </p:nvSpPr>
          <p:spPr bwMode="auto">
            <a:xfrm>
              <a:off x="11634788" y="1143000"/>
              <a:ext cx="58738" cy="168275"/>
            </a:xfrm>
            <a:custGeom>
              <a:avLst/>
              <a:gdLst>
                <a:gd name="T0" fmla="*/ 8 w 8"/>
                <a:gd name="T1" fmla="*/ 22 h 23"/>
                <a:gd name="T2" fmla="*/ 3 w 8"/>
                <a:gd name="T3" fmla="*/ 23 h 23"/>
                <a:gd name="T4" fmla="*/ 1 w 8"/>
                <a:gd name="T5" fmla="*/ 1 h 23"/>
                <a:gd name="T6" fmla="*/ 4 w 8"/>
                <a:gd name="T7" fmla="*/ 1 h 23"/>
                <a:gd name="T8" fmla="*/ 8 w 8"/>
                <a:gd name="T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8" y="22"/>
                  </a:moveTo>
                  <a:cubicBezTo>
                    <a:pt x="6" y="23"/>
                    <a:pt x="5" y="23"/>
                    <a:pt x="3" y="23"/>
                  </a:cubicBezTo>
                  <a:cubicBezTo>
                    <a:pt x="2" y="16"/>
                    <a:pt x="0" y="9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6" y="8"/>
                    <a:pt x="7" y="15"/>
                    <a:pt x="8" y="22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3"/>
            <p:cNvSpPr/>
            <p:nvPr/>
          </p:nvSpPr>
          <p:spPr bwMode="auto">
            <a:xfrm>
              <a:off x="11890375" y="946150"/>
              <a:ext cx="80963" cy="314325"/>
            </a:xfrm>
            <a:custGeom>
              <a:avLst/>
              <a:gdLst>
                <a:gd name="T0" fmla="*/ 10 w 11"/>
                <a:gd name="T1" fmla="*/ 34 h 43"/>
                <a:gd name="T2" fmla="*/ 11 w 11"/>
                <a:gd name="T3" fmla="*/ 42 h 43"/>
                <a:gd name="T4" fmla="*/ 7 w 11"/>
                <a:gd name="T5" fmla="*/ 43 h 43"/>
                <a:gd name="T6" fmla="*/ 6 w 11"/>
                <a:gd name="T7" fmla="*/ 35 h 43"/>
                <a:gd name="T8" fmla="*/ 1 w 11"/>
                <a:gd name="T9" fmla="*/ 1 h 43"/>
                <a:gd name="T10" fmla="*/ 4 w 11"/>
                <a:gd name="T11" fmla="*/ 1 h 43"/>
                <a:gd name="T12" fmla="*/ 10 w 11"/>
                <a:gd name="T13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3">
                  <a:moveTo>
                    <a:pt x="10" y="34"/>
                  </a:moveTo>
                  <a:cubicBezTo>
                    <a:pt x="10" y="37"/>
                    <a:pt x="11" y="40"/>
                    <a:pt x="11" y="42"/>
                  </a:cubicBezTo>
                  <a:cubicBezTo>
                    <a:pt x="10" y="43"/>
                    <a:pt x="9" y="43"/>
                    <a:pt x="7" y="43"/>
                  </a:cubicBezTo>
                  <a:cubicBezTo>
                    <a:pt x="7" y="40"/>
                    <a:pt x="6" y="37"/>
                    <a:pt x="6" y="35"/>
                  </a:cubicBezTo>
                  <a:cubicBezTo>
                    <a:pt x="4" y="24"/>
                    <a:pt x="0" y="13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1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4"/>
            <p:cNvSpPr/>
            <p:nvPr/>
          </p:nvSpPr>
          <p:spPr bwMode="auto">
            <a:xfrm>
              <a:off x="12204700" y="1047750"/>
              <a:ext cx="50800" cy="161925"/>
            </a:xfrm>
            <a:custGeom>
              <a:avLst/>
              <a:gdLst>
                <a:gd name="T0" fmla="*/ 7 w 7"/>
                <a:gd name="T1" fmla="*/ 21 h 22"/>
                <a:gd name="T2" fmla="*/ 2 w 7"/>
                <a:gd name="T3" fmla="*/ 22 h 22"/>
                <a:gd name="T4" fmla="*/ 0 w 7"/>
                <a:gd name="T5" fmla="*/ 2 h 22"/>
                <a:gd name="T6" fmla="*/ 3 w 7"/>
                <a:gd name="T7" fmla="*/ 1 h 22"/>
                <a:gd name="T8" fmla="*/ 7 w 7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2">
                  <a:moveTo>
                    <a:pt x="7" y="21"/>
                  </a:moveTo>
                  <a:cubicBezTo>
                    <a:pt x="6" y="22"/>
                    <a:pt x="4" y="22"/>
                    <a:pt x="2" y="22"/>
                  </a:cubicBezTo>
                  <a:cubicBezTo>
                    <a:pt x="1" y="15"/>
                    <a:pt x="0" y="9"/>
                    <a:pt x="0" y="2"/>
                  </a:cubicBezTo>
                  <a:cubicBezTo>
                    <a:pt x="0" y="0"/>
                    <a:pt x="2" y="0"/>
                    <a:pt x="3" y="1"/>
                  </a:cubicBezTo>
                  <a:cubicBezTo>
                    <a:pt x="5" y="8"/>
                    <a:pt x="7" y="15"/>
                    <a:pt x="7" y="2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5"/>
            <p:cNvSpPr/>
            <p:nvPr/>
          </p:nvSpPr>
          <p:spPr bwMode="auto">
            <a:xfrm>
              <a:off x="12460288" y="850900"/>
              <a:ext cx="73025" cy="306388"/>
            </a:xfrm>
            <a:custGeom>
              <a:avLst/>
              <a:gdLst>
                <a:gd name="T0" fmla="*/ 9 w 10"/>
                <a:gd name="T1" fmla="*/ 34 h 42"/>
                <a:gd name="T2" fmla="*/ 10 w 10"/>
                <a:gd name="T3" fmla="*/ 42 h 42"/>
                <a:gd name="T4" fmla="*/ 7 w 10"/>
                <a:gd name="T5" fmla="*/ 42 h 42"/>
                <a:gd name="T6" fmla="*/ 5 w 10"/>
                <a:gd name="T7" fmla="*/ 35 h 42"/>
                <a:gd name="T8" fmla="*/ 0 w 10"/>
                <a:gd name="T9" fmla="*/ 1 h 42"/>
                <a:gd name="T10" fmla="*/ 3 w 10"/>
                <a:gd name="T11" fmla="*/ 1 h 42"/>
                <a:gd name="T12" fmla="*/ 9 w 10"/>
                <a:gd name="T13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2">
                  <a:moveTo>
                    <a:pt x="9" y="34"/>
                  </a:moveTo>
                  <a:cubicBezTo>
                    <a:pt x="10" y="37"/>
                    <a:pt x="10" y="39"/>
                    <a:pt x="10" y="42"/>
                  </a:cubicBezTo>
                  <a:cubicBezTo>
                    <a:pt x="9" y="42"/>
                    <a:pt x="8" y="42"/>
                    <a:pt x="7" y="42"/>
                  </a:cubicBezTo>
                  <a:cubicBezTo>
                    <a:pt x="6" y="40"/>
                    <a:pt x="6" y="37"/>
                    <a:pt x="5" y="35"/>
                  </a:cubicBezTo>
                  <a:cubicBezTo>
                    <a:pt x="3" y="24"/>
                    <a:pt x="0" y="13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7" y="11"/>
                    <a:pt x="8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6"/>
            <p:cNvSpPr/>
            <p:nvPr/>
          </p:nvSpPr>
          <p:spPr bwMode="auto">
            <a:xfrm>
              <a:off x="12766675" y="954088"/>
              <a:ext cx="58738" cy="160338"/>
            </a:xfrm>
            <a:custGeom>
              <a:avLst/>
              <a:gdLst>
                <a:gd name="T0" fmla="*/ 8 w 8"/>
                <a:gd name="T1" fmla="*/ 21 h 22"/>
                <a:gd name="T2" fmla="*/ 3 w 8"/>
                <a:gd name="T3" fmla="*/ 22 h 22"/>
                <a:gd name="T4" fmla="*/ 1 w 8"/>
                <a:gd name="T5" fmla="*/ 2 h 22"/>
                <a:gd name="T6" fmla="*/ 3 w 8"/>
                <a:gd name="T7" fmla="*/ 1 h 22"/>
                <a:gd name="T8" fmla="*/ 8 w 8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2">
                  <a:moveTo>
                    <a:pt x="8" y="21"/>
                  </a:moveTo>
                  <a:cubicBezTo>
                    <a:pt x="6" y="21"/>
                    <a:pt x="4" y="21"/>
                    <a:pt x="3" y="22"/>
                  </a:cubicBezTo>
                  <a:cubicBezTo>
                    <a:pt x="1" y="15"/>
                    <a:pt x="0" y="8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6" y="8"/>
                    <a:pt x="7" y="14"/>
                    <a:pt x="8" y="2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7"/>
            <p:cNvSpPr/>
            <p:nvPr/>
          </p:nvSpPr>
          <p:spPr bwMode="auto">
            <a:xfrm>
              <a:off x="13022263" y="755650"/>
              <a:ext cx="79375" cy="300038"/>
            </a:xfrm>
            <a:custGeom>
              <a:avLst/>
              <a:gdLst>
                <a:gd name="T0" fmla="*/ 10 w 11"/>
                <a:gd name="T1" fmla="*/ 34 h 41"/>
                <a:gd name="T2" fmla="*/ 11 w 11"/>
                <a:gd name="T3" fmla="*/ 41 h 41"/>
                <a:gd name="T4" fmla="*/ 7 w 11"/>
                <a:gd name="T5" fmla="*/ 41 h 41"/>
                <a:gd name="T6" fmla="*/ 6 w 11"/>
                <a:gd name="T7" fmla="*/ 35 h 41"/>
                <a:gd name="T8" fmla="*/ 1 w 11"/>
                <a:gd name="T9" fmla="*/ 2 h 41"/>
                <a:gd name="T10" fmla="*/ 4 w 11"/>
                <a:gd name="T11" fmla="*/ 1 h 41"/>
                <a:gd name="T12" fmla="*/ 10 w 11"/>
                <a:gd name="T13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1">
                  <a:moveTo>
                    <a:pt x="10" y="34"/>
                  </a:moveTo>
                  <a:cubicBezTo>
                    <a:pt x="10" y="36"/>
                    <a:pt x="10" y="39"/>
                    <a:pt x="11" y="41"/>
                  </a:cubicBezTo>
                  <a:cubicBezTo>
                    <a:pt x="9" y="41"/>
                    <a:pt x="8" y="41"/>
                    <a:pt x="7" y="41"/>
                  </a:cubicBezTo>
                  <a:cubicBezTo>
                    <a:pt x="7" y="39"/>
                    <a:pt x="6" y="37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12"/>
                    <a:pt x="8" y="23"/>
                    <a:pt x="10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8"/>
            <p:cNvSpPr/>
            <p:nvPr/>
          </p:nvSpPr>
          <p:spPr bwMode="auto">
            <a:xfrm>
              <a:off x="13336588" y="858838"/>
              <a:ext cx="50800" cy="152400"/>
            </a:xfrm>
            <a:custGeom>
              <a:avLst/>
              <a:gdLst>
                <a:gd name="T0" fmla="*/ 7 w 7"/>
                <a:gd name="T1" fmla="*/ 20 h 21"/>
                <a:gd name="T2" fmla="*/ 3 w 7"/>
                <a:gd name="T3" fmla="*/ 20 h 21"/>
                <a:gd name="T4" fmla="*/ 2 w 7"/>
                <a:gd name="T5" fmla="*/ 21 h 21"/>
                <a:gd name="T6" fmla="*/ 0 w 7"/>
                <a:gd name="T7" fmla="*/ 2 h 21"/>
                <a:gd name="T8" fmla="*/ 3 w 7"/>
                <a:gd name="T9" fmla="*/ 1 h 21"/>
                <a:gd name="T10" fmla="*/ 7 w 7"/>
                <a:gd name="T11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">
                  <a:moveTo>
                    <a:pt x="7" y="20"/>
                  </a:moveTo>
                  <a:cubicBezTo>
                    <a:pt x="6" y="20"/>
                    <a:pt x="5" y="20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14"/>
                    <a:pt x="0" y="8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5" y="7"/>
                    <a:pt x="6" y="14"/>
                    <a:pt x="7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9"/>
            <p:cNvSpPr/>
            <p:nvPr/>
          </p:nvSpPr>
          <p:spPr bwMode="auto">
            <a:xfrm>
              <a:off x="13592175" y="660400"/>
              <a:ext cx="73025" cy="300038"/>
            </a:xfrm>
            <a:custGeom>
              <a:avLst/>
              <a:gdLst>
                <a:gd name="T0" fmla="*/ 9 w 10"/>
                <a:gd name="T1" fmla="*/ 34 h 41"/>
                <a:gd name="T2" fmla="*/ 10 w 10"/>
                <a:gd name="T3" fmla="*/ 41 h 41"/>
                <a:gd name="T4" fmla="*/ 6 w 10"/>
                <a:gd name="T5" fmla="*/ 41 h 41"/>
                <a:gd name="T6" fmla="*/ 5 w 10"/>
                <a:gd name="T7" fmla="*/ 35 h 41"/>
                <a:gd name="T8" fmla="*/ 0 w 10"/>
                <a:gd name="T9" fmla="*/ 2 h 41"/>
                <a:gd name="T10" fmla="*/ 3 w 10"/>
                <a:gd name="T11" fmla="*/ 1 h 41"/>
                <a:gd name="T12" fmla="*/ 9 w 10"/>
                <a:gd name="T13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1">
                  <a:moveTo>
                    <a:pt x="9" y="34"/>
                  </a:moveTo>
                  <a:cubicBezTo>
                    <a:pt x="9" y="36"/>
                    <a:pt x="10" y="39"/>
                    <a:pt x="10" y="41"/>
                  </a:cubicBezTo>
                  <a:cubicBezTo>
                    <a:pt x="9" y="41"/>
                    <a:pt x="8" y="41"/>
                    <a:pt x="6" y="41"/>
                  </a:cubicBezTo>
                  <a:cubicBezTo>
                    <a:pt x="6" y="39"/>
                    <a:pt x="6" y="37"/>
                    <a:pt x="5" y="35"/>
                  </a:cubicBezTo>
                  <a:cubicBezTo>
                    <a:pt x="3" y="24"/>
                    <a:pt x="0" y="13"/>
                    <a:pt x="0" y="2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7" y="12"/>
                    <a:pt x="7" y="23"/>
                    <a:pt x="9" y="3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0"/>
            <p:cNvSpPr/>
            <p:nvPr/>
          </p:nvSpPr>
          <p:spPr bwMode="auto">
            <a:xfrm>
              <a:off x="13898563" y="769938"/>
              <a:ext cx="50800" cy="153988"/>
            </a:xfrm>
            <a:custGeom>
              <a:avLst/>
              <a:gdLst>
                <a:gd name="T0" fmla="*/ 7 w 7"/>
                <a:gd name="T1" fmla="*/ 20 h 21"/>
                <a:gd name="T2" fmla="*/ 2 w 7"/>
                <a:gd name="T3" fmla="*/ 21 h 21"/>
                <a:gd name="T4" fmla="*/ 0 w 7"/>
                <a:gd name="T5" fmla="*/ 1 h 21"/>
                <a:gd name="T6" fmla="*/ 3 w 7"/>
                <a:gd name="T7" fmla="*/ 1 h 21"/>
                <a:gd name="T8" fmla="*/ 7 w 7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1">
                  <a:moveTo>
                    <a:pt x="7" y="20"/>
                  </a:moveTo>
                  <a:cubicBezTo>
                    <a:pt x="6" y="20"/>
                    <a:pt x="4" y="20"/>
                    <a:pt x="2" y="21"/>
                  </a:cubicBezTo>
                  <a:cubicBezTo>
                    <a:pt x="1" y="14"/>
                    <a:pt x="0" y="8"/>
                    <a:pt x="0" y="1"/>
                  </a:cubicBezTo>
                  <a:cubicBezTo>
                    <a:pt x="0" y="0"/>
                    <a:pt x="3" y="0"/>
                    <a:pt x="3" y="1"/>
                  </a:cubicBezTo>
                  <a:cubicBezTo>
                    <a:pt x="6" y="7"/>
                    <a:pt x="7" y="13"/>
                    <a:pt x="7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1"/>
            <p:cNvSpPr/>
            <p:nvPr/>
          </p:nvSpPr>
          <p:spPr bwMode="auto">
            <a:xfrm>
              <a:off x="14154150" y="565150"/>
              <a:ext cx="79375" cy="314325"/>
            </a:xfrm>
            <a:custGeom>
              <a:avLst/>
              <a:gdLst>
                <a:gd name="T0" fmla="*/ 9 w 11"/>
                <a:gd name="T1" fmla="*/ 35 h 43"/>
                <a:gd name="T2" fmla="*/ 11 w 11"/>
                <a:gd name="T3" fmla="*/ 42 h 43"/>
                <a:gd name="T4" fmla="*/ 7 w 11"/>
                <a:gd name="T5" fmla="*/ 43 h 43"/>
                <a:gd name="T6" fmla="*/ 6 w 11"/>
                <a:gd name="T7" fmla="*/ 35 h 43"/>
                <a:gd name="T8" fmla="*/ 1 w 11"/>
                <a:gd name="T9" fmla="*/ 2 h 43"/>
                <a:gd name="T10" fmla="*/ 3 w 11"/>
                <a:gd name="T11" fmla="*/ 1 h 43"/>
                <a:gd name="T12" fmla="*/ 9 w 11"/>
                <a:gd name="T13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3">
                  <a:moveTo>
                    <a:pt x="9" y="35"/>
                  </a:moveTo>
                  <a:cubicBezTo>
                    <a:pt x="10" y="37"/>
                    <a:pt x="10" y="40"/>
                    <a:pt x="11" y="42"/>
                  </a:cubicBezTo>
                  <a:cubicBezTo>
                    <a:pt x="9" y="42"/>
                    <a:pt x="8" y="43"/>
                    <a:pt x="7" y="43"/>
                  </a:cubicBezTo>
                  <a:cubicBezTo>
                    <a:pt x="6" y="40"/>
                    <a:pt x="6" y="38"/>
                    <a:pt x="6" y="35"/>
                  </a:cubicBezTo>
                  <a:cubicBezTo>
                    <a:pt x="4" y="24"/>
                    <a:pt x="0" y="13"/>
                    <a:pt x="1" y="2"/>
                  </a:cubicBezTo>
                  <a:cubicBezTo>
                    <a:pt x="1" y="1"/>
                    <a:pt x="3" y="0"/>
                    <a:pt x="3" y="1"/>
                  </a:cubicBezTo>
                  <a:cubicBezTo>
                    <a:pt x="8" y="12"/>
                    <a:pt x="8" y="23"/>
                    <a:pt x="9" y="3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2"/>
            <p:cNvSpPr/>
            <p:nvPr/>
          </p:nvSpPr>
          <p:spPr bwMode="auto">
            <a:xfrm>
              <a:off x="14460538" y="676275"/>
              <a:ext cx="58738" cy="152400"/>
            </a:xfrm>
            <a:custGeom>
              <a:avLst/>
              <a:gdLst>
                <a:gd name="T0" fmla="*/ 8 w 8"/>
                <a:gd name="T1" fmla="*/ 20 h 21"/>
                <a:gd name="T2" fmla="*/ 3 w 8"/>
                <a:gd name="T3" fmla="*/ 21 h 21"/>
                <a:gd name="T4" fmla="*/ 1 w 8"/>
                <a:gd name="T5" fmla="*/ 1 h 21"/>
                <a:gd name="T6" fmla="*/ 4 w 8"/>
                <a:gd name="T7" fmla="*/ 1 h 21"/>
                <a:gd name="T8" fmla="*/ 8 w 8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8" y="20"/>
                  </a:moveTo>
                  <a:cubicBezTo>
                    <a:pt x="6" y="21"/>
                    <a:pt x="5" y="21"/>
                    <a:pt x="3" y="21"/>
                  </a:cubicBezTo>
                  <a:cubicBezTo>
                    <a:pt x="2" y="15"/>
                    <a:pt x="0" y="8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6" y="7"/>
                    <a:pt x="7" y="14"/>
                    <a:pt x="8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4760585" y="3667712"/>
            <a:ext cx="2570164" cy="4276725"/>
            <a:chOff x="5808662" y="3898900"/>
            <a:chExt cx="2570164" cy="4276725"/>
          </a:xfrm>
        </p:grpSpPr>
        <p:sp>
          <p:nvSpPr>
            <p:cNvPr id="66" name="Freeform 63"/>
            <p:cNvSpPr/>
            <p:nvPr/>
          </p:nvSpPr>
          <p:spPr bwMode="auto">
            <a:xfrm>
              <a:off x="5808662" y="3898900"/>
              <a:ext cx="2365375" cy="4276725"/>
            </a:xfrm>
            <a:custGeom>
              <a:avLst/>
              <a:gdLst>
                <a:gd name="T0" fmla="*/ 320 w 324"/>
                <a:gd name="T1" fmla="*/ 547 h 585"/>
                <a:gd name="T2" fmla="*/ 312 w 324"/>
                <a:gd name="T3" fmla="*/ 531 h 585"/>
                <a:gd name="T4" fmla="*/ 308 w 324"/>
                <a:gd name="T5" fmla="*/ 510 h 585"/>
                <a:gd name="T6" fmla="*/ 297 w 324"/>
                <a:gd name="T7" fmla="*/ 496 h 585"/>
                <a:gd name="T8" fmla="*/ 297 w 324"/>
                <a:gd name="T9" fmla="*/ 495 h 585"/>
                <a:gd name="T10" fmla="*/ 297 w 324"/>
                <a:gd name="T11" fmla="*/ 494 h 585"/>
                <a:gd name="T12" fmla="*/ 296 w 324"/>
                <a:gd name="T13" fmla="*/ 491 h 585"/>
                <a:gd name="T14" fmla="*/ 277 w 324"/>
                <a:gd name="T15" fmla="*/ 450 h 585"/>
                <a:gd name="T16" fmla="*/ 257 w 324"/>
                <a:gd name="T17" fmla="*/ 410 h 585"/>
                <a:gd name="T18" fmla="*/ 235 w 324"/>
                <a:gd name="T19" fmla="*/ 371 h 585"/>
                <a:gd name="T20" fmla="*/ 217 w 324"/>
                <a:gd name="T21" fmla="*/ 340 h 585"/>
                <a:gd name="T22" fmla="*/ 208 w 324"/>
                <a:gd name="T23" fmla="*/ 323 h 585"/>
                <a:gd name="T24" fmla="*/ 197 w 324"/>
                <a:gd name="T25" fmla="*/ 305 h 585"/>
                <a:gd name="T26" fmla="*/ 163 w 324"/>
                <a:gd name="T27" fmla="*/ 244 h 585"/>
                <a:gd name="T28" fmla="*/ 152 w 324"/>
                <a:gd name="T29" fmla="*/ 223 h 585"/>
                <a:gd name="T30" fmla="*/ 138 w 324"/>
                <a:gd name="T31" fmla="*/ 193 h 585"/>
                <a:gd name="T32" fmla="*/ 128 w 324"/>
                <a:gd name="T33" fmla="*/ 172 h 585"/>
                <a:gd name="T34" fmla="*/ 77 w 324"/>
                <a:gd name="T35" fmla="*/ 82 h 585"/>
                <a:gd name="T36" fmla="*/ 59 w 324"/>
                <a:gd name="T37" fmla="*/ 53 h 585"/>
                <a:gd name="T38" fmla="*/ 59 w 324"/>
                <a:gd name="T39" fmla="*/ 53 h 585"/>
                <a:gd name="T40" fmla="*/ 22 w 324"/>
                <a:gd name="T41" fmla="*/ 13 h 585"/>
                <a:gd name="T42" fmla="*/ 13 w 324"/>
                <a:gd name="T43" fmla="*/ 6 h 585"/>
                <a:gd name="T44" fmla="*/ 1 w 324"/>
                <a:gd name="T45" fmla="*/ 1 h 585"/>
                <a:gd name="T46" fmla="*/ 0 w 324"/>
                <a:gd name="T47" fmla="*/ 2 h 585"/>
                <a:gd name="T48" fmla="*/ 5 w 324"/>
                <a:gd name="T49" fmla="*/ 27 h 585"/>
                <a:gd name="T50" fmla="*/ 16 w 324"/>
                <a:gd name="T51" fmla="*/ 76 h 585"/>
                <a:gd name="T52" fmla="*/ 16 w 324"/>
                <a:gd name="T53" fmla="*/ 76 h 585"/>
                <a:gd name="T54" fmla="*/ 16 w 324"/>
                <a:gd name="T55" fmla="*/ 76 h 585"/>
                <a:gd name="T56" fmla="*/ 16 w 324"/>
                <a:gd name="T57" fmla="*/ 76 h 585"/>
                <a:gd name="T58" fmla="*/ 19 w 324"/>
                <a:gd name="T59" fmla="*/ 82 h 585"/>
                <a:gd name="T60" fmla="*/ 19 w 324"/>
                <a:gd name="T61" fmla="*/ 82 h 585"/>
                <a:gd name="T62" fmla="*/ 69 w 324"/>
                <a:gd name="T63" fmla="*/ 184 h 585"/>
                <a:gd name="T64" fmla="*/ 163 w 324"/>
                <a:gd name="T65" fmla="*/ 364 h 585"/>
                <a:gd name="T66" fmla="*/ 238 w 324"/>
                <a:gd name="T67" fmla="*/ 505 h 585"/>
                <a:gd name="T68" fmla="*/ 249 w 324"/>
                <a:gd name="T69" fmla="*/ 528 h 585"/>
                <a:gd name="T70" fmla="*/ 249 w 324"/>
                <a:gd name="T71" fmla="*/ 528 h 585"/>
                <a:gd name="T72" fmla="*/ 256 w 324"/>
                <a:gd name="T73" fmla="*/ 539 h 585"/>
                <a:gd name="T74" fmla="*/ 266 w 324"/>
                <a:gd name="T75" fmla="*/ 556 h 585"/>
                <a:gd name="T76" fmla="*/ 268 w 324"/>
                <a:gd name="T77" fmla="*/ 556 h 585"/>
                <a:gd name="T78" fmla="*/ 271 w 324"/>
                <a:gd name="T79" fmla="*/ 557 h 585"/>
                <a:gd name="T80" fmla="*/ 283 w 324"/>
                <a:gd name="T81" fmla="*/ 579 h 585"/>
                <a:gd name="T82" fmla="*/ 293 w 324"/>
                <a:gd name="T83" fmla="*/ 585 h 585"/>
                <a:gd name="T84" fmla="*/ 299 w 324"/>
                <a:gd name="T85" fmla="*/ 582 h 585"/>
                <a:gd name="T86" fmla="*/ 310 w 324"/>
                <a:gd name="T87" fmla="*/ 575 h 585"/>
                <a:gd name="T88" fmla="*/ 322 w 324"/>
                <a:gd name="T89" fmla="*/ 562 h 585"/>
                <a:gd name="T90" fmla="*/ 320 w 324"/>
                <a:gd name="T91" fmla="*/ 54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4" h="585">
                  <a:moveTo>
                    <a:pt x="320" y="547"/>
                  </a:moveTo>
                  <a:cubicBezTo>
                    <a:pt x="318" y="542"/>
                    <a:pt x="316" y="535"/>
                    <a:pt x="312" y="531"/>
                  </a:cubicBezTo>
                  <a:cubicBezTo>
                    <a:pt x="316" y="523"/>
                    <a:pt x="312" y="517"/>
                    <a:pt x="308" y="510"/>
                  </a:cubicBezTo>
                  <a:cubicBezTo>
                    <a:pt x="307" y="508"/>
                    <a:pt x="301" y="501"/>
                    <a:pt x="297" y="496"/>
                  </a:cubicBezTo>
                  <a:cubicBezTo>
                    <a:pt x="297" y="496"/>
                    <a:pt x="297" y="495"/>
                    <a:pt x="297" y="495"/>
                  </a:cubicBezTo>
                  <a:cubicBezTo>
                    <a:pt x="297" y="495"/>
                    <a:pt x="297" y="494"/>
                    <a:pt x="297" y="494"/>
                  </a:cubicBezTo>
                  <a:cubicBezTo>
                    <a:pt x="297" y="493"/>
                    <a:pt x="296" y="492"/>
                    <a:pt x="296" y="491"/>
                  </a:cubicBezTo>
                  <a:cubicBezTo>
                    <a:pt x="290" y="477"/>
                    <a:pt x="284" y="464"/>
                    <a:pt x="277" y="450"/>
                  </a:cubicBezTo>
                  <a:cubicBezTo>
                    <a:pt x="271" y="437"/>
                    <a:pt x="264" y="423"/>
                    <a:pt x="257" y="410"/>
                  </a:cubicBezTo>
                  <a:cubicBezTo>
                    <a:pt x="250" y="397"/>
                    <a:pt x="242" y="384"/>
                    <a:pt x="235" y="371"/>
                  </a:cubicBezTo>
                  <a:cubicBezTo>
                    <a:pt x="229" y="360"/>
                    <a:pt x="223" y="350"/>
                    <a:pt x="217" y="340"/>
                  </a:cubicBezTo>
                  <a:cubicBezTo>
                    <a:pt x="214" y="334"/>
                    <a:pt x="211" y="329"/>
                    <a:pt x="208" y="323"/>
                  </a:cubicBezTo>
                  <a:cubicBezTo>
                    <a:pt x="204" y="317"/>
                    <a:pt x="201" y="311"/>
                    <a:pt x="197" y="305"/>
                  </a:cubicBezTo>
                  <a:cubicBezTo>
                    <a:pt x="186" y="285"/>
                    <a:pt x="174" y="264"/>
                    <a:pt x="163" y="244"/>
                  </a:cubicBezTo>
                  <a:cubicBezTo>
                    <a:pt x="160" y="237"/>
                    <a:pt x="156" y="230"/>
                    <a:pt x="152" y="223"/>
                  </a:cubicBezTo>
                  <a:cubicBezTo>
                    <a:pt x="147" y="213"/>
                    <a:pt x="142" y="203"/>
                    <a:pt x="138" y="193"/>
                  </a:cubicBezTo>
                  <a:cubicBezTo>
                    <a:pt x="134" y="186"/>
                    <a:pt x="131" y="179"/>
                    <a:pt x="128" y="172"/>
                  </a:cubicBezTo>
                  <a:cubicBezTo>
                    <a:pt x="112" y="142"/>
                    <a:pt x="95" y="112"/>
                    <a:pt x="77" y="82"/>
                  </a:cubicBezTo>
                  <a:cubicBezTo>
                    <a:pt x="71" y="73"/>
                    <a:pt x="65" y="6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4" y="38"/>
                    <a:pt x="36" y="24"/>
                    <a:pt x="22" y="13"/>
                  </a:cubicBezTo>
                  <a:cubicBezTo>
                    <a:pt x="19" y="11"/>
                    <a:pt x="16" y="8"/>
                    <a:pt x="13" y="6"/>
                  </a:cubicBezTo>
                  <a:cubicBezTo>
                    <a:pt x="10" y="3"/>
                    <a:pt x="5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2" y="10"/>
                    <a:pt x="4" y="18"/>
                    <a:pt x="5" y="27"/>
                  </a:cubicBezTo>
                  <a:cubicBezTo>
                    <a:pt x="8" y="43"/>
                    <a:pt x="11" y="60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7" y="78"/>
                    <a:pt x="18" y="80"/>
                    <a:pt x="19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33" y="117"/>
                    <a:pt x="52" y="151"/>
                    <a:pt x="69" y="184"/>
                  </a:cubicBezTo>
                  <a:cubicBezTo>
                    <a:pt x="100" y="244"/>
                    <a:pt x="131" y="304"/>
                    <a:pt x="163" y="364"/>
                  </a:cubicBezTo>
                  <a:cubicBezTo>
                    <a:pt x="188" y="411"/>
                    <a:pt x="213" y="458"/>
                    <a:pt x="238" y="505"/>
                  </a:cubicBezTo>
                  <a:cubicBezTo>
                    <a:pt x="239" y="507"/>
                    <a:pt x="250" y="528"/>
                    <a:pt x="249" y="528"/>
                  </a:cubicBezTo>
                  <a:cubicBezTo>
                    <a:pt x="249" y="528"/>
                    <a:pt x="249" y="528"/>
                    <a:pt x="249" y="528"/>
                  </a:cubicBezTo>
                  <a:cubicBezTo>
                    <a:pt x="251" y="532"/>
                    <a:pt x="254" y="535"/>
                    <a:pt x="256" y="539"/>
                  </a:cubicBezTo>
                  <a:cubicBezTo>
                    <a:pt x="257" y="541"/>
                    <a:pt x="267" y="555"/>
                    <a:pt x="266" y="556"/>
                  </a:cubicBezTo>
                  <a:cubicBezTo>
                    <a:pt x="267" y="556"/>
                    <a:pt x="267" y="556"/>
                    <a:pt x="268" y="556"/>
                  </a:cubicBezTo>
                  <a:cubicBezTo>
                    <a:pt x="269" y="557"/>
                    <a:pt x="270" y="557"/>
                    <a:pt x="271" y="557"/>
                  </a:cubicBezTo>
                  <a:cubicBezTo>
                    <a:pt x="274" y="565"/>
                    <a:pt x="278" y="572"/>
                    <a:pt x="283" y="579"/>
                  </a:cubicBezTo>
                  <a:cubicBezTo>
                    <a:pt x="286" y="582"/>
                    <a:pt x="289" y="585"/>
                    <a:pt x="293" y="585"/>
                  </a:cubicBezTo>
                  <a:cubicBezTo>
                    <a:pt x="295" y="585"/>
                    <a:pt x="297" y="583"/>
                    <a:pt x="299" y="582"/>
                  </a:cubicBezTo>
                  <a:cubicBezTo>
                    <a:pt x="303" y="580"/>
                    <a:pt x="306" y="577"/>
                    <a:pt x="310" y="575"/>
                  </a:cubicBezTo>
                  <a:cubicBezTo>
                    <a:pt x="315" y="572"/>
                    <a:pt x="321" y="568"/>
                    <a:pt x="322" y="562"/>
                  </a:cubicBezTo>
                  <a:cubicBezTo>
                    <a:pt x="324" y="557"/>
                    <a:pt x="322" y="552"/>
                    <a:pt x="320" y="547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4"/>
            <p:cNvSpPr/>
            <p:nvPr/>
          </p:nvSpPr>
          <p:spPr bwMode="auto">
            <a:xfrm>
              <a:off x="7977188" y="7737475"/>
              <a:ext cx="401638" cy="438150"/>
            </a:xfrm>
            <a:custGeom>
              <a:avLst/>
              <a:gdLst>
                <a:gd name="T0" fmla="*/ 51 w 55"/>
                <a:gd name="T1" fmla="*/ 22 h 60"/>
                <a:gd name="T2" fmla="*/ 53 w 55"/>
                <a:gd name="T3" fmla="*/ 37 h 60"/>
                <a:gd name="T4" fmla="*/ 41 w 55"/>
                <a:gd name="T5" fmla="*/ 50 h 60"/>
                <a:gd name="T6" fmla="*/ 30 w 55"/>
                <a:gd name="T7" fmla="*/ 57 h 60"/>
                <a:gd name="T8" fmla="*/ 24 w 55"/>
                <a:gd name="T9" fmla="*/ 60 h 60"/>
                <a:gd name="T10" fmla="*/ 14 w 55"/>
                <a:gd name="T11" fmla="*/ 54 h 60"/>
                <a:gd name="T12" fmla="*/ 0 w 55"/>
                <a:gd name="T13" fmla="*/ 27 h 60"/>
                <a:gd name="T14" fmla="*/ 33 w 55"/>
                <a:gd name="T15" fmla="*/ 4 h 60"/>
                <a:gd name="T16" fmla="*/ 51 w 55"/>
                <a:gd name="T1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0">
                  <a:moveTo>
                    <a:pt x="51" y="22"/>
                  </a:moveTo>
                  <a:cubicBezTo>
                    <a:pt x="53" y="27"/>
                    <a:pt x="55" y="32"/>
                    <a:pt x="53" y="37"/>
                  </a:cubicBezTo>
                  <a:cubicBezTo>
                    <a:pt x="52" y="43"/>
                    <a:pt x="46" y="47"/>
                    <a:pt x="41" y="50"/>
                  </a:cubicBezTo>
                  <a:cubicBezTo>
                    <a:pt x="37" y="52"/>
                    <a:pt x="34" y="55"/>
                    <a:pt x="30" y="57"/>
                  </a:cubicBezTo>
                  <a:cubicBezTo>
                    <a:pt x="28" y="58"/>
                    <a:pt x="26" y="60"/>
                    <a:pt x="24" y="60"/>
                  </a:cubicBezTo>
                  <a:cubicBezTo>
                    <a:pt x="20" y="60"/>
                    <a:pt x="17" y="57"/>
                    <a:pt x="14" y="54"/>
                  </a:cubicBezTo>
                  <a:cubicBezTo>
                    <a:pt x="8" y="46"/>
                    <a:pt x="3" y="36"/>
                    <a:pt x="0" y="27"/>
                  </a:cubicBezTo>
                  <a:cubicBezTo>
                    <a:pt x="0" y="28"/>
                    <a:pt x="31" y="5"/>
                    <a:pt x="33" y="4"/>
                  </a:cubicBezTo>
                  <a:cubicBezTo>
                    <a:pt x="44" y="0"/>
                    <a:pt x="48" y="13"/>
                    <a:pt x="51" y="22"/>
                  </a:cubicBezTo>
                  <a:close/>
                </a:path>
              </a:pathLst>
            </a:custGeom>
            <a:solidFill>
              <a:srgbClr val="F5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5"/>
            <p:cNvSpPr/>
            <p:nvPr/>
          </p:nvSpPr>
          <p:spPr bwMode="auto">
            <a:xfrm>
              <a:off x="6011862" y="3898900"/>
              <a:ext cx="555625" cy="644525"/>
            </a:xfrm>
            <a:custGeom>
              <a:avLst/>
              <a:gdLst>
                <a:gd name="T0" fmla="*/ 18 w 76"/>
                <a:gd name="T1" fmla="*/ 81 h 88"/>
                <a:gd name="T2" fmla="*/ 5 w 76"/>
                <a:gd name="T3" fmla="*/ 27 h 88"/>
                <a:gd name="T4" fmla="*/ 0 w 76"/>
                <a:gd name="T5" fmla="*/ 2 h 88"/>
                <a:gd name="T6" fmla="*/ 1 w 76"/>
                <a:gd name="T7" fmla="*/ 1 h 88"/>
                <a:gd name="T8" fmla="*/ 13 w 76"/>
                <a:gd name="T9" fmla="*/ 6 h 88"/>
                <a:gd name="T10" fmla="*/ 22 w 76"/>
                <a:gd name="T11" fmla="*/ 13 h 88"/>
                <a:gd name="T12" fmla="*/ 52 w 76"/>
                <a:gd name="T13" fmla="*/ 78 h 88"/>
                <a:gd name="T14" fmla="*/ 24 w 76"/>
                <a:gd name="T15" fmla="*/ 86 h 88"/>
                <a:gd name="T16" fmla="*/ 20 w 76"/>
                <a:gd name="T17" fmla="*/ 84 h 88"/>
                <a:gd name="T18" fmla="*/ 18 w 76"/>
                <a:gd name="T19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8">
                  <a:moveTo>
                    <a:pt x="18" y="81"/>
                  </a:moveTo>
                  <a:cubicBezTo>
                    <a:pt x="11" y="63"/>
                    <a:pt x="8" y="45"/>
                    <a:pt x="5" y="27"/>
                  </a:cubicBezTo>
                  <a:cubicBezTo>
                    <a:pt x="4" y="18"/>
                    <a:pt x="2" y="10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5" y="0"/>
                    <a:pt x="10" y="3"/>
                    <a:pt x="13" y="6"/>
                  </a:cubicBezTo>
                  <a:cubicBezTo>
                    <a:pt x="16" y="8"/>
                    <a:pt x="19" y="11"/>
                    <a:pt x="22" y="13"/>
                  </a:cubicBezTo>
                  <a:cubicBezTo>
                    <a:pt x="43" y="30"/>
                    <a:pt x="76" y="56"/>
                    <a:pt x="52" y="78"/>
                  </a:cubicBezTo>
                  <a:cubicBezTo>
                    <a:pt x="45" y="85"/>
                    <a:pt x="34" y="88"/>
                    <a:pt x="24" y="86"/>
                  </a:cubicBezTo>
                  <a:cubicBezTo>
                    <a:pt x="23" y="85"/>
                    <a:pt x="21" y="85"/>
                    <a:pt x="20" y="84"/>
                  </a:cubicBezTo>
                  <a:cubicBezTo>
                    <a:pt x="19" y="83"/>
                    <a:pt x="19" y="82"/>
                    <a:pt x="18" y="81"/>
                  </a:cubicBezTo>
                  <a:close/>
                </a:path>
              </a:pathLst>
            </a:custGeom>
            <a:solidFill>
              <a:srgbClr val="E1C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6"/>
            <p:cNvSpPr/>
            <p:nvPr/>
          </p:nvSpPr>
          <p:spPr bwMode="auto">
            <a:xfrm>
              <a:off x="6129337" y="4286250"/>
              <a:ext cx="2058988" cy="3473450"/>
            </a:xfrm>
            <a:custGeom>
              <a:avLst/>
              <a:gdLst>
                <a:gd name="T0" fmla="*/ 281 w 282"/>
                <a:gd name="T1" fmla="*/ 441 h 475"/>
                <a:gd name="T2" fmla="*/ 281 w 282"/>
                <a:gd name="T3" fmla="*/ 445 h 475"/>
                <a:gd name="T4" fmla="*/ 276 w 282"/>
                <a:gd name="T5" fmla="*/ 450 h 475"/>
                <a:gd name="T6" fmla="*/ 233 w 282"/>
                <a:gd name="T7" fmla="*/ 475 h 475"/>
                <a:gd name="T8" fmla="*/ 222 w 282"/>
                <a:gd name="T9" fmla="*/ 452 h 475"/>
                <a:gd name="T10" fmla="*/ 147 w 282"/>
                <a:gd name="T11" fmla="*/ 311 h 475"/>
                <a:gd name="T12" fmla="*/ 53 w 282"/>
                <a:gd name="T13" fmla="*/ 131 h 475"/>
                <a:gd name="T14" fmla="*/ 0 w 282"/>
                <a:gd name="T15" fmla="*/ 23 h 475"/>
                <a:gd name="T16" fmla="*/ 16 w 282"/>
                <a:gd name="T17" fmla="*/ 23 h 475"/>
                <a:gd name="T18" fmla="*/ 23 w 282"/>
                <a:gd name="T19" fmla="*/ 12 h 475"/>
                <a:gd name="T20" fmla="*/ 29 w 282"/>
                <a:gd name="T21" fmla="*/ 17 h 475"/>
                <a:gd name="T22" fmla="*/ 37 w 282"/>
                <a:gd name="T23" fmla="*/ 17 h 475"/>
                <a:gd name="T24" fmla="*/ 43 w 282"/>
                <a:gd name="T25" fmla="*/ 0 h 475"/>
                <a:gd name="T26" fmla="*/ 112 w 282"/>
                <a:gd name="T27" fmla="*/ 119 h 475"/>
                <a:gd name="T28" fmla="*/ 280 w 282"/>
                <a:gd name="T29" fmla="*/ 438 h 475"/>
                <a:gd name="T30" fmla="*/ 281 w 282"/>
                <a:gd name="T31" fmla="*/ 44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475">
                  <a:moveTo>
                    <a:pt x="281" y="441"/>
                  </a:moveTo>
                  <a:cubicBezTo>
                    <a:pt x="281" y="442"/>
                    <a:pt x="282" y="444"/>
                    <a:pt x="281" y="445"/>
                  </a:cubicBezTo>
                  <a:cubicBezTo>
                    <a:pt x="280" y="448"/>
                    <a:pt x="278" y="449"/>
                    <a:pt x="276" y="450"/>
                  </a:cubicBezTo>
                  <a:cubicBezTo>
                    <a:pt x="262" y="458"/>
                    <a:pt x="246" y="468"/>
                    <a:pt x="233" y="475"/>
                  </a:cubicBezTo>
                  <a:cubicBezTo>
                    <a:pt x="234" y="475"/>
                    <a:pt x="223" y="454"/>
                    <a:pt x="222" y="452"/>
                  </a:cubicBezTo>
                  <a:cubicBezTo>
                    <a:pt x="197" y="405"/>
                    <a:pt x="172" y="358"/>
                    <a:pt x="147" y="311"/>
                  </a:cubicBezTo>
                  <a:cubicBezTo>
                    <a:pt x="115" y="251"/>
                    <a:pt x="84" y="191"/>
                    <a:pt x="53" y="131"/>
                  </a:cubicBezTo>
                  <a:cubicBezTo>
                    <a:pt x="34" y="96"/>
                    <a:pt x="14" y="60"/>
                    <a:pt x="0" y="23"/>
                  </a:cubicBezTo>
                  <a:cubicBezTo>
                    <a:pt x="6" y="24"/>
                    <a:pt x="11" y="27"/>
                    <a:pt x="16" y="23"/>
                  </a:cubicBezTo>
                  <a:cubicBezTo>
                    <a:pt x="20" y="21"/>
                    <a:pt x="23" y="17"/>
                    <a:pt x="23" y="12"/>
                  </a:cubicBezTo>
                  <a:cubicBezTo>
                    <a:pt x="25" y="14"/>
                    <a:pt x="27" y="16"/>
                    <a:pt x="29" y="17"/>
                  </a:cubicBezTo>
                  <a:cubicBezTo>
                    <a:pt x="32" y="18"/>
                    <a:pt x="35" y="18"/>
                    <a:pt x="37" y="17"/>
                  </a:cubicBezTo>
                  <a:cubicBezTo>
                    <a:pt x="42" y="13"/>
                    <a:pt x="40" y="4"/>
                    <a:pt x="43" y="0"/>
                  </a:cubicBezTo>
                  <a:cubicBezTo>
                    <a:pt x="67" y="39"/>
                    <a:pt x="90" y="79"/>
                    <a:pt x="112" y="119"/>
                  </a:cubicBezTo>
                  <a:cubicBezTo>
                    <a:pt x="160" y="229"/>
                    <a:pt x="233" y="327"/>
                    <a:pt x="280" y="438"/>
                  </a:cubicBezTo>
                  <a:cubicBezTo>
                    <a:pt x="280" y="439"/>
                    <a:pt x="281" y="440"/>
                    <a:pt x="281" y="441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7"/>
            <p:cNvSpPr/>
            <p:nvPr/>
          </p:nvSpPr>
          <p:spPr bwMode="auto">
            <a:xfrm>
              <a:off x="6261100" y="4375150"/>
              <a:ext cx="79375" cy="79375"/>
            </a:xfrm>
            <a:custGeom>
              <a:avLst/>
              <a:gdLst>
                <a:gd name="T0" fmla="*/ 0 w 11"/>
                <a:gd name="T1" fmla="*/ 10 h 11"/>
                <a:gd name="T2" fmla="*/ 8 w 11"/>
                <a:gd name="T3" fmla="*/ 10 h 11"/>
                <a:gd name="T4" fmla="*/ 11 w 11"/>
                <a:gd name="T5" fmla="*/ 5 h 11"/>
                <a:gd name="T6" fmla="*/ 5 w 11"/>
                <a:gd name="T7" fmla="*/ 0 h 11"/>
                <a:gd name="T8" fmla="*/ 0 w 11"/>
                <a:gd name="T9" fmla="*/ 10 h 11"/>
                <a:gd name="T10" fmla="*/ 0 w 11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1">
                  <a:moveTo>
                    <a:pt x="0" y="10"/>
                  </a:moveTo>
                  <a:cubicBezTo>
                    <a:pt x="3" y="11"/>
                    <a:pt x="6" y="11"/>
                    <a:pt x="8" y="10"/>
                  </a:cubicBezTo>
                  <a:cubicBezTo>
                    <a:pt x="9" y="9"/>
                    <a:pt x="10" y="7"/>
                    <a:pt x="11" y="5"/>
                  </a:cubicBezTo>
                  <a:cubicBezTo>
                    <a:pt x="8" y="4"/>
                    <a:pt x="7" y="2"/>
                    <a:pt x="5" y="0"/>
                  </a:cubicBezTo>
                  <a:cubicBezTo>
                    <a:pt x="5" y="4"/>
                    <a:pt x="3" y="8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BD9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8"/>
            <p:cNvSpPr/>
            <p:nvPr/>
          </p:nvSpPr>
          <p:spPr bwMode="auto">
            <a:xfrm>
              <a:off x="6407150" y="4286250"/>
              <a:ext cx="1781175" cy="3400425"/>
            </a:xfrm>
            <a:custGeom>
              <a:avLst/>
              <a:gdLst>
                <a:gd name="T0" fmla="*/ 63 w 244"/>
                <a:gd name="T1" fmla="*/ 125 h 465"/>
                <a:gd name="T2" fmla="*/ 151 w 244"/>
                <a:gd name="T3" fmla="*/ 290 h 465"/>
                <a:gd name="T4" fmla="*/ 196 w 244"/>
                <a:gd name="T5" fmla="*/ 372 h 465"/>
                <a:gd name="T6" fmla="*/ 218 w 244"/>
                <a:gd name="T7" fmla="*/ 423 h 465"/>
                <a:gd name="T8" fmla="*/ 243 w 244"/>
                <a:gd name="T9" fmla="*/ 445 h 465"/>
                <a:gd name="T10" fmla="*/ 243 w 244"/>
                <a:gd name="T11" fmla="*/ 441 h 465"/>
                <a:gd name="T12" fmla="*/ 242 w 244"/>
                <a:gd name="T13" fmla="*/ 438 h 465"/>
                <a:gd name="T14" fmla="*/ 74 w 244"/>
                <a:gd name="T15" fmla="*/ 119 h 465"/>
                <a:gd name="T16" fmla="*/ 5 w 244"/>
                <a:gd name="T17" fmla="*/ 0 h 465"/>
                <a:gd name="T18" fmla="*/ 0 w 244"/>
                <a:gd name="T19" fmla="*/ 16 h 465"/>
                <a:gd name="T20" fmla="*/ 63 w 244"/>
                <a:gd name="T21" fmla="*/ 12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4" h="465">
                  <a:moveTo>
                    <a:pt x="63" y="125"/>
                  </a:moveTo>
                  <a:cubicBezTo>
                    <a:pt x="93" y="179"/>
                    <a:pt x="119" y="236"/>
                    <a:pt x="151" y="290"/>
                  </a:cubicBezTo>
                  <a:cubicBezTo>
                    <a:pt x="166" y="317"/>
                    <a:pt x="182" y="344"/>
                    <a:pt x="196" y="372"/>
                  </a:cubicBezTo>
                  <a:cubicBezTo>
                    <a:pt x="205" y="388"/>
                    <a:pt x="211" y="406"/>
                    <a:pt x="218" y="423"/>
                  </a:cubicBezTo>
                  <a:cubicBezTo>
                    <a:pt x="221" y="428"/>
                    <a:pt x="237" y="465"/>
                    <a:pt x="243" y="445"/>
                  </a:cubicBezTo>
                  <a:cubicBezTo>
                    <a:pt x="244" y="444"/>
                    <a:pt x="243" y="442"/>
                    <a:pt x="243" y="441"/>
                  </a:cubicBezTo>
                  <a:cubicBezTo>
                    <a:pt x="243" y="440"/>
                    <a:pt x="242" y="439"/>
                    <a:pt x="242" y="438"/>
                  </a:cubicBezTo>
                  <a:cubicBezTo>
                    <a:pt x="195" y="327"/>
                    <a:pt x="122" y="229"/>
                    <a:pt x="74" y="119"/>
                  </a:cubicBezTo>
                  <a:cubicBezTo>
                    <a:pt x="52" y="79"/>
                    <a:pt x="29" y="39"/>
                    <a:pt x="5" y="0"/>
                  </a:cubicBezTo>
                  <a:cubicBezTo>
                    <a:pt x="2" y="4"/>
                    <a:pt x="3" y="12"/>
                    <a:pt x="0" y="16"/>
                  </a:cubicBezTo>
                  <a:cubicBezTo>
                    <a:pt x="22" y="52"/>
                    <a:pt x="43" y="88"/>
                    <a:pt x="63" y="125"/>
                  </a:cubicBezTo>
                  <a:close/>
                </a:path>
              </a:pathLst>
            </a:custGeom>
            <a:solidFill>
              <a:srgbClr val="FFA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9"/>
            <p:cNvSpPr/>
            <p:nvPr/>
          </p:nvSpPr>
          <p:spPr bwMode="auto">
            <a:xfrm>
              <a:off x="6129337" y="4454525"/>
              <a:ext cx="65088" cy="44450"/>
            </a:xfrm>
            <a:custGeom>
              <a:avLst/>
              <a:gdLst>
                <a:gd name="T0" fmla="*/ 5 w 9"/>
                <a:gd name="T1" fmla="*/ 5 h 6"/>
                <a:gd name="T2" fmla="*/ 9 w 9"/>
                <a:gd name="T3" fmla="*/ 2 h 6"/>
                <a:gd name="T4" fmla="*/ 0 w 9"/>
                <a:gd name="T5" fmla="*/ 0 h 6"/>
                <a:gd name="T6" fmla="*/ 3 w 9"/>
                <a:gd name="T7" fmla="*/ 6 h 6"/>
                <a:gd name="T8" fmla="*/ 5 w 9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5" y="5"/>
                  </a:moveTo>
                  <a:cubicBezTo>
                    <a:pt x="7" y="5"/>
                    <a:pt x="8" y="3"/>
                    <a:pt x="9" y="2"/>
                  </a:cubicBezTo>
                  <a:cubicBezTo>
                    <a:pt x="6" y="1"/>
                    <a:pt x="3" y="0"/>
                    <a:pt x="0" y="0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3" y="6"/>
                    <a:pt x="4" y="6"/>
                    <a:pt x="5" y="5"/>
                  </a:cubicBezTo>
                  <a:close/>
                </a:path>
              </a:pathLst>
            </a:custGeom>
            <a:solidFill>
              <a:srgbClr val="BD9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0"/>
            <p:cNvSpPr/>
            <p:nvPr/>
          </p:nvSpPr>
          <p:spPr bwMode="auto">
            <a:xfrm>
              <a:off x="6011862" y="3898900"/>
              <a:ext cx="161925" cy="198438"/>
            </a:xfrm>
            <a:custGeom>
              <a:avLst/>
              <a:gdLst>
                <a:gd name="T0" fmla="*/ 5 w 22"/>
                <a:gd name="T1" fmla="*/ 27 h 27"/>
                <a:gd name="T2" fmla="*/ 0 w 22"/>
                <a:gd name="T3" fmla="*/ 2 h 27"/>
                <a:gd name="T4" fmla="*/ 1 w 22"/>
                <a:gd name="T5" fmla="*/ 1 h 27"/>
                <a:gd name="T6" fmla="*/ 13 w 22"/>
                <a:gd name="T7" fmla="*/ 6 h 27"/>
                <a:gd name="T8" fmla="*/ 22 w 22"/>
                <a:gd name="T9" fmla="*/ 13 h 27"/>
                <a:gd name="T10" fmla="*/ 15 w 22"/>
                <a:gd name="T11" fmla="*/ 21 h 27"/>
                <a:gd name="T12" fmla="*/ 5 w 22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7">
                  <a:moveTo>
                    <a:pt x="5" y="27"/>
                  </a:moveTo>
                  <a:cubicBezTo>
                    <a:pt x="4" y="18"/>
                    <a:pt x="2" y="10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5" y="0"/>
                    <a:pt x="10" y="3"/>
                    <a:pt x="13" y="6"/>
                  </a:cubicBezTo>
                  <a:cubicBezTo>
                    <a:pt x="16" y="8"/>
                    <a:pt x="19" y="11"/>
                    <a:pt x="22" y="13"/>
                  </a:cubicBezTo>
                  <a:cubicBezTo>
                    <a:pt x="21" y="16"/>
                    <a:pt x="18" y="19"/>
                    <a:pt x="15" y="21"/>
                  </a:cubicBezTo>
                  <a:cubicBezTo>
                    <a:pt x="12" y="23"/>
                    <a:pt x="9" y="25"/>
                    <a:pt x="5" y="27"/>
                  </a:cubicBezTo>
                  <a:close/>
                </a:path>
              </a:pathLst>
            </a:custGeom>
            <a:solidFill>
              <a:srgbClr val="56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1"/>
            <p:cNvSpPr/>
            <p:nvPr/>
          </p:nvSpPr>
          <p:spPr bwMode="auto">
            <a:xfrm>
              <a:off x="7808913" y="7481888"/>
              <a:ext cx="511175" cy="496888"/>
            </a:xfrm>
            <a:custGeom>
              <a:avLst/>
              <a:gdLst>
                <a:gd name="T0" fmla="*/ 2 w 70"/>
                <a:gd name="T1" fmla="*/ 34 h 68"/>
                <a:gd name="T2" fmla="*/ 0 w 70"/>
                <a:gd name="T3" fmla="*/ 25 h 68"/>
                <a:gd name="T4" fmla="*/ 29 w 70"/>
                <a:gd name="T5" fmla="*/ 17 h 68"/>
                <a:gd name="T6" fmla="*/ 48 w 70"/>
                <a:gd name="T7" fmla="*/ 0 h 68"/>
                <a:gd name="T8" fmla="*/ 62 w 70"/>
                <a:gd name="T9" fmla="*/ 20 h 68"/>
                <a:gd name="T10" fmla="*/ 66 w 70"/>
                <a:gd name="T11" fmla="*/ 42 h 68"/>
                <a:gd name="T12" fmla="*/ 65 w 70"/>
                <a:gd name="T13" fmla="*/ 43 h 68"/>
                <a:gd name="T14" fmla="*/ 57 w 70"/>
                <a:gd name="T15" fmla="*/ 52 h 68"/>
                <a:gd name="T16" fmla="*/ 40 w 70"/>
                <a:gd name="T17" fmla="*/ 64 h 68"/>
                <a:gd name="T18" fmla="*/ 22 w 70"/>
                <a:gd name="T19" fmla="*/ 66 h 68"/>
                <a:gd name="T20" fmla="*/ 20 w 70"/>
                <a:gd name="T21" fmla="*/ 66 h 68"/>
                <a:gd name="T22" fmla="*/ 10 w 70"/>
                <a:gd name="T23" fmla="*/ 49 h 68"/>
                <a:gd name="T24" fmla="*/ 2 w 70"/>
                <a:gd name="T2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68">
                  <a:moveTo>
                    <a:pt x="2" y="34"/>
                  </a:moveTo>
                  <a:cubicBezTo>
                    <a:pt x="1" y="31"/>
                    <a:pt x="0" y="28"/>
                    <a:pt x="0" y="25"/>
                  </a:cubicBezTo>
                  <a:cubicBezTo>
                    <a:pt x="10" y="26"/>
                    <a:pt x="20" y="22"/>
                    <a:pt x="29" y="17"/>
                  </a:cubicBezTo>
                  <a:cubicBezTo>
                    <a:pt x="37" y="14"/>
                    <a:pt x="46" y="9"/>
                    <a:pt x="48" y="0"/>
                  </a:cubicBezTo>
                  <a:cubicBezTo>
                    <a:pt x="48" y="2"/>
                    <a:pt x="60" y="17"/>
                    <a:pt x="62" y="20"/>
                  </a:cubicBezTo>
                  <a:cubicBezTo>
                    <a:pt x="66" y="27"/>
                    <a:pt x="70" y="33"/>
                    <a:pt x="66" y="42"/>
                  </a:cubicBezTo>
                  <a:cubicBezTo>
                    <a:pt x="66" y="42"/>
                    <a:pt x="65" y="43"/>
                    <a:pt x="65" y="43"/>
                  </a:cubicBezTo>
                  <a:cubicBezTo>
                    <a:pt x="63" y="46"/>
                    <a:pt x="60" y="49"/>
                    <a:pt x="57" y="52"/>
                  </a:cubicBezTo>
                  <a:cubicBezTo>
                    <a:pt x="52" y="56"/>
                    <a:pt x="46" y="61"/>
                    <a:pt x="40" y="64"/>
                  </a:cubicBezTo>
                  <a:cubicBezTo>
                    <a:pt x="35" y="66"/>
                    <a:pt x="28" y="68"/>
                    <a:pt x="22" y="66"/>
                  </a:cubicBezTo>
                  <a:cubicBezTo>
                    <a:pt x="21" y="66"/>
                    <a:pt x="21" y="66"/>
                    <a:pt x="20" y="66"/>
                  </a:cubicBezTo>
                  <a:cubicBezTo>
                    <a:pt x="21" y="65"/>
                    <a:pt x="11" y="51"/>
                    <a:pt x="10" y="49"/>
                  </a:cubicBezTo>
                  <a:cubicBezTo>
                    <a:pt x="7" y="44"/>
                    <a:pt x="4" y="39"/>
                    <a:pt x="2" y="34"/>
                  </a:cubicBezTo>
                  <a:close/>
                </a:path>
              </a:pathLst>
            </a:custGeom>
            <a:solidFill>
              <a:srgbClr val="D4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2"/>
            <p:cNvSpPr/>
            <p:nvPr/>
          </p:nvSpPr>
          <p:spPr bwMode="auto">
            <a:xfrm>
              <a:off x="7808913" y="7481888"/>
              <a:ext cx="511175" cy="314325"/>
            </a:xfrm>
            <a:custGeom>
              <a:avLst/>
              <a:gdLst>
                <a:gd name="T0" fmla="*/ 2 w 70"/>
                <a:gd name="T1" fmla="*/ 34 h 43"/>
                <a:gd name="T2" fmla="*/ 0 w 70"/>
                <a:gd name="T3" fmla="*/ 25 h 43"/>
                <a:gd name="T4" fmla="*/ 29 w 70"/>
                <a:gd name="T5" fmla="*/ 17 h 43"/>
                <a:gd name="T6" fmla="*/ 48 w 70"/>
                <a:gd name="T7" fmla="*/ 0 h 43"/>
                <a:gd name="T8" fmla="*/ 62 w 70"/>
                <a:gd name="T9" fmla="*/ 20 h 43"/>
                <a:gd name="T10" fmla="*/ 66 w 70"/>
                <a:gd name="T11" fmla="*/ 42 h 43"/>
                <a:gd name="T12" fmla="*/ 65 w 70"/>
                <a:gd name="T13" fmla="*/ 43 h 43"/>
                <a:gd name="T14" fmla="*/ 63 w 70"/>
                <a:gd name="T15" fmla="*/ 42 h 43"/>
                <a:gd name="T16" fmla="*/ 48 w 70"/>
                <a:gd name="T17" fmla="*/ 22 h 43"/>
                <a:gd name="T18" fmla="*/ 44 w 70"/>
                <a:gd name="T19" fmla="*/ 22 h 43"/>
                <a:gd name="T20" fmla="*/ 16 w 70"/>
                <a:gd name="T21" fmla="*/ 33 h 43"/>
                <a:gd name="T22" fmla="*/ 2 w 70"/>
                <a:gd name="T23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43">
                  <a:moveTo>
                    <a:pt x="2" y="34"/>
                  </a:moveTo>
                  <a:cubicBezTo>
                    <a:pt x="1" y="31"/>
                    <a:pt x="0" y="28"/>
                    <a:pt x="0" y="25"/>
                  </a:cubicBezTo>
                  <a:cubicBezTo>
                    <a:pt x="10" y="26"/>
                    <a:pt x="20" y="22"/>
                    <a:pt x="29" y="17"/>
                  </a:cubicBezTo>
                  <a:cubicBezTo>
                    <a:pt x="37" y="14"/>
                    <a:pt x="46" y="9"/>
                    <a:pt x="48" y="0"/>
                  </a:cubicBezTo>
                  <a:cubicBezTo>
                    <a:pt x="48" y="2"/>
                    <a:pt x="60" y="17"/>
                    <a:pt x="62" y="20"/>
                  </a:cubicBezTo>
                  <a:cubicBezTo>
                    <a:pt x="66" y="27"/>
                    <a:pt x="70" y="33"/>
                    <a:pt x="66" y="42"/>
                  </a:cubicBezTo>
                  <a:cubicBezTo>
                    <a:pt x="66" y="42"/>
                    <a:pt x="65" y="43"/>
                    <a:pt x="65" y="43"/>
                  </a:cubicBezTo>
                  <a:cubicBezTo>
                    <a:pt x="65" y="43"/>
                    <a:pt x="64" y="43"/>
                    <a:pt x="63" y="42"/>
                  </a:cubicBezTo>
                  <a:cubicBezTo>
                    <a:pt x="56" y="39"/>
                    <a:pt x="56" y="25"/>
                    <a:pt x="48" y="22"/>
                  </a:cubicBezTo>
                  <a:cubicBezTo>
                    <a:pt x="46" y="22"/>
                    <a:pt x="45" y="22"/>
                    <a:pt x="44" y="22"/>
                  </a:cubicBezTo>
                  <a:cubicBezTo>
                    <a:pt x="35" y="26"/>
                    <a:pt x="25" y="30"/>
                    <a:pt x="16" y="33"/>
                  </a:cubicBezTo>
                  <a:cubicBezTo>
                    <a:pt x="11" y="35"/>
                    <a:pt x="6" y="37"/>
                    <a:pt x="2" y="34"/>
                  </a:cubicBezTo>
                  <a:close/>
                </a:path>
              </a:pathLst>
            </a:custGeom>
            <a:solidFill>
              <a:srgbClr val="ABA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11094245" y="1445417"/>
            <a:ext cx="935038" cy="1323975"/>
            <a:chOff x="11210925" y="1881188"/>
            <a:chExt cx="935038" cy="1323975"/>
          </a:xfrm>
        </p:grpSpPr>
        <p:sp>
          <p:nvSpPr>
            <p:cNvPr id="76" name="Freeform 73"/>
            <p:cNvSpPr/>
            <p:nvPr/>
          </p:nvSpPr>
          <p:spPr bwMode="auto">
            <a:xfrm>
              <a:off x="11210925" y="1881188"/>
              <a:ext cx="336550" cy="285750"/>
            </a:xfrm>
            <a:custGeom>
              <a:avLst/>
              <a:gdLst>
                <a:gd name="T0" fmla="*/ 15 w 46"/>
                <a:gd name="T1" fmla="*/ 35 h 39"/>
                <a:gd name="T2" fmla="*/ 14 w 46"/>
                <a:gd name="T3" fmla="*/ 32 h 39"/>
                <a:gd name="T4" fmla="*/ 13 w 46"/>
                <a:gd name="T5" fmla="*/ 19 h 39"/>
                <a:gd name="T6" fmla="*/ 19 w 46"/>
                <a:gd name="T7" fmla="*/ 26 h 39"/>
                <a:gd name="T8" fmla="*/ 29 w 46"/>
                <a:gd name="T9" fmla="*/ 33 h 39"/>
                <a:gd name="T10" fmla="*/ 32 w 46"/>
                <a:gd name="T11" fmla="*/ 31 h 39"/>
                <a:gd name="T12" fmla="*/ 26 w 46"/>
                <a:gd name="T13" fmla="*/ 21 h 39"/>
                <a:gd name="T14" fmla="*/ 19 w 46"/>
                <a:gd name="T15" fmla="*/ 14 h 39"/>
                <a:gd name="T16" fmla="*/ 27 w 46"/>
                <a:gd name="T17" fmla="*/ 9 h 39"/>
                <a:gd name="T18" fmla="*/ 33 w 46"/>
                <a:gd name="T19" fmla="*/ 15 h 39"/>
                <a:gd name="T20" fmla="*/ 40 w 46"/>
                <a:gd name="T21" fmla="*/ 27 h 39"/>
                <a:gd name="T22" fmla="*/ 44 w 46"/>
                <a:gd name="T23" fmla="*/ 26 h 39"/>
                <a:gd name="T24" fmla="*/ 39 w 46"/>
                <a:gd name="T25" fmla="*/ 11 h 39"/>
                <a:gd name="T26" fmla="*/ 34 w 46"/>
                <a:gd name="T27" fmla="*/ 6 h 39"/>
                <a:gd name="T28" fmla="*/ 31 w 46"/>
                <a:gd name="T29" fmla="*/ 1 h 39"/>
                <a:gd name="T30" fmla="*/ 28 w 46"/>
                <a:gd name="T31" fmla="*/ 2 h 39"/>
                <a:gd name="T32" fmla="*/ 25 w 46"/>
                <a:gd name="T33" fmla="*/ 0 h 39"/>
                <a:gd name="T34" fmla="*/ 22 w 46"/>
                <a:gd name="T35" fmla="*/ 4 h 39"/>
                <a:gd name="T36" fmla="*/ 13 w 46"/>
                <a:gd name="T37" fmla="*/ 9 h 39"/>
                <a:gd name="T38" fmla="*/ 9 w 46"/>
                <a:gd name="T39" fmla="*/ 11 h 39"/>
                <a:gd name="T40" fmla="*/ 1 w 46"/>
                <a:gd name="T41" fmla="*/ 23 h 39"/>
                <a:gd name="T42" fmla="*/ 4 w 46"/>
                <a:gd name="T43" fmla="*/ 35 h 39"/>
                <a:gd name="T44" fmla="*/ 15 w 46"/>
                <a:gd name="T45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39">
                  <a:moveTo>
                    <a:pt x="15" y="35"/>
                  </a:moveTo>
                  <a:cubicBezTo>
                    <a:pt x="15" y="34"/>
                    <a:pt x="15" y="32"/>
                    <a:pt x="14" y="32"/>
                  </a:cubicBezTo>
                  <a:cubicBezTo>
                    <a:pt x="5" y="30"/>
                    <a:pt x="9" y="23"/>
                    <a:pt x="13" y="19"/>
                  </a:cubicBezTo>
                  <a:cubicBezTo>
                    <a:pt x="15" y="21"/>
                    <a:pt x="17" y="24"/>
                    <a:pt x="19" y="26"/>
                  </a:cubicBezTo>
                  <a:cubicBezTo>
                    <a:pt x="22" y="29"/>
                    <a:pt x="25" y="33"/>
                    <a:pt x="29" y="33"/>
                  </a:cubicBezTo>
                  <a:cubicBezTo>
                    <a:pt x="30" y="33"/>
                    <a:pt x="32" y="32"/>
                    <a:pt x="32" y="31"/>
                  </a:cubicBezTo>
                  <a:cubicBezTo>
                    <a:pt x="32" y="27"/>
                    <a:pt x="28" y="24"/>
                    <a:pt x="26" y="21"/>
                  </a:cubicBezTo>
                  <a:cubicBezTo>
                    <a:pt x="24" y="18"/>
                    <a:pt x="22" y="16"/>
                    <a:pt x="19" y="14"/>
                  </a:cubicBezTo>
                  <a:cubicBezTo>
                    <a:pt x="22" y="12"/>
                    <a:pt x="25" y="11"/>
                    <a:pt x="27" y="9"/>
                  </a:cubicBezTo>
                  <a:cubicBezTo>
                    <a:pt x="29" y="11"/>
                    <a:pt x="31" y="13"/>
                    <a:pt x="33" y="15"/>
                  </a:cubicBezTo>
                  <a:cubicBezTo>
                    <a:pt x="35" y="19"/>
                    <a:pt x="36" y="24"/>
                    <a:pt x="40" y="27"/>
                  </a:cubicBezTo>
                  <a:cubicBezTo>
                    <a:pt x="41" y="28"/>
                    <a:pt x="43" y="27"/>
                    <a:pt x="44" y="26"/>
                  </a:cubicBezTo>
                  <a:cubicBezTo>
                    <a:pt x="46" y="21"/>
                    <a:pt x="42" y="15"/>
                    <a:pt x="39" y="11"/>
                  </a:cubicBezTo>
                  <a:cubicBezTo>
                    <a:pt x="37" y="9"/>
                    <a:pt x="36" y="7"/>
                    <a:pt x="34" y="6"/>
                  </a:cubicBezTo>
                  <a:cubicBezTo>
                    <a:pt x="36" y="4"/>
                    <a:pt x="34" y="1"/>
                    <a:pt x="31" y="1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7" y="1"/>
                    <a:pt x="26" y="1"/>
                    <a:pt x="25" y="0"/>
                  </a:cubicBezTo>
                  <a:cubicBezTo>
                    <a:pt x="23" y="0"/>
                    <a:pt x="21" y="2"/>
                    <a:pt x="22" y="4"/>
                  </a:cubicBezTo>
                  <a:cubicBezTo>
                    <a:pt x="19" y="5"/>
                    <a:pt x="16" y="7"/>
                    <a:pt x="13" y="9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6" y="14"/>
                    <a:pt x="2" y="18"/>
                    <a:pt x="1" y="23"/>
                  </a:cubicBezTo>
                  <a:cubicBezTo>
                    <a:pt x="0" y="27"/>
                    <a:pt x="0" y="32"/>
                    <a:pt x="4" y="35"/>
                  </a:cubicBezTo>
                  <a:cubicBezTo>
                    <a:pt x="8" y="38"/>
                    <a:pt x="12" y="39"/>
                    <a:pt x="15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4"/>
            <p:cNvSpPr/>
            <p:nvPr/>
          </p:nvSpPr>
          <p:spPr bwMode="auto">
            <a:xfrm>
              <a:off x="11503025" y="2195513"/>
              <a:ext cx="103188" cy="153988"/>
            </a:xfrm>
            <a:custGeom>
              <a:avLst/>
              <a:gdLst>
                <a:gd name="T0" fmla="*/ 13 w 14"/>
                <a:gd name="T1" fmla="*/ 17 h 21"/>
                <a:gd name="T2" fmla="*/ 4 w 14"/>
                <a:gd name="T3" fmla="*/ 2 h 21"/>
                <a:gd name="T4" fmla="*/ 1 w 14"/>
                <a:gd name="T5" fmla="*/ 4 h 21"/>
                <a:gd name="T6" fmla="*/ 4 w 14"/>
                <a:gd name="T7" fmla="*/ 11 h 21"/>
                <a:gd name="T8" fmla="*/ 8 w 14"/>
                <a:gd name="T9" fmla="*/ 19 h 21"/>
                <a:gd name="T10" fmla="*/ 13 w 14"/>
                <a:gd name="T11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1">
                  <a:moveTo>
                    <a:pt x="13" y="17"/>
                  </a:moveTo>
                  <a:cubicBezTo>
                    <a:pt x="12" y="11"/>
                    <a:pt x="8" y="5"/>
                    <a:pt x="4" y="2"/>
                  </a:cubicBezTo>
                  <a:cubicBezTo>
                    <a:pt x="2" y="0"/>
                    <a:pt x="0" y="3"/>
                    <a:pt x="1" y="4"/>
                  </a:cubicBezTo>
                  <a:cubicBezTo>
                    <a:pt x="2" y="7"/>
                    <a:pt x="3" y="9"/>
                    <a:pt x="4" y="11"/>
                  </a:cubicBezTo>
                  <a:cubicBezTo>
                    <a:pt x="6" y="14"/>
                    <a:pt x="6" y="16"/>
                    <a:pt x="8" y="19"/>
                  </a:cubicBezTo>
                  <a:cubicBezTo>
                    <a:pt x="9" y="21"/>
                    <a:pt x="14" y="20"/>
                    <a:pt x="1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5"/>
            <p:cNvSpPr/>
            <p:nvPr/>
          </p:nvSpPr>
          <p:spPr bwMode="auto">
            <a:xfrm>
              <a:off x="11423650" y="2268538"/>
              <a:ext cx="123825" cy="161925"/>
            </a:xfrm>
            <a:custGeom>
              <a:avLst/>
              <a:gdLst>
                <a:gd name="T0" fmla="*/ 14 w 17"/>
                <a:gd name="T1" fmla="*/ 13 h 22"/>
                <a:gd name="T2" fmla="*/ 5 w 17"/>
                <a:gd name="T3" fmla="*/ 2 h 22"/>
                <a:gd name="T4" fmla="*/ 0 w 17"/>
                <a:gd name="T5" fmla="*/ 4 h 22"/>
                <a:gd name="T6" fmla="*/ 9 w 17"/>
                <a:gd name="T7" fmla="*/ 19 h 22"/>
                <a:gd name="T8" fmla="*/ 14 w 17"/>
                <a:gd name="T9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2">
                  <a:moveTo>
                    <a:pt x="14" y="13"/>
                  </a:moveTo>
                  <a:cubicBezTo>
                    <a:pt x="11" y="10"/>
                    <a:pt x="8" y="6"/>
                    <a:pt x="5" y="2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1" y="11"/>
                    <a:pt x="4" y="15"/>
                    <a:pt x="9" y="19"/>
                  </a:cubicBezTo>
                  <a:cubicBezTo>
                    <a:pt x="12" y="22"/>
                    <a:pt x="17" y="16"/>
                    <a:pt x="14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6"/>
            <p:cNvSpPr/>
            <p:nvPr/>
          </p:nvSpPr>
          <p:spPr bwMode="auto">
            <a:xfrm>
              <a:off x="11496675" y="2444750"/>
              <a:ext cx="298450" cy="342900"/>
            </a:xfrm>
            <a:custGeom>
              <a:avLst/>
              <a:gdLst>
                <a:gd name="T0" fmla="*/ 39 w 41"/>
                <a:gd name="T1" fmla="*/ 27 h 47"/>
                <a:gd name="T2" fmla="*/ 30 w 41"/>
                <a:gd name="T3" fmla="*/ 18 h 47"/>
                <a:gd name="T4" fmla="*/ 25 w 41"/>
                <a:gd name="T5" fmla="*/ 3 h 47"/>
                <a:gd name="T6" fmla="*/ 15 w 41"/>
                <a:gd name="T7" fmla="*/ 4 h 47"/>
                <a:gd name="T8" fmla="*/ 3 w 41"/>
                <a:gd name="T9" fmla="*/ 13 h 47"/>
                <a:gd name="T10" fmla="*/ 8 w 41"/>
                <a:gd name="T11" fmla="*/ 21 h 47"/>
                <a:gd name="T12" fmla="*/ 16 w 41"/>
                <a:gd name="T13" fmla="*/ 15 h 47"/>
                <a:gd name="T14" fmla="*/ 20 w 41"/>
                <a:gd name="T15" fmla="*/ 12 h 47"/>
                <a:gd name="T16" fmla="*/ 17 w 41"/>
                <a:gd name="T17" fmla="*/ 20 h 47"/>
                <a:gd name="T18" fmla="*/ 23 w 41"/>
                <a:gd name="T19" fmla="*/ 28 h 47"/>
                <a:gd name="T20" fmla="*/ 28 w 41"/>
                <a:gd name="T21" fmla="*/ 32 h 47"/>
                <a:gd name="T22" fmla="*/ 22 w 41"/>
                <a:gd name="T23" fmla="*/ 34 h 47"/>
                <a:gd name="T24" fmla="*/ 24 w 41"/>
                <a:gd name="T25" fmla="*/ 46 h 47"/>
                <a:gd name="T26" fmla="*/ 39 w 41"/>
                <a:gd name="T27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47">
                  <a:moveTo>
                    <a:pt x="39" y="27"/>
                  </a:moveTo>
                  <a:cubicBezTo>
                    <a:pt x="38" y="23"/>
                    <a:pt x="34" y="19"/>
                    <a:pt x="30" y="18"/>
                  </a:cubicBezTo>
                  <a:cubicBezTo>
                    <a:pt x="32" y="12"/>
                    <a:pt x="32" y="6"/>
                    <a:pt x="25" y="3"/>
                  </a:cubicBezTo>
                  <a:cubicBezTo>
                    <a:pt x="21" y="0"/>
                    <a:pt x="18" y="2"/>
                    <a:pt x="15" y="4"/>
                  </a:cubicBezTo>
                  <a:cubicBezTo>
                    <a:pt x="10" y="6"/>
                    <a:pt x="6" y="9"/>
                    <a:pt x="3" y="13"/>
                  </a:cubicBezTo>
                  <a:cubicBezTo>
                    <a:pt x="0" y="17"/>
                    <a:pt x="4" y="22"/>
                    <a:pt x="8" y="21"/>
                  </a:cubicBezTo>
                  <a:cubicBezTo>
                    <a:pt x="11" y="20"/>
                    <a:pt x="14" y="18"/>
                    <a:pt x="16" y="15"/>
                  </a:cubicBezTo>
                  <a:cubicBezTo>
                    <a:pt x="17" y="15"/>
                    <a:pt x="19" y="12"/>
                    <a:pt x="20" y="12"/>
                  </a:cubicBezTo>
                  <a:cubicBezTo>
                    <a:pt x="23" y="12"/>
                    <a:pt x="17" y="20"/>
                    <a:pt x="17" y="20"/>
                  </a:cubicBezTo>
                  <a:cubicBezTo>
                    <a:pt x="14" y="24"/>
                    <a:pt x="19" y="31"/>
                    <a:pt x="23" y="28"/>
                  </a:cubicBezTo>
                  <a:cubicBezTo>
                    <a:pt x="26" y="26"/>
                    <a:pt x="30" y="28"/>
                    <a:pt x="28" y="32"/>
                  </a:cubicBezTo>
                  <a:cubicBezTo>
                    <a:pt x="27" y="34"/>
                    <a:pt x="24" y="34"/>
                    <a:pt x="22" y="34"/>
                  </a:cubicBezTo>
                  <a:cubicBezTo>
                    <a:pt x="14" y="35"/>
                    <a:pt x="17" y="47"/>
                    <a:pt x="24" y="46"/>
                  </a:cubicBezTo>
                  <a:cubicBezTo>
                    <a:pt x="34" y="46"/>
                    <a:pt x="41" y="37"/>
                    <a:pt x="39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7"/>
            <p:cNvSpPr/>
            <p:nvPr/>
          </p:nvSpPr>
          <p:spPr bwMode="auto">
            <a:xfrm>
              <a:off x="11679238" y="2767013"/>
              <a:ext cx="276225" cy="306388"/>
            </a:xfrm>
            <a:custGeom>
              <a:avLst/>
              <a:gdLst>
                <a:gd name="T0" fmla="*/ 18 w 38"/>
                <a:gd name="T1" fmla="*/ 33 h 42"/>
                <a:gd name="T2" fmla="*/ 17 w 38"/>
                <a:gd name="T3" fmla="*/ 14 h 42"/>
                <a:gd name="T4" fmla="*/ 33 w 38"/>
                <a:gd name="T5" fmla="*/ 19 h 42"/>
                <a:gd name="T6" fmla="*/ 38 w 38"/>
                <a:gd name="T7" fmla="*/ 18 h 42"/>
                <a:gd name="T8" fmla="*/ 12 w 38"/>
                <a:gd name="T9" fmla="*/ 6 h 42"/>
                <a:gd name="T10" fmla="*/ 12 w 38"/>
                <a:gd name="T11" fmla="*/ 40 h 42"/>
                <a:gd name="T12" fmla="*/ 18 w 38"/>
                <a:gd name="T13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2">
                  <a:moveTo>
                    <a:pt x="18" y="33"/>
                  </a:moveTo>
                  <a:cubicBezTo>
                    <a:pt x="15" y="28"/>
                    <a:pt x="11" y="20"/>
                    <a:pt x="17" y="14"/>
                  </a:cubicBezTo>
                  <a:cubicBezTo>
                    <a:pt x="21" y="10"/>
                    <a:pt x="32" y="12"/>
                    <a:pt x="33" y="19"/>
                  </a:cubicBezTo>
                  <a:cubicBezTo>
                    <a:pt x="33" y="22"/>
                    <a:pt x="38" y="21"/>
                    <a:pt x="38" y="18"/>
                  </a:cubicBezTo>
                  <a:cubicBezTo>
                    <a:pt x="37" y="6"/>
                    <a:pt x="22" y="0"/>
                    <a:pt x="12" y="6"/>
                  </a:cubicBezTo>
                  <a:cubicBezTo>
                    <a:pt x="0" y="13"/>
                    <a:pt x="1" y="33"/>
                    <a:pt x="12" y="40"/>
                  </a:cubicBezTo>
                  <a:cubicBezTo>
                    <a:pt x="17" y="42"/>
                    <a:pt x="21" y="37"/>
                    <a:pt x="18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8"/>
            <p:cNvSpPr/>
            <p:nvPr/>
          </p:nvSpPr>
          <p:spPr bwMode="auto">
            <a:xfrm>
              <a:off x="11918950" y="2941638"/>
              <a:ext cx="227013" cy="263525"/>
            </a:xfrm>
            <a:custGeom>
              <a:avLst/>
              <a:gdLst>
                <a:gd name="T0" fmla="*/ 23 w 31"/>
                <a:gd name="T1" fmla="*/ 25 h 36"/>
                <a:gd name="T2" fmla="*/ 19 w 31"/>
                <a:gd name="T3" fmla="*/ 20 h 36"/>
                <a:gd name="T4" fmla="*/ 29 w 31"/>
                <a:gd name="T5" fmla="*/ 13 h 36"/>
                <a:gd name="T6" fmla="*/ 20 w 31"/>
                <a:gd name="T7" fmla="*/ 1 h 36"/>
                <a:gd name="T8" fmla="*/ 19 w 31"/>
                <a:gd name="T9" fmla="*/ 5 h 36"/>
                <a:gd name="T10" fmla="*/ 22 w 31"/>
                <a:gd name="T11" fmla="*/ 10 h 36"/>
                <a:gd name="T12" fmla="*/ 10 w 31"/>
                <a:gd name="T13" fmla="*/ 11 h 36"/>
                <a:gd name="T14" fmla="*/ 3 w 31"/>
                <a:gd name="T15" fmla="*/ 20 h 36"/>
                <a:gd name="T16" fmla="*/ 13 w 31"/>
                <a:gd name="T17" fmla="*/ 32 h 36"/>
                <a:gd name="T18" fmla="*/ 23 w 31"/>
                <a:gd name="T19" fmla="*/ 2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6">
                  <a:moveTo>
                    <a:pt x="23" y="25"/>
                  </a:moveTo>
                  <a:cubicBezTo>
                    <a:pt x="22" y="24"/>
                    <a:pt x="20" y="22"/>
                    <a:pt x="19" y="20"/>
                  </a:cubicBezTo>
                  <a:cubicBezTo>
                    <a:pt x="24" y="19"/>
                    <a:pt x="28" y="17"/>
                    <a:pt x="29" y="13"/>
                  </a:cubicBezTo>
                  <a:cubicBezTo>
                    <a:pt x="31" y="7"/>
                    <a:pt x="26" y="2"/>
                    <a:pt x="20" y="1"/>
                  </a:cubicBezTo>
                  <a:cubicBezTo>
                    <a:pt x="18" y="0"/>
                    <a:pt x="17" y="4"/>
                    <a:pt x="19" y="5"/>
                  </a:cubicBezTo>
                  <a:cubicBezTo>
                    <a:pt x="21" y="6"/>
                    <a:pt x="22" y="8"/>
                    <a:pt x="22" y="10"/>
                  </a:cubicBezTo>
                  <a:cubicBezTo>
                    <a:pt x="18" y="12"/>
                    <a:pt x="14" y="13"/>
                    <a:pt x="10" y="11"/>
                  </a:cubicBezTo>
                  <a:cubicBezTo>
                    <a:pt x="4" y="8"/>
                    <a:pt x="0" y="16"/>
                    <a:pt x="3" y="20"/>
                  </a:cubicBezTo>
                  <a:cubicBezTo>
                    <a:pt x="6" y="24"/>
                    <a:pt x="10" y="28"/>
                    <a:pt x="13" y="32"/>
                  </a:cubicBezTo>
                  <a:cubicBezTo>
                    <a:pt x="18" y="36"/>
                    <a:pt x="27" y="31"/>
                    <a:pt x="23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8437237" y="907257"/>
            <a:ext cx="2320925" cy="2295525"/>
            <a:chOff x="8816975" y="1304925"/>
            <a:chExt cx="2320925" cy="2295525"/>
          </a:xfrm>
        </p:grpSpPr>
        <p:sp>
          <p:nvSpPr>
            <p:cNvPr id="11" name="Freeform 8"/>
            <p:cNvSpPr/>
            <p:nvPr/>
          </p:nvSpPr>
          <p:spPr bwMode="auto">
            <a:xfrm>
              <a:off x="8816975" y="1428750"/>
              <a:ext cx="2168525" cy="2171700"/>
            </a:xfrm>
            <a:custGeom>
              <a:avLst/>
              <a:gdLst>
                <a:gd name="T0" fmla="*/ 295 w 297"/>
                <a:gd name="T1" fmla="*/ 143 h 297"/>
                <a:gd name="T2" fmla="*/ 230 w 297"/>
                <a:gd name="T3" fmla="*/ 63 h 297"/>
                <a:gd name="T4" fmla="*/ 171 w 297"/>
                <a:gd name="T5" fmla="*/ 78 h 297"/>
                <a:gd name="T6" fmla="*/ 160 w 297"/>
                <a:gd name="T7" fmla="*/ 85 h 297"/>
                <a:gd name="T8" fmla="*/ 150 w 297"/>
                <a:gd name="T9" fmla="*/ 8 h 297"/>
                <a:gd name="T10" fmla="*/ 139 w 297"/>
                <a:gd name="T11" fmla="*/ 8 h 297"/>
                <a:gd name="T12" fmla="*/ 143 w 297"/>
                <a:gd name="T13" fmla="*/ 63 h 297"/>
                <a:gd name="T14" fmla="*/ 135 w 297"/>
                <a:gd name="T15" fmla="*/ 58 h 297"/>
                <a:gd name="T16" fmla="*/ 132 w 297"/>
                <a:gd name="T17" fmla="*/ 47 h 297"/>
                <a:gd name="T18" fmla="*/ 45 w 297"/>
                <a:gd name="T19" fmla="*/ 20 h 297"/>
                <a:gd name="T20" fmla="*/ 35 w 297"/>
                <a:gd name="T21" fmla="*/ 22 h 297"/>
                <a:gd name="T22" fmla="*/ 0 w 297"/>
                <a:gd name="T23" fmla="*/ 39 h 297"/>
                <a:gd name="T24" fmla="*/ 35 w 297"/>
                <a:gd name="T25" fmla="*/ 59 h 297"/>
                <a:gd name="T26" fmla="*/ 74 w 297"/>
                <a:gd name="T27" fmla="*/ 71 h 297"/>
                <a:gd name="T28" fmla="*/ 131 w 297"/>
                <a:gd name="T29" fmla="*/ 64 h 297"/>
                <a:gd name="T30" fmla="*/ 145 w 297"/>
                <a:gd name="T31" fmla="*/ 70 h 297"/>
                <a:gd name="T32" fmla="*/ 146 w 297"/>
                <a:gd name="T33" fmla="*/ 70 h 297"/>
                <a:gd name="T34" fmla="*/ 153 w 297"/>
                <a:gd name="T35" fmla="*/ 87 h 297"/>
                <a:gd name="T36" fmla="*/ 108 w 297"/>
                <a:gd name="T37" fmla="*/ 93 h 297"/>
                <a:gd name="T38" fmla="*/ 60 w 297"/>
                <a:gd name="T39" fmla="*/ 135 h 297"/>
                <a:gd name="T40" fmla="*/ 54 w 297"/>
                <a:gd name="T41" fmla="*/ 158 h 297"/>
                <a:gd name="T42" fmla="*/ 56 w 297"/>
                <a:gd name="T43" fmla="*/ 188 h 297"/>
                <a:gd name="T44" fmla="*/ 149 w 297"/>
                <a:gd name="T45" fmla="*/ 289 h 297"/>
                <a:gd name="T46" fmla="*/ 209 w 297"/>
                <a:gd name="T47" fmla="*/ 285 h 297"/>
                <a:gd name="T48" fmla="*/ 231 w 297"/>
                <a:gd name="T49" fmla="*/ 262 h 297"/>
                <a:gd name="T50" fmla="*/ 267 w 297"/>
                <a:gd name="T51" fmla="*/ 245 h 297"/>
                <a:gd name="T52" fmla="*/ 269 w 297"/>
                <a:gd name="T53" fmla="*/ 243 h 297"/>
                <a:gd name="T54" fmla="*/ 292 w 297"/>
                <a:gd name="T55" fmla="*/ 195 h 297"/>
                <a:gd name="T56" fmla="*/ 295 w 297"/>
                <a:gd name="T57" fmla="*/ 14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7" h="297">
                  <a:moveTo>
                    <a:pt x="295" y="143"/>
                  </a:moveTo>
                  <a:cubicBezTo>
                    <a:pt x="291" y="109"/>
                    <a:pt x="263" y="74"/>
                    <a:pt x="230" y="63"/>
                  </a:cubicBezTo>
                  <a:cubicBezTo>
                    <a:pt x="203" y="55"/>
                    <a:pt x="190" y="64"/>
                    <a:pt x="171" y="78"/>
                  </a:cubicBezTo>
                  <a:cubicBezTo>
                    <a:pt x="167" y="81"/>
                    <a:pt x="164" y="83"/>
                    <a:pt x="160" y="85"/>
                  </a:cubicBezTo>
                  <a:cubicBezTo>
                    <a:pt x="150" y="60"/>
                    <a:pt x="147" y="36"/>
                    <a:pt x="150" y="8"/>
                  </a:cubicBezTo>
                  <a:cubicBezTo>
                    <a:pt x="151" y="0"/>
                    <a:pt x="139" y="0"/>
                    <a:pt x="139" y="8"/>
                  </a:cubicBezTo>
                  <a:cubicBezTo>
                    <a:pt x="136" y="25"/>
                    <a:pt x="138" y="45"/>
                    <a:pt x="143" y="63"/>
                  </a:cubicBezTo>
                  <a:cubicBezTo>
                    <a:pt x="140" y="61"/>
                    <a:pt x="138" y="59"/>
                    <a:pt x="135" y="58"/>
                  </a:cubicBezTo>
                  <a:cubicBezTo>
                    <a:pt x="135" y="55"/>
                    <a:pt x="134" y="51"/>
                    <a:pt x="132" y="47"/>
                  </a:cubicBezTo>
                  <a:cubicBezTo>
                    <a:pt x="120" y="25"/>
                    <a:pt x="73" y="15"/>
                    <a:pt x="45" y="20"/>
                  </a:cubicBezTo>
                  <a:cubicBezTo>
                    <a:pt x="42" y="20"/>
                    <a:pt x="38" y="21"/>
                    <a:pt x="35" y="22"/>
                  </a:cubicBezTo>
                  <a:cubicBezTo>
                    <a:pt x="23" y="27"/>
                    <a:pt x="12" y="34"/>
                    <a:pt x="0" y="39"/>
                  </a:cubicBezTo>
                  <a:cubicBezTo>
                    <a:pt x="4" y="37"/>
                    <a:pt x="30" y="57"/>
                    <a:pt x="35" y="59"/>
                  </a:cubicBezTo>
                  <a:cubicBezTo>
                    <a:pt x="47" y="65"/>
                    <a:pt x="61" y="69"/>
                    <a:pt x="74" y="71"/>
                  </a:cubicBezTo>
                  <a:cubicBezTo>
                    <a:pt x="86" y="73"/>
                    <a:pt x="119" y="75"/>
                    <a:pt x="131" y="64"/>
                  </a:cubicBezTo>
                  <a:cubicBezTo>
                    <a:pt x="136" y="66"/>
                    <a:pt x="140" y="68"/>
                    <a:pt x="145" y="70"/>
                  </a:cubicBezTo>
                  <a:cubicBezTo>
                    <a:pt x="145" y="70"/>
                    <a:pt x="145" y="70"/>
                    <a:pt x="146" y="70"/>
                  </a:cubicBezTo>
                  <a:cubicBezTo>
                    <a:pt x="148" y="76"/>
                    <a:pt x="150" y="82"/>
                    <a:pt x="153" y="87"/>
                  </a:cubicBezTo>
                  <a:cubicBezTo>
                    <a:pt x="139" y="91"/>
                    <a:pt x="126" y="89"/>
                    <a:pt x="108" y="93"/>
                  </a:cubicBezTo>
                  <a:cubicBezTo>
                    <a:pt x="87" y="98"/>
                    <a:pt x="69" y="115"/>
                    <a:pt x="60" y="135"/>
                  </a:cubicBezTo>
                  <a:cubicBezTo>
                    <a:pt x="57" y="142"/>
                    <a:pt x="55" y="150"/>
                    <a:pt x="54" y="158"/>
                  </a:cubicBezTo>
                  <a:cubicBezTo>
                    <a:pt x="53" y="168"/>
                    <a:pt x="54" y="178"/>
                    <a:pt x="56" y="188"/>
                  </a:cubicBezTo>
                  <a:cubicBezTo>
                    <a:pt x="65" y="235"/>
                    <a:pt x="102" y="278"/>
                    <a:pt x="149" y="289"/>
                  </a:cubicBezTo>
                  <a:cubicBezTo>
                    <a:pt x="168" y="293"/>
                    <a:pt x="194" y="297"/>
                    <a:pt x="209" y="285"/>
                  </a:cubicBezTo>
                  <a:cubicBezTo>
                    <a:pt x="218" y="277"/>
                    <a:pt x="218" y="267"/>
                    <a:pt x="231" y="262"/>
                  </a:cubicBezTo>
                  <a:cubicBezTo>
                    <a:pt x="246" y="255"/>
                    <a:pt x="255" y="258"/>
                    <a:pt x="267" y="245"/>
                  </a:cubicBezTo>
                  <a:cubicBezTo>
                    <a:pt x="267" y="245"/>
                    <a:pt x="268" y="244"/>
                    <a:pt x="269" y="243"/>
                  </a:cubicBezTo>
                  <a:cubicBezTo>
                    <a:pt x="281" y="230"/>
                    <a:pt x="289" y="212"/>
                    <a:pt x="292" y="195"/>
                  </a:cubicBezTo>
                  <a:cubicBezTo>
                    <a:pt x="295" y="178"/>
                    <a:pt x="297" y="160"/>
                    <a:pt x="295" y="143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9"/>
            <p:cNvSpPr/>
            <p:nvPr/>
          </p:nvSpPr>
          <p:spPr bwMode="auto">
            <a:xfrm>
              <a:off x="9356725" y="1698625"/>
              <a:ext cx="1781175" cy="1776413"/>
            </a:xfrm>
            <a:custGeom>
              <a:avLst/>
              <a:gdLst>
                <a:gd name="T0" fmla="*/ 239 w 244"/>
                <a:gd name="T1" fmla="*/ 140 h 243"/>
                <a:gd name="T2" fmla="*/ 216 w 244"/>
                <a:gd name="T3" fmla="*/ 189 h 243"/>
                <a:gd name="T4" fmla="*/ 214 w 244"/>
                <a:gd name="T5" fmla="*/ 191 h 243"/>
                <a:gd name="T6" fmla="*/ 178 w 244"/>
                <a:gd name="T7" fmla="*/ 207 h 243"/>
                <a:gd name="T8" fmla="*/ 156 w 244"/>
                <a:gd name="T9" fmla="*/ 230 h 243"/>
                <a:gd name="T10" fmla="*/ 97 w 244"/>
                <a:gd name="T11" fmla="*/ 234 h 243"/>
                <a:gd name="T12" fmla="*/ 3 w 244"/>
                <a:gd name="T13" fmla="*/ 133 h 243"/>
                <a:gd name="T14" fmla="*/ 1 w 244"/>
                <a:gd name="T15" fmla="*/ 104 h 243"/>
                <a:gd name="T16" fmla="*/ 7 w 244"/>
                <a:gd name="T17" fmla="*/ 81 h 243"/>
                <a:gd name="T18" fmla="*/ 56 w 244"/>
                <a:gd name="T19" fmla="*/ 39 h 243"/>
                <a:gd name="T20" fmla="*/ 118 w 244"/>
                <a:gd name="T21" fmla="*/ 24 h 243"/>
                <a:gd name="T22" fmla="*/ 177 w 244"/>
                <a:gd name="T23" fmla="*/ 9 h 243"/>
                <a:gd name="T24" fmla="*/ 242 w 244"/>
                <a:gd name="T25" fmla="*/ 89 h 243"/>
                <a:gd name="T26" fmla="*/ 239 w 244"/>
                <a:gd name="T27" fmla="*/ 14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243">
                  <a:moveTo>
                    <a:pt x="239" y="140"/>
                  </a:moveTo>
                  <a:cubicBezTo>
                    <a:pt x="236" y="157"/>
                    <a:pt x="228" y="176"/>
                    <a:pt x="216" y="189"/>
                  </a:cubicBezTo>
                  <a:cubicBezTo>
                    <a:pt x="215" y="189"/>
                    <a:pt x="215" y="190"/>
                    <a:pt x="214" y="191"/>
                  </a:cubicBezTo>
                  <a:cubicBezTo>
                    <a:pt x="202" y="203"/>
                    <a:pt x="193" y="201"/>
                    <a:pt x="178" y="207"/>
                  </a:cubicBezTo>
                  <a:cubicBezTo>
                    <a:pt x="165" y="213"/>
                    <a:pt x="166" y="222"/>
                    <a:pt x="156" y="230"/>
                  </a:cubicBezTo>
                  <a:cubicBezTo>
                    <a:pt x="141" y="243"/>
                    <a:pt x="115" y="238"/>
                    <a:pt x="97" y="234"/>
                  </a:cubicBezTo>
                  <a:cubicBezTo>
                    <a:pt x="49" y="223"/>
                    <a:pt x="12" y="180"/>
                    <a:pt x="3" y="133"/>
                  </a:cubicBezTo>
                  <a:cubicBezTo>
                    <a:pt x="1" y="123"/>
                    <a:pt x="0" y="113"/>
                    <a:pt x="1" y="104"/>
                  </a:cubicBezTo>
                  <a:cubicBezTo>
                    <a:pt x="2" y="96"/>
                    <a:pt x="4" y="88"/>
                    <a:pt x="7" y="81"/>
                  </a:cubicBezTo>
                  <a:cubicBezTo>
                    <a:pt x="16" y="61"/>
                    <a:pt x="34" y="44"/>
                    <a:pt x="56" y="39"/>
                  </a:cubicBezTo>
                  <a:cubicBezTo>
                    <a:pt x="80" y="33"/>
                    <a:pt x="98" y="40"/>
                    <a:pt x="118" y="24"/>
                  </a:cubicBezTo>
                  <a:cubicBezTo>
                    <a:pt x="137" y="10"/>
                    <a:pt x="151" y="0"/>
                    <a:pt x="177" y="9"/>
                  </a:cubicBezTo>
                  <a:cubicBezTo>
                    <a:pt x="211" y="20"/>
                    <a:pt x="238" y="54"/>
                    <a:pt x="242" y="89"/>
                  </a:cubicBezTo>
                  <a:cubicBezTo>
                    <a:pt x="244" y="106"/>
                    <a:pt x="242" y="123"/>
                    <a:pt x="239" y="140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0"/>
            <p:cNvSpPr/>
            <p:nvPr/>
          </p:nvSpPr>
          <p:spPr bwMode="auto">
            <a:xfrm>
              <a:off x="9356725" y="2459038"/>
              <a:ext cx="1576388" cy="1016000"/>
            </a:xfrm>
            <a:custGeom>
              <a:avLst/>
              <a:gdLst>
                <a:gd name="T0" fmla="*/ 216 w 216"/>
                <a:gd name="T1" fmla="*/ 85 h 139"/>
                <a:gd name="T2" fmla="*/ 214 w 216"/>
                <a:gd name="T3" fmla="*/ 87 h 139"/>
                <a:gd name="T4" fmla="*/ 178 w 216"/>
                <a:gd name="T5" fmla="*/ 103 h 139"/>
                <a:gd name="T6" fmla="*/ 156 w 216"/>
                <a:gd name="T7" fmla="*/ 126 h 139"/>
                <a:gd name="T8" fmla="*/ 97 w 216"/>
                <a:gd name="T9" fmla="*/ 130 h 139"/>
                <a:gd name="T10" fmla="*/ 3 w 216"/>
                <a:gd name="T11" fmla="*/ 29 h 139"/>
                <a:gd name="T12" fmla="*/ 1 w 216"/>
                <a:gd name="T13" fmla="*/ 0 h 139"/>
                <a:gd name="T14" fmla="*/ 8 w 216"/>
                <a:gd name="T15" fmla="*/ 26 h 139"/>
                <a:gd name="T16" fmla="*/ 87 w 216"/>
                <a:gd name="T17" fmla="*/ 84 h 139"/>
                <a:gd name="T18" fmla="*/ 216 w 216"/>
                <a:gd name="T19" fmla="*/ 8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39">
                  <a:moveTo>
                    <a:pt x="216" y="85"/>
                  </a:moveTo>
                  <a:cubicBezTo>
                    <a:pt x="215" y="85"/>
                    <a:pt x="215" y="86"/>
                    <a:pt x="214" y="87"/>
                  </a:cubicBezTo>
                  <a:cubicBezTo>
                    <a:pt x="202" y="99"/>
                    <a:pt x="193" y="97"/>
                    <a:pt x="178" y="103"/>
                  </a:cubicBezTo>
                  <a:cubicBezTo>
                    <a:pt x="165" y="109"/>
                    <a:pt x="166" y="118"/>
                    <a:pt x="156" y="126"/>
                  </a:cubicBezTo>
                  <a:cubicBezTo>
                    <a:pt x="141" y="139"/>
                    <a:pt x="115" y="134"/>
                    <a:pt x="97" y="130"/>
                  </a:cubicBezTo>
                  <a:cubicBezTo>
                    <a:pt x="49" y="119"/>
                    <a:pt x="12" y="76"/>
                    <a:pt x="3" y="29"/>
                  </a:cubicBezTo>
                  <a:cubicBezTo>
                    <a:pt x="1" y="19"/>
                    <a:pt x="0" y="9"/>
                    <a:pt x="1" y="0"/>
                  </a:cubicBezTo>
                  <a:cubicBezTo>
                    <a:pt x="2" y="9"/>
                    <a:pt x="4" y="18"/>
                    <a:pt x="8" y="26"/>
                  </a:cubicBezTo>
                  <a:cubicBezTo>
                    <a:pt x="24" y="55"/>
                    <a:pt x="56" y="76"/>
                    <a:pt x="87" y="84"/>
                  </a:cubicBezTo>
                  <a:cubicBezTo>
                    <a:pt x="128" y="96"/>
                    <a:pt x="173" y="91"/>
                    <a:pt x="216" y="85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1"/>
            <p:cNvSpPr/>
            <p:nvPr/>
          </p:nvSpPr>
          <p:spPr bwMode="auto">
            <a:xfrm>
              <a:off x="9918700" y="1866900"/>
              <a:ext cx="438150" cy="255588"/>
            </a:xfrm>
            <a:custGeom>
              <a:avLst/>
              <a:gdLst>
                <a:gd name="T0" fmla="*/ 52 w 60"/>
                <a:gd name="T1" fmla="*/ 2 h 35"/>
                <a:gd name="T2" fmla="*/ 31 w 60"/>
                <a:gd name="T3" fmla="*/ 18 h 35"/>
                <a:gd name="T4" fmla="*/ 2 w 60"/>
                <a:gd name="T5" fmla="*/ 24 h 35"/>
                <a:gd name="T6" fmla="*/ 1 w 60"/>
                <a:gd name="T7" fmla="*/ 27 h 35"/>
                <a:gd name="T8" fmla="*/ 59 w 60"/>
                <a:gd name="T9" fmla="*/ 7 h 35"/>
                <a:gd name="T10" fmla="*/ 52 w 60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5">
                  <a:moveTo>
                    <a:pt x="52" y="2"/>
                  </a:moveTo>
                  <a:cubicBezTo>
                    <a:pt x="44" y="6"/>
                    <a:pt x="39" y="14"/>
                    <a:pt x="31" y="18"/>
                  </a:cubicBezTo>
                  <a:cubicBezTo>
                    <a:pt x="22" y="22"/>
                    <a:pt x="12" y="23"/>
                    <a:pt x="2" y="24"/>
                  </a:cubicBezTo>
                  <a:cubicBezTo>
                    <a:pt x="1" y="24"/>
                    <a:pt x="0" y="26"/>
                    <a:pt x="1" y="27"/>
                  </a:cubicBezTo>
                  <a:cubicBezTo>
                    <a:pt x="19" y="35"/>
                    <a:pt x="52" y="27"/>
                    <a:pt x="59" y="7"/>
                  </a:cubicBezTo>
                  <a:cubicBezTo>
                    <a:pt x="60" y="3"/>
                    <a:pt x="55" y="0"/>
                    <a:pt x="52" y="2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2"/>
            <p:cNvSpPr/>
            <p:nvPr/>
          </p:nvSpPr>
          <p:spPr bwMode="auto">
            <a:xfrm>
              <a:off x="8969375" y="1414463"/>
              <a:ext cx="1081088" cy="438150"/>
            </a:xfrm>
            <a:custGeom>
              <a:avLst/>
              <a:gdLst>
                <a:gd name="T0" fmla="*/ 45 w 148"/>
                <a:gd name="T1" fmla="*/ 4 h 60"/>
                <a:gd name="T2" fmla="*/ 36 w 148"/>
                <a:gd name="T3" fmla="*/ 7 h 60"/>
                <a:gd name="T4" fmla="*/ 0 w 148"/>
                <a:gd name="T5" fmla="*/ 23 h 60"/>
                <a:gd name="T6" fmla="*/ 35 w 148"/>
                <a:gd name="T7" fmla="*/ 43 h 60"/>
                <a:gd name="T8" fmla="*/ 74 w 148"/>
                <a:gd name="T9" fmla="*/ 56 h 60"/>
                <a:gd name="T10" fmla="*/ 132 w 148"/>
                <a:gd name="T11" fmla="*/ 31 h 60"/>
                <a:gd name="T12" fmla="*/ 45 w 148"/>
                <a:gd name="T13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60">
                  <a:moveTo>
                    <a:pt x="45" y="4"/>
                  </a:moveTo>
                  <a:cubicBezTo>
                    <a:pt x="42" y="5"/>
                    <a:pt x="38" y="6"/>
                    <a:pt x="36" y="7"/>
                  </a:cubicBezTo>
                  <a:cubicBezTo>
                    <a:pt x="23" y="12"/>
                    <a:pt x="12" y="19"/>
                    <a:pt x="0" y="23"/>
                  </a:cubicBezTo>
                  <a:cubicBezTo>
                    <a:pt x="4" y="22"/>
                    <a:pt x="31" y="41"/>
                    <a:pt x="35" y="43"/>
                  </a:cubicBezTo>
                  <a:cubicBezTo>
                    <a:pt x="47" y="49"/>
                    <a:pt x="61" y="53"/>
                    <a:pt x="74" y="56"/>
                  </a:cubicBezTo>
                  <a:cubicBezTo>
                    <a:pt x="91" y="59"/>
                    <a:pt x="148" y="60"/>
                    <a:pt x="132" y="31"/>
                  </a:cubicBezTo>
                  <a:cubicBezTo>
                    <a:pt x="120" y="9"/>
                    <a:pt x="73" y="0"/>
                    <a:pt x="45" y="4"/>
                  </a:cubicBezTo>
                  <a:close/>
                </a:path>
              </a:pathLst>
            </a:custGeom>
            <a:solidFill>
              <a:srgbClr val="39B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3"/>
            <p:cNvSpPr/>
            <p:nvPr/>
          </p:nvSpPr>
          <p:spPr bwMode="auto">
            <a:xfrm>
              <a:off x="9356725" y="1589088"/>
              <a:ext cx="708025" cy="227013"/>
            </a:xfrm>
            <a:custGeom>
              <a:avLst/>
              <a:gdLst>
                <a:gd name="T0" fmla="*/ 94 w 97"/>
                <a:gd name="T1" fmla="*/ 25 h 31"/>
                <a:gd name="T2" fmla="*/ 3 w 97"/>
                <a:gd name="T3" fmla="*/ 0 h 31"/>
                <a:gd name="T4" fmla="*/ 2 w 97"/>
                <a:gd name="T5" fmla="*/ 5 h 31"/>
                <a:gd name="T6" fmla="*/ 93 w 97"/>
                <a:gd name="T7" fmla="*/ 30 h 31"/>
                <a:gd name="T8" fmla="*/ 94 w 97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4" y="25"/>
                  </a:moveTo>
                  <a:cubicBezTo>
                    <a:pt x="69" y="9"/>
                    <a:pt x="33" y="1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35" y="9"/>
                    <a:pt x="62" y="19"/>
                    <a:pt x="93" y="30"/>
                  </a:cubicBezTo>
                  <a:cubicBezTo>
                    <a:pt x="95" y="31"/>
                    <a:pt x="97" y="27"/>
                    <a:pt x="94" y="25"/>
                  </a:cubicBezTo>
                  <a:close/>
                </a:path>
              </a:pathLst>
            </a:custGeom>
            <a:solidFill>
              <a:srgbClr val="2DAD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4"/>
            <p:cNvSpPr/>
            <p:nvPr/>
          </p:nvSpPr>
          <p:spPr bwMode="auto">
            <a:xfrm>
              <a:off x="9955213" y="1304925"/>
              <a:ext cx="241300" cy="760413"/>
            </a:xfrm>
            <a:custGeom>
              <a:avLst/>
              <a:gdLst>
                <a:gd name="T0" fmla="*/ 32 w 33"/>
                <a:gd name="T1" fmla="*/ 98 h 104"/>
                <a:gd name="T2" fmla="*/ 15 w 33"/>
                <a:gd name="T3" fmla="*/ 7 h 104"/>
                <a:gd name="T4" fmla="*/ 4 w 33"/>
                <a:gd name="T5" fmla="*/ 7 h 104"/>
                <a:gd name="T6" fmla="*/ 26 w 33"/>
                <a:gd name="T7" fmla="*/ 101 h 104"/>
                <a:gd name="T8" fmla="*/ 32 w 33"/>
                <a:gd name="T9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4">
                  <a:moveTo>
                    <a:pt x="32" y="98"/>
                  </a:moveTo>
                  <a:cubicBezTo>
                    <a:pt x="16" y="67"/>
                    <a:pt x="11" y="41"/>
                    <a:pt x="15" y="7"/>
                  </a:cubicBezTo>
                  <a:cubicBezTo>
                    <a:pt x="16" y="0"/>
                    <a:pt x="5" y="0"/>
                    <a:pt x="4" y="7"/>
                  </a:cubicBezTo>
                  <a:cubicBezTo>
                    <a:pt x="0" y="39"/>
                    <a:pt x="8" y="74"/>
                    <a:pt x="26" y="101"/>
                  </a:cubicBezTo>
                  <a:cubicBezTo>
                    <a:pt x="28" y="104"/>
                    <a:pt x="33" y="101"/>
                    <a:pt x="32" y="98"/>
                  </a:cubicBezTo>
                  <a:close/>
                </a:path>
              </a:pathLst>
            </a:custGeom>
            <a:solidFill>
              <a:srgbClr val="78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5"/>
            <p:cNvSpPr/>
            <p:nvPr/>
          </p:nvSpPr>
          <p:spPr bwMode="auto">
            <a:xfrm>
              <a:off x="10766425" y="1998663"/>
              <a:ext cx="239713" cy="819150"/>
            </a:xfrm>
            <a:custGeom>
              <a:avLst/>
              <a:gdLst>
                <a:gd name="T0" fmla="*/ 30 w 33"/>
                <a:gd name="T1" fmla="*/ 52 h 112"/>
                <a:gd name="T2" fmla="*/ 11 w 33"/>
                <a:gd name="T3" fmla="*/ 3 h 112"/>
                <a:gd name="T4" fmla="*/ 1 w 33"/>
                <a:gd name="T5" fmla="*/ 11 h 112"/>
                <a:gd name="T6" fmla="*/ 23 w 33"/>
                <a:gd name="T7" fmla="*/ 53 h 112"/>
                <a:gd name="T8" fmla="*/ 21 w 33"/>
                <a:gd name="T9" fmla="*/ 110 h 112"/>
                <a:gd name="T10" fmla="*/ 24 w 33"/>
                <a:gd name="T11" fmla="*/ 111 h 112"/>
                <a:gd name="T12" fmla="*/ 30 w 33"/>
                <a:gd name="T13" fmla="*/ 5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2">
                  <a:moveTo>
                    <a:pt x="30" y="52"/>
                  </a:moveTo>
                  <a:cubicBezTo>
                    <a:pt x="28" y="35"/>
                    <a:pt x="26" y="13"/>
                    <a:pt x="11" y="3"/>
                  </a:cubicBezTo>
                  <a:cubicBezTo>
                    <a:pt x="5" y="0"/>
                    <a:pt x="0" y="5"/>
                    <a:pt x="1" y="11"/>
                  </a:cubicBezTo>
                  <a:cubicBezTo>
                    <a:pt x="4" y="27"/>
                    <a:pt x="18" y="36"/>
                    <a:pt x="23" y="53"/>
                  </a:cubicBezTo>
                  <a:cubicBezTo>
                    <a:pt x="28" y="72"/>
                    <a:pt x="25" y="90"/>
                    <a:pt x="21" y="110"/>
                  </a:cubicBezTo>
                  <a:cubicBezTo>
                    <a:pt x="21" y="111"/>
                    <a:pt x="23" y="112"/>
                    <a:pt x="24" y="111"/>
                  </a:cubicBezTo>
                  <a:cubicBezTo>
                    <a:pt x="33" y="93"/>
                    <a:pt x="33" y="71"/>
                    <a:pt x="3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Oval 86"/>
            <p:cNvSpPr>
              <a:spLocks noChangeArrowheads="1"/>
            </p:cNvSpPr>
            <p:nvPr/>
          </p:nvSpPr>
          <p:spPr bwMode="auto">
            <a:xfrm>
              <a:off x="10539413" y="1860550"/>
              <a:ext cx="160338" cy="160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6904037" y="2517775"/>
            <a:ext cx="1730376" cy="987425"/>
            <a:chOff x="6904037" y="2517775"/>
            <a:chExt cx="1730376" cy="987425"/>
          </a:xfrm>
        </p:grpSpPr>
        <p:sp>
          <p:nvSpPr>
            <p:cNvPr id="90" name="Freeform 87"/>
            <p:cNvSpPr/>
            <p:nvPr/>
          </p:nvSpPr>
          <p:spPr bwMode="auto">
            <a:xfrm>
              <a:off x="6904037" y="3073400"/>
              <a:ext cx="444500" cy="431800"/>
            </a:xfrm>
            <a:custGeom>
              <a:avLst/>
              <a:gdLst>
                <a:gd name="T0" fmla="*/ 54 w 61"/>
                <a:gd name="T1" fmla="*/ 33 h 59"/>
                <a:gd name="T2" fmla="*/ 32 w 61"/>
                <a:gd name="T3" fmla="*/ 38 h 59"/>
                <a:gd name="T4" fmla="*/ 28 w 61"/>
                <a:gd name="T5" fmla="*/ 6 h 59"/>
                <a:gd name="T6" fmla="*/ 0 w 61"/>
                <a:gd name="T7" fmla="*/ 16 h 59"/>
                <a:gd name="T8" fmla="*/ 2 w 61"/>
                <a:gd name="T9" fmla="*/ 17 h 59"/>
                <a:gd name="T10" fmla="*/ 9 w 61"/>
                <a:gd name="T11" fmla="*/ 10 h 59"/>
                <a:gd name="T12" fmla="*/ 25 w 61"/>
                <a:gd name="T13" fmla="*/ 23 h 59"/>
                <a:gd name="T14" fmla="*/ 14 w 61"/>
                <a:gd name="T15" fmla="*/ 49 h 59"/>
                <a:gd name="T16" fmla="*/ 22 w 61"/>
                <a:gd name="T17" fmla="*/ 57 h 59"/>
                <a:gd name="T18" fmla="*/ 43 w 61"/>
                <a:gd name="T19" fmla="*/ 48 h 59"/>
                <a:gd name="T20" fmla="*/ 58 w 61"/>
                <a:gd name="T21" fmla="*/ 42 h 59"/>
                <a:gd name="T22" fmla="*/ 54 w 61"/>
                <a:gd name="T23" fmla="*/ 3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" h="59">
                  <a:moveTo>
                    <a:pt x="54" y="33"/>
                  </a:moveTo>
                  <a:cubicBezTo>
                    <a:pt x="47" y="32"/>
                    <a:pt x="39" y="35"/>
                    <a:pt x="32" y="38"/>
                  </a:cubicBezTo>
                  <a:cubicBezTo>
                    <a:pt x="37" y="27"/>
                    <a:pt x="39" y="14"/>
                    <a:pt x="28" y="6"/>
                  </a:cubicBezTo>
                  <a:cubicBezTo>
                    <a:pt x="19" y="0"/>
                    <a:pt x="0" y="3"/>
                    <a:pt x="0" y="16"/>
                  </a:cubicBezTo>
                  <a:cubicBezTo>
                    <a:pt x="0" y="17"/>
                    <a:pt x="1" y="17"/>
                    <a:pt x="2" y="17"/>
                  </a:cubicBezTo>
                  <a:cubicBezTo>
                    <a:pt x="4" y="15"/>
                    <a:pt x="6" y="11"/>
                    <a:pt x="9" y="10"/>
                  </a:cubicBezTo>
                  <a:cubicBezTo>
                    <a:pt x="20" y="4"/>
                    <a:pt x="26" y="14"/>
                    <a:pt x="25" y="23"/>
                  </a:cubicBezTo>
                  <a:cubicBezTo>
                    <a:pt x="24" y="32"/>
                    <a:pt x="18" y="41"/>
                    <a:pt x="14" y="49"/>
                  </a:cubicBezTo>
                  <a:cubicBezTo>
                    <a:pt x="10" y="54"/>
                    <a:pt x="17" y="59"/>
                    <a:pt x="22" y="57"/>
                  </a:cubicBezTo>
                  <a:cubicBezTo>
                    <a:pt x="29" y="54"/>
                    <a:pt x="36" y="51"/>
                    <a:pt x="43" y="48"/>
                  </a:cubicBezTo>
                  <a:cubicBezTo>
                    <a:pt x="49" y="47"/>
                    <a:pt x="53" y="46"/>
                    <a:pt x="58" y="42"/>
                  </a:cubicBezTo>
                  <a:cubicBezTo>
                    <a:pt x="61" y="38"/>
                    <a:pt x="58" y="33"/>
                    <a:pt x="54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8"/>
            <p:cNvSpPr/>
            <p:nvPr/>
          </p:nvSpPr>
          <p:spPr bwMode="auto">
            <a:xfrm>
              <a:off x="7275512" y="3000375"/>
              <a:ext cx="269875" cy="342900"/>
            </a:xfrm>
            <a:custGeom>
              <a:avLst/>
              <a:gdLst>
                <a:gd name="T0" fmla="*/ 36 w 37"/>
                <a:gd name="T1" fmla="*/ 14 h 47"/>
                <a:gd name="T2" fmla="*/ 35 w 37"/>
                <a:gd name="T3" fmla="*/ 10 h 47"/>
                <a:gd name="T4" fmla="*/ 19 w 37"/>
                <a:gd name="T5" fmla="*/ 13 h 47"/>
                <a:gd name="T6" fmla="*/ 11 w 37"/>
                <a:gd name="T7" fmla="*/ 1 h 47"/>
                <a:gd name="T8" fmla="*/ 8 w 37"/>
                <a:gd name="T9" fmla="*/ 2 h 47"/>
                <a:gd name="T10" fmla="*/ 13 w 37"/>
                <a:gd name="T11" fmla="*/ 16 h 47"/>
                <a:gd name="T12" fmla="*/ 1 w 37"/>
                <a:gd name="T13" fmla="*/ 22 h 47"/>
                <a:gd name="T14" fmla="*/ 3 w 37"/>
                <a:gd name="T15" fmla="*/ 26 h 47"/>
                <a:gd name="T16" fmla="*/ 17 w 37"/>
                <a:gd name="T17" fmla="*/ 24 h 47"/>
                <a:gd name="T18" fmla="*/ 18 w 37"/>
                <a:gd name="T19" fmla="*/ 28 h 47"/>
                <a:gd name="T20" fmla="*/ 24 w 37"/>
                <a:gd name="T21" fmla="*/ 40 h 47"/>
                <a:gd name="T22" fmla="*/ 30 w 37"/>
                <a:gd name="T23" fmla="*/ 46 h 47"/>
                <a:gd name="T24" fmla="*/ 36 w 37"/>
                <a:gd name="T25" fmla="*/ 43 h 47"/>
                <a:gd name="T26" fmla="*/ 36 w 37"/>
                <a:gd name="T27" fmla="*/ 42 h 47"/>
                <a:gd name="T28" fmla="*/ 32 w 37"/>
                <a:gd name="T29" fmla="*/ 36 h 47"/>
                <a:gd name="T30" fmla="*/ 31 w 37"/>
                <a:gd name="T31" fmla="*/ 34 h 47"/>
                <a:gd name="T32" fmla="*/ 28 w 37"/>
                <a:gd name="T33" fmla="*/ 29 h 47"/>
                <a:gd name="T34" fmla="*/ 24 w 37"/>
                <a:gd name="T35" fmla="*/ 21 h 47"/>
                <a:gd name="T36" fmla="*/ 36 w 37"/>
                <a:gd name="T37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47">
                  <a:moveTo>
                    <a:pt x="36" y="14"/>
                  </a:moveTo>
                  <a:cubicBezTo>
                    <a:pt x="36" y="12"/>
                    <a:pt x="36" y="11"/>
                    <a:pt x="35" y="10"/>
                  </a:cubicBezTo>
                  <a:cubicBezTo>
                    <a:pt x="30" y="7"/>
                    <a:pt x="24" y="11"/>
                    <a:pt x="19" y="13"/>
                  </a:cubicBezTo>
                  <a:cubicBezTo>
                    <a:pt x="17" y="9"/>
                    <a:pt x="14" y="5"/>
                    <a:pt x="11" y="1"/>
                  </a:cubicBezTo>
                  <a:cubicBezTo>
                    <a:pt x="10" y="0"/>
                    <a:pt x="8" y="1"/>
                    <a:pt x="8" y="2"/>
                  </a:cubicBezTo>
                  <a:cubicBezTo>
                    <a:pt x="10" y="7"/>
                    <a:pt x="11" y="11"/>
                    <a:pt x="13" y="16"/>
                  </a:cubicBezTo>
                  <a:cubicBezTo>
                    <a:pt x="9" y="18"/>
                    <a:pt x="5" y="19"/>
                    <a:pt x="1" y="22"/>
                  </a:cubicBezTo>
                  <a:cubicBezTo>
                    <a:pt x="0" y="23"/>
                    <a:pt x="1" y="26"/>
                    <a:pt x="3" y="26"/>
                  </a:cubicBezTo>
                  <a:cubicBezTo>
                    <a:pt x="8" y="26"/>
                    <a:pt x="12" y="25"/>
                    <a:pt x="17" y="24"/>
                  </a:cubicBezTo>
                  <a:cubicBezTo>
                    <a:pt x="17" y="25"/>
                    <a:pt x="18" y="26"/>
                    <a:pt x="18" y="28"/>
                  </a:cubicBezTo>
                  <a:cubicBezTo>
                    <a:pt x="20" y="32"/>
                    <a:pt x="23" y="36"/>
                    <a:pt x="24" y="40"/>
                  </a:cubicBezTo>
                  <a:cubicBezTo>
                    <a:pt x="26" y="44"/>
                    <a:pt x="26" y="45"/>
                    <a:pt x="30" y="46"/>
                  </a:cubicBezTo>
                  <a:cubicBezTo>
                    <a:pt x="32" y="47"/>
                    <a:pt x="35" y="45"/>
                    <a:pt x="36" y="43"/>
                  </a:cubicBezTo>
                  <a:cubicBezTo>
                    <a:pt x="36" y="43"/>
                    <a:pt x="36" y="42"/>
                    <a:pt x="36" y="42"/>
                  </a:cubicBezTo>
                  <a:cubicBezTo>
                    <a:pt x="37" y="40"/>
                    <a:pt x="35" y="37"/>
                    <a:pt x="32" y="36"/>
                  </a:cubicBezTo>
                  <a:cubicBezTo>
                    <a:pt x="33" y="36"/>
                    <a:pt x="33" y="35"/>
                    <a:pt x="31" y="34"/>
                  </a:cubicBezTo>
                  <a:cubicBezTo>
                    <a:pt x="30" y="32"/>
                    <a:pt x="29" y="30"/>
                    <a:pt x="28" y="29"/>
                  </a:cubicBezTo>
                  <a:cubicBezTo>
                    <a:pt x="27" y="26"/>
                    <a:pt x="25" y="24"/>
                    <a:pt x="24" y="21"/>
                  </a:cubicBezTo>
                  <a:cubicBezTo>
                    <a:pt x="29" y="20"/>
                    <a:pt x="35" y="19"/>
                    <a:pt x="36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9"/>
            <p:cNvSpPr/>
            <p:nvPr/>
          </p:nvSpPr>
          <p:spPr bwMode="auto">
            <a:xfrm>
              <a:off x="7575550" y="2787650"/>
              <a:ext cx="371475" cy="454025"/>
            </a:xfrm>
            <a:custGeom>
              <a:avLst/>
              <a:gdLst>
                <a:gd name="T0" fmla="*/ 46 w 51"/>
                <a:gd name="T1" fmla="*/ 39 h 62"/>
                <a:gd name="T2" fmla="*/ 36 w 51"/>
                <a:gd name="T3" fmla="*/ 40 h 62"/>
                <a:gd name="T4" fmla="*/ 32 w 51"/>
                <a:gd name="T5" fmla="*/ 8 h 62"/>
                <a:gd name="T6" fmla="*/ 6 w 51"/>
                <a:gd name="T7" fmla="*/ 18 h 62"/>
                <a:gd name="T8" fmla="*/ 9 w 51"/>
                <a:gd name="T9" fmla="*/ 18 h 62"/>
                <a:gd name="T10" fmla="*/ 23 w 51"/>
                <a:gd name="T11" fmla="*/ 12 h 62"/>
                <a:gd name="T12" fmla="*/ 29 w 51"/>
                <a:gd name="T13" fmla="*/ 26 h 62"/>
                <a:gd name="T14" fmla="*/ 16 w 51"/>
                <a:gd name="T15" fmla="*/ 48 h 62"/>
                <a:gd name="T16" fmla="*/ 23 w 51"/>
                <a:gd name="T17" fmla="*/ 60 h 62"/>
                <a:gd name="T18" fmla="*/ 49 w 51"/>
                <a:gd name="T19" fmla="*/ 48 h 62"/>
                <a:gd name="T20" fmla="*/ 46 w 51"/>
                <a:gd name="T21" fmla="*/ 3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2">
                  <a:moveTo>
                    <a:pt x="46" y="39"/>
                  </a:moveTo>
                  <a:cubicBezTo>
                    <a:pt x="43" y="38"/>
                    <a:pt x="39" y="39"/>
                    <a:pt x="36" y="40"/>
                  </a:cubicBezTo>
                  <a:cubicBezTo>
                    <a:pt x="41" y="28"/>
                    <a:pt x="42" y="16"/>
                    <a:pt x="32" y="8"/>
                  </a:cubicBezTo>
                  <a:cubicBezTo>
                    <a:pt x="23" y="0"/>
                    <a:pt x="0" y="3"/>
                    <a:pt x="6" y="18"/>
                  </a:cubicBezTo>
                  <a:cubicBezTo>
                    <a:pt x="7" y="20"/>
                    <a:pt x="9" y="19"/>
                    <a:pt x="9" y="18"/>
                  </a:cubicBezTo>
                  <a:cubicBezTo>
                    <a:pt x="10" y="10"/>
                    <a:pt x="18" y="9"/>
                    <a:pt x="23" y="12"/>
                  </a:cubicBezTo>
                  <a:cubicBezTo>
                    <a:pt x="28" y="15"/>
                    <a:pt x="29" y="21"/>
                    <a:pt x="29" y="26"/>
                  </a:cubicBezTo>
                  <a:cubicBezTo>
                    <a:pt x="28" y="35"/>
                    <a:pt x="22" y="42"/>
                    <a:pt x="16" y="48"/>
                  </a:cubicBezTo>
                  <a:cubicBezTo>
                    <a:pt x="11" y="53"/>
                    <a:pt x="16" y="62"/>
                    <a:pt x="23" y="60"/>
                  </a:cubicBezTo>
                  <a:cubicBezTo>
                    <a:pt x="31" y="57"/>
                    <a:pt x="43" y="55"/>
                    <a:pt x="49" y="48"/>
                  </a:cubicBezTo>
                  <a:cubicBezTo>
                    <a:pt x="51" y="45"/>
                    <a:pt x="51" y="39"/>
                    <a:pt x="46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0"/>
            <p:cNvSpPr/>
            <p:nvPr/>
          </p:nvSpPr>
          <p:spPr bwMode="auto">
            <a:xfrm>
              <a:off x="8020050" y="2722563"/>
              <a:ext cx="176213" cy="109538"/>
            </a:xfrm>
            <a:custGeom>
              <a:avLst/>
              <a:gdLst>
                <a:gd name="T0" fmla="*/ 19 w 24"/>
                <a:gd name="T1" fmla="*/ 1 h 15"/>
                <a:gd name="T2" fmla="*/ 1 w 24"/>
                <a:gd name="T3" fmla="*/ 9 h 15"/>
                <a:gd name="T4" fmla="*/ 4 w 24"/>
                <a:gd name="T5" fmla="*/ 14 h 15"/>
                <a:gd name="T6" fmla="*/ 11 w 24"/>
                <a:gd name="T7" fmla="*/ 12 h 15"/>
                <a:gd name="T8" fmla="*/ 19 w 24"/>
                <a:gd name="T9" fmla="*/ 10 h 15"/>
                <a:gd name="T10" fmla="*/ 19 w 24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5">
                  <a:moveTo>
                    <a:pt x="19" y="1"/>
                  </a:moveTo>
                  <a:cubicBezTo>
                    <a:pt x="12" y="0"/>
                    <a:pt x="4" y="3"/>
                    <a:pt x="1" y="9"/>
                  </a:cubicBezTo>
                  <a:cubicBezTo>
                    <a:pt x="0" y="12"/>
                    <a:pt x="1" y="15"/>
                    <a:pt x="4" y="14"/>
                  </a:cubicBezTo>
                  <a:cubicBezTo>
                    <a:pt x="7" y="13"/>
                    <a:pt x="9" y="12"/>
                    <a:pt x="11" y="12"/>
                  </a:cubicBezTo>
                  <a:cubicBezTo>
                    <a:pt x="14" y="11"/>
                    <a:pt x="16" y="11"/>
                    <a:pt x="19" y="10"/>
                  </a:cubicBezTo>
                  <a:cubicBezTo>
                    <a:pt x="23" y="9"/>
                    <a:pt x="24" y="1"/>
                    <a:pt x="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1"/>
            <p:cNvSpPr/>
            <p:nvPr/>
          </p:nvSpPr>
          <p:spPr bwMode="auto">
            <a:xfrm>
              <a:off x="8042275" y="2803525"/>
              <a:ext cx="227013" cy="109538"/>
            </a:xfrm>
            <a:custGeom>
              <a:avLst/>
              <a:gdLst>
                <a:gd name="T0" fmla="*/ 23 w 31"/>
                <a:gd name="T1" fmla="*/ 2 h 15"/>
                <a:gd name="T2" fmla="*/ 2 w 31"/>
                <a:gd name="T3" fmla="*/ 11 h 15"/>
                <a:gd name="T4" fmla="*/ 3 w 31"/>
                <a:gd name="T5" fmla="*/ 15 h 15"/>
                <a:gd name="T6" fmla="*/ 25 w 31"/>
                <a:gd name="T7" fmla="*/ 10 h 15"/>
                <a:gd name="T8" fmla="*/ 23 w 31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5">
                  <a:moveTo>
                    <a:pt x="23" y="2"/>
                  </a:moveTo>
                  <a:cubicBezTo>
                    <a:pt x="16" y="4"/>
                    <a:pt x="8" y="7"/>
                    <a:pt x="2" y="11"/>
                  </a:cubicBezTo>
                  <a:cubicBezTo>
                    <a:pt x="0" y="12"/>
                    <a:pt x="1" y="15"/>
                    <a:pt x="3" y="15"/>
                  </a:cubicBezTo>
                  <a:cubicBezTo>
                    <a:pt x="11" y="15"/>
                    <a:pt x="18" y="13"/>
                    <a:pt x="25" y="10"/>
                  </a:cubicBezTo>
                  <a:cubicBezTo>
                    <a:pt x="31" y="9"/>
                    <a:pt x="28" y="0"/>
                    <a:pt x="2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2"/>
            <p:cNvSpPr/>
            <p:nvPr/>
          </p:nvSpPr>
          <p:spPr bwMode="auto">
            <a:xfrm>
              <a:off x="8297863" y="2517775"/>
              <a:ext cx="241300" cy="395288"/>
            </a:xfrm>
            <a:custGeom>
              <a:avLst/>
              <a:gdLst>
                <a:gd name="T0" fmla="*/ 32 w 33"/>
                <a:gd name="T1" fmla="*/ 21 h 54"/>
                <a:gd name="T2" fmla="*/ 25 w 33"/>
                <a:gd name="T3" fmla="*/ 7 h 54"/>
                <a:gd name="T4" fmla="*/ 1 w 33"/>
                <a:gd name="T5" fmla="*/ 10 h 54"/>
                <a:gd name="T6" fmla="*/ 3 w 33"/>
                <a:gd name="T7" fmla="*/ 11 h 54"/>
                <a:gd name="T8" fmla="*/ 21 w 33"/>
                <a:gd name="T9" fmla="*/ 24 h 54"/>
                <a:gd name="T10" fmla="*/ 18 w 33"/>
                <a:gd name="T11" fmla="*/ 46 h 54"/>
                <a:gd name="T12" fmla="*/ 31 w 33"/>
                <a:gd name="T13" fmla="*/ 42 h 54"/>
                <a:gd name="T14" fmla="*/ 32 w 33"/>
                <a:gd name="T15" fmla="*/ 2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54">
                  <a:moveTo>
                    <a:pt x="32" y="21"/>
                  </a:moveTo>
                  <a:cubicBezTo>
                    <a:pt x="31" y="15"/>
                    <a:pt x="29" y="11"/>
                    <a:pt x="25" y="7"/>
                  </a:cubicBezTo>
                  <a:cubicBezTo>
                    <a:pt x="18" y="1"/>
                    <a:pt x="6" y="0"/>
                    <a:pt x="1" y="10"/>
                  </a:cubicBezTo>
                  <a:cubicBezTo>
                    <a:pt x="0" y="11"/>
                    <a:pt x="2" y="12"/>
                    <a:pt x="3" y="11"/>
                  </a:cubicBezTo>
                  <a:cubicBezTo>
                    <a:pt x="13" y="5"/>
                    <a:pt x="24" y="12"/>
                    <a:pt x="21" y="24"/>
                  </a:cubicBezTo>
                  <a:cubicBezTo>
                    <a:pt x="19" y="32"/>
                    <a:pt x="17" y="38"/>
                    <a:pt x="18" y="46"/>
                  </a:cubicBezTo>
                  <a:cubicBezTo>
                    <a:pt x="19" y="54"/>
                    <a:pt x="33" y="51"/>
                    <a:pt x="31" y="42"/>
                  </a:cubicBezTo>
                  <a:cubicBezTo>
                    <a:pt x="29" y="35"/>
                    <a:pt x="33" y="28"/>
                    <a:pt x="32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3"/>
            <p:cNvSpPr/>
            <p:nvPr/>
          </p:nvSpPr>
          <p:spPr bwMode="auto">
            <a:xfrm>
              <a:off x="8524875" y="2927350"/>
              <a:ext cx="109538" cy="109538"/>
            </a:xfrm>
            <a:custGeom>
              <a:avLst/>
              <a:gdLst>
                <a:gd name="T0" fmla="*/ 7 w 15"/>
                <a:gd name="T1" fmla="*/ 0 h 15"/>
                <a:gd name="T2" fmla="*/ 0 w 15"/>
                <a:gd name="T3" fmla="*/ 7 h 15"/>
                <a:gd name="T4" fmla="*/ 7 w 15"/>
                <a:gd name="T5" fmla="*/ 15 h 15"/>
                <a:gd name="T6" fmla="*/ 15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0" y="11"/>
                    <a:pt x="3" y="15"/>
                    <a:pt x="7" y="15"/>
                  </a:cubicBezTo>
                  <a:cubicBezTo>
                    <a:pt x="11" y="15"/>
                    <a:pt x="15" y="11"/>
                    <a:pt x="15" y="7"/>
                  </a:cubicBezTo>
                  <a:cubicBezTo>
                    <a:pt x="15" y="3"/>
                    <a:pt x="12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10451307" y="3313116"/>
            <a:ext cx="1249363" cy="1279525"/>
            <a:chOff x="10831513" y="3351213"/>
            <a:chExt cx="1249363" cy="1279525"/>
          </a:xfrm>
        </p:grpSpPr>
        <p:sp>
          <p:nvSpPr>
            <p:cNvPr id="97" name="Freeform 94"/>
            <p:cNvSpPr>
              <a:spLocks noEditPoints="1"/>
            </p:cNvSpPr>
            <p:nvPr/>
          </p:nvSpPr>
          <p:spPr bwMode="auto">
            <a:xfrm>
              <a:off x="11050588" y="3636963"/>
              <a:ext cx="584200" cy="730250"/>
            </a:xfrm>
            <a:custGeom>
              <a:avLst/>
              <a:gdLst>
                <a:gd name="T0" fmla="*/ 73 w 80"/>
                <a:gd name="T1" fmla="*/ 63 h 100"/>
                <a:gd name="T2" fmla="*/ 80 w 80"/>
                <a:gd name="T3" fmla="*/ 4 h 100"/>
                <a:gd name="T4" fmla="*/ 73 w 80"/>
                <a:gd name="T5" fmla="*/ 1 h 100"/>
                <a:gd name="T6" fmla="*/ 26 w 80"/>
                <a:gd name="T7" fmla="*/ 35 h 100"/>
                <a:gd name="T8" fmla="*/ 23 w 80"/>
                <a:gd name="T9" fmla="*/ 37 h 100"/>
                <a:gd name="T10" fmla="*/ 2 w 80"/>
                <a:gd name="T11" fmla="*/ 57 h 100"/>
                <a:gd name="T12" fmla="*/ 4 w 80"/>
                <a:gd name="T13" fmla="*/ 60 h 100"/>
                <a:gd name="T14" fmla="*/ 26 w 80"/>
                <a:gd name="T15" fmla="*/ 41 h 100"/>
                <a:gd name="T16" fmla="*/ 60 w 80"/>
                <a:gd name="T17" fmla="*/ 62 h 100"/>
                <a:gd name="T18" fmla="*/ 64 w 80"/>
                <a:gd name="T19" fmla="*/ 63 h 100"/>
                <a:gd name="T20" fmla="*/ 61 w 80"/>
                <a:gd name="T21" fmla="*/ 77 h 100"/>
                <a:gd name="T22" fmla="*/ 59 w 80"/>
                <a:gd name="T23" fmla="*/ 86 h 100"/>
                <a:gd name="T24" fmla="*/ 58 w 80"/>
                <a:gd name="T25" fmla="*/ 91 h 100"/>
                <a:gd name="T26" fmla="*/ 58 w 80"/>
                <a:gd name="T27" fmla="*/ 91 h 100"/>
                <a:gd name="T28" fmla="*/ 56 w 80"/>
                <a:gd name="T29" fmla="*/ 94 h 100"/>
                <a:gd name="T30" fmla="*/ 58 w 80"/>
                <a:gd name="T31" fmla="*/ 98 h 100"/>
                <a:gd name="T32" fmla="*/ 62 w 80"/>
                <a:gd name="T33" fmla="*/ 99 h 100"/>
                <a:gd name="T34" fmla="*/ 73 w 80"/>
                <a:gd name="T35" fmla="*/ 63 h 100"/>
                <a:gd name="T36" fmla="*/ 32 w 80"/>
                <a:gd name="T37" fmla="*/ 36 h 100"/>
                <a:gd name="T38" fmla="*/ 72 w 80"/>
                <a:gd name="T39" fmla="*/ 10 h 100"/>
                <a:gd name="T40" fmla="*/ 66 w 80"/>
                <a:gd name="T41" fmla="*/ 53 h 100"/>
                <a:gd name="T42" fmla="*/ 66 w 80"/>
                <a:gd name="T43" fmla="*/ 53 h 100"/>
                <a:gd name="T44" fmla="*/ 32 w 80"/>
                <a:gd name="T45" fmla="*/ 3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100">
                  <a:moveTo>
                    <a:pt x="73" y="63"/>
                  </a:moveTo>
                  <a:cubicBezTo>
                    <a:pt x="76" y="43"/>
                    <a:pt x="79" y="24"/>
                    <a:pt x="80" y="4"/>
                  </a:cubicBezTo>
                  <a:cubicBezTo>
                    <a:pt x="80" y="1"/>
                    <a:pt x="76" y="0"/>
                    <a:pt x="73" y="1"/>
                  </a:cubicBezTo>
                  <a:cubicBezTo>
                    <a:pt x="57" y="13"/>
                    <a:pt x="41" y="23"/>
                    <a:pt x="26" y="35"/>
                  </a:cubicBezTo>
                  <a:cubicBezTo>
                    <a:pt x="24" y="35"/>
                    <a:pt x="23" y="36"/>
                    <a:pt x="23" y="37"/>
                  </a:cubicBezTo>
                  <a:cubicBezTo>
                    <a:pt x="16" y="43"/>
                    <a:pt x="8" y="50"/>
                    <a:pt x="2" y="57"/>
                  </a:cubicBezTo>
                  <a:cubicBezTo>
                    <a:pt x="0" y="59"/>
                    <a:pt x="3" y="61"/>
                    <a:pt x="4" y="60"/>
                  </a:cubicBezTo>
                  <a:cubicBezTo>
                    <a:pt x="11" y="54"/>
                    <a:pt x="19" y="47"/>
                    <a:pt x="26" y="41"/>
                  </a:cubicBezTo>
                  <a:cubicBezTo>
                    <a:pt x="37" y="49"/>
                    <a:pt x="49" y="55"/>
                    <a:pt x="60" y="62"/>
                  </a:cubicBezTo>
                  <a:cubicBezTo>
                    <a:pt x="62" y="63"/>
                    <a:pt x="63" y="63"/>
                    <a:pt x="64" y="63"/>
                  </a:cubicBezTo>
                  <a:cubicBezTo>
                    <a:pt x="63" y="67"/>
                    <a:pt x="62" y="72"/>
                    <a:pt x="61" y="77"/>
                  </a:cubicBezTo>
                  <a:cubicBezTo>
                    <a:pt x="61" y="80"/>
                    <a:pt x="60" y="83"/>
                    <a:pt x="59" y="86"/>
                  </a:cubicBezTo>
                  <a:cubicBezTo>
                    <a:pt x="59" y="88"/>
                    <a:pt x="58" y="89"/>
                    <a:pt x="58" y="91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7" y="91"/>
                    <a:pt x="56" y="93"/>
                    <a:pt x="56" y="94"/>
                  </a:cubicBezTo>
                  <a:cubicBezTo>
                    <a:pt x="56" y="96"/>
                    <a:pt x="56" y="97"/>
                    <a:pt x="58" y="98"/>
                  </a:cubicBezTo>
                  <a:cubicBezTo>
                    <a:pt x="59" y="99"/>
                    <a:pt x="60" y="100"/>
                    <a:pt x="62" y="99"/>
                  </a:cubicBezTo>
                  <a:cubicBezTo>
                    <a:pt x="71" y="94"/>
                    <a:pt x="71" y="72"/>
                    <a:pt x="73" y="63"/>
                  </a:cubicBezTo>
                  <a:close/>
                  <a:moveTo>
                    <a:pt x="32" y="36"/>
                  </a:moveTo>
                  <a:cubicBezTo>
                    <a:pt x="45" y="26"/>
                    <a:pt x="57" y="17"/>
                    <a:pt x="72" y="10"/>
                  </a:cubicBezTo>
                  <a:cubicBezTo>
                    <a:pt x="71" y="25"/>
                    <a:pt x="69" y="39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56" y="46"/>
                    <a:pt x="44" y="40"/>
                    <a:pt x="32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5"/>
            <p:cNvSpPr/>
            <p:nvPr/>
          </p:nvSpPr>
          <p:spPr bwMode="auto">
            <a:xfrm>
              <a:off x="10831513" y="3351213"/>
              <a:ext cx="1249363" cy="1279525"/>
            </a:xfrm>
            <a:custGeom>
              <a:avLst/>
              <a:gdLst>
                <a:gd name="T0" fmla="*/ 158 w 171"/>
                <a:gd name="T1" fmla="*/ 51 h 175"/>
                <a:gd name="T2" fmla="*/ 79 w 171"/>
                <a:gd name="T3" fmla="*/ 3 h 175"/>
                <a:gd name="T4" fmla="*/ 5 w 171"/>
                <a:gd name="T5" fmla="*/ 79 h 175"/>
                <a:gd name="T6" fmla="*/ 19 w 171"/>
                <a:gd name="T7" fmla="*/ 134 h 175"/>
                <a:gd name="T8" fmla="*/ 64 w 171"/>
                <a:gd name="T9" fmla="*/ 164 h 175"/>
                <a:gd name="T10" fmla="*/ 63 w 171"/>
                <a:gd name="T11" fmla="*/ 161 h 175"/>
                <a:gd name="T12" fmla="*/ 19 w 171"/>
                <a:gd name="T13" fmla="*/ 119 h 175"/>
                <a:gd name="T14" fmla="*/ 22 w 171"/>
                <a:gd name="T15" fmla="*/ 55 h 175"/>
                <a:gd name="T16" fmla="*/ 113 w 171"/>
                <a:gd name="T17" fmla="*/ 16 h 175"/>
                <a:gd name="T18" fmla="*/ 153 w 171"/>
                <a:gd name="T19" fmla="*/ 101 h 175"/>
                <a:gd name="T20" fmla="*/ 126 w 171"/>
                <a:gd name="T21" fmla="*/ 144 h 175"/>
                <a:gd name="T22" fmla="*/ 94 w 171"/>
                <a:gd name="T23" fmla="*/ 151 h 175"/>
                <a:gd name="T24" fmla="*/ 59 w 171"/>
                <a:gd name="T25" fmla="*/ 137 h 175"/>
                <a:gd name="T26" fmla="*/ 53 w 171"/>
                <a:gd name="T27" fmla="*/ 139 h 175"/>
                <a:gd name="T28" fmla="*/ 136 w 171"/>
                <a:gd name="T29" fmla="*/ 147 h 175"/>
                <a:gd name="T30" fmla="*/ 158 w 171"/>
                <a:gd name="T31" fmla="*/ 5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175">
                  <a:moveTo>
                    <a:pt x="158" y="51"/>
                  </a:moveTo>
                  <a:cubicBezTo>
                    <a:pt x="146" y="19"/>
                    <a:pt x="112" y="0"/>
                    <a:pt x="79" y="3"/>
                  </a:cubicBezTo>
                  <a:cubicBezTo>
                    <a:pt x="40" y="6"/>
                    <a:pt x="12" y="42"/>
                    <a:pt x="5" y="79"/>
                  </a:cubicBezTo>
                  <a:cubicBezTo>
                    <a:pt x="0" y="99"/>
                    <a:pt x="8" y="117"/>
                    <a:pt x="19" y="134"/>
                  </a:cubicBezTo>
                  <a:cubicBezTo>
                    <a:pt x="30" y="149"/>
                    <a:pt x="43" y="169"/>
                    <a:pt x="64" y="164"/>
                  </a:cubicBezTo>
                  <a:cubicBezTo>
                    <a:pt x="65" y="164"/>
                    <a:pt x="65" y="161"/>
                    <a:pt x="63" y="161"/>
                  </a:cubicBezTo>
                  <a:cubicBezTo>
                    <a:pt x="45" y="163"/>
                    <a:pt x="27" y="133"/>
                    <a:pt x="19" y="119"/>
                  </a:cubicBezTo>
                  <a:cubicBezTo>
                    <a:pt x="7" y="98"/>
                    <a:pt x="11" y="77"/>
                    <a:pt x="22" y="55"/>
                  </a:cubicBezTo>
                  <a:cubicBezTo>
                    <a:pt x="39" y="20"/>
                    <a:pt x="74" y="0"/>
                    <a:pt x="113" y="16"/>
                  </a:cubicBezTo>
                  <a:cubicBezTo>
                    <a:pt x="147" y="30"/>
                    <a:pt x="161" y="66"/>
                    <a:pt x="153" y="101"/>
                  </a:cubicBezTo>
                  <a:cubicBezTo>
                    <a:pt x="150" y="117"/>
                    <a:pt x="140" y="135"/>
                    <a:pt x="126" y="144"/>
                  </a:cubicBezTo>
                  <a:cubicBezTo>
                    <a:pt x="117" y="150"/>
                    <a:pt x="105" y="151"/>
                    <a:pt x="94" y="151"/>
                  </a:cubicBezTo>
                  <a:cubicBezTo>
                    <a:pt x="80" y="151"/>
                    <a:pt x="68" y="150"/>
                    <a:pt x="59" y="137"/>
                  </a:cubicBezTo>
                  <a:cubicBezTo>
                    <a:pt x="58" y="135"/>
                    <a:pt x="53" y="135"/>
                    <a:pt x="53" y="139"/>
                  </a:cubicBezTo>
                  <a:cubicBezTo>
                    <a:pt x="51" y="175"/>
                    <a:pt x="120" y="162"/>
                    <a:pt x="136" y="147"/>
                  </a:cubicBezTo>
                  <a:cubicBezTo>
                    <a:pt x="162" y="124"/>
                    <a:pt x="171" y="83"/>
                    <a:pt x="158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9" name="Freeform 96"/>
          <p:cNvSpPr/>
          <p:nvPr/>
        </p:nvSpPr>
        <p:spPr bwMode="auto">
          <a:xfrm>
            <a:off x="6684962" y="2416175"/>
            <a:ext cx="685800" cy="612775"/>
          </a:xfrm>
          <a:custGeom>
            <a:avLst/>
            <a:gdLst>
              <a:gd name="T0" fmla="*/ 92 w 94"/>
              <a:gd name="T1" fmla="*/ 43 h 84"/>
              <a:gd name="T2" fmla="*/ 48 w 94"/>
              <a:gd name="T3" fmla="*/ 7 h 84"/>
              <a:gd name="T4" fmla="*/ 59 w 94"/>
              <a:gd name="T5" fmla="*/ 1 h 84"/>
              <a:gd name="T6" fmla="*/ 83 w 94"/>
              <a:gd name="T7" fmla="*/ 14 h 84"/>
              <a:gd name="T8" fmla="*/ 92 w 94"/>
              <a:gd name="T9" fmla="*/ 4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84">
                <a:moveTo>
                  <a:pt x="92" y="43"/>
                </a:moveTo>
                <a:cubicBezTo>
                  <a:pt x="84" y="84"/>
                  <a:pt x="0" y="46"/>
                  <a:pt x="48" y="7"/>
                </a:cubicBezTo>
                <a:cubicBezTo>
                  <a:pt x="51" y="4"/>
                  <a:pt x="55" y="2"/>
                  <a:pt x="59" y="1"/>
                </a:cubicBezTo>
                <a:cubicBezTo>
                  <a:pt x="68" y="0"/>
                  <a:pt x="77" y="6"/>
                  <a:pt x="83" y="14"/>
                </a:cubicBezTo>
                <a:cubicBezTo>
                  <a:pt x="90" y="22"/>
                  <a:pt x="94" y="33"/>
                  <a:pt x="92" y="43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Freeform 97"/>
          <p:cNvSpPr/>
          <p:nvPr/>
        </p:nvSpPr>
        <p:spPr bwMode="auto">
          <a:xfrm>
            <a:off x="6261100" y="938213"/>
            <a:ext cx="488950" cy="541338"/>
          </a:xfrm>
          <a:custGeom>
            <a:avLst/>
            <a:gdLst>
              <a:gd name="T0" fmla="*/ 35 w 67"/>
              <a:gd name="T1" fmla="*/ 8 h 74"/>
              <a:gd name="T2" fmla="*/ 13 w 67"/>
              <a:gd name="T3" fmla="*/ 45 h 74"/>
              <a:gd name="T4" fmla="*/ 35 w 67"/>
              <a:gd name="T5" fmla="*/ 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" h="74">
                <a:moveTo>
                  <a:pt x="35" y="8"/>
                </a:moveTo>
                <a:cubicBezTo>
                  <a:pt x="67" y="19"/>
                  <a:pt x="37" y="74"/>
                  <a:pt x="13" y="45"/>
                </a:cubicBezTo>
                <a:cubicBezTo>
                  <a:pt x="0" y="29"/>
                  <a:pt x="13" y="0"/>
                  <a:pt x="35" y="8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" name="Freeform 98"/>
          <p:cNvSpPr/>
          <p:nvPr/>
        </p:nvSpPr>
        <p:spPr bwMode="auto">
          <a:xfrm>
            <a:off x="6478586" y="5514340"/>
            <a:ext cx="307975" cy="271463"/>
          </a:xfrm>
          <a:custGeom>
            <a:avLst/>
            <a:gdLst>
              <a:gd name="T0" fmla="*/ 41 w 42"/>
              <a:gd name="T1" fmla="*/ 17 h 37"/>
              <a:gd name="T2" fmla="*/ 16 w 42"/>
              <a:gd name="T3" fmla="*/ 32 h 37"/>
              <a:gd name="T4" fmla="*/ 26 w 42"/>
              <a:gd name="T5" fmla="*/ 2 h 37"/>
              <a:gd name="T6" fmla="*/ 41 w 42"/>
              <a:gd name="T7" fmla="*/ 1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37">
                <a:moveTo>
                  <a:pt x="41" y="17"/>
                </a:moveTo>
                <a:cubicBezTo>
                  <a:pt x="42" y="29"/>
                  <a:pt x="25" y="37"/>
                  <a:pt x="16" y="32"/>
                </a:cubicBezTo>
                <a:cubicBezTo>
                  <a:pt x="0" y="24"/>
                  <a:pt x="10" y="0"/>
                  <a:pt x="26" y="2"/>
                </a:cubicBezTo>
                <a:cubicBezTo>
                  <a:pt x="33" y="2"/>
                  <a:pt x="40" y="9"/>
                  <a:pt x="41" y="17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37" name="组合 136"/>
          <p:cNvGrpSpPr/>
          <p:nvPr/>
        </p:nvGrpSpPr>
        <p:grpSpPr>
          <a:xfrm>
            <a:off x="1163839" y="4159732"/>
            <a:ext cx="3830311" cy="3361840"/>
            <a:chOff x="1531938" y="5241926"/>
            <a:chExt cx="2725737" cy="2392362"/>
          </a:xfrm>
        </p:grpSpPr>
        <p:sp>
          <p:nvSpPr>
            <p:cNvPr id="118" name="Freeform 102"/>
            <p:cNvSpPr/>
            <p:nvPr/>
          </p:nvSpPr>
          <p:spPr bwMode="auto">
            <a:xfrm>
              <a:off x="1531938" y="5411788"/>
              <a:ext cx="2573338" cy="2222500"/>
            </a:xfrm>
            <a:custGeom>
              <a:avLst/>
              <a:gdLst>
                <a:gd name="T0" fmla="*/ 605 w 605"/>
                <a:gd name="T1" fmla="*/ 265 h 522"/>
                <a:gd name="T2" fmla="*/ 455 w 605"/>
                <a:gd name="T3" fmla="*/ 20 h 522"/>
                <a:gd name="T4" fmla="*/ 273 w 605"/>
                <a:gd name="T5" fmla="*/ 116 h 522"/>
                <a:gd name="T6" fmla="*/ 250 w 605"/>
                <a:gd name="T7" fmla="*/ 166 h 522"/>
                <a:gd name="T8" fmla="*/ 250 w 605"/>
                <a:gd name="T9" fmla="*/ 172 h 522"/>
                <a:gd name="T10" fmla="*/ 247 w 605"/>
                <a:gd name="T11" fmla="*/ 171 h 522"/>
                <a:gd name="T12" fmla="*/ 194 w 605"/>
                <a:gd name="T13" fmla="*/ 129 h 522"/>
                <a:gd name="T14" fmla="*/ 83 w 605"/>
                <a:gd name="T15" fmla="*/ 141 h 522"/>
                <a:gd name="T16" fmla="*/ 8 w 605"/>
                <a:gd name="T17" fmla="*/ 227 h 522"/>
                <a:gd name="T18" fmla="*/ 30 w 605"/>
                <a:gd name="T19" fmla="*/ 264 h 522"/>
                <a:gd name="T20" fmla="*/ 29 w 605"/>
                <a:gd name="T21" fmla="*/ 269 h 522"/>
                <a:gd name="T22" fmla="*/ 4 w 605"/>
                <a:gd name="T23" fmla="*/ 304 h 522"/>
                <a:gd name="T24" fmla="*/ 8 w 605"/>
                <a:gd name="T25" fmla="*/ 311 h 522"/>
                <a:gd name="T26" fmla="*/ 0 w 605"/>
                <a:gd name="T27" fmla="*/ 322 h 522"/>
                <a:gd name="T28" fmla="*/ 79 w 605"/>
                <a:gd name="T29" fmla="*/ 483 h 522"/>
                <a:gd name="T30" fmla="*/ 90 w 605"/>
                <a:gd name="T31" fmla="*/ 467 h 522"/>
                <a:gd name="T32" fmla="*/ 175 w 605"/>
                <a:gd name="T33" fmla="*/ 492 h 522"/>
                <a:gd name="T34" fmla="*/ 385 w 605"/>
                <a:gd name="T35" fmla="*/ 385 h 522"/>
                <a:gd name="T36" fmla="*/ 394 w 605"/>
                <a:gd name="T37" fmla="*/ 392 h 522"/>
                <a:gd name="T38" fmla="*/ 401 w 605"/>
                <a:gd name="T39" fmla="*/ 396 h 522"/>
                <a:gd name="T40" fmla="*/ 401 w 605"/>
                <a:gd name="T41" fmla="*/ 396 h 522"/>
                <a:gd name="T42" fmla="*/ 401 w 605"/>
                <a:gd name="T43" fmla="*/ 396 h 522"/>
                <a:gd name="T44" fmla="*/ 406 w 605"/>
                <a:gd name="T45" fmla="*/ 392 h 522"/>
                <a:gd name="T46" fmla="*/ 409 w 605"/>
                <a:gd name="T47" fmla="*/ 386 h 522"/>
                <a:gd name="T48" fmla="*/ 419 w 605"/>
                <a:gd name="T49" fmla="*/ 383 h 522"/>
                <a:gd name="T50" fmla="*/ 435 w 605"/>
                <a:gd name="T51" fmla="*/ 364 h 522"/>
                <a:gd name="T52" fmla="*/ 464 w 605"/>
                <a:gd name="T53" fmla="*/ 344 h 522"/>
                <a:gd name="T54" fmla="*/ 531 w 605"/>
                <a:gd name="T55" fmla="*/ 313 h 522"/>
                <a:gd name="T56" fmla="*/ 602 w 605"/>
                <a:gd name="T57" fmla="*/ 296 h 522"/>
                <a:gd name="T58" fmla="*/ 587 w 605"/>
                <a:gd name="T59" fmla="*/ 272 h 522"/>
                <a:gd name="T60" fmla="*/ 605 w 605"/>
                <a:gd name="T61" fmla="*/ 265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05" h="522">
                  <a:moveTo>
                    <a:pt x="605" y="265"/>
                  </a:moveTo>
                  <a:cubicBezTo>
                    <a:pt x="550" y="187"/>
                    <a:pt x="500" y="105"/>
                    <a:pt x="455" y="20"/>
                  </a:cubicBezTo>
                  <a:cubicBezTo>
                    <a:pt x="444" y="0"/>
                    <a:pt x="325" y="53"/>
                    <a:pt x="273" y="116"/>
                  </a:cubicBezTo>
                  <a:cubicBezTo>
                    <a:pt x="260" y="133"/>
                    <a:pt x="251" y="149"/>
                    <a:pt x="250" y="166"/>
                  </a:cubicBezTo>
                  <a:cubicBezTo>
                    <a:pt x="250" y="168"/>
                    <a:pt x="250" y="170"/>
                    <a:pt x="250" y="172"/>
                  </a:cubicBezTo>
                  <a:cubicBezTo>
                    <a:pt x="249" y="171"/>
                    <a:pt x="248" y="171"/>
                    <a:pt x="247" y="171"/>
                  </a:cubicBezTo>
                  <a:cubicBezTo>
                    <a:pt x="232" y="153"/>
                    <a:pt x="215" y="138"/>
                    <a:pt x="194" y="129"/>
                  </a:cubicBezTo>
                  <a:cubicBezTo>
                    <a:pt x="158" y="114"/>
                    <a:pt x="116" y="121"/>
                    <a:pt x="83" y="141"/>
                  </a:cubicBezTo>
                  <a:cubicBezTo>
                    <a:pt x="50" y="161"/>
                    <a:pt x="25" y="192"/>
                    <a:pt x="8" y="227"/>
                  </a:cubicBezTo>
                  <a:cubicBezTo>
                    <a:pt x="16" y="239"/>
                    <a:pt x="23" y="252"/>
                    <a:pt x="30" y="264"/>
                  </a:cubicBezTo>
                  <a:cubicBezTo>
                    <a:pt x="30" y="266"/>
                    <a:pt x="29" y="268"/>
                    <a:pt x="29" y="269"/>
                  </a:cubicBezTo>
                  <a:cubicBezTo>
                    <a:pt x="13" y="285"/>
                    <a:pt x="2" y="299"/>
                    <a:pt x="4" y="304"/>
                  </a:cubicBezTo>
                  <a:cubicBezTo>
                    <a:pt x="6" y="306"/>
                    <a:pt x="7" y="309"/>
                    <a:pt x="8" y="311"/>
                  </a:cubicBezTo>
                  <a:cubicBezTo>
                    <a:pt x="3" y="316"/>
                    <a:pt x="0" y="321"/>
                    <a:pt x="0" y="322"/>
                  </a:cubicBezTo>
                  <a:cubicBezTo>
                    <a:pt x="21" y="378"/>
                    <a:pt x="48" y="432"/>
                    <a:pt x="79" y="483"/>
                  </a:cubicBezTo>
                  <a:cubicBezTo>
                    <a:pt x="80" y="476"/>
                    <a:pt x="84" y="471"/>
                    <a:pt x="90" y="467"/>
                  </a:cubicBezTo>
                  <a:cubicBezTo>
                    <a:pt x="107" y="508"/>
                    <a:pt x="130" y="522"/>
                    <a:pt x="175" y="492"/>
                  </a:cubicBezTo>
                  <a:cubicBezTo>
                    <a:pt x="202" y="474"/>
                    <a:pt x="340" y="377"/>
                    <a:pt x="385" y="385"/>
                  </a:cubicBezTo>
                  <a:cubicBezTo>
                    <a:pt x="390" y="388"/>
                    <a:pt x="394" y="391"/>
                    <a:pt x="394" y="392"/>
                  </a:cubicBezTo>
                  <a:cubicBezTo>
                    <a:pt x="398" y="394"/>
                    <a:pt x="399" y="395"/>
                    <a:pt x="401" y="396"/>
                  </a:cubicBezTo>
                  <a:cubicBezTo>
                    <a:pt x="401" y="396"/>
                    <a:pt x="401" y="396"/>
                    <a:pt x="401" y="396"/>
                  </a:cubicBezTo>
                  <a:cubicBezTo>
                    <a:pt x="401" y="396"/>
                    <a:pt x="401" y="396"/>
                    <a:pt x="401" y="396"/>
                  </a:cubicBezTo>
                  <a:cubicBezTo>
                    <a:pt x="402" y="396"/>
                    <a:pt x="403" y="395"/>
                    <a:pt x="406" y="392"/>
                  </a:cubicBezTo>
                  <a:cubicBezTo>
                    <a:pt x="408" y="390"/>
                    <a:pt x="408" y="388"/>
                    <a:pt x="409" y="386"/>
                  </a:cubicBezTo>
                  <a:cubicBezTo>
                    <a:pt x="413" y="386"/>
                    <a:pt x="417" y="385"/>
                    <a:pt x="419" y="383"/>
                  </a:cubicBezTo>
                  <a:cubicBezTo>
                    <a:pt x="426" y="378"/>
                    <a:pt x="429" y="369"/>
                    <a:pt x="435" y="364"/>
                  </a:cubicBezTo>
                  <a:cubicBezTo>
                    <a:pt x="443" y="356"/>
                    <a:pt x="454" y="350"/>
                    <a:pt x="464" y="344"/>
                  </a:cubicBezTo>
                  <a:cubicBezTo>
                    <a:pt x="486" y="332"/>
                    <a:pt x="508" y="322"/>
                    <a:pt x="531" y="313"/>
                  </a:cubicBezTo>
                  <a:cubicBezTo>
                    <a:pt x="538" y="311"/>
                    <a:pt x="600" y="291"/>
                    <a:pt x="602" y="296"/>
                  </a:cubicBezTo>
                  <a:cubicBezTo>
                    <a:pt x="598" y="287"/>
                    <a:pt x="593" y="279"/>
                    <a:pt x="587" y="272"/>
                  </a:cubicBezTo>
                  <a:cubicBezTo>
                    <a:pt x="593" y="270"/>
                    <a:pt x="599" y="267"/>
                    <a:pt x="605" y="265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03"/>
            <p:cNvSpPr/>
            <p:nvPr/>
          </p:nvSpPr>
          <p:spPr bwMode="auto">
            <a:xfrm>
              <a:off x="1676400" y="6408738"/>
              <a:ext cx="858838" cy="889000"/>
            </a:xfrm>
            <a:custGeom>
              <a:avLst/>
              <a:gdLst>
                <a:gd name="T0" fmla="*/ 2 w 202"/>
                <a:gd name="T1" fmla="*/ 48 h 209"/>
                <a:gd name="T2" fmla="*/ 81 w 202"/>
                <a:gd name="T3" fmla="*/ 209 h 209"/>
                <a:gd name="T4" fmla="*/ 103 w 202"/>
                <a:gd name="T5" fmla="*/ 186 h 209"/>
                <a:gd name="T6" fmla="*/ 202 w 202"/>
                <a:gd name="T7" fmla="*/ 142 h 209"/>
                <a:gd name="T8" fmla="*/ 154 w 202"/>
                <a:gd name="T9" fmla="*/ 99 h 209"/>
                <a:gd name="T10" fmla="*/ 111 w 202"/>
                <a:gd name="T11" fmla="*/ 50 h 209"/>
                <a:gd name="T12" fmla="*/ 80 w 202"/>
                <a:gd name="T13" fmla="*/ 23 h 209"/>
                <a:gd name="T14" fmla="*/ 58 w 202"/>
                <a:gd name="T15" fmla="*/ 0 h 209"/>
                <a:gd name="T16" fmla="*/ 2 w 202"/>
                <a:gd name="T17" fmla="*/ 4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209">
                  <a:moveTo>
                    <a:pt x="2" y="48"/>
                  </a:moveTo>
                  <a:cubicBezTo>
                    <a:pt x="23" y="104"/>
                    <a:pt x="50" y="158"/>
                    <a:pt x="81" y="209"/>
                  </a:cubicBezTo>
                  <a:cubicBezTo>
                    <a:pt x="82" y="198"/>
                    <a:pt x="93" y="191"/>
                    <a:pt x="103" y="186"/>
                  </a:cubicBezTo>
                  <a:cubicBezTo>
                    <a:pt x="136" y="171"/>
                    <a:pt x="168" y="156"/>
                    <a:pt x="202" y="142"/>
                  </a:cubicBezTo>
                  <a:cubicBezTo>
                    <a:pt x="193" y="145"/>
                    <a:pt x="160" y="105"/>
                    <a:pt x="154" y="99"/>
                  </a:cubicBezTo>
                  <a:cubicBezTo>
                    <a:pt x="140" y="83"/>
                    <a:pt x="126" y="66"/>
                    <a:pt x="111" y="50"/>
                  </a:cubicBezTo>
                  <a:cubicBezTo>
                    <a:pt x="102" y="40"/>
                    <a:pt x="91" y="31"/>
                    <a:pt x="80" y="23"/>
                  </a:cubicBezTo>
                  <a:cubicBezTo>
                    <a:pt x="68" y="15"/>
                    <a:pt x="66" y="10"/>
                    <a:pt x="58" y="0"/>
                  </a:cubicBezTo>
                  <a:cubicBezTo>
                    <a:pt x="52" y="4"/>
                    <a:pt x="0" y="42"/>
                    <a:pt x="2" y="48"/>
                  </a:cubicBezTo>
                  <a:close/>
                </a:path>
              </a:pathLst>
            </a:custGeom>
            <a:solidFill>
              <a:srgbClr val="FF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04"/>
            <p:cNvSpPr/>
            <p:nvPr/>
          </p:nvSpPr>
          <p:spPr bwMode="auto">
            <a:xfrm>
              <a:off x="3254375" y="6319838"/>
              <a:ext cx="990600" cy="590550"/>
            </a:xfrm>
            <a:custGeom>
              <a:avLst/>
              <a:gdLst>
                <a:gd name="T0" fmla="*/ 233 w 233"/>
                <a:gd name="T1" fmla="*/ 43 h 139"/>
                <a:gd name="T2" fmla="*/ 206 w 233"/>
                <a:gd name="T3" fmla="*/ 6 h 139"/>
                <a:gd name="T4" fmla="*/ 199 w 233"/>
                <a:gd name="T5" fmla="*/ 0 h 139"/>
                <a:gd name="T6" fmla="*/ 189 w 233"/>
                <a:gd name="T7" fmla="*/ 1 h 139"/>
                <a:gd name="T8" fmla="*/ 6 w 233"/>
                <a:gd name="T9" fmla="*/ 99 h 139"/>
                <a:gd name="T10" fmla="*/ 2 w 233"/>
                <a:gd name="T11" fmla="*/ 113 h 139"/>
                <a:gd name="T12" fmla="*/ 50 w 233"/>
                <a:gd name="T13" fmla="*/ 130 h 139"/>
                <a:gd name="T14" fmla="*/ 66 w 233"/>
                <a:gd name="T15" fmla="*/ 111 h 139"/>
                <a:gd name="T16" fmla="*/ 95 w 233"/>
                <a:gd name="T17" fmla="*/ 91 h 139"/>
                <a:gd name="T18" fmla="*/ 162 w 233"/>
                <a:gd name="T19" fmla="*/ 60 h 139"/>
                <a:gd name="T20" fmla="*/ 233 w 233"/>
                <a:gd name="T21" fmla="*/ 4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139">
                  <a:moveTo>
                    <a:pt x="233" y="43"/>
                  </a:moveTo>
                  <a:cubicBezTo>
                    <a:pt x="226" y="29"/>
                    <a:pt x="217" y="16"/>
                    <a:pt x="206" y="6"/>
                  </a:cubicBezTo>
                  <a:cubicBezTo>
                    <a:pt x="204" y="3"/>
                    <a:pt x="202" y="1"/>
                    <a:pt x="199" y="0"/>
                  </a:cubicBezTo>
                  <a:cubicBezTo>
                    <a:pt x="196" y="0"/>
                    <a:pt x="193" y="0"/>
                    <a:pt x="189" y="1"/>
                  </a:cubicBezTo>
                  <a:cubicBezTo>
                    <a:pt x="122" y="19"/>
                    <a:pt x="51" y="45"/>
                    <a:pt x="6" y="99"/>
                  </a:cubicBezTo>
                  <a:cubicBezTo>
                    <a:pt x="3" y="103"/>
                    <a:pt x="0" y="108"/>
                    <a:pt x="2" y="113"/>
                  </a:cubicBezTo>
                  <a:cubicBezTo>
                    <a:pt x="9" y="127"/>
                    <a:pt x="37" y="139"/>
                    <a:pt x="50" y="130"/>
                  </a:cubicBezTo>
                  <a:cubicBezTo>
                    <a:pt x="57" y="125"/>
                    <a:pt x="60" y="116"/>
                    <a:pt x="66" y="111"/>
                  </a:cubicBezTo>
                  <a:cubicBezTo>
                    <a:pt x="74" y="103"/>
                    <a:pt x="85" y="97"/>
                    <a:pt x="95" y="91"/>
                  </a:cubicBezTo>
                  <a:cubicBezTo>
                    <a:pt x="117" y="79"/>
                    <a:pt x="139" y="69"/>
                    <a:pt x="162" y="60"/>
                  </a:cubicBezTo>
                  <a:cubicBezTo>
                    <a:pt x="169" y="58"/>
                    <a:pt x="231" y="38"/>
                    <a:pt x="233" y="43"/>
                  </a:cubicBezTo>
                  <a:close/>
                </a:path>
              </a:pathLst>
            </a:custGeom>
            <a:solidFill>
              <a:srgbClr val="FF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05"/>
            <p:cNvSpPr/>
            <p:nvPr/>
          </p:nvSpPr>
          <p:spPr bwMode="auto">
            <a:xfrm>
              <a:off x="3236913" y="6305551"/>
              <a:ext cx="931863" cy="630238"/>
            </a:xfrm>
            <a:custGeom>
              <a:avLst/>
              <a:gdLst>
                <a:gd name="T0" fmla="*/ 219 w 219"/>
                <a:gd name="T1" fmla="*/ 43 h 148"/>
                <a:gd name="T2" fmla="*/ 184 w 219"/>
                <a:gd name="T3" fmla="*/ 7 h 148"/>
                <a:gd name="T4" fmla="*/ 175 w 219"/>
                <a:gd name="T5" fmla="*/ 1 h 148"/>
                <a:gd name="T6" fmla="*/ 166 w 219"/>
                <a:gd name="T7" fmla="*/ 2 h 148"/>
                <a:gd name="T8" fmla="*/ 66 w 219"/>
                <a:gd name="T9" fmla="*/ 41 h 148"/>
                <a:gd name="T10" fmla="*/ 0 w 219"/>
                <a:gd name="T11" fmla="*/ 122 h 148"/>
                <a:gd name="T12" fmla="*/ 29 w 219"/>
                <a:gd name="T13" fmla="*/ 142 h 148"/>
                <a:gd name="T14" fmla="*/ 41 w 219"/>
                <a:gd name="T15" fmla="*/ 142 h 148"/>
                <a:gd name="T16" fmla="*/ 49 w 219"/>
                <a:gd name="T17" fmla="*/ 119 h 148"/>
                <a:gd name="T18" fmla="*/ 74 w 219"/>
                <a:gd name="T19" fmla="*/ 97 h 148"/>
                <a:gd name="T20" fmla="*/ 219 w 219"/>
                <a:gd name="T21" fmla="*/ 4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148">
                  <a:moveTo>
                    <a:pt x="219" y="43"/>
                  </a:moveTo>
                  <a:cubicBezTo>
                    <a:pt x="208" y="31"/>
                    <a:pt x="196" y="19"/>
                    <a:pt x="184" y="7"/>
                  </a:cubicBezTo>
                  <a:cubicBezTo>
                    <a:pt x="182" y="5"/>
                    <a:pt x="179" y="2"/>
                    <a:pt x="175" y="1"/>
                  </a:cubicBezTo>
                  <a:cubicBezTo>
                    <a:pt x="172" y="0"/>
                    <a:pt x="169" y="1"/>
                    <a:pt x="166" y="2"/>
                  </a:cubicBezTo>
                  <a:cubicBezTo>
                    <a:pt x="131" y="12"/>
                    <a:pt x="97" y="23"/>
                    <a:pt x="66" y="41"/>
                  </a:cubicBezTo>
                  <a:cubicBezTo>
                    <a:pt x="36" y="60"/>
                    <a:pt x="10" y="88"/>
                    <a:pt x="0" y="122"/>
                  </a:cubicBezTo>
                  <a:cubicBezTo>
                    <a:pt x="0" y="120"/>
                    <a:pt x="27" y="141"/>
                    <a:pt x="29" y="142"/>
                  </a:cubicBezTo>
                  <a:cubicBezTo>
                    <a:pt x="38" y="146"/>
                    <a:pt x="35" y="148"/>
                    <a:pt x="41" y="142"/>
                  </a:cubicBezTo>
                  <a:cubicBezTo>
                    <a:pt x="46" y="137"/>
                    <a:pt x="45" y="125"/>
                    <a:pt x="49" y="119"/>
                  </a:cubicBezTo>
                  <a:cubicBezTo>
                    <a:pt x="55" y="110"/>
                    <a:pt x="65" y="103"/>
                    <a:pt x="74" y="97"/>
                  </a:cubicBezTo>
                  <a:cubicBezTo>
                    <a:pt x="117" y="67"/>
                    <a:pt x="167" y="48"/>
                    <a:pt x="219" y="43"/>
                  </a:cubicBezTo>
                  <a:close/>
                </a:path>
              </a:pathLst>
            </a:custGeom>
            <a:solidFill>
              <a:srgbClr val="C9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06"/>
            <p:cNvSpPr/>
            <p:nvPr/>
          </p:nvSpPr>
          <p:spPr bwMode="auto">
            <a:xfrm>
              <a:off x="1671638" y="5940426"/>
              <a:ext cx="1692275" cy="1528763"/>
            </a:xfrm>
            <a:custGeom>
              <a:avLst/>
              <a:gdLst>
                <a:gd name="T0" fmla="*/ 7 w 398"/>
                <a:gd name="T1" fmla="*/ 140 h 359"/>
                <a:gd name="T2" fmla="*/ 106 w 398"/>
                <a:gd name="T3" fmla="*/ 40 h 359"/>
                <a:gd name="T4" fmla="*/ 241 w 398"/>
                <a:gd name="T5" fmla="*/ 5 h 359"/>
                <a:gd name="T6" fmla="*/ 255 w 398"/>
                <a:gd name="T7" fmla="*/ 9 h 359"/>
                <a:gd name="T8" fmla="*/ 264 w 398"/>
                <a:gd name="T9" fmla="*/ 20 h 359"/>
                <a:gd name="T10" fmla="*/ 398 w 398"/>
                <a:gd name="T11" fmla="*/ 226 h 359"/>
                <a:gd name="T12" fmla="*/ 178 w 398"/>
                <a:gd name="T13" fmla="*/ 328 h 359"/>
                <a:gd name="T14" fmla="*/ 91 w 398"/>
                <a:gd name="T15" fmla="*/ 298 h 359"/>
                <a:gd name="T16" fmla="*/ 7 w 398"/>
                <a:gd name="T17" fmla="*/ 14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8" h="359">
                  <a:moveTo>
                    <a:pt x="7" y="140"/>
                  </a:moveTo>
                  <a:cubicBezTo>
                    <a:pt x="0" y="127"/>
                    <a:pt x="94" y="49"/>
                    <a:pt x="106" y="40"/>
                  </a:cubicBezTo>
                  <a:cubicBezTo>
                    <a:pt x="143" y="11"/>
                    <a:pt x="195" y="0"/>
                    <a:pt x="241" y="5"/>
                  </a:cubicBezTo>
                  <a:cubicBezTo>
                    <a:pt x="246" y="6"/>
                    <a:pt x="251" y="6"/>
                    <a:pt x="255" y="9"/>
                  </a:cubicBezTo>
                  <a:cubicBezTo>
                    <a:pt x="259" y="12"/>
                    <a:pt x="262" y="16"/>
                    <a:pt x="264" y="20"/>
                  </a:cubicBezTo>
                  <a:cubicBezTo>
                    <a:pt x="309" y="88"/>
                    <a:pt x="353" y="157"/>
                    <a:pt x="398" y="226"/>
                  </a:cubicBezTo>
                  <a:cubicBezTo>
                    <a:pt x="370" y="195"/>
                    <a:pt x="208" y="308"/>
                    <a:pt x="178" y="328"/>
                  </a:cubicBezTo>
                  <a:cubicBezTo>
                    <a:pt x="132" y="359"/>
                    <a:pt x="108" y="343"/>
                    <a:pt x="91" y="298"/>
                  </a:cubicBezTo>
                  <a:cubicBezTo>
                    <a:pt x="71" y="244"/>
                    <a:pt x="35" y="191"/>
                    <a:pt x="7" y="140"/>
                  </a:cubicBezTo>
                  <a:close/>
                </a:path>
              </a:pathLst>
            </a:custGeom>
            <a:solidFill>
              <a:srgbClr val="F2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07"/>
            <p:cNvSpPr/>
            <p:nvPr/>
          </p:nvSpPr>
          <p:spPr bwMode="auto">
            <a:xfrm>
              <a:off x="2743200" y="5241926"/>
              <a:ext cx="1514475" cy="1685925"/>
            </a:xfrm>
            <a:custGeom>
              <a:avLst/>
              <a:gdLst>
                <a:gd name="T0" fmla="*/ 356 w 356"/>
                <a:gd name="T1" fmla="*/ 265 h 396"/>
                <a:gd name="T2" fmla="*/ 219 w 356"/>
                <a:gd name="T3" fmla="*/ 318 h 396"/>
                <a:gd name="T4" fmla="*/ 173 w 356"/>
                <a:gd name="T5" fmla="*/ 345 h 396"/>
                <a:gd name="T6" fmla="*/ 171 w 356"/>
                <a:gd name="T7" fmla="*/ 346 h 396"/>
                <a:gd name="T8" fmla="*/ 165 w 356"/>
                <a:gd name="T9" fmla="*/ 353 h 396"/>
                <a:gd name="T10" fmla="*/ 152 w 356"/>
                <a:gd name="T11" fmla="*/ 396 h 396"/>
                <a:gd name="T12" fmla="*/ 11 w 356"/>
                <a:gd name="T13" fmla="*/ 204 h 396"/>
                <a:gd name="T14" fmla="*/ 1 w 356"/>
                <a:gd name="T15" fmla="*/ 166 h 396"/>
                <a:gd name="T16" fmla="*/ 24 w 356"/>
                <a:gd name="T17" fmla="*/ 116 h 396"/>
                <a:gd name="T18" fmla="*/ 206 w 356"/>
                <a:gd name="T19" fmla="*/ 20 h 396"/>
                <a:gd name="T20" fmla="*/ 356 w 356"/>
                <a:gd name="T21" fmla="*/ 26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6" h="396">
                  <a:moveTo>
                    <a:pt x="356" y="265"/>
                  </a:moveTo>
                  <a:cubicBezTo>
                    <a:pt x="310" y="281"/>
                    <a:pt x="264" y="298"/>
                    <a:pt x="219" y="318"/>
                  </a:cubicBezTo>
                  <a:cubicBezTo>
                    <a:pt x="202" y="325"/>
                    <a:pt x="186" y="333"/>
                    <a:pt x="173" y="345"/>
                  </a:cubicBezTo>
                  <a:cubicBezTo>
                    <a:pt x="172" y="345"/>
                    <a:pt x="172" y="346"/>
                    <a:pt x="171" y="346"/>
                  </a:cubicBezTo>
                  <a:cubicBezTo>
                    <a:pt x="169" y="348"/>
                    <a:pt x="167" y="350"/>
                    <a:pt x="165" y="353"/>
                  </a:cubicBezTo>
                  <a:cubicBezTo>
                    <a:pt x="155" y="365"/>
                    <a:pt x="149" y="381"/>
                    <a:pt x="152" y="396"/>
                  </a:cubicBezTo>
                  <a:cubicBezTo>
                    <a:pt x="11" y="204"/>
                    <a:pt x="11" y="204"/>
                    <a:pt x="11" y="204"/>
                  </a:cubicBezTo>
                  <a:cubicBezTo>
                    <a:pt x="3" y="192"/>
                    <a:pt x="0" y="179"/>
                    <a:pt x="1" y="166"/>
                  </a:cubicBezTo>
                  <a:cubicBezTo>
                    <a:pt x="2" y="149"/>
                    <a:pt x="11" y="133"/>
                    <a:pt x="24" y="116"/>
                  </a:cubicBezTo>
                  <a:cubicBezTo>
                    <a:pt x="76" y="53"/>
                    <a:pt x="195" y="0"/>
                    <a:pt x="206" y="20"/>
                  </a:cubicBezTo>
                  <a:cubicBezTo>
                    <a:pt x="251" y="105"/>
                    <a:pt x="301" y="187"/>
                    <a:pt x="356" y="265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08"/>
            <p:cNvSpPr/>
            <p:nvPr/>
          </p:nvSpPr>
          <p:spPr bwMode="auto">
            <a:xfrm>
              <a:off x="2747963" y="5735638"/>
              <a:ext cx="731838" cy="1009650"/>
            </a:xfrm>
            <a:custGeom>
              <a:avLst/>
              <a:gdLst>
                <a:gd name="T0" fmla="*/ 172 w 172"/>
                <a:gd name="T1" fmla="*/ 229 h 237"/>
                <a:gd name="T2" fmla="*/ 170 w 172"/>
                <a:gd name="T3" fmla="*/ 230 h 237"/>
                <a:gd name="T4" fmla="*/ 164 w 172"/>
                <a:gd name="T5" fmla="*/ 237 h 237"/>
                <a:gd name="T6" fmla="*/ 131 w 172"/>
                <a:gd name="T7" fmla="*/ 232 h 237"/>
                <a:gd name="T8" fmla="*/ 94 w 172"/>
                <a:gd name="T9" fmla="*/ 198 h 237"/>
                <a:gd name="T10" fmla="*/ 14 w 172"/>
                <a:gd name="T11" fmla="*/ 78 h 237"/>
                <a:gd name="T12" fmla="*/ 0 w 172"/>
                <a:gd name="T13" fmla="*/ 50 h 237"/>
                <a:gd name="T14" fmla="*/ 23 w 172"/>
                <a:gd name="T15" fmla="*/ 0 h 237"/>
                <a:gd name="T16" fmla="*/ 130 w 172"/>
                <a:gd name="T17" fmla="*/ 171 h 237"/>
                <a:gd name="T18" fmla="*/ 172 w 172"/>
                <a:gd name="T19" fmla="*/ 22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237">
                  <a:moveTo>
                    <a:pt x="172" y="229"/>
                  </a:moveTo>
                  <a:cubicBezTo>
                    <a:pt x="171" y="229"/>
                    <a:pt x="171" y="230"/>
                    <a:pt x="170" y="230"/>
                  </a:cubicBezTo>
                  <a:cubicBezTo>
                    <a:pt x="168" y="232"/>
                    <a:pt x="166" y="234"/>
                    <a:pt x="164" y="237"/>
                  </a:cubicBezTo>
                  <a:cubicBezTo>
                    <a:pt x="153" y="234"/>
                    <a:pt x="139" y="234"/>
                    <a:pt x="131" y="232"/>
                  </a:cubicBezTo>
                  <a:cubicBezTo>
                    <a:pt x="110" y="228"/>
                    <a:pt x="107" y="219"/>
                    <a:pt x="94" y="198"/>
                  </a:cubicBezTo>
                  <a:cubicBezTo>
                    <a:pt x="67" y="158"/>
                    <a:pt x="41" y="118"/>
                    <a:pt x="14" y="78"/>
                  </a:cubicBezTo>
                  <a:cubicBezTo>
                    <a:pt x="9" y="69"/>
                    <a:pt x="3" y="60"/>
                    <a:pt x="0" y="50"/>
                  </a:cubicBezTo>
                  <a:cubicBezTo>
                    <a:pt x="1" y="33"/>
                    <a:pt x="10" y="17"/>
                    <a:pt x="23" y="0"/>
                  </a:cubicBezTo>
                  <a:cubicBezTo>
                    <a:pt x="50" y="62"/>
                    <a:pt x="90" y="117"/>
                    <a:pt x="130" y="171"/>
                  </a:cubicBezTo>
                  <a:cubicBezTo>
                    <a:pt x="144" y="191"/>
                    <a:pt x="158" y="210"/>
                    <a:pt x="172" y="229"/>
                  </a:cubicBezTo>
                  <a:close/>
                </a:path>
              </a:pathLst>
            </a:custGeom>
            <a:solidFill>
              <a:srgbClr val="E0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09"/>
            <p:cNvSpPr/>
            <p:nvPr/>
          </p:nvSpPr>
          <p:spPr bwMode="auto">
            <a:xfrm>
              <a:off x="1676400" y="6254751"/>
              <a:ext cx="1658938" cy="1085850"/>
            </a:xfrm>
            <a:custGeom>
              <a:avLst/>
              <a:gdLst>
                <a:gd name="T0" fmla="*/ 139 w 390"/>
                <a:gd name="T1" fmla="*/ 255 h 255"/>
                <a:gd name="T2" fmla="*/ 390 w 390"/>
                <a:gd name="T3" fmla="*/ 139 h 255"/>
                <a:gd name="T4" fmla="*/ 336 w 390"/>
                <a:gd name="T5" fmla="*/ 103 h 255"/>
                <a:gd name="T6" fmla="*/ 256 w 390"/>
                <a:gd name="T7" fmla="*/ 57 h 255"/>
                <a:gd name="T8" fmla="*/ 151 w 390"/>
                <a:gd name="T9" fmla="*/ 8 h 255"/>
                <a:gd name="T10" fmla="*/ 67 w 390"/>
                <a:gd name="T11" fmla="*/ 4 h 255"/>
                <a:gd name="T12" fmla="*/ 61 w 390"/>
                <a:gd name="T13" fmla="*/ 107 h 255"/>
                <a:gd name="T14" fmla="*/ 139 w 390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0" h="255">
                  <a:moveTo>
                    <a:pt x="139" y="255"/>
                  </a:moveTo>
                  <a:cubicBezTo>
                    <a:pt x="214" y="201"/>
                    <a:pt x="300" y="161"/>
                    <a:pt x="390" y="139"/>
                  </a:cubicBezTo>
                  <a:cubicBezTo>
                    <a:pt x="374" y="125"/>
                    <a:pt x="355" y="114"/>
                    <a:pt x="336" y="103"/>
                  </a:cubicBezTo>
                  <a:cubicBezTo>
                    <a:pt x="309" y="88"/>
                    <a:pt x="283" y="72"/>
                    <a:pt x="256" y="57"/>
                  </a:cubicBezTo>
                  <a:cubicBezTo>
                    <a:pt x="223" y="37"/>
                    <a:pt x="189" y="18"/>
                    <a:pt x="151" y="8"/>
                  </a:cubicBezTo>
                  <a:cubicBezTo>
                    <a:pt x="124" y="1"/>
                    <a:pt x="95" y="0"/>
                    <a:pt x="67" y="4"/>
                  </a:cubicBezTo>
                  <a:cubicBezTo>
                    <a:pt x="0" y="15"/>
                    <a:pt x="43" y="72"/>
                    <a:pt x="61" y="107"/>
                  </a:cubicBezTo>
                  <a:cubicBezTo>
                    <a:pt x="87" y="157"/>
                    <a:pt x="113" y="206"/>
                    <a:pt x="139" y="255"/>
                  </a:cubicBezTo>
                  <a:close/>
                </a:path>
              </a:pathLst>
            </a:custGeom>
            <a:solidFill>
              <a:srgbClr val="E0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10"/>
            <p:cNvSpPr/>
            <p:nvPr/>
          </p:nvSpPr>
          <p:spPr bwMode="auto">
            <a:xfrm>
              <a:off x="1719263" y="5727701"/>
              <a:ext cx="1644650" cy="1531938"/>
            </a:xfrm>
            <a:custGeom>
              <a:avLst/>
              <a:gdLst>
                <a:gd name="T0" fmla="*/ 357 w 387"/>
                <a:gd name="T1" fmla="*/ 260 h 360"/>
                <a:gd name="T2" fmla="*/ 387 w 387"/>
                <a:gd name="T3" fmla="*/ 264 h 360"/>
                <a:gd name="T4" fmla="*/ 285 w 387"/>
                <a:gd name="T5" fmla="*/ 120 h 360"/>
                <a:gd name="T6" fmla="*/ 186 w 387"/>
                <a:gd name="T7" fmla="*/ 15 h 360"/>
                <a:gd name="T8" fmla="*/ 75 w 387"/>
                <a:gd name="T9" fmla="*/ 27 h 360"/>
                <a:gd name="T10" fmla="*/ 0 w 387"/>
                <a:gd name="T11" fmla="*/ 113 h 360"/>
                <a:gd name="T12" fmla="*/ 122 w 387"/>
                <a:gd name="T13" fmla="*/ 360 h 360"/>
                <a:gd name="T14" fmla="*/ 146 w 387"/>
                <a:gd name="T15" fmla="*/ 336 h 360"/>
                <a:gd name="T16" fmla="*/ 208 w 387"/>
                <a:gd name="T17" fmla="*/ 302 h 360"/>
                <a:gd name="T18" fmla="*/ 300 w 387"/>
                <a:gd name="T19" fmla="*/ 270 h 360"/>
                <a:gd name="T20" fmla="*/ 357 w 387"/>
                <a:gd name="T21" fmla="*/ 2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7" h="360">
                  <a:moveTo>
                    <a:pt x="357" y="260"/>
                  </a:moveTo>
                  <a:cubicBezTo>
                    <a:pt x="368" y="259"/>
                    <a:pt x="379" y="260"/>
                    <a:pt x="387" y="264"/>
                  </a:cubicBezTo>
                  <a:cubicBezTo>
                    <a:pt x="351" y="217"/>
                    <a:pt x="317" y="169"/>
                    <a:pt x="285" y="120"/>
                  </a:cubicBezTo>
                  <a:cubicBezTo>
                    <a:pt x="259" y="82"/>
                    <a:pt x="231" y="34"/>
                    <a:pt x="186" y="15"/>
                  </a:cubicBezTo>
                  <a:cubicBezTo>
                    <a:pt x="150" y="0"/>
                    <a:pt x="108" y="7"/>
                    <a:pt x="75" y="27"/>
                  </a:cubicBezTo>
                  <a:cubicBezTo>
                    <a:pt x="42" y="47"/>
                    <a:pt x="17" y="78"/>
                    <a:pt x="0" y="113"/>
                  </a:cubicBezTo>
                  <a:cubicBezTo>
                    <a:pt x="48" y="191"/>
                    <a:pt x="89" y="274"/>
                    <a:pt x="122" y="360"/>
                  </a:cubicBezTo>
                  <a:cubicBezTo>
                    <a:pt x="125" y="348"/>
                    <a:pt x="136" y="342"/>
                    <a:pt x="146" y="336"/>
                  </a:cubicBezTo>
                  <a:cubicBezTo>
                    <a:pt x="167" y="324"/>
                    <a:pt x="187" y="313"/>
                    <a:pt x="208" y="302"/>
                  </a:cubicBezTo>
                  <a:cubicBezTo>
                    <a:pt x="237" y="288"/>
                    <a:pt x="268" y="277"/>
                    <a:pt x="300" y="270"/>
                  </a:cubicBezTo>
                  <a:cubicBezTo>
                    <a:pt x="316" y="267"/>
                    <a:pt x="337" y="261"/>
                    <a:pt x="357" y="26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11"/>
            <p:cNvSpPr/>
            <p:nvPr/>
          </p:nvSpPr>
          <p:spPr bwMode="auto">
            <a:xfrm>
              <a:off x="1897063" y="5880101"/>
              <a:ext cx="749300" cy="285750"/>
            </a:xfrm>
            <a:custGeom>
              <a:avLst/>
              <a:gdLst>
                <a:gd name="T0" fmla="*/ 173 w 176"/>
                <a:gd name="T1" fmla="*/ 19 h 67"/>
                <a:gd name="T2" fmla="*/ 126 w 176"/>
                <a:gd name="T3" fmla="*/ 2 h 67"/>
                <a:gd name="T4" fmla="*/ 69 w 176"/>
                <a:gd name="T5" fmla="*/ 6 h 67"/>
                <a:gd name="T6" fmla="*/ 0 w 176"/>
                <a:gd name="T7" fmla="*/ 65 h 67"/>
                <a:gd name="T8" fmla="*/ 3 w 176"/>
                <a:gd name="T9" fmla="*/ 66 h 67"/>
                <a:gd name="T10" fmla="*/ 68 w 176"/>
                <a:gd name="T11" fmla="*/ 13 h 67"/>
                <a:gd name="T12" fmla="*/ 168 w 176"/>
                <a:gd name="T13" fmla="*/ 23 h 67"/>
                <a:gd name="T14" fmla="*/ 173 w 176"/>
                <a:gd name="T15" fmla="*/ 1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67">
                  <a:moveTo>
                    <a:pt x="173" y="19"/>
                  </a:moveTo>
                  <a:cubicBezTo>
                    <a:pt x="163" y="6"/>
                    <a:pt x="141" y="4"/>
                    <a:pt x="126" y="2"/>
                  </a:cubicBezTo>
                  <a:cubicBezTo>
                    <a:pt x="107" y="0"/>
                    <a:pt x="87" y="1"/>
                    <a:pt x="69" y="6"/>
                  </a:cubicBezTo>
                  <a:cubicBezTo>
                    <a:pt x="39" y="15"/>
                    <a:pt x="12" y="36"/>
                    <a:pt x="0" y="65"/>
                  </a:cubicBezTo>
                  <a:cubicBezTo>
                    <a:pt x="0" y="66"/>
                    <a:pt x="2" y="67"/>
                    <a:pt x="3" y="66"/>
                  </a:cubicBezTo>
                  <a:cubicBezTo>
                    <a:pt x="18" y="41"/>
                    <a:pt x="39" y="22"/>
                    <a:pt x="68" y="13"/>
                  </a:cubicBezTo>
                  <a:cubicBezTo>
                    <a:pt x="95" y="4"/>
                    <a:pt x="146" y="2"/>
                    <a:pt x="168" y="23"/>
                  </a:cubicBezTo>
                  <a:cubicBezTo>
                    <a:pt x="172" y="26"/>
                    <a:pt x="176" y="22"/>
                    <a:pt x="173" y="1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12"/>
            <p:cNvSpPr/>
            <p:nvPr/>
          </p:nvSpPr>
          <p:spPr bwMode="auto">
            <a:xfrm>
              <a:off x="1970088" y="6026151"/>
              <a:ext cx="795338" cy="266700"/>
            </a:xfrm>
            <a:custGeom>
              <a:avLst/>
              <a:gdLst>
                <a:gd name="T0" fmla="*/ 183 w 187"/>
                <a:gd name="T1" fmla="*/ 20 h 63"/>
                <a:gd name="T2" fmla="*/ 1 w 187"/>
                <a:gd name="T3" fmla="*/ 61 h 63"/>
                <a:gd name="T4" fmla="*/ 3 w 187"/>
                <a:gd name="T5" fmla="*/ 62 h 63"/>
                <a:gd name="T6" fmla="*/ 84 w 187"/>
                <a:gd name="T7" fmla="*/ 20 h 63"/>
                <a:gd name="T8" fmla="*/ 181 w 187"/>
                <a:gd name="T9" fmla="*/ 27 h 63"/>
                <a:gd name="T10" fmla="*/ 183 w 187"/>
                <a:gd name="T11" fmla="*/ 2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63">
                  <a:moveTo>
                    <a:pt x="183" y="20"/>
                  </a:moveTo>
                  <a:cubicBezTo>
                    <a:pt x="125" y="0"/>
                    <a:pt x="41" y="9"/>
                    <a:pt x="1" y="61"/>
                  </a:cubicBezTo>
                  <a:cubicBezTo>
                    <a:pt x="0" y="62"/>
                    <a:pt x="2" y="63"/>
                    <a:pt x="3" y="62"/>
                  </a:cubicBezTo>
                  <a:cubicBezTo>
                    <a:pt x="29" y="44"/>
                    <a:pt x="53" y="28"/>
                    <a:pt x="84" y="20"/>
                  </a:cubicBezTo>
                  <a:cubicBezTo>
                    <a:pt x="117" y="13"/>
                    <a:pt x="150" y="15"/>
                    <a:pt x="181" y="27"/>
                  </a:cubicBezTo>
                  <a:cubicBezTo>
                    <a:pt x="185" y="28"/>
                    <a:pt x="187" y="22"/>
                    <a:pt x="183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13"/>
            <p:cNvSpPr/>
            <p:nvPr/>
          </p:nvSpPr>
          <p:spPr bwMode="auto">
            <a:xfrm>
              <a:off x="2092325" y="6183313"/>
              <a:ext cx="795338" cy="336550"/>
            </a:xfrm>
            <a:custGeom>
              <a:avLst/>
              <a:gdLst>
                <a:gd name="T0" fmla="*/ 184 w 187"/>
                <a:gd name="T1" fmla="*/ 12 h 79"/>
                <a:gd name="T2" fmla="*/ 1 w 187"/>
                <a:gd name="T3" fmla="*/ 75 h 79"/>
                <a:gd name="T4" fmla="*/ 4 w 187"/>
                <a:gd name="T5" fmla="*/ 77 h 79"/>
                <a:gd name="T6" fmla="*/ 82 w 187"/>
                <a:gd name="T7" fmla="*/ 25 h 79"/>
                <a:gd name="T8" fmla="*/ 183 w 187"/>
                <a:gd name="T9" fmla="*/ 19 h 79"/>
                <a:gd name="T10" fmla="*/ 184 w 187"/>
                <a:gd name="T11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79">
                  <a:moveTo>
                    <a:pt x="184" y="12"/>
                  </a:moveTo>
                  <a:cubicBezTo>
                    <a:pt x="122" y="0"/>
                    <a:pt x="36" y="18"/>
                    <a:pt x="1" y="75"/>
                  </a:cubicBezTo>
                  <a:cubicBezTo>
                    <a:pt x="0" y="77"/>
                    <a:pt x="2" y="79"/>
                    <a:pt x="4" y="77"/>
                  </a:cubicBezTo>
                  <a:cubicBezTo>
                    <a:pt x="26" y="54"/>
                    <a:pt x="50" y="35"/>
                    <a:pt x="82" y="25"/>
                  </a:cubicBezTo>
                  <a:cubicBezTo>
                    <a:pt x="115" y="15"/>
                    <a:pt x="148" y="17"/>
                    <a:pt x="183" y="19"/>
                  </a:cubicBezTo>
                  <a:cubicBezTo>
                    <a:pt x="186" y="19"/>
                    <a:pt x="187" y="13"/>
                    <a:pt x="184" y="12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14"/>
            <p:cNvSpPr/>
            <p:nvPr/>
          </p:nvSpPr>
          <p:spPr bwMode="auto">
            <a:xfrm>
              <a:off x="2220913" y="6413501"/>
              <a:ext cx="785813" cy="279400"/>
            </a:xfrm>
            <a:custGeom>
              <a:avLst/>
              <a:gdLst>
                <a:gd name="T0" fmla="*/ 182 w 185"/>
                <a:gd name="T1" fmla="*/ 8 h 66"/>
                <a:gd name="T2" fmla="*/ 78 w 185"/>
                <a:gd name="T3" fmla="*/ 17 h 66"/>
                <a:gd name="T4" fmla="*/ 0 w 185"/>
                <a:gd name="T5" fmla="*/ 64 h 66"/>
                <a:gd name="T6" fmla="*/ 2 w 185"/>
                <a:gd name="T7" fmla="*/ 66 h 66"/>
                <a:gd name="T8" fmla="*/ 86 w 185"/>
                <a:gd name="T9" fmla="*/ 22 h 66"/>
                <a:gd name="T10" fmla="*/ 181 w 185"/>
                <a:gd name="T11" fmla="*/ 14 h 66"/>
                <a:gd name="T12" fmla="*/ 182 w 185"/>
                <a:gd name="T13" fmla="*/ 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66">
                  <a:moveTo>
                    <a:pt x="182" y="8"/>
                  </a:moveTo>
                  <a:cubicBezTo>
                    <a:pt x="149" y="0"/>
                    <a:pt x="109" y="8"/>
                    <a:pt x="78" y="17"/>
                  </a:cubicBezTo>
                  <a:cubicBezTo>
                    <a:pt x="51" y="26"/>
                    <a:pt x="15" y="38"/>
                    <a:pt x="0" y="64"/>
                  </a:cubicBezTo>
                  <a:cubicBezTo>
                    <a:pt x="0" y="65"/>
                    <a:pt x="1" y="66"/>
                    <a:pt x="2" y="66"/>
                  </a:cubicBezTo>
                  <a:cubicBezTo>
                    <a:pt x="27" y="44"/>
                    <a:pt x="55" y="31"/>
                    <a:pt x="86" y="22"/>
                  </a:cubicBezTo>
                  <a:cubicBezTo>
                    <a:pt x="118" y="14"/>
                    <a:pt x="148" y="16"/>
                    <a:pt x="181" y="14"/>
                  </a:cubicBezTo>
                  <a:cubicBezTo>
                    <a:pt x="184" y="13"/>
                    <a:pt x="185" y="9"/>
                    <a:pt x="182" y="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15"/>
            <p:cNvSpPr/>
            <p:nvPr/>
          </p:nvSpPr>
          <p:spPr bwMode="auto">
            <a:xfrm>
              <a:off x="2317750" y="6608763"/>
              <a:ext cx="731838" cy="268288"/>
            </a:xfrm>
            <a:custGeom>
              <a:avLst/>
              <a:gdLst>
                <a:gd name="T0" fmla="*/ 168 w 172"/>
                <a:gd name="T1" fmla="*/ 3 h 63"/>
                <a:gd name="T2" fmla="*/ 1 w 172"/>
                <a:gd name="T3" fmla="*/ 59 h 63"/>
                <a:gd name="T4" fmla="*/ 3 w 172"/>
                <a:gd name="T5" fmla="*/ 62 h 63"/>
                <a:gd name="T6" fmla="*/ 168 w 172"/>
                <a:gd name="T7" fmla="*/ 9 h 63"/>
                <a:gd name="T8" fmla="*/ 168 w 172"/>
                <a:gd name="T9" fmla="*/ 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63">
                  <a:moveTo>
                    <a:pt x="168" y="3"/>
                  </a:moveTo>
                  <a:cubicBezTo>
                    <a:pt x="109" y="0"/>
                    <a:pt x="44" y="17"/>
                    <a:pt x="1" y="59"/>
                  </a:cubicBezTo>
                  <a:cubicBezTo>
                    <a:pt x="0" y="60"/>
                    <a:pt x="1" y="63"/>
                    <a:pt x="3" y="62"/>
                  </a:cubicBezTo>
                  <a:cubicBezTo>
                    <a:pt x="53" y="28"/>
                    <a:pt x="106" y="6"/>
                    <a:pt x="168" y="9"/>
                  </a:cubicBezTo>
                  <a:cubicBezTo>
                    <a:pt x="172" y="10"/>
                    <a:pt x="172" y="3"/>
                    <a:pt x="168" y="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16"/>
            <p:cNvSpPr/>
            <p:nvPr/>
          </p:nvSpPr>
          <p:spPr bwMode="auto">
            <a:xfrm>
              <a:off x="2892425" y="5484813"/>
              <a:ext cx="693738" cy="425450"/>
            </a:xfrm>
            <a:custGeom>
              <a:avLst/>
              <a:gdLst>
                <a:gd name="T0" fmla="*/ 161 w 163"/>
                <a:gd name="T1" fmla="*/ 4 h 100"/>
                <a:gd name="T2" fmla="*/ 73 w 163"/>
                <a:gd name="T3" fmla="*/ 32 h 100"/>
                <a:gd name="T4" fmla="*/ 1 w 163"/>
                <a:gd name="T5" fmla="*/ 97 h 100"/>
                <a:gd name="T6" fmla="*/ 4 w 163"/>
                <a:gd name="T7" fmla="*/ 99 h 100"/>
                <a:gd name="T8" fmla="*/ 76 w 163"/>
                <a:gd name="T9" fmla="*/ 37 h 100"/>
                <a:gd name="T10" fmla="*/ 120 w 163"/>
                <a:gd name="T11" fmla="*/ 18 h 100"/>
                <a:gd name="T12" fmla="*/ 162 w 163"/>
                <a:gd name="T13" fmla="*/ 8 h 100"/>
                <a:gd name="T14" fmla="*/ 161 w 163"/>
                <a:gd name="T15" fmla="*/ 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00">
                  <a:moveTo>
                    <a:pt x="161" y="4"/>
                  </a:moveTo>
                  <a:cubicBezTo>
                    <a:pt x="134" y="0"/>
                    <a:pt x="97" y="18"/>
                    <a:pt x="73" y="32"/>
                  </a:cubicBezTo>
                  <a:cubicBezTo>
                    <a:pt x="46" y="47"/>
                    <a:pt x="18" y="69"/>
                    <a:pt x="1" y="97"/>
                  </a:cubicBezTo>
                  <a:cubicBezTo>
                    <a:pt x="0" y="98"/>
                    <a:pt x="2" y="100"/>
                    <a:pt x="4" y="99"/>
                  </a:cubicBezTo>
                  <a:cubicBezTo>
                    <a:pt x="26" y="75"/>
                    <a:pt x="47" y="53"/>
                    <a:pt x="76" y="37"/>
                  </a:cubicBezTo>
                  <a:cubicBezTo>
                    <a:pt x="90" y="29"/>
                    <a:pt x="105" y="23"/>
                    <a:pt x="120" y="18"/>
                  </a:cubicBezTo>
                  <a:cubicBezTo>
                    <a:pt x="134" y="14"/>
                    <a:pt x="149" y="14"/>
                    <a:pt x="162" y="8"/>
                  </a:cubicBezTo>
                  <a:cubicBezTo>
                    <a:pt x="163" y="7"/>
                    <a:pt x="163" y="5"/>
                    <a:pt x="161" y="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17"/>
            <p:cNvSpPr/>
            <p:nvPr/>
          </p:nvSpPr>
          <p:spPr bwMode="auto">
            <a:xfrm>
              <a:off x="2986088" y="5715001"/>
              <a:ext cx="655638" cy="344488"/>
            </a:xfrm>
            <a:custGeom>
              <a:avLst/>
              <a:gdLst>
                <a:gd name="T0" fmla="*/ 149 w 154"/>
                <a:gd name="T1" fmla="*/ 1 h 81"/>
                <a:gd name="T2" fmla="*/ 55 w 154"/>
                <a:gd name="T3" fmla="*/ 30 h 81"/>
                <a:gd name="T4" fmla="*/ 6 w 154"/>
                <a:gd name="T5" fmla="*/ 80 h 81"/>
                <a:gd name="T6" fmla="*/ 8 w 154"/>
                <a:gd name="T7" fmla="*/ 80 h 81"/>
                <a:gd name="T8" fmla="*/ 74 w 154"/>
                <a:gd name="T9" fmla="*/ 28 h 81"/>
                <a:gd name="T10" fmla="*/ 150 w 154"/>
                <a:gd name="T11" fmla="*/ 9 h 81"/>
                <a:gd name="T12" fmla="*/ 149 w 154"/>
                <a:gd name="T13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81">
                  <a:moveTo>
                    <a:pt x="149" y="1"/>
                  </a:moveTo>
                  <a:cubicBezTo>
                    <a:pt x="116" y="3"/>
                    <a:pt x="84" y="14"/>
                    <a:pt x="55" y="30"/>
                  </a:cubicBezTo>
                  <a:cubicBezTo>
                    <a:pt x="40" y="38"/>
                    <a:pt x="0" y="59"/>
                    <a:pt x="6" y="80"/>
                  </a:cubicBezTo>
                  <a:cubicBezTo>
                    <a:pt x="6" y="81"/>
                    <a:pt x="8" y="81"/>
                    <a:pt x="8" y="80"/>
                  </a:cubicBezTo>
                  <a:cubicBezTo>
                    <a:pt x="15" y="56"/>
                    <a:pt x="52" y="38"/>
                    <a:pt x="74" y="28"/>
                  </a:cubicBezTo>
                  <a:cubicBezTo>
                    <a:pt x="98" y="17"/>
                    <a:pt x="123" y="12"/>
                    <a:pt x="150" y="9"/>
                  </a:cubicBezTo>
                  <a:cubicBezTo>
                    <a:pt x="154" y="8"/>
                    <a:pt x="153" y="0"/>
                    <a:pt x="149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18"/>
            <p:cNvSpPr/>
            <p:nvPr/>
          </p:nvSpPr>
          <p:spPr bwMode="auto">
            <a:xfrm>
              <a:off x="3059113" y="5867401"/>
              <a:ext cx="714375" cy="349250"/>
            </a:xfrm>
            <a:custGeom>
              <a:avLst/>
              <a:gdLst>
                <a:gd name="T0" fmla="*/ 164 w 168"/>
                <a:gd name="T1" fmla="*/ 4 h 82"/>
                <a:gd name="T2" fmla="*/ 74 w 168"/>
                <a:gd name="T3" fmla="*/ 24 h 82"/>
                <a:gd name="T4" fmla="*/ 1 w 168"/>
                <a:gd name="T5" fmla="*/ 79 h 82"/>
                <a:gd name="T6" fmla="*/ 3 w 168"/>
                <a:gd name="T7" fmla="*/ 81 h 82"/>
                <a:gd name="T8" fmla="*/ 80 w 168"/>
                <a:gd name="T9" fmla="*/ 29 h 82"/>
                <a:gd name="T10" fmla="*/ 165 w 168"/>
                <a:gd name="T11" fmla="*/ 9 h 82"/>
                <a:gd name="T12" fmla="*/ 164 w 168"/>
                <a:gd name="T13" fmla="*/ 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82">
                  <a:moveTo>
                    <a:pt x="164" y="4"/>
                  </a:moveTo>
                  <a:cubicBezTo>
                    <a:pt x="134" y="0"/>
                    <a:pt x="100" y="12"/>
                    <a:pt x="74" y="24"/>
                  </a:cubicBezTo>
                  <a:cubicBezTo>
                    <a:pt x="46" y="36"/>
                    <a:pt x="18" y="55"/>
                    <a:pt x="1" y="79"/>
                  </a:cubicBezTo>
                  <a:cubicBezTo>
                    <a:pt x="0" y="81"/>
                    <a:pt x="2" y="82"/>
                    <a:pt x="3" y="81"/>
                  </a:cubicBezTo>
                  <a:cubicBezTo>
                    <a:pt x="28" y="61"/>
                    <a:pt x="50" y="42"/>
                    <a:pt x="80" y="29"/>
                  </a:cubicBezTo>
                  <a:cubicBezTo>
                    <a:pt x="108" y="17"/>
                    <a:pt x="135" y="15"/>
                    <a:pt x="165" y="9"/>
                  </a:cubicBezTo>
                  <a:cubicBezTo>
                    <a:pt x="168" y="8"/>
                    <a:pt x="167" y="4"/>
                    <a:pt x="164" y="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19"/>
            <p:cNvSpPr/>
            <p:nvPr/>
          </p:nvSpPr>
          <p:spPr bwMode="auto">
            <a:xfrm>
              <a:off x="3155950" y="6051551"/>
              <a:ext cx="739775" cy="344488"/>
            </a:xfrm>
            <a:custGeom>
              <a:avLst/>
              <a:gdLst>
                <a:gd name="T0" fmla="*/ 170 w 174"/>
                <a:gd name="T1" fmla="*/ 8 h 81"/>
                <a:gd name="T2" fmla="*/ 1 w 174"/>
                <a:gd name="T3" fmla="*/ 77 h 81"/>
                <a:gd name="T4" fmla="*/ 3 w 174"/>
                <a:gd name="T5" fmla="*/ 80 h 81"/>
                <a:gd name="T6" fmla="*/ 75 w 174"/>
                <a:gd name="T7" fmla="*/ 35 h 81"/>
                <a:gd name="T8" fmla="*/ 169 w 174"/>
                <a:gd name="T9" fmla="*/ 14 h 81"/>
                <a:gd name="T10" fmla="*/ 170 w 174"/>
                <a:gd name="T11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81">
                  <a:moveTo>
                    <a:pt x="170" y="8"/>
                  </a:moveTo>
                  <a:cubicBezTo>
                    <a:pt x="113" y="0"/>
                    <a:pt x="38" y="35"/>
                    <a:pt x="1" y="77"/>
                  </a:cubicBezTo>
                  <a:cubicBezTo>
                    <a:pt x="0" y="78"/>
                    <a:pt x="1" y="81"/>
                    <a:pt x="3" y="80"/>
                  </a:cubicBezTo>
                  <a:cubicBezTo>
                    <a:pt x="26" y="63"/>
                    <a:pt x="49" y="46"/>
                    <a:pt x="75" y="35"/>
                  </a:cubicBezTo>
                  <a:cubicBezTo>
                    <a:pt x="105" y="22"/>
                    <a:pt x="136" y="16"/>
                    <a:pt x="169" y="14"/>
                  </a:cubicBezTo>
                  <a:cubicBezTo>
                    <a:pt x="172" y="14"/>
                    <a:pt x="174" y="8"/>
                    <a:pt x="170" y="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20"/>
            <p:cNvSpPr/>
            <p:nvPr/>
          </p:nvSpPr>
          <p:spPr bwMode="auto">
            <a:xfrm>
              <a:off x="3279775" y="6353176"/>
              <a:ext cx="390525" cy="225425"/>
            </a:xfrm>
            <a:custGeom>
              <a:avLst/>
              <a:gdLst>
                <a:gd name="T0" fmla="*/ 85 w 92"/>
                <a:gd name="T1" fmla="*/ 1 h 53"/>
                <a:gd name="T2" fmla="*/ 1 w 92"/>
                <a:gd name="T3" fmla="*/ 50 h 53"/>
                <a:gd name="T4" fmla="*/ 4 w 92"/>
                <a:gd name="T5" fmla="*/ 52 h 53"/>
                <a:gd name="T6" fmla="*/ 87 w 92"/>
                <a:gd name="T7" fmla="*/ 8 h 53"/>
                <a:gd name="T8" fmla="*/ 85 w 92"/>
                <a:gd name="T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53">
                  <a:moveTo>
                    <a:pt x="85" y="1"/>
                  </a:moveTo>
                  <a:cubicBezTo>
                    <a:pt x="55" y="8"/>
                    <a:pt x="20" y="24"/>
                    <a:pt x="1" y="50"/>
                  </a:cubicBezTo>
                  <a:cubicBezTo>
                    <a:pt x="0" y="51"/>
                    <a:pt x="2" y="53"/>
                    <a:pt x="4" y="52"/>
                  </a:cubicBezTo>
                  <a:cubicBezTo>
                    <a:pt x="31" y="33"/>
                    <a:pt x="54" y="17"/>
                    <a:pt x="87" y="8"/>
                  </a:cubicBezTo>
                  <a:cubicBezTo>
                    <a:pt x="92" y="7"/>
                    <a:pt x="90" y="0"/>
                    <a:pt x="85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5" name="文本框 11">
            <a:extLst>
              <a:ext uri="{FF2B5EF4-FFF2-40B4-BE49-F238E27FC236}">
                <a16:creationId xmlns:a16="http://schemas.microsoft.com/office/drawing/2014/main" xmlns="" id="{03C5076E-19F3-4027-8600-7F16132BDBF3}"/>
              </a:ext>
            </a:extLst>
          </p:cNvPr>
          <p:cNvSpPr txBox="1"/>
          <p:nvPr/>
        </p:nvSpPr>
        <p:spPr>
          <a:xfrm>
            <a:off x="-44581" y="1095798"/>
            <a:ext cx="62104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u="sng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4000" b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</a:t>
            </a:r>
            <a:r>
              <a:rPr lang="en-US" altLang="zh-CN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ĐƯỜNG THẲNG </a:t>
            </a:r>
            <a:r>
              <a:rPr lang="en-US" altLang="zh-CN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SONG VÀ DẤU HIỆU NHẬN BIẾT (Tiết 2)</a:t>
            </a:r>
            <a:endParaRPr lang="zh-CN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7" name="组合 8">
            <a:extLst>
              <a:ext uri="{FF2B5EF4-FFF2-40B4-BE49-F238E27FC236}">
                <a16:creationId xmlns:a16="http://schemas.microsoft.com/office/drawing/2014/main" xmlns="" id="{59E34F93-7A4F-4966-999F-F822CBA1A45F}"/>
              </a:ext>
            </a:extLst>
          </p:cNvPr>
          <p:cNvGrpSpPr/>
          <p:nvPr/>
        </p:nvGrpSpPr>
        <p:grpSpPr>
          <a:xfrm>
            <a:off x="7233965" y="5037522"/>
            <a:ext cx="4731434" cy="1291207"/>
            <a:chOff x="2438517" y="2273073"/>
            <a:chExt cx="4939209" cy="573488"/>
          </a:xfrm>
        </p:grpSpPr>
        <p:sp>
          <p:nvSpPr>
            <p:cNvPr id="138" name="对角圆角矩形 6">
              <a:extLst>
                <a:ext uri="{FF2B5EF4-FFF2-40B4-BE49-F238E27FC236}">
                  <a16:creationId xmlns:a16="http://schemas.microsoft.com/office/drawing/2014/main" xmlns="" id="{9546AA3B-3469-4EA9-A883-2B7B60814E97}"/>
                </a:ext>
              </a:extLst>
            </p:cNvPr>
            <p:cNvSpPr/>
            <p:nvPr/>
          </p:nvSpPr>
          <p:spPr>
            <a:xfrm>
              <a:off x="2457450" y="2273073"/>
              <a:ext cx="4749983" cy="573488"/>
            </a:xfrm>
            <a:prstGeom prst="round2DiagRect">
              <a:avLst>
                <a:gd name="adj1" fmla="val 33621"/>
                <a:gd name="adj2" fmla="val 0"/>
              </a:avLst>
            </a:prstGeom>
            <a:solidFill>
              <a:srgbClr val="4DD1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39" name="文本框 7">
              <a:extLst>
                <a:ext uri="{FF2B5EF4-FFF2-40B4-BE49-F238E27FC236}">
                  <a16:creationId xmlns:a16="http://schemas.microsoft.com/office/drawing/2014/main" xmlns="" id="{DCE4C341-CA37-461F-960A-E1213A79BF4F}"/>
                </a:ext>
              </a:extLst>
            </p:cNvPr>
            <p:cNvSpPr txBox="1"/>
            <p:nvPr/>
          </p:nvSpPr>
          <p:spPr>
            <a:xfrm>
              <a:off x="2438517" y="2352771"/>
              <a:ext cx="4939209" cy="45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</a:rPr>
                <a:t>  </a:t>
              </a:r>
              <a:r>
                <a:rPr lang="en-US" altLang="zh-CN" sz="2000" dirty="0" err="1">
                  <a:solidFill>
                    <a:schemeClr val="bg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</a:rPr>
                <a:t>Trường</a:t>
              </a:r>
              <a:r>
                <a: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</a:rPr>
                <a:t>: ……………………</a:t>
              </a:r>
            </a:p>
            <a:p>
              <a:r>
                <a: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</a:rPr>
                <a:t>  GVSB</a:t>
              </a:r>
              <a:r>
                <a:rPr lang="en-US" altLang="zh-CN" sz="2000">
                  <a:solidFill>
                    <a:schemeClr val="bg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</a:rPr>
                <a:t>: Vũ Văn Nam</a:t>
              </a:r>
              <a:endPara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endParaRPr>
            </a:p>
            <a:p>
              <a:r>
                <a: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</a:rPr>
                <a:t>  Email</a:t>
              </a:r>
              <a:r>
                <a:rPr lang="en-US" altLang="zh-CN" sz="2000">
                  <a:solidFill>
                    <a:schemeClr val="bg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</a:rPr>
                <a:t>: vunamdhsptn49@</a:t>
              </a:r>
              <a:r>
                <a: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</a:rPr>
                <a:t>gmail.com</a:t>
              </a:r>
              <a:endPara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0317" y="-2384071"/>
            <a:ext cx="13058373" cy="436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97648" y="571472"/>
            <a:ext cx="79368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7" descr="C:\Users\HT\Desktop\Untitled-3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87460" y="4085256"/>
            <a:ext cx="2631752" cy="30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878988" y="3390609"/>
            <a:ext cx="850766" cy="8176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b="1" dirty="0">
                <a:solidFill>
                  <a:srgbClr val="44546A">
                    <a:lumMod val="50000"/>
                  </a:srgbClr>
                </a:solidFill>
                <a:latin typeface="Calibri Light"/>
              </a:rPr>
              <a:t>B</a:t>
            </a:r>
            <a:endParaRPr lang="vi-VN" sz="4000" b="1" dirty="0">
              <a:solidFill>
                <a:srgbClr val="44546A">
                  <a:lumMod val="50000"/>
                </a:srgbClr>
              </a:solidFill>
              <a:latin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92043" y="3322749"/>
            <a:ext cx="4625788" cy="9937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878988" y="2153674"/>
            <a:ext cx="864212" cy="8495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b="1" dirty="0">
                <a:solidFill>
                  <a:srgbClr val="44546A">
                    <a:lumMod val="50000"/>
                  </a:srgbClr>
                </a:solidFill>
                <a:latin typeface="Calibri Light"/>
              </a:rPr>
              <a:t>A</a:t>
            </a:r>
            <a:endParaRPr lang="vi-VN" sz="4000" b="1" dirty="0">
              <a:solidFill>
                <a:srgbClr val="44546A">
                  <a:lumMod val="50000"/>
                </a:srgbClr>
              </a:solidFill>
              <a:latin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06270" y="1944710"/>
            <a:ext cx="4611561" cy="12019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sz="4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894114" y="4570769"/>
            <a:ext cx="835640" cy="78272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b="1" dirty="0">
                <a:solidFill>
                  <a:srgbClr val="44546A">
                    <a:lumMod val="50000"/>
                  </a:srgbClr>
                </a:solidFill>
                <a:latin typeface="Calibri Light"/>
              </a:rPr>
              <a:t>C</a:t>
            </a:r>
            <a:endParaRPr lang="vi-VN" sz="4000" b="1" dirty="0">
              <a:solidFill>
                <a:srgbClr val="44546A">
                  <a:lumMod val="50000"/>
                </a:srgbClr>
              </a:solidFill>
              <a:latin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92043" y="4533804"/>
            <a:ext cx="4625788" cy="966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sz="4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878987" y="5685899"/>
            <a:ext cx="842441" cy="78272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b="1" dirty="0">
                <a:solidFill>
                  <a:srgbClr val="44546A">
                    <a:lumMod val="50000"/>
                  </a:srgbClr>
                </a:solidFill>
                <a:latin typeface="Calibri Light"/>
              </a:rPr>
              <a:t>D</a:t>
            </a:r>
            <a:endParaRPr lang="vi-VN" sz="4000" b="1" dirty="0">
              <a:solidFill>
                <a:srgbClr val="44546A">
                  <a:lumMod val="50000"/>
                </a:srgbClr>
              </a:solidFill>
              <a:latin typeface="Times New Roman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06269" y="5674660"/>
            <a:ext cx="4611561" cy="8337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sz="4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0695" y="5734770"/>
            <a:ext cx="3048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4739" y="4586387"/>
            <a:ext cx="222885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6908" y="3555939"/>
            <a:ext cx="276225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6908" y="1838831"/>
            <a:ext cx="21812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76506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292"/>
          <p:cNvSpPr>
            <a:spLocks noChangeArrowheads="1"/>
          </p:cNvSpPr>
          <p:nvPr/>
        </p:nvSpPr>
        <p:spPr bwMode="auto">
          <a:xfrm>
            <a:off x="8688291" y="1960037"/>
            <a:ext cx="246270" cy="44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2" tIns="60956" rIns="121912" bIns="60956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defTabSz="1219110"/>
            <a:endParaRPr lang="zh-CN" altLang="en-US" sz="2100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55" name="图片 15">
            <a:extLst>
              <a:ext uri="{FF2B5EF4-FFF2-40B4-BE49-F238E27FC236}">
                <a16:creationId xmlns:a16="http://schemas.microsoft.com/office/drawing/2014/main" xmlns="" id="{1DA889A7-19E1-4EBE-8977-91B6557A0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13" y="220420"/>
            <a:ext cx="5645135" cy="60774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4582" y="1313716"/>
            <a:ext cx="3929596" cy="2277538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 defTabSz="1219110"/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Với trường hợp hai đường thẳng song song thì làm cách nào để vẽ và nhận biết được. Bài học hôm nay ta sẽ tìm hiểu.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1430" y="4296694"/>
            <a:ext cx="2554082" cy="256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8A1EACE-9363-434B-8255-A932FE2D806A}"/>
              </a:ext>
            </a:extLst>
          </p:cNvPr>
          <p:cNvSpPr/>
          <p:nvPr/>
        </p:nvSpPr>
        <p:spPr>
          <a:xfrm>
            <a:off x="5891947" y="209226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ĐƯỜNG THẲNG SONG SONG VÀ DẤU HIỆU NHẬN BIẾT (Tiết 2)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66">
            <a:extLst>
              <a:ext uri="{FF2B5EF4-FFF2-40B4-BE49-F238E27FC236}">
                <a16:creationId xmlns:a16="http://schemas.microsoft.com/office/drawing/2014/main" xmlns="" id="{8C054E3D-9485-4A14-B960-406A0E8738BA}"/>
              </a:ext>
            </a:extLst>
          </p:cNvPr>
          <p:cNvGrpSpPr/>
          <p:nvPr/>
        </p:nvGrpSpPr>
        <p:grpSpPr>
          <a:xfrm>
            <a:off x="10095142" y="-829971"/>
            <a:ext cx="2959100" cy="2717801"/>
            <a:chOff x="10090151" y="-4763"/>
            <a:chExt cx="2959100" cy="2717801"/>
          </a:xfrm>
        </p:grpSpPr>
        <p:sp>
          <p:nvSpPr>
            <p:cNvPr id="8" name="Freeform 42">
              <a:extLst>
                <a:ext uri="{FF2B5EF4-FFF2-40B4-BE49-F238E27FC236}">
                  <a16:creationId xmlns:a16="http://schemas.microsoft.com/office/drawing/2014/main" xmlns="" id="{8A4B161D-6754-4C30-A626-77D3770CED4F}"/>
                </a:ext>
              </a:extLst>
            </p:cNvPr>
            <p:cNvSpPr/>
            <p:nvPr/>
          </p:nvSpPr>
          <p:spPr bwMode="auto">
            <a:xfrm>
              <a:off x="10617201" y="1025525"/>
              <a:ext cx="2325688" cy="1654175"/>
            </a:xfrm>
            <a:custGeom>
              <a:avLst/>
              <a:gdLst>
                <a:gd name="T0" fmla="*/ 543 w 547"/>
                <a:gd name="T1" fmla="*/ 22 h 389"/>
                <a:gd name="T2" fmla="*/ 535 w 547"/>
                <a:gd name="T3" fmla="*/ 12 h 389"/>
                <a:gd name="T4" fmla="*/ 520 w 547"/>
                <a:gd name="T5" fmla="*/ 1 h 389"/>
                <a:gd name="T6" fmla="*/ 506 w 547"/>
                <a:gd name="T7" fmla="*/ 5 h 389"/>
                <a:gd name="T8" fmla="*/ 491 w 547"/>
                <a:gd name="T9" fmla="*/ 15 h 389"/>
                <a:gd name="T10" fmla="*/ 470 w 547"/>
                <a:gd name="T11" fmla="*/ 22 h 389"/>
                <a:gd name="T12" fmla="*/ 457 w 547"/>
                <a:gd name="T13" fmla="*/ 34 h 389"/>
                <a:gd name="T14" fmla="*/ 455 w 547"/>
                <a:gd name="T15" fmla="*/ 35 h 389"/>
                <a:gd name="T16" fmla="*/ 453 w 547"/>
                <a:gd name="T17" fmla="*/ 36 h 389"/>
                <a:gd name="T18" fmla="*/ 250 w 547"/>
                <a:gd name="T19" fmla="*/ 179 h 389"/>
                <a:gd name="T20" fmla="*/ 157 w 547"/>
                <a:gd name="T21" fmla="*/ 241 h 389"/>
                <a:gd name="T22" fmla="*/ 129 w 547"/>
                <a:gd name="T23" fmla="*/ 261 h 389"/>
                <a:gd name="T24" fmla="*/ 47 w 547"/>
                <a:gd name="T25" fmla="*/ 324 h 389"/>
                <a:gd name="T26" fmla="*/ 47 w 547"/>
                <a:gd name="T27" fmla="*/ 324 h 389"/>
                <a:gd name="T28" fmla="*/ 47 w 547"/>
                <a:gd name="T29" fmla="*/ 324 h 389"/>
                <a:gd name="T30" fmla="*/ 47 w 547"/>
                <a:gd name="T31" fmla="*/ 324 h 389"/>
                <a:gd name="T32" fmla="*/ 47 w 547"/>
                <a:gd name="T33" fmla="*/ 324 h 389"/>
                <a:gd name="T34" fmla="*/ 12 w 547"/>
                <a:gd name="T35" fmla="*/ 365 h 389"/>
                <a:gd name="T36" fmla="*/ 6 w 547"/>
                <a:gd name="T37" fmla="*/ 375 h 389"/>
                <a:gd name="T38" fmla="*/ 3 w 547"/>
                <a:gd name="T39" fmla="*/ 388 h 389"/>
                <a:gd name="T40" fmla="*/ 3 w 547"/>
                <a:gd name="T41" fmla="*/ 389 h 389"/>
                <a:gd name="T42" fmla="*/ 27 w 547"/>
                <a:gd name="T43" fmla="*/ 381 h 389"/>
                <a:gd name="T44" fmla="*/ 74 w 547"/>
                <a:gd name="T45" fmla="*/ 364 h 389"/>
                <a:gd name="T46" fmla="*/ 74 w 547"/>
                <a:gd name="T47" fmla="*/ 364 h 389"/>
                <a:gd name="T48" fmla="*/ 176 w 547"/>
                <a:gd name="T49" fmla="*/ 299 h 389"/>
                <a:gd name="T50" fmla="*/ 343 w 547"/>
                <a:gd name="T51" fmla="*/ 183 h 389"/>
                <a:gd name="T52" fmla="*/ 474 w 547"/>
                <a:gd name="T53" fmla="*/ 92 h 389"/>
                <a:gd name="T54" fmla="*/ 495 w 547"/>
                <a:gd name="T55" fmla="*/ 78 h 389"/>
                <a:gd name="T56" fmla="*/ 495 w 547"/>
                <a:gd name="T57" fmla="*/ 78 h 389"/>
                <a:gd name="T58" fmla="*/ 505 w 547"/>
                <a:gd name="T59" fmla="*/ 69 h 389"/>
                <a:gd name="T60" fmla="*/ 521 w 547"/>
                <a:gd name="T61" fmla="*/ 58 h 389"/>
                <a:gd name="T62" fmla="*/ 521 w 547"/>
                <a:gd name="T63" fmla="*/ 56 h 389"/>
                <a:gd name="T64" fmla="*/ 521 w 547"/>
                <a:gd name="T65" fmla="*/ 53 h 389"/>
                <a:gd name="T66" fmla="*/ 541 w 547"/>
                <a:gd name="T67" fmla="*/ 38 h 389"/>
                <a:gd name="T68" fmla="*/ 546 w 547"/>
                <a:gd name="T69" fmla="*/ 28 h 389"/>
                <a:gd name="T70" fmla="*/ 543 w 547"/>
                <a:gd name="T71" fmla="*/ 22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7" h="389">
                  <a:moveTo>
                    <a:pt x="543" y="22"/>
                  </a:moveTo>
                  <a:cubicBezTo>
                    <a:pt x="540" y="19"/>
                    <a:pt x="537" y="15"/>
                    <a:pt x="535" y="12"/>
                  </a:cubicBezTo>
                  <a:cubicBezTo>
                    <a:pt x="531" y="7"/>
                    <a:pt x="526" y="2"/>
                    <a:pt x="520" y="1"/>
                  </a:cubicBezTo>
                  <a:cubicBezTo>
                    <a:pt x="515" y="0"/>
                    <a:pt x="510" y="2"/>
                    <a:pt x="506" y="5"/>
                  </a:cubicBezTo>
                  <a:cubicBezTo>
                    <a:pt x="500" y="8"/>
                    <a:pt x="494" y="11"/>
                    <a:pt x="491" y="15"/>
                  </a:cubicBezTo>
                  <a:cubicBezTo>
                    <a:pt x="482" y="12"/>
                    <a:pt x="477" y="17"/>
                    <a:pt x="470" y="22"/>
                  </a:cubicBezTo>
                  <a:cubicBezTo>
                    <a:pt x="469" y="23"/>
                    <a:pt x="462" y="30"/>
                    <a:pt x="457" y="34"/>
                  </a:cubicBezTo>
                  <a:cubicBezTo>
                    <a:pt x="457" y="34"/>
                    <a:pt x="456" y="34"/>
                    <a:pt x="455" y="35"/>
                  </a:cubicBezTo>
                  <a:cubicBezTo>
                    <a:pt x="455" y="35"/>
                    <a:pt x="454" y="35"/>
                    <a:pt x="453" y="36"/>
                  </a:cubicBezTo>
                  <a:cubicBezTo>
                    <a:pt x="381" y="77"/>
                    <a:pt x="317" y="130"/>
                    <a:pt x="250" y="179"/>
                  </a:cubicBezTo>
                  <a:cubicBezTo>
                    <a:pt x="220" y="201"/>
                    <a:pt x="189" y="222"/>
                    <a:pt x="157" y="241"/>
                  </a:cubicBezTo>
                  <a:cubicBezTo>
                    <a:pt x="148" y="248"/>
                    <a:pt x="138" y="254"/>
                    <a:pt x="129" y="261"/>
                  </a:cubicBezTo>
                  <a:cubicBezTo>
                    <a:pt x="101" y="282"/>
                    <a:pt x="74" y="303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33" y="331"/>
                    <a:pt x="21" y="351"/>
                    <a:pt x="12" y="365"/>
                  </a:cubicBezTo>
                  <a:cubicBezTo>
                    <a:pt x="10" y="369"/>
                    <a:pt x="7" y="373"/>
                    <a:pt x="6" y="375"/>
                  </a:cubicBezTo>
                  <a:cubicBezTo>
                    <a:pt x="3" y="379"/>
                    <a:pt x="0" y="384"/>
                    <a:pt x="3" y="388"/>
                  </a:cubicBezTo>
                  <a:cubicBezTo>
                    <a:pt x="3" y="388"/>
                    <a:pt x="3" y="389"/>
                    <a:pt x="3" y="389"/>
                  </a:cubicBezTo>
                  <a:cubicBezTo>
                    <a:pt x="11" y="386"/>
                    <a:pt x="19" y="383"/>
                    <a:pt x="27" y="381"/>
                  </a:cubicBezTo>
                  <a:cubicBezTo>
                    <a:pt x="43" y="376"/>
                    <a:pt x="59" y="372"/>
                    <a:pt x="74" y="364"/>
                  </a:cubicBezTo>
                  <a:cubicBezTo>
                    <a:pt x="74" y="364"/>
                    <a:pt x="74" y="364"/>
                    <a:pt x="74" y="364"/>
                  </a:cubicBezTo>
                  <a:cubicBezTo>
                    <a:pt x="110" y="346"/>
                    <a:pt x="143" y="321"/>
                    <a:pt x="176" y="299"/>
                  </a:cubicBezTo>
                  <a:cubicBezTo>
                    <a:pt x="232" y="261"/>
                    <a:pt x="287" y="222"/>
                    <a:pt x="343" y="183"/>
                  </a:cubicBezTo>
                  <a:cubicBezTo>
                    <a:pt x="386" y="153"/>
                    <a:pt x="430" y="122"/>
                    <a:pt x="474" y="92"/>
                  </a:cubicBezTo>
                  <a:cubicBezTo>
                    <a:pt x="475" y="91"/>
                    <a:pt x="495" y="77"/>
                    <a:pt x="495" y="78"/>
                  </a:cubicBezTo>
                  <a:cubicBezTo>
                    <a:pt x="495" y="78"/>
                    <a:pt x="495" y="78"/>
                    <a:pt x="495" y="78"/>
                  </a:cubicBezTo>
                  <a:cubicBezTo>
                    <a:pt x="499" y="75"/>
                    <a:pt x="502" y="72"/>
                    <a:pt x="505" y="69"/>
                  </a:cubicBezTo>
                  <a:cubicBezTo>
                    <a:pt x="507" y="68"/>
                    <a:pt x="520" y="57"/>
                    <a:pt x="521" y="58"/>
                  </a:cubicBezTo>
                  <a:cubicBezTo>
                    <a:pt x="521" y="57"/>
                    <a:pt x="521" y="57"/>
                    <a:pt x="521" y="56"/>
                  </a:cubicBezTo>
                  <a:cubicBezTo>
                    <a:pt x="521" y="55"/>
                    <a:pt x="521" y="54"/>
                    <a:pt x="521" y="53"/>
                  </a:cubicBezTo>
                  <a:cubicBezTo>
                    <a:pt x="529" y="49"/>
                    <a:pt x="535" y="44"/>
                    <a:pt x="541" y="38"/>
                  </a:cubicBezTo>
                  <a:cubicBezTo>
                    <a:pt x="544" y="35"/>
                    <a:pt x="547" y="32"/>
                    <a:pt x="546" y="28"/>
                  </a:cubicBezTo>
                  <a:cubicBezTo>
                    <a:pt x="546" y="26"/>
                    <a:pt x="544" y="24"/>
                    <a:pt x="543" y="22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43">
              <a:extLst>
                <a:ext uri="{FF2B5EF4-FFF2-40B4-BE49-F238E27FC236}">
                  <a16:creationId xmlns:a16="http://schemas.microsoft.com/office/drawing/2014/main" xmlns="" id="{FD3C6D7A-260D-4D05-95C4-D6AD16C5E4E6}"/>
                </a:ext>
              </a:extLst>
            </p:cNvPr>
            <p:cNvSpPr/>
            <p:nvPr/>
          </p:nvSpPr>
          <p:spPr bwMode="auto">
            <a:xfrm>
              <a:off x="10523538" y="719138"/>
              <a:ext cx="2441575" cy="1466850"/>
            </a:xfrm>
            <a:custGeom>
              <a:avLst/>
              <a:gdLst>
                <a:gd name="T0" fmla="*/ 570 w 574"/>
                <a:gd name="T1" fmla="*/ 24 h 345"/>
                <a:gd name="T2" fmla="*/ 563 w 574"/>
                <a:gd name="T3" fmla="*/ 13 h 345"/>
                <a:gd name="T4" fmla="*/ 549 w 574"/>
                <a:gd name="T5" fmla="*/ 1 h 345"/>
                <a:gd name="T6" fmla="*/ 535 w 574"/>
                <a:gd name="T7" fmla="*/ 4 h 345"/>
                <a:gd name="T8" fmla="*/ 519 w 574"/>
                <a:gd name="T9" fmla="*/ 12 h 345"/>
                <a:gd name="T10" fmla="*/ 498 w 574"/>
                <a:gd name="T11" fmla="*/ 18 h 345"/>
                <a:gd name="T12" fmla="*/ 484 w 574"/>
                <a:gd name="T13" fmla="*/ 29 h 345"/>
                <a:gd name="T14" fmla="*/ 482 w 574"/>
                <a:gd name="T15" fmla="*/ 29 h 345"/>
                <a:gd name="T16" fmla="*/ 480 w 574"/>
                <a:gd name="T17" fmla="*/ 30 h 345"/>
                <a:gd name="T18" fmla="*/ 285 w 574"/>
                <a:gd name="T19" fmla="*/ 144 h 345"/>
                <a:gd name="T20" fmla="*/ 266 w 574"/>
                <a:gd name="T21" fmla="*/ 156 h 345"/>
                <a:gd name="T22" fmla="*/ 227 w 574"/>
                <a:gd name="T23" fmla="*/ 179 h 345"/>
                <a:gd name="T24" fmla="*/ 168 w 574"/>
                <a:gd name="T25" fmla="*/ 211 h 345"/>
                <a:gd name="T26" fmla="*/ 109 w 574"/>
                <a:gd name="T27" fmla="*/ 247 h 345"/>
                <a:gd name="T28" fmla="*/ 51 w 574"/>
                <a:gd name="T29" fmla="*/ 284 h 345"/>
                <a:gd name="T30" fmla="*/ 51 w 574"/>
                <a:gd name="T31" fmla="*/ 285 h 345"/>
                <a:gd name="T32" fmla="*/ 13 w 574"/>
                <a:gd name="T33" fmla="*/ 323 h 345"/>
                <a:gd name="T34" fmla="*/ 6 w 574"/>
                <a:gd name="T35" fmla="*/ 332 h 345"/>
                <a:gd name="T36" fmla="*/ 2 w 574"/>
                <a:gd name="T37" fmla="*/ 345 h 345"/>
                <a:gd name="T38" fmla="*/ 2 w 574"/>
                <a:gd name="T39" fmla="*/ 345 h 345"/>
                <a:gd name="T40" fmla="*/ 27 w 574"/>
                <a:gd name="T41" fmla="*/ 339 h 345"/>
                <a:gd name="T42" fmla="*/ 76 w 574"/>
                <a:gd name="T43" fmla="*/ 326 h 345"/>
                <a:gd name="T44" fmla="*/ 76 w 574"/>
                <a:gd name="T45" fmla="*/ 327 h 345"/>
                <a:gd name="T46" fmla="*/ 182 w 574"/>
                <a:gd name="T47" fmla="*/ 270 h 345"/>
                <a:gd name="T48" fmla="*/ 358 w 574"/>
                <a:gd name="T49" fmla="*/ 168 h 345"/>
                <a:gd name="T50" fmla="*/ 496 w 574"/>
                <a:gd name="T51" fmla="*/ 88 h 345"/>
                <a:gd name="T52" fmla="*/ 518 w 574"/>
                <a:gd name="T53" fmla="*/ 76 h 345"/>
                <a:gd name="T54" fmla="*/ 518 w 574"/>
                <a:gd name="T55" fmla="*/ 75 h 345"/>
                <a:gd name="T56" fmla="*/ 529 w 574"/>
                <a:gd name="T57" fmla="*/ 68 h 345"/>
                <a:gd name="T58" fmla="*/ 545 w 574"/>
                <a:gd name="T59" fmla="*/ 58 h 345"/>
                <a:gd name="T60" fmla="*/ 546 w 574"/>
                <a:gd name="T61" fmla="*/ 56 h 345"/>
                <a:gd name="T62" fmla="*/ 546 w 574"/>
                <a:gd name="T63" fmla="*/ 53 h 345"/>
                <a:gd name="T64" fmla="*/ 568 w 574"/>
                <a:gd name="T65" fmla="*/ 39 h 345"/>
                <a:gd name="T66" fmla="*/ 573 w 574"/>
                <a:gd name="T67" fmla="*/ 30 h 345"/>
                <a:gd name="T68" fmla="*/ 570 w 574"/>
                <a:gd name="T69" fmla="*/ 2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4" h="345">
                  <a:moveTo>
                    <a:pt x="570" y="24"/>
                  </a:moveTo>
                  <a:cubicBezTo>
                    <a:pt x="568" y="20"/>
                    <a:pt x="565" y="17"/>
                    <a:pt x="563" y="13"/>
                  </a:cubicBezTo>
                  <a:cubicBezTo>
                    <a:pt x="559" y="8"/>
                    <a:pt x="555" y="2"/>
                    <a:pt x="549" y="1"/>
                  </a:cubicBezTo>
                  <a:cubicBezTo>
                    <a:pt x="544" y="0"/>
                    <a:pt x="539" y="2"/>
                    <a:pt x="535" y="4"/>
                  </a:cubicBezTo>
                  <a:cubicBezTo>
                    <a:pt x="529" y="6"/>
                    <a:pt x="522" y="9"/>
                    <a:pt x="519" y="12"/>
                  </a:cubicBezTo>
                  <a:cubicBezTo>
                    <a:pt x="511" y="9"/>
                    <a:pt x="505" y="14"/>
                    <a:pt x="498" y="18"/>
                  </a:cubicBezTo>
                  <a:cubicBezTo>
                    <a:pt x="496" y="19"/>
                    <a:pt x="489" y="25"/>
                    <a:pt x="484" y="29"/>
                  </a:cubicBezTo>
                  <a:cubicBezTo>
                    <a:pt x="484" y="29"/>
                    <a:pt x="483" y="29"/>
                    <a:pt x="482" y="29"/>
                  </a:cubicBezTo>
                  <a:cubicBezTo>
                    <a:pt x="481" y="29"/>
                    <a:pt x="480" y="30"/>
                    <a:pt x="480" y="30"/>
                  </a:cubicBezTo>
                  <a:cubicBezTo>
                    <a:pt x="412" y="62"/>
                    <a:pt x="349" y="104"/>
                    <a:pt x="285" y="144"/>
                  </a:cubicBezTo>
                  <a:cubicBezTo>
                    <a:pt x="279" y="148"/>
                    <a:pt x="272" y="152"/>
                    <a:pt x="266" y="156"/>
                  </a:cubicBezTo>
                  <a:cubicBezTo>
                    <a:pt x="253" y="164"/>
                    <a:pt x="240" y="171"/>
                    <a:pt x="227" y="179"/>
                  </a:cubicBezTo>
                  <a:cubicBezTo>
                    <a:pt x="208" y="190"/>
                    <a:pt x="188" y="201"/>
                    <a:pt x="168" y="211"/>
                  </a:cubicBezTo>
                  <a:cubicBezTo>
                    <a:pt x="148" y="222"/>
                    <a:pt x="129" y="234"/>
                    <a:pt x="109" y="247"/>
                  </a:cubicBezTo>
                  <a:cubicBezTo>
                    <a:pt x="90" y="259"/>
                    <a:pt x="70" y="272"/>
                    <a:pt x="51" y="284"/>
                  </a:cubicBezTo>
                  <a:cubicBezTo>
                    <a:pt x="51" y="284"/>
                    <a:pt x="51" y="284"/>
                    <a:pt x="51" y="285"/>
                  </a:cubicBezTo>
                  <a:cubicBezTo>
                    <a:pt x="37" y="290"/>
                    <a:pt x="23" y="309"/>
                    <a:pt x="13" y="323"/>
                  </a:cubicBezTo>
                  <a:cubicBezTo>
                    <a:pt x="11" y="326"/>
                    <a:pt x="8" y="329"/>
                    <a:pt x="6" y="332"/>
                  </a:cubicBezTo>
                  <a:cubicBezTo>
                    <a:pt x="3" y="336"/>
                    <a:pt x="0" y="341"/>
                    <a:pt x="2" y="345"/>
                  </a:cubicBezTo>
                  <a:cubicBezTo>
                    <a:pt x="2" y="345"/>
                    <a:pt x="2" y="345"/>
                    <a:pt x="2" y="345"/>
                  </a:cubicBezTo>
                  <a:cubicBezTo>
                    <a:pt x="11" y="343"/>
                    <a:pt x="19" y="341"/>
                    <a:pt x="27" y="339"/>
                  </a:cubicBezTo>
                  <a:cubicBezTo>
                    <a:pt x="43" y="336"/>
                    <a:pt x="60" y="333"/>
                    <a:pt x="76" y="326"/>
                  </a:cubicBezTo>
                  <a:cubicBezTo>
                    <a:pt x="76" y="326"/>
                    <a:pt x="76" y="326"/>
                    <a:pt x="76" y="327"/>
                  </a:cubicBezTo>
                  <a:cubicBezTo>
                    <a:pt x="112" y="311"/>
                    <a:pt x="147" y="289"/>
                    <a:pt x="182" y="270"/>
                  </a:cubicBezTo>
                  <a:cubicBezTo>
                    <a:pt x="241" y="236"/>
                    <a:pt x="299" y="202"/>
                    <a:pt x="358" y="168"/>
                  </a:cubicBezTo>
                  <a:cubicBezTo>
                    <a:pt x="404" y="141"/>
                    <a:pt x="450" y="114"/>
                    <a:pt x="496" y="88"/>
                  </a:cubicBezTo>
                  <a:cubicBezTo>
                    <a:pt x="497" y="87"/>
                    <a:pt x="518" y="75"/>
                    <a:pt x="518" y="76"/>
                  </a:cubicBezTo>
                  <a:cubicBezTo>
                    <a:pt x="518" y="76"/>
                    <a:pt x="518" y="76"/>
                    <a:pt x="518" y="75"/>
                  </a:cubicBezTo>
                  <a:cubicBezTo>
                    <a:pt x="522" y="73"/>
                    <a:pt x="525" y="71"/>
                    <a:pt x="529" y="68"/>
                  </a:cubicBezTo>
                  <a:cubicBezTo>
                    <a:pt x="531" y="67"/>
                    <a:pt x="545" y="57"/>
                    <a:pt x="545" y="58"/>
                  </a:cubicBezTo>
                  <a:cubicBezTo>
                    <a:pt x="546" y="57"/>
                    <a:pt x="546" y="56"/>
                    <a:pt x="546" y="56"/>
                  </a:cubicBezTo>
                  <a:cubicBezTo>
                    <a:pt x="546" y="55"/>
                    <a:pt x="546" y="54"/>
                    <a:pt x="546" y="53"/>
                  </a:cubicBezTo>
                  <a:cubicBezTo>
                    <a:pt x="554" y="49"/>
                    <a:pt x="561" y="45"/>
                    <a:pt x="568" y="39"/>
                  </a:cubicBezTo>
                  <a:cubicBezTo>
                    <a:pt x="571" y="37"/>
                    <a:pt x="574" y="34"/>
                    <a:pt x="573" y="30"/>
                  </a:cubicBezTo>
                  <a:cubicBezTo>
                    <a:pt x="573" y="28"/>
                    <a:pt x="572" y="26"/>
                    <a:pt x="570" y="24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44">
              <a:extLst>
                <a:ext uri="{FF2B5EF4-FFF2-40B4-BE49-F238E27FC236}">
                  <a16:creationId xmlns:a16="http://schemas.microsoft.com/office/drawing/2014/main" xmlns="" id="{77A6D827-6FED-488E-B8BE-D1680E9A559C}"/>
                </a:ext>
              </a:extLst>
            </p:cNvPr>
            <p:cNvSpPr/>
            <p:nvPr/>
          </p:nvSpPr>
          <p:spPr bwMode="auto">
            <a:xfrm>
              <a:off x="10090151" y="-4763"/>
              <a:ext cx="1930400" cy="2097088"/>
            </a:xfrm>
            <a:custGeom>
              <a:avLst/>
              <a:gdLst>
                <a:gd name="T0" fmla="*/ 289 w 454"/>
                <a:gd name="T1" fmla="*/ 217 h 493"/>
                <a:gd name="T2" fmla="*/ 397 w 454"/>
                <a:gd name="T3" fmla="*/ 99 h 493"/>
                <a:gd name="T4" fmla="*/ 414 w 454"/>
                <a:gd name="T5" fmla="*/ 81 h 493"/>
                <a:gd name="T6" fmla="*/ 414 w 454"/>
                <a:gd name="T7" fmla="*/ 80 h 493"/>
                <a:gd name="T8" fmla="*/ 422 w 454"/>
                <a:gd name="T9" fmla="*/ 70 h 493"/>
                <a:gd name="T10" fmla="*/ 435 w 454"/>
                <a:gd name="T11" fmla="*/ 55 h 493"/>
                <a:gd name="T12" fmla="*/ 435 w 454"/>
                <a:gd name="T13" fmla="*/ 53 h 493"/>
                <a:gd name="T14" fmla="*/ 434 w 454"/>
                <a:gd name="T15" fmla="*/ 50 h 493"/>
                <a:gd name="T16" fmla="*/ 450 w 454"/>
                <a:gd name="T17" fmla="*/ 31 h 493"/>
                <a:gd name="T18" fmla="*/ 453 w 454"/>
                <a:gd name="T19" fmla="*/ 20 h 493"/>
                <a:gd name="T20" fmla="*/ 448 w 454"/>
                <a:gd name="T21" fmla="*/ 15 h 493"/>
                <a:gd name="T22" fmla="*/ 438 w 454"/>
                <a:gd name="T23" fmla="*/ 7 h 493"/>
                <a:gd name="T24" fmla="*/ 421 w 454"/>
                <a:gd name="T25" fmla="*/ 0 h 493"/>
                <a:gd name="T26" fmla="*/ 408 w 454"/>
                <a:gd name="T27" fmla="*/ 7 h 493"/>
                <a:gd name="T28" fmla="*/ 396 w 454"/>
                <a:gd name="T29" fmla="*/ 20 h 493"/>
                <a:gd name="T30" fmla="*/ 378 w 454"/>
                <a:gd name="T31" fmla="*/ 31 h 493"/>
                <a:gd name="T32" fmla="*/ 368 w 454"/>
                <a:gd name="T33" fmla="*/ 46 h 493"/>
                <a:gd name="T34" fmla="*/ 366 w 454"/>
                <a:gd name="T35" fmla="*/ 47 h 493"/>
                <a:gd name="T36" fmla="*/ 364 w 454"/>
                <a:gd name="T37" fmla="*/ 49 h 493"/>
                <a:gd name="T38" fmla="*/ 332 w 454"/>
                <a:gd name="T39" fmla="*/ 80 h 493"/>
                <a:gd name="T40" fmla="*/ 316 w 454"/>
                <a:gd name="T41" fmla="*/ 97 h 493"/>
                <a:gd name="T42" fmla="*/ 286 w 454"/>
                <a:gd name="T43" fmla="*/ 130 h 493"/>
                <a:gd name="T44" fmla="*/ 256 w 454"/>
                <a:gd name="T45" fmla="*/ 164 h 493"/>
                <a:gd name="T46" fmla="*/ 120 w 454"/>
                <a:gd name="T47" fmla="*/ 314 h 493"/>
                <a:gd name="T48" fmla="*/ 75 w 454"/>
                <a:gd name="T49" fmla="*/ 367 h 493"/>
                <a:gd name="T50" fmla="*/ 31 w 454"/>
                <a:gd name="T51" fmla="*/ 420 h 493"/>
                <a:gd name="T52" fmla="*/ 31 w 454"/>
                <a:gd name="T53" fmla="*/ 420 h 493"/>
                <a:gd name="T54" fmla="*/ 32 w 454"/>
                <a:gd name="T55" fmla="*/ 420 h 493"/>
                <a:gd name="T56" fmla="*/ 6 w 454"/>
                <a:gd name="T57" fmla="*/ 468 h 493"/>
                <a:gd name="T58" fmla="*/ 3 w 454"/>
                <a:gd name="T59" fmla="*/ 479 h 493"/>
                <a:gd name="T60" fmla="*/ 2 w 454"/>
                <a:gd name="T61" fmla="*/ 492 h 493"/>
                <a:gd name="T62" fmla="*/ 3 w 454"/>
                <a:gd name="T63" fmla="*/ 493 h 493"/>
                <a:gd name="T64" fmla="*/ 25 w 454"/>
                <a:gd name="T65" fmla="*/ 479 h 493"/>
                <a:gd name="T66" fmla="*/ 67 w 454"/>
                <a:gd name="T67" fmla="*/ 452 h 493"/>
                <a:gd name="T68" fmla="*/ 67 w 454"/>
                <a:gd name="T69" fmla="*/ 453 h 493"/>
                <a:gd name="T70" fmla="*/ 152 w 454"/>
                <a:gd name="T71" fmla="*/ 367 h 493"/>
                <a:gd name="T72" fmla="*/ 289 w 454"/>
                <a:gd name="T73" fmla="*/ 217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4" h="493">
                  <a:moveTo>
                    <a:pt x="289" y="217"/>
                  </a:moveTo>
                  <a:cubicBezTo>
                    <a:pt x="325" y="178"/>
                    <a:pt x="360" y="138"/>
                    <a:pt x="397" y="99"/>
                  </a:cubicBezTo>
                  <a:cubicBezTo>
                    <a:pt x="398" y="98"/>
                    <a:pt x="414" y="80"/>
                    <a:pt x="414" y="81"/>
                  </a:cubicBezTo>
                  <a:cubicBezTo>
                    <a:pt x="414" y="81"/>
                    <a:pt x="414" y="81"/>
                    <a:pt x="414" y="80"/>
                  </a:cubicBezTo>
                  <a:cubicBezTo>
                    <a:pt x="417" y="77"/>
                    <a:pt x="420" y="74"/>
                    <a:pt x="422" y="70"/>
                  </a:cubicBezTo>
                  <a:cubicBezTo>
                    <a:pt x="423" y="69"/>
                    <a:pt x="434" y="55"/>
                    <a:pt x="435" y="55"/>
                  </a:cubicBezTo>
                  <a:cubicBezTo>
                    <a:pt x="435" y="55"/>
                    <a:pt x="435" y="54"/>
                    <a:pt x="435" y="53"/>
                  </a:cubicBezTo>
                  <a:cubicBezTo>
                    <a:pt x="435" y="52"/>
                    <a:pt x="434" y="51"/>
                    <a:pt x="434" y="50"/>
                  </a:cubicBezTo>
                  <a:cubicBezTo>
                    <a:pt x="440" y="45"/>
                    <a:pt x="446" y="38"/>
                    <a:pt x="450" y="31"/>
                  </a:cubicBezTo>
                  <a:cubicBezTo>
                    <a:pt x="453" y="28"/>
                    <a:pt x="454" y="24"/>
                    <a:pt x="453" y="20"/>
                  </a:cubicBezTo>
                  <a:cubicBezTo>
                    <a:pt x="452" y="18"/>
                    <a:pt x="450" y="17"/>
                    <a:pt x="448" y="15"/>
                  </a:cubicBezTo>
                  <a:cubicBezTo>
                    <a:pt x="445" y="13"/>
                    <a:pt x="442" y="10"/>
                    <a:pt x="438" y="7"/>
                  </a:cubicBezTo>
                  <a:cubicBezTo>
                    <a:pt x="433" y="4"/>
                    <a:pt x="428" y="0"/>
                    <a:pt x="421" y="0"/>
                  </a:cubicBezTo>
                  <a:cubicBezTo>
                    <a:pt x="416" y="0"/>
                    <a:pt x="412" y="4"/>
                    <a:pt x="408" y="7"/>
                  </a:cubicBezTo>
                  <a:cubicBezTo>
                    <a:pt x="404" y="11"/>
                    <a:pt x="398" y="15"/>
                    <a:pt x="396" y="20"/>
                  </a:cubicBezTo>
                  <a:cubicBezTo>
                    <a:pt x="387" y="19"/>
                    <a:pt x="383" y="25"/>
                    <a:pt x="378" y="31"/>
                  </a:cubicBezTo>
                  <a:cubicBezTo>
                    <a:pt x="376" y="33"/>
                    <a:pt x="371" y="41"/>
                    <a:pt x="368" y="46"/>
                  </a:cubicBezTo>
                  <a:cubicBezTo>
                    <a:pt x="367" y="46"/>
                    <a:pt x="366" y="47"/>
                    <a:pt x="366" y="47"/>
                  </a:cubicBezTo>
                  <a:cubicBezTo>
                    <a:pt x="365" y="48"/>
                    <a:pt x="364" y="48"/>
                    <a:pt x="364" y="49"/>
                  </a:cubicBezTo>
                  <a:cubicBezTo>
                    <a:pt x="353" y="59"/>
                    <a:pt x="342" y="70"/>
                    <a:pt x="332" y="80"/>
                  </a:cubicBezTo>
                  <a:cubicBezTo>
                    <a:pt x="326" y="86"/>
                    <a:pt x="321" y="91"/>
                    <a:pt x="316" y="97"/>
                  </a:cubicBezTo>
                  <a:cubicBezTo>
                    <a:pt x="306" y="108"/>
                    <a:pt x="296" y="119"/>
                    <a:pt x="286" y="130"/>
                  </a:cubicBezTo>
                  <a:cubicBezTo>
                    <a:pt x="276" y="141"/>
                    <a:pt x="266" y="153"/>
                    <a:pt x="256" y="164"/>
                  </a:cubicBezTo>
                  <a:cubicBezTo>
                    <a:pt x="212" y="216"/>
                    <a:pt x="169" y="268"/>
                    <a:pt x="120" y="314"/>
                  </a:cubicBezTo>
                  <a:cubicBezTo>
                    <a:pt x="105" y="332"/>
                    <a:pt x="90" y="349"/>
                    <a:pt x="75" y="367"/>
                  </a:cubicBezTo>
                  <a:cubicBezTo>
                    <a:pt x="60" y="384"/>
                    <a:pt x="46" y="402"/>
                    <a:pt x="31" y="420"/>
                  </a:cubicBezTo>
                  <a:cubicBezTo>
                    <a:pt x="31" y="420"/>
                    <a:pt x="31" y="420"/>
                    <a:pt x="31" y="420"/>
                  </a:cubicBezTo>
                  <a:cubicBezTo>
                    <a:pt x="31" y="420"/>
                    <a:pt x="31" y="420"/>
                    <a:pt x="32" y="420"/>
                  </a:cubicBezTo>
                  <a:cubicBezTo>
                    <a:pt x="19" y="430"/>
                    <a:pt x="12" y="452"/>
                    <a:pt x="6" y="468"/>
                  </a:cubicBezTo>
                  <a:cubicBezTo>
                    <a:pt x="5" y="472"/>
                    <a:pt x="4" y="476"/>
                    <a:pt x="3" y="479"/>
                  </a:cubicBezTo>
                  <a:cubicBezTo>
                    <a:pt x="1" y="483"/>
                    <a:pt x="0" y="489"/>
                    <a:pt x="2" y="492"/>
                  </a:cubicBezTo>
                  <a:cubicBezTo>
                    <a:pt x="3" y="492"/>
                    <a:pt x="3" y="492"/>
                    <a:pt x="3" y="493"/>
                  </a:cubicBezTo>
                  <a:cubicBezTo>
                    <a:pt x="10" y="488"/>
                    <a:pt x="17" y="484"/>
                    <a:pt x="25" y="479"/>
                  </a:cubicBezTo>
                  <a:cubicBezTo>
                    <a:pt x="39" y="471"/>
                    <a:pt x="54" y="463"/>
                    <a:pt x="67" y="452"/>
                  </a:cubicBezTo>
                  <a:cubicBezTo>
                    <a:pt x="67" y="452"/>
                    <a:pt x="67" y="453"/>
                    <a:pt x="67" y="453"/>
                  </a:cubicBezTo>
                  <a:cubicBezTo>
                    <a:pt x="98" y="427"/>
                    <a:pt x="124" y="396"/>
                    <a:pt x="152" y="367"/>
                  </a:cubicBezTo>
                  <a:cubicBezTo>
                    <a:pt x="198" y="317"/>
                    <a:pt x="243" y="267"/>
                    <a:pt x="289" y="217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45">
              <a:extLst>
                <a:ext uri="{FF2B5EF4-FFF2-40B4-BE49-F238E27FC236}">
                  <a16:creationId xmlns:a16="http://schemas.microsoft.com/office/drawing/2014/main" xmlns="" id="{8614002D-0605-4EB7-8E67-76C8002DB723}"/>
                </a:ext>
              </a:extLst>
            </p:cNvPr>
            <p:cNvSpPr/>
            <p:nvPr/>
          </p:nvSpPr>
          <p:spPr bwMode="auto">
            <a:xfrm>
              <a:off x="12760326" y="1058863"/>
              <a:ext cx="268288" cy="238125"/>
            </a:xfrm>
            <a:custGeom>
              <a:avLst/>
              <a:gdLst>
                <a:gd name="T0" fmla="*/ 22 w 63"/>
                <a:gd name="T1" fmla="*/ 5 h 56"/>
                <a:gd name="T2" fmla="*/ 36 w 63"/>
                <a:gd name="T3" fmla="*/ 1 h 56"/>
                <a:gd name="T4" fmla="*/ 51 w 63"/>
                <a:gd name="T5" fmla="*/ 12 h 56"/>
                <a:gd name="T6" fmla="*/ 59 w 63"/>
                <a:gd name="T7" fmla="*/ 22 h 56"/>
                <a:gd name="T8" fmla="*/ 62 w 63"/>
                <a:gd name="T9" fmla="*/ 28 h 56"/>
                <a:gd name="T10" fmla="*/ 57 w 63"/>
                <a:gd name="T11" fmla="*/ 38 h 56"/>
                <a:gd name="T12" fmla="*/ 32 w 63"/>
                <a:gd name="T13" fmla="*/ 56 h 56"/>
                <a:gd name="T14" fmla="*/ 6 w 63"/>
                <a:gd name="T15" fmla="*/ 25 h 56"/>
                <a:gd name="T16" fmla="*/ 22 w 63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56">
                  <a:moveTo>
                    <a:pt x="22" y="5"/>
                  </a:moveTo>
                  <a:cubicBezTo>
                    <a:pt x="26" y="2"/>
                    <a:pt x="31" y="0"/>
                    <a:pt x="36" y="1"/>
                  </a:cubicBezTo>
                  <a:cubicBezTo>
                    <a:pt x="42" y="2"/>
                    <a:pt x="47" y="7"/>
                    <a:pt x="51" y="12"/>
                  </a:cubicBezTo>
                  <a:cubicBezTo>
                    <a:pt x="53" y="15"/>
                    <a:pt x="56" y="19"/>
                    <a:pt x="59" y="22"/>
                  </a:cubicBezTo>
                  <a:cubicBezTo>
                    <a:pt x="60" y="24"/>
                    <a:pt x="62" y="26"/>
                    <a:pt x="62" y="28"/>
                  </a:cubicBezTo>
                  <a:cubicBezTo>
                    <a:pt x="63" y="32"/>
                    <a:pt x="60" y="35"/>
                    <a:pt x="57" y="38"/>
                  </a:cubicBezTo>
                  <a:cubicBezTo>
                    <a:pt x="50" y="45"/>
                    <a:pt x="42" y="51"/>
                    <a:pt x="32" y="56"/>
                  </a:cubicBezTo>
                  <a:cubicBezTo>
                    <a:pt x="34" y="55"/>
                    <a:pt x="8" y="28"/>
                    <a:pt x="6" y="25"/>
                  </a:cubicBezTo>
                  <a:cubicBezTo>
                    <a:pt x="0" y="15"/>
                    <a:pt x="13" y="10"/>
                    <a:pt x="22" y="5"/>
                  </a:cubicBezTo>
                  <a:close/>
                </a:path>
              </a:pathLst>
            </a:custGeom>
            <a:solidFill>
              <a:srgbClr val="F5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46">
              <a:extLst>
                <a:ext uri="{FF2B5EF4-FFF2-40B4-BE49-F238E27FC236}">
                  <a16:creationId xmlns:a16="http://schemas.microsoft.com/office/drawing/2014/main" xmlns="" id="{6839CEFF-7FA0-4096-8138-E7473A24A58E}"/>
                </a:ext>
              </a:extLst>
            </p:cNvPr>
            <p:cNvSpPr/>
            <p:nvPr/>
          </p:nvSpPr>
          <p:spPr bwMode="auto">
            <a:xfrm>
              <a:off x="10702926" y="2365375"/>
              <a:ext cx="357188" cy="347663"/>
            </a:xfrm>
            <a:custGeom>
              <a:avLst/>
              <a:gdLst>
                <a:gd name="T0" fmla="*/ 79 w 84"/>
                <a:gd name="T1" fmla="*/ 54 h 82"/>
                <a:gd name="T2" fmla="*/ 27 w 84"/>
                <a:gd name="T3" fmla="*/ 74 h 82"/>
                <a:gd name="T4" fmla="*/ 3 w 84"/>
                <a:gd name="T5" fmla="*/ 82 h 82"/>
                <a:gd name="T6" fmla="*/ 3 w 84"/>
                <a:gd name="T7" fmla="*/ 81 h 82"/>
                <a:gd name="T8" fmla="*/ 6 w 84"/>
                <a:gd name="T9" fmla="*/ 68 h 82"/>
                <a:gd name="T10" fmla="*/ 12 w 84"/>
                <a:gd name="T11" fmla="*/ 58 h 82"/>
                <a:gd name="T12" fmla="*/ 72 w 84"/>
                <a:gd name="T13" fmla="*/ 21 h 82"/>
                <a:gd name="T14" fmla="*/ 84 w 84"/>
                <a:gd name="T15" fmla="*/ 48 h 82"/>
                <a:gd name="T16" fmla="*/ 82 w 84"/>
                <a:gd name="T17" fmla="*/ 52 h 82"/>
                <a:gd name="T18" fmla="*/ 79 w 84"/>
                <a:gd name="T19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2">
                  <a:moveTo>
                    <a:pt x="79" y="54"/>
                  </a:moveTo>
                  <a:cubicBezTo>
                    <a:pt x="63" y="64"/>
                    <a:pt x="45" y="68"/>
                    <a:pt x="27" y="74"/>
                  </a:cubicBezTo>
                  <a:cubicBezTo>
                    <a:pt x="19" y="76"/>
                    <a:pt x="11" y="79"/>
                    <a:pt x="3" y="82"/>
                  </a:cubicBezTo>
                  <a:cubicBezTo>
                    <a:pt x="3" y="82"/>
                    <a:pt x="3" y="81"/>
                    <a:pt x="3" y="81"/>
                  </a:cubicBezTo>
                  <a:cubicBezTo>
                    <a:pt x="0" y="77"/>
                    <a:pt x="3" y="72"/>
                    <a:pt x="6" y="68"/>
                  </a:cubicBezTo>
                  <a:cubicBezTo>
                    <a:pt x="7" y="66"/>
                    <a:pt x="10" y="62"/>
                    <a:pt x="12" y="58"/>
                  </a:cubicBezTo>
                  <a:cubicBezTo>
                    <a:pt x="26" y="36"/>
                    <a:pt x="48" y="0"/>
                    <a:pt x="72" y="21"/>
                  </a:cubicBezTo>
                  <a:cubicBezTo>
                    <a:pt x="80" y="27"/>
                    <a:pt x="84" y="38"/>
                    <a:pt x="84" y="48"/>
                  </a:cubicBezTo>
                  <a:cubicBezTo>
                    <a:pt x="83" y="50"/>
                    <a:pt x="83" y="51"/>
                    <a:pt x="82" y="52"/>
                  </a:cubicBezTo>
                  <a:cubicBezTo>
                    <a:pt x="82" y="53"/>
                    <a:pt x="81" y="54"/>
                    <a:pt x="79" y="54"/>
                  </a:cubicBezTo>
                  <a:close/>
                </a:path>
              </a:pathLst>
            </a:custGeom>
            <a:solidFill>
              <a:srgbClr val="EDD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47">
              <a:extLst>
                <a:ext uri="{FF2B5EF4-FFF2-40B4-BE49-F238E27FC236}">
                  <a16:creationId xmlns:a16="http://schemas.microsoft.com/office/drawing/2014/main" xmlns="" id="{E82C38D8-B5F2-466F-B8A0-4E5C611E4EC4}"/>
                </a:ext>
              </a:extLst>
            </p:cNvPr>
            <p:cNvSpPr/>
            <p:nvPr/>
          </p:nvSpPr>
          <p:spPr bwMode="auto">
            <a:xfrm>
              <a:off x="10902951" y="1203325"/>
              <a:ext cx="1905000" cy="1403350"/>
            </a:xfrm>
            <a:custGeom>
              <a:avLst/>
              <a:gdLst>
                <a:gd name="T0" fmla="*/ 408 w 448"/>
                <a:gd name="T1" fmla="*/ 1 h 330"/>
                <a:gd name="T2" fmla="*/ 413 w 448"/>
                <a:gd name="T3" fmla="*/ 0 h 330"/>
                <a:gd name="T4" fmla="*/ 419 w 448"/>
                <a:gd name="T5" fmla="*/ 5 h 330"/>
                <a:gd name="T6" fmla="*/ 448 w 448"/>
                <a:gd name="T7" fmla="*/ 44 h 330"/>
                <a:gd name="T8" fmla="*/ 427 w 448"/>
                <a:gd name="T9" fmla="*/ 58 h 330"/>
                <a:gd name="T10" fmla="*/ 296 w 448"/>
                <a:gd name="T11" fmla="*/ 149 h 330"/>
                <a:gd name="T12" fmla="*/ 129 w 448"/>
                <a:gd name="T13" fmla="*/ 265 h 330"/>
                <a:gd name="T14" fmla="*/ 27 w 448"/>
                <a:gd name="T15" fmla="*/ 330 h 330"/>
                <a:gd name="T16" fmla="*/ 26 w 448"/>
                <a:gd name="T17" fmla="*/ 314 h 330"/>
                <a:gd name="T18" fmla="*/ 15 w 448"/>
                <a:gd name="T19" fmla="*/ 309 h 330"/>
                <a:gd name="T20" fmla="*/ 19 w 448"/>
                <a:gd name="T21" fmla="*/ 302 h 330"/>
                <a:gd name="T22" fmla="*/ 17 w 448"/>
                <a:gd name="T23" fmla="*/ 294 h 330"/>
                <a:gd name="T24" fmla="*/ 0 w 448"/>
                <a:gd name="T25" fmla="*/ 290 h 330"/>
                <a:gd name="T26" fmla="*/ 110 w 448"/>
                <a:gd name="T27" fmla="*/ 207 h 330"/>
                <a:gd name="T28" fmla="*/ 406 w 448"/>
                <a:gd name="T29" fmla="*/ 2 h 330"/>
                <a:gd name="T30" fmla="*/ 408 w 448"/>
                <a:gd name="T31" fmla="*/ 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" h="330">
                  <a:moveTo>
                    <a:pt x="408" y="1"/>
                  </a:moveTo>
                  <a:cubicBezTo>
                    <a:pt x="410" y="0"/>
                    <a:pt x="411" y="0"/>
                    <a:pt x="413" y="0"/>
                  </a:cubicBezTo>
                  <a:cubicBezTo>
                    <a:pt x="415" y="0"/>
                    <a:pt x="417" y="3"/>
                    <a:pt x="419" y="5"/>
                  </a:cubicBezTo>
                  <a:cubicBezTo>
                    <a:pt x="428" y="18"/>
                    <a:pt x="439" y="32"/>
                    <a:pt x="448" y="44"/>
                  </a:cubicBezTo>
                  <a:cubicBezTo>
                    <a:pt x="448" y="43"/>
                    <a:pt x="428" y="57"/>
                    <a:pt x="427" y="58"/>
                  </a:cubicBezTo>
                  <a:cubicBezTo>
                    <a:pt x="383" y="88"/>
                    <a:pt x="339" y="119"/>
                    <a:pt x="296" y="149"/>
                  </a:cubicBezTo>
                  <a:cubicBezTo>
                    <a:pt x="240" y="188"/>
                    <a:pt x="185" y="227"/>
                    <a:pt x="129" y="265"/>
                  </a:cubicBezTo>
                  <a:cubicBezTo>
                    <a:pt x="96" y="287"/>
                    <a:pt x="63" y="312"/>
                    <a:pt x="27" y="330"/>
                  </a:cubicBezTo>
                  <a:cubicBezTo>
                    <a:pt x="28" y="324"/>
                    <a:pt x="30" y="319"/>
                    <a:pt x="26" y="314"/>
                  </a:cubicBezTo>
                  <a:cubicBezTo>
                    <a:pt x="24" y="310"/>
                    <a:pt x="19" y="308"/>
                    <a:pt x="15" y="309"/>
                  </a:cubicBezTo>
                  <a:cubicBezTo>
                    <a:pt x="16" y="306"/>
                    <a:pt x="18" y="304"/>
                    <a:pt x="19" y="302"/>
                  </a:cubicBezTo>
                  <a:cubicBezTo>
                    <a:pt x="19" y="299"/>
                    <a:pt x="19" y="296"/>
                    <a:pt x="17" y="294"/>
                  </a:cubicBezTo>
                  <a:cubicBezTo>
                    <a:pt x="13" y="290"/>
                    <a:pt x="5" y="293"/>
                    <a:pt x="0" y="290"/>
                  </a:cubicBezTo>
                  <a:cubicBezTo>
                    <a:pt x="36" y="262"/>
                    <a:pt x="72" y="234"/>
                    <a:pt x="110" y="207"/>
                  </a:cubicBezTo>
                  <a:cubicBezTo>
                    <a:pt x="213" y="146"/>
                    <a:pt x="302" y="62"/>
                    <a:pt x="406" y="2"/>
                  </a:cubicBezTo>
                  <a:cubicBezTo>
                    <a:pt x="407" y="1"/>
                    <a:pt x="408" y="1"/>
                    <a:pt x="408" y="1"/>
                  </a:cubicBezTo>
                  <a:close/>
                </a:path>
              </a:pathLst>
            </a:custGeom>
            <a:solidFill>
              <a:srgbClr val="E0D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8">
              <a:extLst>
                <a:ext uri="{FF2B5EF4-FFF2-40B4-BE49-F238E27FC236}">
                  <a16:creationId xmlns:a16="http://schemas.microsoft.com/office/drawing/2014/main" xmlns="" id="{CB8E313F-0F13-4675-916D-866943159218}"/>
                </a:ext>
              </a:extLst>
            </p:cNvPr>
            <p:cNvSpPr/>
            <p:nvPr/>
          </p:nvSpPr>
          <p:spPr bwMode="auto">
            <a:xfrm>
              <a:off x="10902951" y="1203325"/>
              <a:ext cx="1839913" cy="1246188"/>
            </a:xfrm>
            <a:custGeom>
              <a:avLst/>
              <a:gdLst>
                <a:gd name="T0" fmla="*/ 116 w 433"/>
                <a:gd name="T1" fmla="*/ 218 h 293"/>
                <a:gd name="T2" fmla="*/ 270 w 433"/>
                <a:gd name="T3" fmla="*/ 111 h 293"/>
                <a:gd name="T4" fmla="*/ 346 w 433"/>
                <a:gd name="T5" fmla="*/ 55 h 293"/>
                <a:gd name="T6" fmla="*/ 393 w 433"/>
                <a:gd name="T7" fmla="*/ 27 h 293"/>
                <a:gd name="T8" fmla="*/ 413 w 433"/>
                <a:gd name="T9" fmla="*/ 0 h 293"/>
                <a:gd name="T10" fmla="*/ 408 w 433"/>
                <a:gd name="T11" fmla="*/ 1 h 293"/>
                <a:gd name="T12" fmla="*/ 406 w 433"/>
                <a:gd name="T13" fmla="*/ 2 h 293"/>
                <a:gd name="T14" fmla="*/ 110 w 433"/>
                <a:gd name="T15" fmla="*/ 207 h 293"/>
                <a:gd name="T16" fmla="*/ 0 w 433"/>
                <a:gd name="T17" fmla="*/ 290 h 293"/>
                <a:gd name="T18" fmla="*/ 16 w 433"/>
                <a:gd name="T19" fmla="*/ 293 h 293"/>
                <a:gd name="T20" fmla="*/ 116 w 433"/>
                <a:gd name="T21" fmla="*/ 21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3" h="293">
                  <a:moveTo>
                    <a:pt x="116" y="218"/>
                  </a:moveTo>
                  <a:cubicBezTo>
                    <a:pt x="167" y="182"/>
                    <a:pt x="220" y="148"/>
                    <a:pt x="270" y="111"/>
                  </a:cubicBezTo>
                  <a:cubicBezTo>
                    <a:pt x="295" y="92"/>
                    <a:pt x="320" y="73"/>
                    <a:pt x="346" y="55"/>
                  </a:cubicBezTo>
                  <a:cubicBezTo>
                    <a:pt x="361" y="45"/>
                    <a:pt x="378" y="37"/>
                    <a:pt x="393" y="27"/>
                  </a:cubicBezTo>
                  <a:cubicBezTo>
                    <a:pt x="398" y="24"/>
                    <a:pt x="433" y="4"/>
                    <a:pt x="413" y="0"/>
                  </a:cubicBezTo>
                  <a:cubicBezTo>
                    <a:pt x="411" y="0"/>
                    <a:pt x="410" y="0"/>
                    <a:pt x="408" y="1"/>
                  </a:cubicBezTo>
                  <a:cubicBezTo>
                    <a:pt x="408" y="1"/>
                    <a:pt x="407" y="1"/>
                    <a:pt x="406" y="2"/>
                  </a:cubicBezTo>
                  <a:cubicBezTo>
                    <a:pt x="302" y="62"/>
                    <a:pt x="213" y="146"/>
                    <a:pt x="110" y="207"/>
                  </a:cubicBezTo>
                  <a:cubicBezTo>
                    <a:pt x="72" y="234"/>
                    <a:pt x="36" y="262"/>
                    <a:pt x="0" y="290"/>
                  </a:cubicBezTo>
                  <a:cubicBezTo>
                    <a:pt x="4" y="293"/>
                    <a:pt x="11" y="290"/>
                    <a:pt x="16" y="293"/>
                  </a:cubicBezTo>
                  <a:cubicBezTo>
                    <a:pt x="49" y="267"/>
                    <a:pt x="82" y="242"/>
                    <a:pt x="116" y="218"/>
                  </a:cubicBezTo>
                  <a:close/>
                </a:path>
              </a:pathLst>
            </a:custGeom>
            <a:solidFill>
              <a:srgbClr val="CFC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49">
              <a:extLst>
                <a:ext uri="{FF2B5EF4-FFF2-40B4-BE49-F238E27FC236}">
                  <a16:creationId xmlns:a16="http://schemas.microsoft.com/office/drawing/2014/main" xmlns="" id="{D0196E72-7AA8-4ACA-983F-A90D75FFB052}"/>
                </a:ext>
              </a:extLst>
            </p:cNvPr>
            <p:cNvSpPr/>
            <p:nvPr/>
          </p:nvSpPr>
          <p:spPr bwMode="auto">
            <a:xfrm>
              <a:off x="10702926" y="2611438"/>
              <a:ext cx="114300" cy="101600"/>
            </a:xfrm>
            <a:custGeom>
              <a:avLst/>
              <a:gdLst>
                <a:gd name="T0" fmla="*/ 27 w 27"/>
                <a:gd name="T1" fmla="*/ 16 h 24"/>
                <a:gd name="T2" fmla="*/ 3 w 27"/>
                <a:gd name="T3" fmla="*/ 24 h 24"/>
                <a:gd name="T4" fmla="*/ 3 w 27"/>
                <a:gd name="T5" fmla="*/ 23 h 24"/>
                <a:gd name="T6" fmla="*/ 6 w 27"/>
                <a:gd name="T7" fmla="*/ 10 h 24"/>
                <a:gd name="T8" fmla="*/ 12 w 27"/>
                <a:gd name="T9" fmla="*/ 0 h 24"/>
                <a:gd name="T10" fmla="*/ 20 w 27"/>
                <a:gd name="T11" fmla="*/ 7 h 24"/>
                <a:gd name="T12" fmla="*/ 27 w 27"/>
                <a:gd name="T13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4">
                  <a:moveTo>
                    <a:pt x="27" y="16"/>
                  </a:moveTo>
                  <a:cubicBezTo>
                    <a:pt x="19" y="18"/>
                    <a:pt x="11" y="21"/>
                    <a:pt x="3" y="24"/>
                  </a:cubicBezTo>
                  <a:cubicBezTo>
                    <a:pt x="3" y="24"/>
                    <a:pt x="3" y="23"/>
                    <a:pt x="3" y="23"/>
                  </a:cubicBezTo>
                  <a:cubicBezTo>
                    <a:pt x="0" y="19"/>
                    <a:pt x="3" y="14"/>
                    <a:pt x="6" y="10"/>
                  </a:cubicBezTo>
                  <a:cubicBezTo>
                    <a:pt x="7" y="8"/>
                    <a:pt x="10" y="4"/>
                    <a:pt x="12" y="0"/>
                  </a:cubicBezTo>
                  <a:cubicBezTo>
                    <a:pt x="15" y="2"/>
                    <a:pt x="18" y="4"/>
                    <a:pt x="20" y="7"/>
                  </a:cubicBezTo>
                  <a:cubicBezTo>
                    <a:pt x="23" y="9"/>
                    <a:pt x="25" y="12"/>
                    <a:pt x="27" y="16"/>
                  </a:cubicBezTo>
                  <a:close/>
                </a:path>
              </a:pathLst>
            </a:custGeom>
            <a:solidFill>
              <a:srgbClr val="B5A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50">
              <a:extLst>
                <a:ext uri="{FF2B5EF4-FFF2-40B4-BE49-F238E27FC236}">
                  <a16:creationId xmlns:a16="http://schemas.microsoft.com/office/drawing/2014/main" xmlns="" id="{F0674811-54D3-4DB7-8833-4BB8FA217772}"/>
                </a:ext>
              </a:extLst>
            </p:cNvPr>
            <p:cNvSpPr/>
            <p:nvPr/>
          </p:nvSpPr>
          <p:spPr bwMode="auto">
            <a:xfrm>
              <a:off x="12623801" y="1109663"/>
              <a:ext cx="298450" cy="298450"/>
            </a:xfrm>
            <a:custGeom>
              <a:avLst/>
              <a:gdLst>
                <a:gd name="T0" fmla="*/ 40 w 70"/>
                <a:gd name="T1" fmla="*/ 68 h 70"/>
                <a:gd name="T2" fmla="*/ 31 w 70"/>
                <a:gd name="T3" fmla="*/ 70 h 70"/>
                <a:gd name="T4" fmla="*/ 20 w 70"/>
                <a:gd name="T5" fmla="*/ 43 h 70"/>
                <a:gd name="T6" fmla="*/ 0 w 70"/>
                <a:gd name="T7" fmla="*/ 26 h 70"/>
                <a:gd name="T8" fmla="*/ 18 w 70"/>
                <a:gd name="T9" fmla="*/ 10 h 70"/>
                <a:gd name="T10" fmla="*/ 39 w 70"/>
                <a:gd name="T11" fmla="*/ 3 h 70"/>
                <a:gd name="T12" fmla="*/ 41 w 70"/>
                <a:gd name="T13" fmla="*/ 4 h 70"/>
                <a:gd name="T14" fmla="*/ 50 w 70"/>
                <a:gd name="T15" fmla="*/ 11 h 70"/>
                <a:gd name="T16" fmla="*/ 64 w 70"/>
                <a:gd name="T17" fmla="*/ 26 h 70"/>
                <a:gd name="T18" fmla="*/ 69 w 70"/>
                <a:gd name="T19" fmla="*/ 44 h 70"/>
                <a:gd name="T20" fmla="*/ 69 w 70"/>
                <a:gd name="T21" fmla="*/ 46 h 70"/>
                <a:gd name="T22" fmla="*/ 53 w 70"/>
                <a:gd name="T23" fmla="*/ 57 h 70"/>
                <a:gd name="T24" fmla="*/ 40 w 70"/>
                <a:gd name="T25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70">
                  <a:moveTo>
                    <a:pt x="40" y="68"/>
                  </a:moveTo>
                  <a:cubicBezTo>
                    <a:pt x="37" y="69"/>
                    <a:pt x="34" y="70"/>
                    <a:pt x="31" y="70"/>
                  </a:cubicBezTo>
                  <a:cubicBezTo>
                    <a:pt x="30" y="60"/>
                    <a:pt x="25" y="51"/>
                    <a:pt x="20" y="43"/>
                  </a:cubicBezTo>
                  <a:cubicBezTo>
                    <a:pt x="15" y="35"/>
                    <a:pt x="9" y="27"/>
                    <a:pt x="0" y="26"/>
                  </a:cubicBezTo>
                  <a:cubicBezTo>
                    <a:pt x="2" y="26"/>
                    <a:pt x="16" y="12"/>
                    <a:pt x="18" y="10"/>
                  </a:cubicBezTo>
                  <a:cubicBezTo>
                    <a:pt x="25" y="5"/>
                    <a:pt x="30" y="0"/>
                    <a:pt x="39" y="3"/>
                  </a:cubicBezTo>
                  <a:cubicBezTo>
                    <a:pt x="40" y="3"/>
                    <a:pt x="40" y="4"/>
                    <a:pt x="41" y="4"/>
                  </a:cubicBezTo>
                  <a:cubicBezTo>
                    <a:pt x="44" y="5"/>
                    <a:pt x="47" y="8"/>
                    <a:pt x="50" y="11"/>
                  </a:cubicBezTo>
                  <a:cubicBezTo>
                    <a:pt x="55" y="16"/>
                    <a:pt x="60" y="20"/>
                    <a:pt x="64" y="26"/>
                  </a:cubicBezTo>
                  <a:cubicBezTo>
                    <a:pt x="68" y="31"/>
                    <a:pt x="70" y="38"/>
                    <a:pt x="69" y="44"/>
                  </a:cubicBezTo>
                  <a:cubicBezTo>
                    <a:pt x="69" y="45"/>
                    <a:pt x="69" y="45"/>
                    <a:pt x="69" y="46"/>
                  </a:cubicBezTo>
                  <a:cubicBezTo>
                    <a:pt x="68" y="45"/>
                    <a:pt x="55" y="56"/>
                    <a:pt x="53" y="57"/>
                  </a:cubicBezTo>
                  <a:cubicBezTo>
                    <a:pt x="49" y="61"/>
                    <a:pt x="45" y="65"/>
                    <a:pt x="40" y="68"/>
                  </a:cubicBezTo>
                  <a:close/>
                </a:path>
              </a:pathLst>
            </a:custGeom>
            <a:solidFill>
              <a:srgbClr val="D4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51">
              <a:extLst>
                <a:ext uri="{FF2B5EF4-FFF2-40B4-BE49-F238E27FC236}">
                  <a16:creationId xmlns:a16="http://schemas.microsoft.com/office/drawing/2014/main" xmlns="" id="{1C9690A7-2B75-42DD-B8D8-4B1DB0DC382C}"/>
                </a:ext>
              </a:extLst>
            </p:cNvPr>
            <p:cNvSpPr/>
            <p:nvPr/>
          </p:nvSpPr>
          <p:spPr bwMode="auto">
            <a:xfrm>
              <a:off x="12623801" y="1109663"/>
              <a:ext cx="174625" cy="298450"/>
            </a:xfrm>
            <a:custGeom>
              <a:avLst/>
              <a:gdLst>
                <a:gd name="T0" fmla="*/ 40 w 41"/>
                <a:gd name="T1" fmla="*/ 68 h 70"/>
                <a:gd name="T2" fmla="*/ 31 w 41"/>
                <a:gd name="T3" fmla="*/ 70 h 70"/>
                <a:gd name="T4" fmla="*/ 20 w 41"/>
                <a:gd name="T5" fmla="*/ 43 h 70"/>
                <a:gd name="T6" fmla="*/ 0 w 41"/>
                <a:gd name="T7" fmla="*/ 26 h 70"/>
                <a:gd name="T8" fmla="*/ 18 w 41"/>
                <a:gd name="T9" fmla="*/ 10 h 70"/>
                <a:gd name="T10" fmla="*/ 39 w 41"/>
                <a:gd name="T11" fmla="*/ 3 h 70"/>
                <a:gd name="T12" fmla="*/ 41 w 41"/>
                <a:gd name="T13" fmla="*/ 4 h 70"/>
                <a:gd name="T14" fmla="*/ 40 w 41"/>
                <a:gd name="T15" fmla="*/ 6 h 70"/>
                <a:gd name="T16" fmla="*/ 22 w 41"/>
                <a:gd name="T17" fmla="*/ 24 h 70"/>
                <a:gd name="T18" fmla="*/ 23 w 41"/>
                <a:gd name="T19" fmla="*/ 27 h 70"/>
                <a:gd name="T20" fmla="*/ 37 w 41"/>
                <a:gd name="T21" fmla="*/ 54 h 70"/>
                <a:gd name="T22" fmla="*/ 40 w 41"/>
                <a:gd name="T23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0">
                  <a:moveTo>
                    <a:pt x="40" y="68"/>
                  </a:moveTo>
                  <a:cubicBezTo>
                    <a:pt x="37" y="69"/>
                    <a:pt x="34" y="70"/>
                    <a:pt x="31" y="70"/>
                  </a:cubicBezTo>
                  <a:cubicBezTo>
                    <a:pt x="30" y="60"/>
                    <a:pt x="25" y="51"/>
                    <a:pt x="20" y="43"/>
                  </a:cubicBezTo>
                  <a:cubicBezTo>
                    <a:pt x="15" y="35"/>
                    <a:pt x="9" y="27"/>
                    <a:pt x="0" y="26"/>
                  </a:cubicBezTo>
                  <a:cubicBezTo>
                    <a:pt x="2" y="26"/>
                    <a:pt x="16" y="12"/>
                    <a:pt x="18" y="10"/>
                  </a:cubicBezTo>
                  <a:cubicBezTo>
                    <a:pt x="25" y="5"/>
                    <a:pt x="30" y="0"/>
                    <a:pt x="39" y="3"/>
                  </a:cubicBezTo>
                  <a:cubicBezTo>
                    <a:pt x="40" y="3"/>
                    <a:pt x="40" y="4"/>
                    <a:pt x="41" y="4"/>
                  </a:cubicBezTo>
                  <a:cubicBezTo>
                    <a:pt x="41" y="4"/>
                    <a:pt x="40" y="5"/>
                    <a:pt x="40" y="6"/>
                  </a:cubicBezTo>
                  <a:cubicBezTo>
                    <a:pt x="38" y="13"/>
                    <a:pt x="24" y="16"/>
                    <a:pt x="22" y="24"/>
                  </a:cubicBezTo>
                  <a:cubicBezTo>
                    <a:pt x="22" y="25"/>
                    <a:pt x="22" y="26"/>
                    <a:pt x="23" y="27"/>
                  </a:cubicBezTo>
                  <a:cubicBezTo>
                    <a:pt x="28" y="36"/>
                    <a:pt x="32" y="45"/>
                    <a:pt x="37" y="54"/>
                  </a:cubicBezTo>
                  <a:cubicBezTo>
                    <a:pt x="39" y="58"/>
                    <a:pt x="41" y="63"/>
                    <a:pt x="40" y="68"/>
                  </a:cubicBezTo>
                  <a:close/>
                </a:path>
              </a:pathLst>
            </a:custGeom>
            <a:solidFill>
              <a:srgbClr val="ABA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52">
              <a:extLst>
                <a:ext uri="{FF2B5EF4-FFF2-40B4-BE49-F238E27FC236}">
                  <a16:creationId xmlns:a16="http://schemas.microsoft.com/office/drawing/2014/main" xmlns="" id="{AF78B369-AD3D-4B6A-BCAF-042581B45B63}"/>
                </a:ext>
              </a:extLst>
            </p:cNvPr>
            <p:cNvSpPr/>
            <p:nvPr/>
          </p:nvSpPr>
          <p:spPr bwMode="auto">
            <a:xfrm>
              <a:off x="12790488" y="752475"/>
              <a:ext cx="258763" cy="233363"/>
            </a:xfrm>
            <a:custGeom>
              <a:avLst/>
              <a:gdLst>
                <a:gd name="T0" fmla="*/ 22 w 61"/>
                <a:gd name="T1" fmla="*/ 4 h 55"/>
                <a:gd name="T2" fmla="*/ 36 w 61"/>
                <a:gd name="T3" fmla="*/ 1 h 55"/>
                <a:gd name="T4" fmla="*/ 50 w 61"/>
                <a:gd name="T5" fmla="*/ 13 h 55"/>
                <a:gd name="T6" fmla="*/ 57 w 61"/>
                <a:gd name="T7" fmla="*/ 24 h 55"/>
                <a:gd name="T8" fmla="*/ 60 w 61"/>
                <a:gd name="T9" fmla="*/ 30 h 55"/>
                <a:gd name="T10" fmla="*/ 55 w 61"/>
                <a:gd name="T11" fmla="*/ 39 h 55"/>
                <a:gd name="T12" fmla="*/ 28 w 61"/>
                <a:gd name="T13" fmla="*/ 55 h 55"/>
                <a:gd name="T14" fmla="*/ 4 w 61"/>
                <a:gd name="T15" fmla="*/ 22 h 55"/>
                <a:gd name="T16" fmla="*/ 22 w 61"/>
                <a:gd name="T17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55">
                  <a:moveTo>
                    <a:pt x="22" y="4"/>
                  </a:moveTo>
                  <a:cubicBezTo>
                    <a:pt x="26" y="2"/>
                    <a:pt x="31" y="0"/>
                    <a:pt x="36" y="1"/>
                  </a:cubicBezTo>
                  <a:cubicBezTo>
                    <a:pt x="42" y="2"/>
                    <a:pt x="46" y="8"/>
                    <a:pt x="50" y="13"/>
                  </a:cubicBezTo>
                  <a:cubicBezTo>
                    <a:pt x="52" y="17"/>
                    <a:pt x="55" y="20"/>
                    <a:pt x="57" y="24"/>
                  </a:cubicBezTo>
                  <a:cubicBezTo>
                    <a:pt x="59" y="26"/>
                    <a:pt x="60" y="28"/>
                    <a:pt x="60" y="30"/>
                  </a:cubicBezTo>
                  <a:cubicBezTo>
                    <a:pt x="61" y="34"/>
                    <a:pt x="58" y="37"/>
                    <a:pt x="55" y="39"/>
                  </a:cubicBezTo>
                  <a:cubicBezTo>
                    <a:pt x="47" y="46"/>
                    <a:pt x="38" y="51"/>
                    <a:pt x="28" y="55"/>
                  </a:cubicBezTo>
                  <a:cubicBezTo>
                    <a:pt x="29" y="55"/>
                    <a:pt x="6" y="25"/>
                    <a:pt x="4" y="22"/>
                  </a:cubicBezTo>
                  <a:cubicBezTo>
                    <a:pt x="0" y="12"/>
                    <a:pt x="12" y="8"/>
                    <a:pt x="22" y="4"/>
                  </a:cubicBezTo>
                  <a:close/>
                </a:path>
              </a:pathLst>
            </a:custGeom>
            <a:solidFill>
              <a:srgbClr val="F599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53">
              <a:extLst>
                <a:ext uri="{FF2B5EF4-FFF2-40B4-BE49-F238E27FC236}">
                  <a16:creationId xmlns:a16="http://schemas.microsoft.com/office/drawing/2014/main" xmlns="" id="{21297169-DA45-48F4-8B3F-63EE916F799E}"/>
                </a:ext>
              </a:extLst>
            </p:cNvPr>
            <p:cNvSpPr/>
            <p:nvPr/>
          </p:nvSpPr>
          <p:spPr bwMode="auto">
            <a:xfrm>
              <a:off x="10609263" y="1887538"/>
              <a:ext cx="369888" cy="331788"/>
            </a:xfrm>
            <a:custGeom>
              <a:avLst/>
              <a:gdLst>
                <a:gd name="T0" fmla="*/ 81 w 87"/>
                <a:gd name="T1" fmla="*/ 57 h 78"/>
                <a:gd name="T2" fmla="*/ 27 w 87"/>
                <a:gd name="T3" fmla="*/ 72 h 78"/>
                <a:gd name="T4" fmla="*/ 2 w 87"/>
                <a:gd name="T5" fmla="*/ 78 h 78"/>
                <a:gd name="T6" fmla="*/ 2 w 87"/>
                <a:gd name="T7" fmla="*/ 78 h 78"/>
                <a:gd name="T8" fmla="*/ 6 w 87"/>
                <a:gd name="T9" fmla="*/ 65 h 78"/>
                <a:gd name="T10" fmla="*/ 13 w 87"/>
                <a:gd name="T11" fmla="*/ 56 h 78"/>
                <a:gd name="T12" fmla="*/ 77 w 87"/>
                <a:gd name="T13" fmla="*/ 23 h 78"/>
                <a:gd name="T14" fmla="*/ 85 w 87"/>
                <a:gd name="T15" fmla="*/ 51 h 78"/>
                <a:gd name="T16" fmla="*/ 84 w 87"/>
                <a:gd name="T17" fmla="*/ 55 h 78"/>
                <a:gd name="T18" fmla="*/ 81 w 87"/>
                <a:gd name="T19" fmla="*/ 5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78">
                  <a:moveTo>
                    <a:pt x="81" y="57"/>
                  </a:moveTo>
                  <a:cubicBezTo>
                    <a:pt x="63" y="65"/>
                    <a:pt x="45" y="68"/>
                    <a:pt x="27" y="72"/>
                  </a:cubicBezTo>
                  <a:cubicBezTo>
                    <a:pt x="19" y="74"/>
                    <a:pt x="11" y="76"/>
                    <a:pt x="2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0" y="74"/>
                    <a:pt x="3" y="69"/>
                    <a:pt x="6" y="65"/>
                  </a:cubicBezTo>
                  <a:cubicBezTo>
                    <a:pt x="8" y="62"/>
                    <a:pt x="11" y="59"/>
                    <a:pt x="13" y="56"/>
                  </a:cubicBezTo>
                  <a:cubicBezTo>
                    <a:pt x="29" y="34"/>
                    <a:pt x="54" y="0"/>
                    <a:pt x="77" y="23"/>
                  </a:cubicBezTo>
                  <a:cubicBezTo>
                    <a:pt x="84" y="30"/>
                    <a:pt x="87" y="41"/>
                    <a:pt x="85" y="51"/>
                  </a:cubicBezTo>
                  <a:cubicBezTo>
                    <a:pt x="85" y="53"/>
                    <a:pt x="85" y="54"/>
                    <a:pt x="84" y="55"/>
                  </a:cubicBezTo>
                  <a:cubicBezTo>
                    <a:pt x="83" y="56"/>
                    <a:pt x="82" y="57"/>
                    <a:pt x="81" y="57"/>
                  </a:cubicBezTo>
                  <a:close/>
                </a:path>
              </a:pathLst>
            </a:custGeom>
            <a:solidFill>
              <a:srgbClr val="EDE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54">
              <a:extLst>
                <a:ext uri="{FF2B5EF4-FFF2-40B4-BE49-F238E27FC236}">
                  <a16:creationId xmlns:a16="http://schemas.microsoft.com/office/drawing/2014/main" xmlns="" id="{8F9A2A51-1D74-49BD-BFD4-FC80B1082BEB}"/>
                </a:ext>
              </a:extLst>
            </p:cNvPr>
            <p:cNvSpPr/>
            <p:nvPr/>
          </p:nvSpPr>
          <p:spPr bwMode="auto">
            <a:xfrm>
              <a:off x="10826751" y="871538"/>
              <a:ext cx="1984375" cy="1271588"/>
            </a:xfrm>
            <a:custGeom>
              <a:avLst/>
              <a:gdLst>
                <a:gd name="T0" fmla="*/ 431 w 467"/>
                <a:gd name="T1" fmla="*/ 1 h 299"/>
                <a:gd name="T2" fmla="*/ 436 w 467"/>
                <a:gd name="T3" fmla="*/ 1 h 299"/>
                <a:gd name="T4" fmla="*/ 441 w 467"/>
                <a:gd name="T5" fmla="*/ 6 h 299"/>
                <a:gd name="T6" fmla="*/ 467 w 467"/>
                <a:gd name="T7" fmla="*/ 48 h 299"/>
                <a:gd name="T8" fmla="*/ 445 w 467"/>
                <a:gd name="T9" fmla="*/ 60 h 299"/>
                <a:gd name="T10" fmla="*/ 307 w 467"/>
                <a:gd name="T11" fmla="*/ 140 h 299"/>
                <a:gd name="T12" fmla="*/ 131 w 467"/>
                <a:gd name="T13" fmla="*/ 242 h 299"/>
                <a:gd name="T14" fmla="*/ 25 w 467"/>
                <a:gd name="T15" fmla="*/ 299 h 299"/>
                <a:gd name="T16" fmla="*/ 25 w 467"/>
                <a:gd name="T17" fmla="*/ 282 h 299"/>
                <a:gd name="T18" fmla="*/ 14 w 467"/>
                <a:gd name="T19" fmla="*/ 276 h 299"/>
                <a:gd name="T20" fmla="*/ 18 w 467"/>
                <a:gd name="T21" fmla="*/ 269 h 299"/>
                <a:gd name="T22" fmla="*/ 17 w 467"/>
                <a:gd name="T23" fmla="*/ 262 h 299"/>
                <a:gd name="T24" fmla="*/ 0 w 467"/>
                <a:gd name="T25" fmla="*/ 256 h 299"/>
                <a:gd name="T26" fmla="*/ 117 w 467"/>
                <a:gd name="T27" fmla="*/ 183 h 299"/>
                <a:gd name="T28" fmla="*/ 429 w 467"/>
                <a:gd name="T29" fmla="*/ 2 h 299"/>
                <a:gd name="T30" fmla="*/ 431 w 467"/>
                <a:gd name="T31" fmla="*/ 1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299">
                  <a:moveTo>
                    <a:pt x="431" y="1"/>
                  </a:moveTo>
                  <a:cubicBezTo>
                    <a:pt x="433" y="1"/>
                    <a:pt x="434" y="0"/>
                    <a:pt x="436" y="1"/>
                  </a:cubicBezTo>
                  <a:cubicBezTo>
                    <a:pt x="438" y="1"/>
                    <a:pt x="440" y="4"/>
                    <a:pt x="441" y="6"/>
                  </a:cubicBezTo>
                  <a:cubicBezTo>
                    <a:pt x="450" y="20"/>
                    <a:pt x="459" y="35"/>
                    <a:pt x="467" y="48"/>
                  </a:cubicBezTo>
                  <a:cubicBezTo>
                    <a:pt x="467" y="47"/>
                    <a:pt x="446" y="59"/>
                    <a:pt x="445" y="60"/>
                  </a:cubicBezTo>
                  <a:cubicBezTo>
                    <a:pt x="399" y="86"/>
                    <a:pt x="353" y="113"/>
                    <a:pt x="307" y="140"/>
                  </a:cubicBezTo>
                  <a:cubicBezTo>
                    <a:pt x="248" y="174"/>
                    <a:pt x="190" y="208"/>
                    <a:pt x="131" y="242"/>
                  </a:cubicBezTo>
                  <a:cubicBezTo>
                    <a:pt x="96" y="261"/>
                    <a:pt x="61" y="283"/>
                    <a:pt x="25" y="299"/>
                  </a:cubicBezTo>
                  <a:cubicBezTo>
                    <a:pt x="25" y="293"/>
                    <a:pt x="28" y="288"/>
                    <a:pt x="25" y="282"/>
                  </a:cubicBezTo>
                  <a:cubicBezTo>
                    <a:pt x="22" y="278"/>
                    <a:pt x="18" y="276"/>
                    <a:pt x="14" y="276"/>
                  </a:cubicBezTo>
                  <a:cubicBezTo>
                    <a:pt x="15" y="274"/>
                    <a:pt x="17" y="272"/>
                    <a:pt x="18" y="269"/>
                  </a:cubicBezTo>
                  <a:cubicBezTo>
                    <a:pt x="19" y="267"/>
                    <a:pt x="19" y="264"/>
                    <a:pt x="17" y="262"/>
                  </a:cubicBezTo>
                  <a:cubicBezTo>
                    <a:pt x="13" y="257"/>
                    <a:pt x="5" y="259"/>
                    <a:pt x="0" y="256"/>
                  </a:cubicBezTo>
                  <a:cubicBezTo>
                    <a:pt x="39" y="231"/>
                    <a:pt x="77" y="206"/>
                    <a:pt x="117" y="183"/>
                  </a:cubicBezTo>
                  <a:cubicBezTo>
                    <a:pt x="225" y="130"/>
                    <a:pt x="320" y="54"/>
                    <a:pt x="429" y="2"/>
                  </a:cubicBezTo>
                  <a:cubicBezTo>
                    <a:pt x="429" y="2"/>
                    <a:pt x="430" y="1"/>
                    <a:pt x="431" y="1"/>
                  </a:cubicBezTo>
                  <a:close/>
                </a:path>
              </a:pathLst>
            </a:custGeom>
            <a:solidFill>
              <a:srgbClr val="86E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55">
              <a:extLst>
                <a:ext uri="{FF2B5EF4-FFF2-40B4-BE49-F238E27FC236}">
                  <a16:creationId xmlns:a16="http://schemas.microsoft.com/office/drawing/2014/main" xmlns="" id="{05FDB4E9-C5B6-4CFB-A456-6E0EA9491BB1}"/>
                </a:ext>
              </a:extLst>
            </p:cNvPr>
            <p:cNvSpPr/>
            <p:nvPr/>
          </p:nvSpPr>
          <p:spPr bwMode="auto">
            <a:xfrm>
              <a:off x="10826751" y="871538"/>
              <a:ext cx="1933575" cy="1109663"/>
            </a:xfrm>
            <a:custGeom>
              <a:avLst/>
              <a:gdLst>
                <a:gd name="T0" fmla="*/ 122 w 455"/>
                <a:gd name="T1" fmla="*/ 194 h 261"/>
                <a:gd name="T2" fmla="*/ 284 w 455"/>
                <a:gd name="T3" fmla="*/ 99 h 261"/>
                <a:gd name="T4" fmla="*/ 364 w 455"/>
                <a:gd name="T5" fmla="*/ 50 h 261"/>
                <a:gd name="T6" fmla="*/ 414 w 455"/>
                <a:gd name="T7" fmla="*/ 26 h 261"/>
                <a:gd name="T8" fmla="*/ 436 w 455"/>
                <a:gd name="T9" fmla="*/ 1 h 261"/>
                <a:gd name="T10" fmla="*/ 431 w 455"/>
                <a:gd name="T11" fmla="*/ 1 h 261"/>
                <a:gd name="T12" fmla="*/ 429 w 455"/>
                <a:gd name="T13" fmla="*/ 2 h 261"/>
                <a:gd name="T14" fmla="*/ 117 w 455"/>
                <a:gd name="T15" fmla="*/ 183 h 261"/>
                <a:gd name="T16" fmla="*/ 0 w 455"/>
                <a:gd name="T17" fmla="*/ 256 h 261"/>
                <a:gd name="T18" fmla="*/ 16 w 455"/>
                <a:gd name="T19" fmla="*/ 261 h 261"/>
                <a:gd name="T20" fmla="*/ 122 w 455"/>
                <a:gd name="T21" fmla="*/ 19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5" h="261">
                  <a:moveTo>
                    <a:pt x="122" y="194"/>
                  </a:moveTo>
                  <a:cubicBezTo>
                    <a:pt x="176" y="162"/>
                    <a:pt x="231" y="133"/>
                    <a:pt x="284" y="99"/>
                  </a:cubicBezTo>
                  <a:cubicBezTo>
                    <a:pt x="311" y="83"/>
                    <a:pt x="337" y="66"/>
                    <a:pt x="364" y="50"/>
                  </a:cubicBezTo>
                  <a:cubicBezTo>
                    <a:pt x="380" y="41"/>
                    <a:pt x="398" y="35"/>
                    <a:pt x="414" y="26"/>
                  </a:cubicBezTo>
                  <a:cubicBezTo>
                    <a:pt x="419" y="24"/>
                    <a:pt x="455" y="6"/>
                    <a:pt x="436" y="1"/>
                  </a:cubicBezTo>
                  <a:cubicBezTo>
                    <a:pt x="434" y="0"/>
                    <a:pt x="433" y="1"/>
                    <a:pt x="431" y="1"/>
                  </a:cubicBezTo>
                  <a:cubicBezTo>
                    <a:pt x="430" y="1"/>
                    <a:pt x="429" y="2"/>
                    <a:pt x="429" y="2"/>
                  </a:cubicBezTo>
                  <a:cubicBezTo>
                    <a:pt x="320" y="54"/>
                    <a:pt x="225" y="130"/>
                    <a:pt x="117" y="183"/>
                  </a:cubicBezTo>
                  <a:cubicBezTo>
                    <a:pt x="77" y="206"/>
                    <a:pt x="39" y="231"/>
                    <a:pt x="0" y="256"/>
                  </a:cubicBezTo>
                  <a:cubicBezTo>
                    <a:pt x="4" y="259"/>
                    <a:pt x="12" y="258"/>
                    <a:pt x="16" y="261"/>
                  </a:cubicBezTo>
                  <a:cubicBezTo>
                    <a:pt x="51" y="238"/>
                    <a:pt x="86" y="215"/>
                    <a:pt x="122" y="194"/>
                  </a:cubicBezTo>
                  <a:close/>
                </a:path>
              </a:pathLst>
            </a:custGeom>
            <a:solidFill>
              <a:srgbClr val="79C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56">
              <a:extLst>
                <a:ext uri="{FF2B5EF4-FFF2-40B4-BE49-F238E27FC236}">
                  <a16:creationId xmlns:a16="http://schemas.microsoft.com/office/drawing/2014/main" xmlns="" id="{754D184D-E45A-42B1-9652-C4B3EDE94415}"/>
                </a:ext>
              </a:extLst>
            </p:cNvPr>
            <p:cNvSpPr/>
            <p:nvPr/>
          </p:nvSpPr>
          <p:spPr bwMode="auto">
            <a:xfrm>
              <a:off x="10609263" y="2125663"/>
              <a:ext cx="114300" cy="93663"/>
            </a:xfrm>
            <a:custGeom>
              <a:avLst/>
              <a:gdLst>
                <a:gd name="T0" fmla="*/ 27 w 27"/>
                <a:gd name="T1" fmla="*/ 16 h 22"/>
                <a:gd name="T2" fmla="*/ 2 w 27"/>
                <a:gd name="T3" fmla="*/ 22 h 22"/>
                <a:gd name="T4" fmla="*/ 2 w 27"/>
                <a:gd name="T5" fmla="*/ 22 h 22"/>
                <a:gd name="T6" fmla="*/ 6 w 27"/>
                <a:gd name="T7" fmla="*/ 9 h 22"/>
                <a:gd name="T8" fmla="*/ 13 w 27"/>
                <a:gd name="T9" fmla="*/ 0 h 22"/>
                <a:gd name="T10" fmla="*/ 21 w 27"/>
                <a:gd name="T11" fmla="*/ 7 h 22"/>
                <a:gd name="T12" fmla="*/ 27 w 27"/>
                <a:gd name="T1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2">
                  <a:moveTo>
                    <a:pt x="27" y="16"/>
                  </a:moveTo>
                  <a:cubicBezTo>
                    <a:pt x="19" y="18"/>
                    <a:pt x="11" y="20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18"/>
                    <a:pt x="3" y="13"/>
                    <a:pt x="6" y="9"/>
                  </a:cubicBezTo>
                  <a:cubicBezTo>
                    <a:pt x="8" y="6"/>
                    <a:pt x="11" y="3"/>
                    <a:pt x="13" y="0"/>
                  </a:cubicBezTo>
                  <a:cubicBezTo>
                    <a:pt x="16" y="1"/>
                    <a:pt x="18" y="4"/>
                    <a:pt x="21" y="7"/>
                  </a:cubicBezTo>
                  <a:cubicBezTo>
                    <a:pt x="23" y="10"/>
                    <a:pt x="26" y="13"/>
                    <a:pt x="27" y="16"/>
                  </a:cubicBezTo>
                  <a:close/>
                </a:path>
              </a:pathLst>
            </a:custGeom>
            <a:solidFill>
              <a:srgbClr val="69B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57">
              <a:extLst>
                <a:ext uri="{FF2B5EF4-FFF2-40B4-BE49-F238E27FC236}">
                  <a16:creationId xmlns:a16="http://schemas.microsoft.com/office/drawing/2014/main" xmlns="" id="{363086DE-2245-445B-AFA4-0EF6F0ED1D0E}"/>
                </a:ext>
              </a:extLst>
            </p:cNvPr>
            <p:cNvSpPr/>
            <p:nvPr/>
          </p:nvSpPr>
          <p:spPr bwMode="auto">
            <a:xfrm>
              <a:off x="12641263" y="790575"/>
              <a:ext cx="293688" cy="298450"/>
            </a:xfrm>
            <a:custGeom>
              <a:avLst/>
              <a:gdLst>
                <a:gd name="T0" fmla="*/ 36 w 69"/>
                <a:gd name="T1" fmla="*/ 68 h 70"/>
                <a:gd name="T2" fmla="*/ 27 w 69"/>
                <a:gd name="T3" fmla="*/ 70 h 70"/>
                <a:gd name="T4" fmla="*/ 19 w 69"/>
                <a:gd name="T5" fmla="*/ 42 h 70"/>
                <a:gd name="T6" fmla="*/ 0 w 69"/>
                <a:gd name="T7" fmla="*/ 23 h 70"/>
                <a:gd name="T8" fmla="*/ 20 w 69"/>
                <a:gd name="T9" fmla="*/ 9 h 70"/>
                <a:gd name="T10" fmla="*/ 42 w 69"/>
                <a:gd name="T11" fmla="*/ 4 h 70"/>
                <a:gd name="T12" fmla="*/ 43 w 69"/>
                <a:gd name="T13" fmla="*/ 4 h 70"/>
                <a:gd name="T14" fmla="*/ 52 w 69"/>
                <a:gd name="T15" fmla="*/ 12 h 70"/>
                <a:gd name="T16" fmla="*/ 64 w 69"/>
                <a:gd name="T17" fmla="*/ 29 h 70"/>
                <a:gd name="T18" fmla="*/ 68 w 69"/>
                <a:gd name="T19" fmla="*/ 47 h 70"/>
                <a:gd name="T20" fmla="*/ 67 w 69"/>
                <a:gd name="T21" fmla="*/ 49 h 70"/>
                <a:gd name="T22" fmla="*/ 51 w 69"/>
                <a:gd name="T23" fmla="*/ 59 h 70"/>
                <a:gd name="T24" fmla="*/ 36 w 69"/>
                <a:gd name="T25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70">
                  <a:moveTo>
                    <a:pt x="36" y="68"/>
                  </a:moveTo>
                  <a:cubicBezTo>
                    <a:pt x="34" y="69"/>
                    <a:pt x="31" y="70"/>
                    <a:pt x="27" y="70"/>
                  </a:cubicBezTo>
                  <a:cubicBezTo>
                    <a:pt x="28" y="60"/>
                    <a:pt x="23" y="51"/>
                    <a:pt x="19" y="42"/>
                  </a:cubicBezTo>
                  <a:cubicBezTo>
                    <a:pt x="14" y="34"/>
                    <a:pt x="9" y="25"/>
                    <a:pt x="0" y="23"/>
                  </a:cubicBezTo>
                  <a:cubicBezTo>
                    <a:pt x="3" y="23"/>
                    <a:pt x="17" y="10"/>
                    <a:pt x="20" y="9"/>
                  </a:cubicBezTo>
                  <a:cubicBezTo>
                    <a:pt x="27" y="4"/>
                    <a:pt x="33" y="0"/>
                    <a:pt x="42" y="4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6" y="6"/>
                    <a:pt x="49" y="9"/>
                    <a:pt x="52" y="12"/>
                  </a:cubicBezTo>
                  <a:cubicBezTo>
                    <a:pt x="56" y="17"/>
                    <a:pt x="61" y="22"/>
                    <a:pt x="64" y="29"/>
                  </a:cubicBezTo>
                  <a:cubicBezTo>
                    <a:pt x="67" y="34"/>
                    <a:pt x="69" y="41"/>
                    <a:pt x="68" y="47"/>
                  </a:cubicBezTo>
                  <a:cubicBezTo>
                    <a:pt x="68" y="47"/>
                    <a:pt x="68" y="48"/>
                    <a:pt x="67" y="49"/>
                  </a:cubicBezTo>
                  <a:cubicBezTo>
                    <a:pt x="67" y="48"/>
                    <a:pt x="53" y="58"/>
                    <a:pt x="51" y="59"/>
                  </a:cubicBezTo>
                  <a:cubicBezTo>
                    <a:pt x="46" y="62"/>
                    <a:pt x="42" y="66"/>
                    <a:pt x="36" y="68"/>
                  </a:cubicBezTo>
                  <a:close/>
                </a:path>
              </a:pathLst>
            </a:custGeom>
            <a:solidFill>
              <a:srgbClr val="C8D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58">
              <a:extLst>
                <a:ext uri="{FF2B5EF4-FFF2-40B4-BE49-F238E27FC236}">
                  <a16:creationId xmlns:a16="http://schemas.microsoft.com/office/drawing/2014/main" xmlns="" id="{6AB46089-4147-48D6-AE21-936F4C428695}"/>
                </a:ext>
              </a:extLst>
            </p:cNvPr>
            <p:cNvSpPr/>
            <p:nvPr/>
          </p:nvSpPr>
          <p:spPr bwMode="auto">
            <a:xfrm>
              <a:off x="12641263" y="790575"/>
              <a:ext cx="182563" cy="298450"/>
            </a:xfrm>
            <a:custGeom>
              <a:avLst/>
              <a:gdLst>
                <a:gd name="T0" fmla="*/ 36 w 43"/>
                <a:gd name="T1" fmla="*/ 68 h 70"/>
                <a:gd name="T2" fmla="*/ 27 w 43"/>
                <a:gd name="T3" fmla="*/ 70 h 70"/>
                <a:gd name="T4" fmla="*/ 19 w 43"/>
                <a:gd name="T5" fmla="*/ 42 h 70"/>
                <a:gd name="T6" fmla="*/ 0 w 43"/>
                <a:gd name="T7" fmla="*/ 23 h 70"/>
                <a:gd name="T8" fmla="*/ 20 w 43"/>
                <a:gd name="T9" fmla="*/ 9 h 70"/>
                <a:gd name="T10" fmla="*/ 42 w 43"/>
                <a:gd name="T11" fmla="*/ 4 h 70"/>
                <a:gd name="T12" fmla="*/ 43 w 43"/>
                <a:gd name="T13" fmla="*/ 4 h 70"/>
                <a:gd name="T14" fmla="*/ 42 w 43"/>
                <a:gd name="T15" fmla="*/ 7 h 70"/>
                <a:gd name="T16" fmla="*/ 23 w 43"/>
                <a:gd name="T17" fmla="*/ 23 h 70"/>
                <a:gd name="T18" fmla="*/ 23 w 43"/>
                <a:gd name="T19" fmla="*/ 26 h 70"/>
                <a:gd name="T20" fmla="*/ 35 w 43"/>
                <a:gd name="T21" fmla="*/ 54 h 70"/>
                <a:gd name="T22" fmla="*/ 36 w 43"/>
                <a:gd name="T23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70">
                  <a:moveTo>
                    <a:pt x="36" y="68"/>
                  </a:moveTo>
                  <a:cubicBezTo>
                    <a:pt x="34" y="69"/>
                    <a:pt x="31" y="70"/>
                    <a:pt x="27" y="70"/>
                  </a:cubicBezTo>
                  <a:cubicBezTo>
                    <a:pt x="28" y="60"/>
                    <a:pt x="23" y="51"/>
                    <a:pt x="19" y="42"/>
                  </a:cubicBezTo>
                  <a:cubicBezTo>
                    <a:pt x="14" y="34"/>
                    <a:pt x="9" y="25"/>
                    <a:pt x="0" y="23"/>
                  </a:cubicBezTo>
                  <a:cubicBezTo>
                    <a:pt x="3" y="23"/>
                    <a:pt x="17" y="10"/>
                    <a:pt x="20" y="9"/>
                  </a:cubicBezTo>
                  <a:cubicBezTo>
                    <a:pt x="27" y="4"/>
                    <a:pt x="33" y="0"/>
                    <a:pt x="42" y="4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3" y="5"/>
                    <a:pt x="42" y="6"/>
                    <a:pt x="42" y="7"/>
                  </a:cubicBezTo>
                  <a:cubicBezTo>
                    <a:pt x="39" y="14"/>
                    <a:pt x="25" y="15"/>
                    <a:pt x="23" y="23"/>
                  </a:cubicBezTo>
                  <a:cubicBezTo>
                    <a:pt x="22" y="24"/>
                    <a:pt x="23" y="25"/>
                    <a:pt x="23" y="26"/>
                  </a:cubicBezTo>
                  <a:cubicBezTo>
                    <a:pt x="27" y="36"/>
                    <a:pt x="31" y="45"/>
                    <a:pt x="35" y="54"/>
                  </a:cubicBezTo>
                  <a:cubicBezTo>
                    <a:pt x="37" y="59"/>
                    <a:pt x="39" y="64"/>
                    <a:pt x="36" y="68"/>
                  </a:cubicBezTo>
                  <a:close/>
                </a:path>
              </a:pathLst>
            </a:custGeom>
            <a:solidFill>
              <a:srgbClr val="A1A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59">
              <a:extLst>
                <a:ext uri="{FF2B5EF4-FFF2-40B4-BE49-F238E27FC236}">
                  <a16:creationId xmlns:a16="http://schemas.microsoft.com/office/drawing/2014/main" xmlns="" id="{29729536-6058-438A-8E85-2EE640AEA1BF}"/>
                </a:ext>
              </a:extLst>
            </p:cNvPr>
            <p:cNvSpPr/>
            <p:nvPr/>
          </p:nvSpPr>
          <p:spPr bwMode="auto">
            <a:xfrm>
              <a:off x="11833226" y="30163"/>
              <a:ext cx="273050" cy="228600"/>
            </a:xfrm>
            <a:custGeom>
              <a:avLst/>
              <a:gdLst>
                <a:gd name="T0" fmla="*/ 18 w 64"/>
                <a:gd name="T1" fmla="*/ 7 h 54"/>
                <a:gd name="T2" fmla="*/ 31 w 64"/>
                <a:gd name="T3" fmla="*/ 0 h 54"/>
                <a:gd name="T4" fmla="*/ 48 w 64"/>
                <a:gd name="T5" fmla="*/ 7 h 54"/>
                <a:gd name="T6" fmla="*/ 58 w 64"/>
                <a:gd name="T7" fmla="*/ 15 h 54"/>
                <a:gd name="T8" fmla="*/ 63 w 64"/>
                <a:gd name="T9" fmla="*/ 20 h 54"/>
                <a:gd name="T10" fmla="*/ 60 w 64"/>
                <a:gd name="T11" fmla="*/ 31 h 54"/>
                <a:gd name="T12" fmla="*/ 40 w 64"/>
                <a:gd name="T13" fmla="*/ 54 h 54"/>
                <a:gd name="T14" fmla="*/ 8 w 64"/>
                <a:gd name="T15" fmla="*/ 30 h 54"/>
                <a:gd name="T16" fmla="*/ 18 w 64"/>
                <a:gd name="T17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54">
                  <a:moveTo>
                    <a:pt x="18" y="7"/>
                  </a:moveTo>
                  <a:cubicBezTo>
                    <a:pt x="22" y="4"/>
                    <a:pt x="26" y="0"/>
                    <a:pt x="31" y="0"/>
                  </a:cubicBezTo>
                  <a:cubicBezTo>
                    <a:pt x="38" y="0"/>
                    <a:pt x="43" y="4"/>
                    <a:pt x="48" y="7"/>
                  </a:cubicBezTo>
                  <a:cubicBezTo>
                    <a:pt x="52" y="10"/>
                    <a:pt x="55" y="13"/>
                    <a:pt x="58" y="15"/>
                  </a:cubicBezTo>
                  <a:cubicBezTo>
                    <a:pt x="60" y="17"/>
                    <a:pt x="62" y="18"/>
                    <a:pt x="63" y="20"/>
                  </a:cubicBezTo>
                  <a:cubicBezTo>
                    <a:pt x="64" y="24"/>
                    <a:pt x="63" y="28"/>
                    <a:pt x="60" y="31"/>
                  </a:cubicBezTo>
                  <a:cubicBezTo>
                    <a:pt x="55" y="40"/>
                    <a:pt x="48" y="48"/>
                    <a:pt x="40" y="54"/>
                  </a:cubicBezTo>
                  <a:cubicBezTo>
                    <a:pt x="41" y="53"/>
                    <a:pt x="10" y="32"/>
                    <a:pt x="8" y="30"/>
                  </a:cubicBezTo>
                  <a:cubicBezTo>
                    <a:pt x="0" y="22"/>
                    <a:pt x="11" y="14"/>
                    <a:pt x="18" y="7"/>
                  </a:cubicBezTo>
                  <a:close/>
                </a:path>
              </a:pathLst>
            </a:custGeom>
            <a:solidFill>
              <a:srgbClr val="95C7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60">
              <a:extLst>
                <a:ext uri="{FF2B5EF4-FFF2-40B4-BE49-F238E27FC236}">
                  <a16:creationId xmlns:a16="http://schemas.microsoft.com/office/drawing/2014/main" xmlns="" id="{013CF71A-6E6F-4D62-8571-7677F7CE542D}"/>
                </a:ext>
              </a:extLst>
            </p:cNvPr>
            <p:cNvSpPr/>
            <p:nvPr/>
          </p:nvSpPr>
          <p:spPr bwMode="auto">
            <a:xfrm>
              <a:off x="10175876" y="1743075"/>
              <a:ext cx="314325" cy="382588"/>
            </a:xfrm>
            <a:custGeom>
              <a:avLst/>
              <a:gdLst>
                <a:gd name="T0" fmla="*/ 71 w 74"/>
                <a:gd name="T1" fmla="*/ 46 h 90"/>
                <a:gd name="T2" fmla="*/ 25 w 74"/>
                <a:gd name="T3" fmla="*/ 76 h 90"/>
                <a:gd name="T4" fmla="*/ 3 w 74"/>
                <a:gd name="T5" fmla="*/ 90 h 90"/>
                <a:gd name="T6" fmla="*/ 2 w 74"/>
                <a:gd name="T7" fmla="*/ 89 h 90"/>
                <a:gd name="T8" fmla="*/ 3 w 74"/>
                <a:gd name="T9" fmla="*/ 76 h 90"/>
                <a:gd name="T10" fmla="*/ 6 w 74"/>
                <a:gd name="T11" fmla="*/ 65 h 90"/>
                <a:gd name="T12" fmla="*/ 57 w 74"/>
                <a:gd name="T13" fmla="*/ 15 h 90"/>
                <a:gd name="T14" fmla="*/ 74 w 74"/>
                <a:gd name="T15" fmla="*/ 39 h 90"/>
                <a:gd name="T16" fmla="*/ 74 w 74"/>
                <a:gd name="T17" fmla="*/ 43 h 90"/>
                <a:gd name="T18" fmla="*/ 71 w 74"/>
                <a:gd name="T19" fmla="*/ 4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90">
                  <a:moveTo>
                    <a:pt x="71" y="46"/>
                  </a:moveTo>
                  <a:cubicBezTo>
                    <a:pt x="57" y="59"/>
                    <a:pt x="41" y="67"/>
                    <a:pt x="25" y="76"/>
                  </a:cubicBezTo>
                  <a:cubicBezTo>
                    <a:pt x="17" y="81"/>
                    <a:pt x="10" y="85"/>
                    <a:pt x="3" y="90"/>
                  </a:cubicBezTo>
                  <a:cubicBezTo>
                    <a:pt x="3" y="89"/>
                    <a:pt x="3" y="89"/>
                    <a:pt x="2" y="89"/>
                  </a:cubicBezTo>
                  <a:cubicBezTo>
                    <a:pt x="0" y="86"/>
                    <a:pt x="1" y="80"/>
                    <a:pt x="3" y="76"/>
                  </a:cubicBezTo>
                  <a:cubicBezTo>
                    <a:pt x="4" y="73"/>
                    <a:pt x="5" y="69"/>
                    <a:pt x="6" y="65"/>
                  </a:cubicBezTo>
                  <a:cubicBezTo>
                    <a:pt x="15" y="40"/>
                    <a:pt x="29" y="0"/>
                    <a:pt x="57" y="15"/>
                  </a:cubicBezTo>
                  <a:cubicBezTo>
                    <a:pt x="66" y="19"/>
                    <a:pt x="73" y="29"/>
                    <a:pt x="74" y="39"/>
                  </a:cubicBezTo>
                  <a:cubicBezTo>
                    <a:pt x="74" y="40"/>
                    <a:pt x="74" y="42"/>
                    <a:pt x="74" y="43"/>
                  </a:cubicBezTo>
                  <a:cubicBezTo>
                    <a:pt x="73" y="44"/>
                    <a:pt x="72" y="45"/>
                    <a:pt x="71" y="46"/>
                  </a:cubicBezTo>
                  <a:close/>
                </a:path>
              </a:pathLst>
            </a:custGeom>
            <a:solidFill>
              <a:srgbClr val="EDE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1">
              <a:extLst>
                <a:ext uri="{FF2B5EF4-FFF2-40B4-BE49-F238E27FC236}">
                  <a16:creationId xmlns:a16="http://schemas.microsoft.com/office/drawing/2014/main" xmlns="" id="{B9C9345C-19F7-4E60-9F05-A0230CB1B7F8}"/>
                </a:ext>
              </a:extLst>
            </p:cNvPr>
            <p:cNvSpPr/>
            <p:nvPr/>
          </p:nvSpPr>
          <p:spPr bwMode="auto">
            <a:xfrm>
              <a:off x="10307638" y="220663"/>
              <a:ext cx="1628775" cy="1735138"/>
            </a:xfrm>
            <a:custGeom>
              <a:avLst/>
              <a:gdLst>
                <a:gd name="T0" fmla="*/ 335 w 383"/>
                <a:gd name="T1" fmla="*/ 2 h 408"/>
                <a:gd name="T2" fmla="*/ 339 w 383"/>
                <a:gd name="T3" fmla="*/ 0 h 408"/>
                <a:gd name="T4" fmla="*/ 346 w 383"/>
                <a:gd name="T5" fmla="*/ 4 h 408"/>
                <a:gd name="T6" fmla="*/ 383 w 383"/>
                <a:gd name="T7" fmla="*/ 36 h 408"/>
                <a:gd name="T8" fmla="*/ 366 w 383"/>
                <a:gd name="T9" fmla="*/ 54 h 408"/>
                <a:gd name="T10" fmla="*/ 258 w 383"/>
                <a:gd name="T11" fmla="*/ 172 h 408"/>
                <a:gd name="T12" fmla="*/ 121 w 383"/>
                <a:gd name="T13" fmla="*/ 322 h 408"/>
                <a:gd name="T14" fmla="*/ 36 w 383"/>
                <a:gd name="T15" fmla="*/ 408 h 408"/>
                <a:gd name="T16" fmla="*/ 31 w 383"/>
                <a:gd name="T17" fmla="*/ 392 h 408"/>
                <a:gd name="T18" fmla="*/ 19 w 383"/>
                <a:gd name="T19" fmla="*/ 390 h 408"/>
                <a:gd name="T20" fmla="*/ 21 w 383"/>
                <a:gd name="T21" fmla="*/ 382 h 408"/>
                <a:gd name="T22" fmla="*/ 18 w 383"/>
                <a:gd name="T23" fmla="*/ 375 h 408"/>
                <a:gd name="T24" fmla="*/ 0 w 383"/>
                <a:gd name="T25" fmla="*/ 375 h 408"/>
                <a:gd name="T26" fmla="*/ 89 w 383"/>
                <a:gd name="T27" fmla="*/ 269 h 408"/>
                <a:gd name="T28" fmla="*/ 333 w 383"/>
                <a:gd name="T29" fmla="*/ 4 h 408"/>
                <a:gd name="T30" fmla="*/ 335 w 383"/>
                <a:gd name="T31" fmla="*/ 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3" h="408">
                  <a:moveTo>
                    <a:pt x="335" y="2"/>
                  </a:moveTo>
                  <a:cubicBezTo>
                    <a:pt x="336" y="1"/>
                    <a:pt x="337" y="0"/>
                    <a:pt x="339" y="0"/>
                  </a:cubicBezTo>
                  <a:cubicBezTo>
                    <a:pt x="342" y="0"/>
                    <a:pt x="344" y="2"/>
                    <a:pt x="346" y="4"/>
                  </a:cubicBezTo>
                  <a:cubicBezTo>
                    <a:pt x="358" y="14"/>
                    <a:pt x="372" y="26"/>
                    <a:pt x="383" y="36"/>
                  </a:cubicBezTo>
                  <a:cubicBezTo>
                    <a:pt x="383" y="35"/>
                    <a:pt x="367" y="53"/>
                    <a:pt x="366" y="54"/>
                  </a:cubicBezTo>
                  <a:cubicBezTo>
                    <a:pt x="329" y="93"/>
                    <a:pt x="294" y="133"/>
                    <a:pt x="258" y="172"/>
                  </a:cubicBezTo>
                  <a:cubicBezTo>
                    <a:pt x="212" y="222"/>
                    <a:pt x="167" y="272"/>
                    <a:pt x="121" y="322"/>
                  </a:cubicBezTo>
                  <a:cubicBezTo>
                    <a:pt x="93" y="351"/>
                    <a:pt x="67" y="382"/>
                    <a:pt x="36" y="408"/>
                  </a:cubicBezTo>
                  <a:cubicBezTo>
                    <a:pt x="35" y="402"/>
                    <a:pt x="37" y="396"/>
                    <a:pt x="31" y="392"/>
                  </a:cubicBezTo>
                  <a:cubicBezTo>
                    <a:pt x="28" y="389"/>
                    <a:pt x="23" y="388"/>
                    <a:pt x="19" y="390"/>
                  </a:cubicBezTo>
                  <a:cubicBezTo>
                    <a:pt x="20" y="387"/>
                    <a:pt x="21" y="385"/>
                    <a:pt x="21" y="382"/>
                  </a:cubicBezTo>
                  <a:cubicBezTo>
                    <a:pt x="21" y="379"/>
                    <a:pt x="20" y="376"/>
                    <a:pt x="18" y="375"/>
                  </a:cubicBezTo>
                  <a:cubicBezTo>
                    <a:pt x="13" y="372"/>
                    <a:pt x="6" y="376"/>
                    <a:pt x="0" y="375"/>
                  </a:cubicBezTo>
                  <a:cubicBezTo>
                    <a:pt x="29" y="339"/>
                    <a:pt x="59" y="304"/>
                    <a:pt x="89" y="269"/>
                  </a:cubicBezTo>
                  <a:cubicBezTo>
                    <a:pt x="177" y="187"/>
                    <a:pt x="245" y="86"/>
                    <a:pt x="333" y="4"/>
                  </a:cubicBezTo>
                  <a:cubicBezTo>
                    <a:pt x="333" y="3"/>
                    <a:pt x="334" y="3"/>
                    <a:pt x="335" y="2"/>
                  </a:cubicBezTo>
                  <a:close/>
                </a:path>
              </a:pathLst>
            </a:custGeom>
            <a:solidFill>
              <a:srgbClr val="E05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2">
              <a:extLst>
                <a:ext uri="{FF2B5EF4-FFF2-40B4-BE49-F238E27FC236}">
                  <a16:creationId xmlns:a16="http://schemas.microsoft.com/office/drawing/2014/main" xmlns="" id="{3C018BE6-5F4A-4E98-9C77-D3ABC68175C4}"/>
                </a:ext>
              </a:extLst>
            </p:cNvPr>
            <p:cNvSpPr/>
            <p:nvPr/>
          </p:nvSpPr>
          <p:spPr bwMode="auto">
            <a:xfrm>
              <a:off x="10307638" y="220663"/>
              <a:ext cx="1530350" cy="1600200"/>
            </a:xfrm>
            <a:custGeom>
              <a:avLst/>
              <a:gdLst>
                <a:gd name="T0" fmla="*/ 98 w 360"/>
                <a:gd name="T1" fmla="*/ 278 h 376"/>
                <a:gd name="T2" fmla="*/ 224 w 360"/>
                <a:gd name="T3" fmla="*/ 140 h 376"/>
                <a:gd name="T4" fmla="*/ 286 w 360"/>
                <a:gd name="T5" fmla="*/ 69 h 376"/>
                <a:gd name="T6" fmla="*/ 326 w 360"/>
                <a:gd name="T7" fmla="*/ 31 h 376"/>
                <a:gd name="T8" fmla="*/ 339 w 360"/>
                <a:gd name="T9" fmla="*/ 0 h 376"/>
                <a:gd name="T10" fmla="*/ 335 w 360"/>
                <a:gd name="T11" fmla="*/ 2 h 376"/>
                <a:gd name="T12" fmla="*/ 333 w 360"/>
                <a:gd name="T13" fmla="*/ 4 h 376"/>
                <a:gd name="T14" fmla="*/ 89 w 360"/>
                <a:gd name="T15" fmla="*/ 269 h 376"/>
                <a:gd name="T16" fmla="*/ 0 w 360"/>
                <a:gd name="T17" fmla="*/ 375 h 376"/>
                <a:gd name="T18" fmla="*/ 17 w 360"/>
                <a:gd name="T19" fmla="*/ 374 h 376"/>
                <a:gd name="T20" fmla="*/ 98 w 360"/>
                <a:gd name="T21" fmla="*/ 27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0" h="376">
                  <a:moveTo>
                    <a:pt x="98" y="278"/>
                  </a:moveTo>
                  <a:cubicBezTo>
                    <a:pt x="140" y="232"/>
                    <a:pt x="183" y="188"/>
                    <a:pt x="224" y="140"/>
                  </a:cubicBezTo>
                  <a:cubicBezTo>
                    <a:pt x="244" y="116"/>
                    <a:pt x="265" y="92"/>
                    <a:pt x="286" y="69"/>
                  </a:cubicBezTo>
                  <a:cubicBezTo>
                    <a:pt x="298" y="56"/>
                    <a:pt x="313" y="44"/>
                    <a:pt x="326" y="31"/>
                  </a:cubicBezTo>
                  <a:cubicBezTo>
                    <a:pt x="330" y="28"/>
                    <a:pt x="360" y="0"/>
                    <a:pt x="339" y="0"/>
                  </a:cubicBezTo>
                  <a:cubicBezTo>
                    <a:pt x="337" y="0"/>
                    <a:pt x="336" y="1"/>
                    <a:pt x="335" y="2"/>
                  </a:cubicBezTo>
                  <a:cubicBezTo>
                    <a:pt x="334" y="3"/>
                    <a:pt x="333" y="3"/>
                    <a:pt x="333" y="4"/>
                  </a:cubicBezTo>
                  <a:cubicBezTo>
                    <a:pt x="245" y="86"/>
                    <a:pt x="177" y="187"/>
                    <a:pt x="89" y="269"/>
                  </a:cubicBezTo>
                  <a:cubicBezTo>
                    <a:pt x="59" y="304"/>
                    <a:pt x="29" y="339"/>
                    <a:pt x="0" y="375"/>
                  </a:cubicBezTo>
                  <a:cubicBezTo>
                    <a:pt x="5" y="376"/>
                    <a:pt x="12" y="372"/>
                    <a:pt x="17" y="374"/>
                  </a:cubicBezTo>
                  <a:cubicBezTo>
                    <a:pt x="43" y="342"/>
                    <a:pt x="70" y="310"/>
                    <a:pt x="98" y="278"/>
                  </a:cubicBezTo>
                  <a:close/>
                </a:path>
              </a:pathLst>
            </a:custGeom>
            <a:solidFill>
              <a:srgbClr val="CF4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xmlns="" id="{E2F13A78-9C6B-4372-8EB3-FBF064EA60B1}"/>
                </a:ext>
              </a:extLst>
            </p:cNvPr>
            <p:cNvSpPr/>
            <p:nvPr/>
          </p:nvSpPr>
          <p:spPr bwMode="auto">
            <a:xfrm>
              <a:off x="10175876" y="2020888"/>
              <a:ext cx="106363" cy="104775"/>
            </a:xfrm>
            <a:custGeom>
              <a:avLst/>
              <a:gdLst>
                <a:gd name="T0" fmla="*/ 25 w 25"/>
                <a:gd name="T1" fmla="*/ 11 h 25"/>
                <a:gd name="T2" fmla="*/ 3 w 25"/>
                <a:gd name="T3" fmla="*/ 25 h 25"/>
                <a:gd name="T4" fmla="*/ 2 w 25"/>
                <a:gd name="T5" fmla="*/ 24 h 25"/>
                <a:gd name="T6" fmla="*/ 3 w 25"/>
                <a:gd name="T7" fmla="*/ 11 h 25"/>
                <a:gd name="T8" fmla="*/ 6 w 25"/>
                <a:gd name="T9" fmla="*/ 0 h 25"/>
                <a:gd name="T10" fmla="*/ 16 w 25"/>
                <a:gd name="T11" fmla="*/ 4 h 25"/>
                <a:gd name="T12" fmla="*/ 25 w 25"/>
                <a:gd name="T13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5">
                  <a:moveTo>
                    <a:pt x="25" y="11"/>
                  </a:moveTo>
                  <a:cubicBezTo>
                    <a:pt x="17" y="16"/>
                    <a:pt x="10" y="20"/>
                    <a:pt x="3" y="25"/>
                  </a:cubicBezTo>
                  <a:cubicBezTo>
                    <a:pt x="3" y="24"/>
                    <a:pt x="3" y="24"/>
                    <a:pt x="2" y="24"/>
                  </a:cubicBezTo>
                  <a:cubicBezTo>
                    <a:pt x="0" y="21"/>
                    <a:pt x="1" y="15"/>
                    <a:pt x="3" y="11"/>
                  </a:cubicBezTo>
                  <a:cubicBezTo>
                    <a:pt x="4" y="8"/>
                    <a:pt x="5" y="4"/>
                    <a:pt x="6" y="0"/>
                  </a:cubicBezTo>
                  <a:cubicBezTo>
                    <a:pt x="10" y="1"/>
                    <a:pt x="13" y="2"/>
                    <a:pt x="16" y="4"/>
                  </a:cubicBezTo>
                  <a:cubicBezTo>
                    <a:pt x="19" y="6"/>
                    <a:pt x="22" y="9"/>
                    <a:pt x="25" y="11"/>
                  </a:cubicBezTo>
                  <a:close/>
                </a:path>
              </a:pathLst>
            </a:custGeom>
            <a:solidFill>
              <a:srgbClr val="B53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4">
              <a:extLst>
                <a:ext uri="{FF2B5EF4-FFF2-40B4-BE49-F238E27FC236}">
                  <a16:creationId xmlns:a16="http://schemas.microsoft.com/office/drawing/2014/main" xmlns="" id="{DCA73D6B-F2A3-4EB3-8917-EC8C3E5AB7B5}"/>
                </a:ext>
              </a:extLst>
            </p:cNvPr>
            <p:cNvSpPr/>
            <p:nvPr/>
          </p:nvSpPr>
          <p:spPr bwMode="auto">
            <a:xfrm>
              <a:off x="11718926" y="111125"/>
              <a:ext cx="306388" cy="292100"/>
            </a:xfrm>
            <a:custGeom>
              <a:avLst/>
              <a:gdLst>
                <a:gd name="T0" fmla="*/ 48 w 72"/>
                <a:gd name="T1" fmla="*/ 64 h 69"/>
                <a:gd name="T2" fmla="*/ 40 w 72"/>
                <a:gd name="T3" fmla="*/ 69 h 69"/>
                <a:gd name="T4" fmla="*/ 23 w 72"/>
                <a:gd name="T5" fmla="*/ 44 h 69"/>
                <a:gd name="T6" fmla="*/ 0 w 72"/>
                <a:gd name="T7" fmla="*/ 32 h 69"/>
                <a:gd name="T8" fmla="*/ 15 w 72"/>
                <a:gd name="T9" fmla="*/ 12 h 69"/>
                <a:gd name="T10" fmla="*/ 34 w 72"/>
                <a:gd name="T11" fmla="*/ 1 h 69"/>
                <a:gd name="T12" fmla="*/ 35 w 72"/>
                <a:gd name="T13" fmla="*/ 1 h 69"/>
                <a:gd name="T14" fmla="*/ 46 w 72"/>
                <a:gd name="T15" fmla="*/ 6 h 69"/>
                <a:gd name="T16" fmla="*/ 63 w 72"/>
                <a:gd name="T17" fmla="*/ 18 h 69"/>
                <a:gd name="T18" fmla="*/ 72 w 72"/>
                <a:gd name="T19" fmla="*/ 34 h 69"/>
                <a:gd name="T20" fmla="*/ 72 w 72"/>
                <a:gd name="T21" fmla="*/ 36 h 69"/>
                <a:gd name="T22" fmla="*/ 59 w 72"/>
                <a:gd name="T23" fmla="*/ 51 h 69"/>
                <a:gd name="T24" fmla="*/ 48 w 72"/>
                <a:gd name="T25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69">
                  <a:moveTo>
                    <a:pt x="48" y="64"/>
                  </a:moveTo>
                  <a:cubicBezTo>
                    <a:pt x="46" y="66"/>
                    <a:pt x="43" y="68"/>
                    <a:pt x="40" y="69"/>
                  </a:cubicBezTo>
                  <a:cubicBezTo>
                    <a:pt x="37" y="59"/>
                    <a:pt x="30" y="51"/>
                    <a:pt x="23" y="44"/>
                  </a:cubicBezTo>
                  <a:cubicBezTo>
                    <a:pt x="17" y="38"/>
                    <a:pt x="9" y="31"/>
                    <a:pt x="0" y="32"/>
                  </a:cubicBezTo>
                  <a:cubicBezTo>
                    <a:pt x="2" y="32"/>
                    <a:pt x="12" y="15"/>
                    <a:pt x="15" y="12"/>
                  </a:cubicBezTo>
                  <a:cubicBezTo>
                    <a:pt x="20" y="6"/>
                    <a:pt x="24" y="0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9" y="2"/>
                    <a:pt x="42" y="4"/>
                    <a:pt x="46" y="6"/>
                  </a:cubicBezTo>
                  <a:cubicBezTo>
                    <a:pt x="52" y="10"/>
                    <a:pt x="58" y="13"/>
                    <a:pt x="63" y="18"/>
                  </a:cubicBezTo>
                  <a:cubicBezTo>
                    <a:pt x="67" y="22"/>
                    <a:pt x="71" y="28"/>
                    <a:pt x="72" y="34"/>
                  </a:cubicBezTo>
                  <a:cubicBezTo>
                    <a:pt x="72" y="35"/>
                    <a:pt x="72" y="36"/>
                    <a:pt x="72" y="36"/>
                  </a:cubicBezTo>
                  <a:cubicBezTo>
                    <a:pt x="71" y="36"/>
                    <a:pt x="60" y="50"/>
                    <a:pt x="59" y="51"/>
                  </a:cubicBezTo>
                  <a:cubicBezTo>
                    <a:pt x="56" y="56"/>
                    <a:pt x="53" y="61"/>
                    <a:pt x="48" y="64"/>
                  </a:cubicBezTo>
                  <a:close/>
                </a:path>
              </a:pathLst>
            </a:custGeom>
            <a:solidFill>
              <a:srgbClr val="D4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65">
              <a:extLst>
                <a:ext uri="{FF2B5EF4-FFF2-40B4-BE49-F238E27FC236}">
                  <a16:creationId xmlns:a16="http://schemas.microsoft.com/office/drawing/2014/main" xmlns="" id="{5A5E790B-0248-48AB-82EC-401E99170B1B}"/>
                </a:ext>
              </a:extLst>
            </p:cNvPr>
            <p:cNvSpPr/>
            <p:nvPr/>
          </p:nvSpPr>
          <p:spPr bwMode="auto">
            <a:xfrm>
              <a:off x="11718926" y="111125"/>
              <a:ext cx="207963" cy="292100"/>
            </a:xfrm>
            <a:custGeom>
              <a:avLst/>
              <a:gdLst>
                <a:gd name="T0" fmla="*/ 48 w 49"/>
                <a:gd name="T1" fmla="*/ 64 h 69"/>
                <a:gd name="T2" fmla="*/ 40 w 49"/>
                <a:gd name="T3" fmla="*/ 69 h 69"/>
                <a:gd name="T4" fmla="*/ 23 w 49"/>
                <a:gd name="T5" fmla="*/ 44 h 69"/>
                <a:gd name="T6" fmla="*/ 0 w 49"/>
                <a:gd name="T7" fmla="*/ 32 h 69"/>
                <a:gd name="T8" fmla="*/ 15 w 49"/>
                <a:gd name="T9" fmla="*/ 12 h 69"/>
                <a:gd name="T10" fmla="*/ 34 w 49"/>
                <a:gd name="T11" fmla="*/ 1 h 69"/>
                <a:gd name="T12" fmla="*/ 35 w 49"/>
                <a:gd name="T13" fmla="*/ 1 h 69"/>
                <a:gd name="T14" fmla="*/ 35 w 49"/>
                <a:gd name="T15" fmla="*/ 4 h 69"/>
                <a:gd name="T16" fmla="*/ 21 w 49"/>
                <a:gd name="T17" fmla="*/ 25 h 69"/>
                <a:gd name="T18" fmla="*/ 23 w 49"/>
                <a:gd name="T19" fmla="*/ 28 h 69"/>
                <a:gd name="T20" fmla="*/ 43 w 49"/>
                <a:gd name="T21" fmla="*/ 51 h 69"/>
                <a:gd name="T22" fmla="*/ 48 w 49"/>
                <a:gd name="T23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69">
                  <a:moveTo>
                    <a:pt x="48" y="64"/>
                  </a:moveTo>
                  <a:cubicBezTo>
                    <a:pt x="46" y="66"/>
                    <a:pt x="43" y="68"/>
                    <a:pt x="40" y="69"/>
                  </a:cubicBezTo>
                  <a:cubicBezTo>
                    <a:pt x="37" y="59"/>
                    <a:pt x="30" y="51"/>
                    <a:pt x="23" y="44"/>
                  </a:cubicBezTo>
                  <a:cubicBezTo>
                    <a:pt x="17" y="38"/>
                    <a:pt x="9" y="31"/>
                    <a:pt x="0" y="32"/>
                  </a:cubicBezTo>
                  <a:cubicBezTo>
                    <a:pt x="2" y="32"/>
                    <a:pt x="12" y="15"/>
                    <a:pt x="15" y="12"/>
                  </a:cubicBezTo>
                  <a:cubicBezTo>
                    <a:pt x="20" y="6"/>
                    <a:pt x="24" y="0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5" y="2"/>
                    <a:pt x="35" y="3"/>
                    <a:pt x="35" y="4"/>
                  </a:cubicBezTo>
                  <a:cubicBezTo>
                    <a:pt x="34" y="11"/>
                    <a:pt x="21" y="17"/>
                    <a:pt x="21" y="25"/>
                  </a:cubicBezTo>
                  <a:cubicBezTo>
                    <a:pt x="21" y="26"/>
                    <a:pt x="22" y="27"/>
                    <a:pt x="23" y="28"/>
                  </a:cubicBezTo>
                  <a:cubicBezTo>
                    <a:pt x="29" y="36"/>
                    <a:pt x="36" y="44"/>
                    <a:pt x="43" y="51"/>
                  </a:cubicBezTo>
                  <a:cubicBezTo>
                    <a:pt x="46" y="55"/>
                    <a:pt x="49" y="59"/>
                    <a:pt x="48" y="64"/>
                  </a:cubicBez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3" name="组合 7">
            <a:extLst>
              <a:ext uri="{FF2B5EF4-FFF2-40B4-BE49-F238E27FC236}">
                <a16:creationId xmlns:a16="http://schemas.microsoft.com/office/drawing/2014/main" xmlns="" id="{7C1686FC-4322-4BBC-9DCB-A01DE637F21F}"/>
              </a:ext>
            </a:extLst>
          </p:cNvPr>
          <p:cNvGrpSpPr/>
          <p:nvPr/>
        </p:nvGrpSpPr>
        <p:grpSpPr>
          <a:xfrm rot="2541265">
            <a:off x="9689491" y="3651516"/>
            <a:ext cx="2589300" cy="3145300"/>
            <a:chOff x="4552950" y="1484313"/>
            <a:chExt cx="3108325" cy="3694113"/>
          </a:xfrm>
        </p:grpSpPr>
        <p:sp>
          <p:nvSpPr>
            <p:cNvPr id="54" name="Freeform 502">
              <a:extLst>
                <a:ext uri="{FF2B5EF4-FFF2-40B4-BE49-F238E27FC236}">
                  <a16:creationId xmlns:a16="http://schemas.microsoft.com/office/drawing/2014/main" xmlns="" id="{B43E7A91-F742-485D-B764-124EB48A4F91}"/>
                </a:ext>
              </a:extLst>
            </p:cNvPr>
            <p:cNvSpPr/>
            <p:nvPr/>
          </p:nvSpPr>
          <p:spPr bwMode="auto">
            <a:xfrm>
              <a:off x="6875463" y="3460750"/>
              <a:ext cx="742950" cy="720725"/>
            </a:xfrm>
            <a:custGeom>
              <a:avLst/>
              <a:gdLst>
                <a:gd name="T0" fmla="*/ 175 w 175"/>
                <a:gd name="T1" fmla="*/ 102 h 170"/>
                <a:gd name="T2" fmla="*/ 175 w 175"/>
                <a:gd name="T3" fmla="*/ 102 h 170"/>
                <a:gd name="T4" fmla="*/ 153 w 175"/>
                <a:gd name="T5" fmla="*/ 42 h 170"/>
                <a:gd name="T6" fmla="*/ 131 w 175"/>
                <a:gd name="T7" fmla="*/ 30 h 170"/>
                <a:gd name="T8" fmla="*/ 131 w 175"/>
                <a:gd name="T9" fmla="*/ 30 h 170"/>
                <a:gd name="T10" fmla="*/ 130 w 175"/>
                <a:gd name="T11" fmla="*/ 30 h 170"/>
                <a:gd name="T12" fmla="*/ 0 w 175"/>
                <a:gd name="T13" fmla="*/ 0 h 170"/>
                <a:gd name="T14" fmla="*/ 15 w 175"/>
                <a:gd name="T15" fmla="*/ 170 h 170"/>
                <a:gd name="T16" fmla="*/ 175 w 175"/>
                <a:gd name="T17" fmla="*/ 170 h 170"/>
                <a:gd name="T18" fmla="*/ 175 w 175"/>
                <a:gd name="T19" fmla="*/ 10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5" h="170">
                  <a:moveTo>
                    <a:pt x="175" y="102"/>
                  </a:moveTo>
                  <a:cubicBezTo>
                    <a:pt x="175" y="102"/>
                    <a:pt x="175" y="102"/>
                    <a:pt x="175" y="102"/>
                  </a:cubicBezTo>
                  <a:cubicBezTo>
                    <a:pt x="175" y="69"/>
                    <a:pt x="164" y="52"/>
                    <a:pt x="153" y="42"/>
                  </a:cubicBezTo>
                  <a:cubicBezTo>
                    <a:pt x="142" y="32"/>
                    <a:pt x="131" y="30"/>
                    <a:pt x="131" y="30"/>
                  </a:cubicBezTo>
                  <a:cubicBezTo>
                    <a:pt x="131" y="30"/>
                    <a:pt x="131" y="30"/>
                    <a:pt x="131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52"/>
                    <a:pt x="12" y="108"/>
                    <a:pt x="15" y="170"/>
                  </a:cubicBezTo>
                  <a:cubicBezTo>
                    <a:pt x="175" y="170"/>
                    <a:pt x="175" y="170"/>
                    <a:pt x="175" y="170"/>
                  </a:cubicBezTo>
                  <a:cubicBezTo>
                    <a:pt x="175" y="163"/>
                    <a:pt x="175" y="145"/>
                    <a:pt x="175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03">
              <a:extLst>
                <a:ext uri="{FF2B5EF4-FFF2-40B4-BE49-F238E27FC236}">
                  <a16:creationId xmlns:a16="http://schemas.microsoft.com/office/drawing/2014/main" xmlns="" id="{B21FA915-E952-42DF-96BC-0E6B97005E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2950" y="1484313"/>
              <a:ext cx="3108325" cy="3694113"/>
            </a:xfrm>
            <a:custGeom>
              <a:avLst/>
              <a:gdLst>
                <a:gd name="T0" fmla="*/ 681 w 733"/>
                <a:gd name="T1" fmla="*/ 486 h 871"/>
                <a:gd name="T2" fmla="*/ 480 w 733"/>
                <a:gd name="T3" fmla="*/ 202 h 871"/>
                <a:gd name="T4" fmla="*/ 353 w 733"/>
                <a:gd name="T5" fmla="*/ 2 h 871"/>
                <a:gd name="T6" fmla="*/ 164 w 733"/>
                <a:gd name="T7" fmla="*/ 460 h 871"/>
                <a:gd name="T8" fmla="*/ 26 w 733"/>
                <a:gd name="T9" fmla="*/ 499 h 871"/>
                <a:gd name="T10" fmla="*/ 0 w 733"/>
                <a:gd name="T11" fmla="*/ 641 h 871"/>
                <a:gd name="T12" fmla="*/ 148 w 733"/>
                <a:gd name="T13" fmla="*/ 646 h 871"/>
                <a:gd name="T14" fmla="*/ 147 w 733"/>
                <a:gd name="T15" fmla="*/ 714 h 871"/>
                <a:gd name="T16" fmla="*/ 187 w 733"/>
                <a:gd name="T17" fmla="*/ 866 h 871"/>
                <a:gd name="T18" fmla="*/ 192 w 733"/>
                <a:gd name="T19" fmla="*/ 871 h 871"/>
                <a:gd name="T20" fmla="*/ 523 w 733"/>
                <a:gd name="T21" fmla="*/ 870 h 871"/>
                <a:gd name="T22" fmla="*/ 524 w 733"/>
                <a:gd name="T23" fmla="*/ 823 h 871"/>
                <a:gd name="T24" fmla="*/ 565 w 733"/>
                <a:gd name="T25" fmla="*/ 713 h 871"/>
                <a:gd name="T26" fmla="*/ 563 w 733"/>
                <a:gd name="T27" fmla="*/ 646 h 871"/>
                <a:gd name="T28" fmla="*/ 731 w 733"/>
                <a:gd name="T29" fmla="*/ 645 h 871"/>
                <a:gd name="T30" fmla="*/ 733 w 733"/>
                <a:gd name="T31" fmla="*/ 640 h 871"/>
                <a:gd name="T32" fmla="*/ 733 w 733"/>
                <a:gd name="T33" fmla="*/ 568 h 871"/>
                <a:gd name="T34" fmla="*/ 514 w 733"/>
                <a:gd name="T35" fmla="*/ 826 h 871"/>
                <a:gd name="T36" fmla="*/ 197 w 733"/>
                <a:gd name="T37" fmla="*/ 861 h 871"/>
                <a:gd name="T38" fmla="*/ 356 w 733"/>
                <a:gd name="T39" fmla="*/ 826 h 871"/>
                <a:gd name="T40" fmla="*/ 10 w 733"/>
                <a:gd name="T41" fmla="*/ 567 h 871"/>
                <a:gd name="T42" fmla="*/ 48 w 733"/>
                <a:gd name="T43" fmla="*/ 497 h 871"/>
                <a:gd name="T44" fmla="*/ 54 w 733"/>
                <a:gd name="T45" fmla="*/ 495 h 871"/>
                <a:gd name="T46" fmla="*/ 54 w 733"/>
                <a:gd name="T47" fmla="*/ 495 h 871"/>
                <a:gd name="T48" fmla="*/ 54 w 733"/>
                <a:gd name="T49" fmla="*/ 495 h 871"/>
                <a:gd name="T50" fmla="*/ 148 w 733"/>
                <a:gd name="T51" fmla="*/ 636 h 871"/>
                <a:gd name="T52" fmla="*/ 10 w 733"/>
                <a:gd name="T53" fmla="*/ 630 h 871"/>
                <a:gd name="T54" fmla="*/ 516 w 733"/>
                <a:gd name="T55" fmla="*/ 816 h 871"/>
                <a:gd name="T56" fmla="*/ 196 w 733"/>
                <a:gd name="T57" fmla="*/ 816 h 871"/>
                <a:gd name="T58" fmla="*/ 192 w 733"/>
                <a:gd name="T59" fmla="*/ 717 h 871"/>
                <a:gd name="T60" fmla="*/ 552 w 733"/>
                <a:gd name="T61" fmla="*/ 717 h 871"/>
                <a:gd name="T62" fmla="*/ 355 w 733"/>
                <a:gd name="T63" fmla="*/ 706 h 871"/>
                <a:gd name="T64" fmla="*/ 158 w 733"/>
                <a:gd name="T65" fmla="*/ 641 h 871"/>
                <a:gd name="T66" fmla="*/ 241 w 733"/>
                <a:gd name="T67" fmla="*/ 205 h 871"/>
                <a:gd name="T68" fmla="*/ 362 w 733"/>
                <a:gd name="T69" fmla="*/ 237 h 871"/>
                <a:gd name="T70" fmla="*/ 473 w 733"/>
                <a:gd name="T71" fmla="*/ 211 h 871"/>
                <a:gd name="T72" fmla="*/ 553 w 733"/>
                <a:gd name="T73" fmla="*/ 641 h 871"/>
                <a:gd name="T74" fmla="*/ 355 w 733"/>
                <a:gd name="T75" fmla="*/ 706 h 871"/>
                <a:gd name="T76" fmla="*/ 446 w 733"/>
                <a:gd name="T77" fmla="*/ 212 h 871"/>
                <a:gd name="T78" fmla="*/ 299 w 733"/>
                <a:gd name="T79" fmla="*/ 218 h 871"/>
                <a:gd name="T80" fmla="*/ 322 w 733"/>
                <a:gd name="T81" fmla="*/ 53 h 871"/>
                <a:gd name="T82" fmla="*/ 356 w 733"/>
                <a:gd name="T83" fmla="*/ 13 h 871"/>
                <a:gd name="T84" fmla="*/ 563 w 733"/>
                <a:gd name="T85" fmla="*/ 636 h 871"/>
                <a:gd name="T86" fmla="*/ 678 w 733"/>
                <a:gd name="T87" fmla="*/ 496 h 871"/>
                <a:gd name="T88" fmla="*/ 679 w 733"/>
                <a:gd name="T89" fmla="*/ 496 h 871"/>
                <a:gd name="T90" fmla="*/ 723 w 733"/>
                <a:gd name="T91" fmla="*/ 568 h 871"/>
                <a:gd name="T92" fmla="*/ 723 w 733"/>
                <a:gd name="T93" fmla="*/ 636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33" h="871">
                  <a:moveTo>
                    <a:pt x="707" y="500"/>
                  </a:moveTo>
                  <a:cubicBezTo>
                    <a:pt x="695" y="489"/>
                    <a:pt x="682" y="486"/>
                    <a:pt x="681" y="486"/>
                  </a:cubicBezTo>
                  <a:cubicBezTo>
                    <a:pt x="546" y="456"/>
                    <a:pt x="546" y="456"/>
                    <a:pt x="546" y="456"/>
                  </a:cubicBezTo>
                  <a:cubicBezTo>
                    <a:pt x="530" y="351"/>
                    <a:pt x="506" y="268"/>
                    <a:pt x="480" y="202"/>
                  </a:cubicBezTo>
                  <a:cubicBezTo>
                    <a:pt x="424" y="60"/>
                    <a:pt x="360" y="2"/>
                    <a:pt x="359" y="2"/>
                  </a:cubicBezTo>
                  <a:cubicBezTo>
                    <a:pt x="357" y="0"/>
                    <a:pt x="354" y="0"/>
                    <a:pt x="353" y="2"/>
                  </a:cubicBezTo>
                  <a:cubicBezTo>
                    <a:pt x="352" y="2"/>
                    <a:pt x="290" y="58"/>
                    <a:pt x="234" y="196"/>
                  </a:cubicBezTo>
                  <a:cubicBezTo>
                    <a:pt x="206" y="263"/>
                    <a:pt x="181" y="351"/>
                    <a:pt x="164" y="460"/>
                  </a:cubicBezTo>
                  <a:cubicBezTo>
                    <a:pt x="52" y="485"/>
                    <a:pt x="52" y="485"/>
                    <a:pt x="52" y="485"/>
                  </a:cubicBezTo>
                  <a:cubicBezTo>
                    <a:pt x="50" y="486"/>
                    <a:pt x="38" y="488"/>
                    <a:pt x="26" y="499"/>
                  </a:cubicBezTo>
                  <a:cubicBezTo>
                    <a:pt x="13" y="511"/>
                    <a:pt x="0" y="532"/>
                    <a:pt x="0" y="567"/>
                  </a:cubicBezTo>
                  <a:cubicBezTo>
                    <a:pt x="0" y="637"/>
                    <a:pt x="0" y="641"/>
                    <a:pt x="0" y="641"/>
                  </a:cubicBezTo>
                  <a:cubicBezTo>
                    <a:pt x="0" y="643"/>
                    <a:pt x="2" y="646"/>
                    <a:pt x="5" y="646"/>
                  </a:cubicBezTo>
                  <a:cubicBezTo>
                    <a:pt x="148" y="646"/>
                    <a:pt x="148" y="646"/>
                    <a:pt x="148" y="646"/>
                  </a:cubicBezTo>
                  <a:cubicBezTo>
                    <a:pt x="147" y="667"/>
                    <a:pt x="147" y="689"/>
                    <a:pt x="147" y="711"/>
                  </a:cubicBezTo>
                  <a:cubicBezTo>
                    <a:pt x="147" y="712"/>
                    <a:pt x="147" y="713"/>
                    <a:pt x="147" y="714"/>
                  </a:cubicBezTo>
                  <a:cubicBezTo>
                    <a:pt x="187" y="821"/>
                    <a:pt x="187" y="821"/>
                    <a:pt x="187" y="821"/>
                  </a:cubicBezTo>
                  <a:cubicBezTo>
                    <a:pt x="187" y="866"/>
                    <a:pt x="187" y="866"/>
                    <a:pt x="187" y="866"/>
                  </a:cubicBezTo>
                  <a:cubicBezTo>
                    <a:pt x="187" y="868"/>
                    <a:pt x="187" y="869"/>
                    <a:pt x="188" y="870"/>
                  </a:cubicBezTo>
                  <a:cubicBezTo>
                    <a:pt x="189" y="871"/>
                    <a:pt x="191" y="871"/>
                    <a:pt x="192" y="871"/>
                  </a:cubicBezTo>
                  <a:cubicBezTo>
                    <a:pt x="519" y="871"/>
                    <a:pt x="519" y="871"/>
                    <a:pt x="519" y="871"/>
                  </a:cubicBezTo>
                  <a:cubicBezTo>
                    <a:pt x="521" y="871"/>
                    <a:pt x="522" y="871"/>
                    <a:pt x="523" y="870"/>
                  </a:cubicBezTo>
                  <a:cubicBezTo>
                    <a:pt x="524" y="869"/>
                    <a:pt x="524" y="868"/>
                    <a:pt x="524" y="866"/>
                  </a:cubicBezTo>
                  <a:cubicBezTo>
                    <a:pt x="524" y="823"/>
                    <a:pt x="524" y="823"/>
                    <a:pt x="524" y="823"/>
                  </a:cubicBezTo>
                  <a:cubicBezTo>
                    <a:pt x="525" y="823"/>
                    <a:pt x="525" y="822"/>
                    <a:pt x="525" y="821"/>
                  </a:cubicBezTo>
                  <a:cubicBezTo>
                    <a:pt x="565" y="713"/>
                    <a:pt x="565" y="713"/>
                    <a:pt x="565" y="713"/>
                  </a:cubicBezTo>
                  <a:cubicBezTo>
                    <a:pt x="565" y="712"/>
                    <a:pt x="565" y="710"/>
                    <a:pt x="564" y="709"/>
                  </a:cubicBezTo>
                  <a:cubicBezTo>
                    <a:pt x="564" y="687"/>
                    <a:pt x="564" y="667"/>
                    <a:pt x="563" y="646"/>
                  </a:cubicBezTo>
                  <a:cubicBezTo>
                    <a:pt x="728" y="646"/>
                    <a:pt x="728" y="646"/>
                    <a:pt x="728" y="646"/>
                  </a:cubicBezTo>
                  <a:cubicBezTo>
                    <a:pt x="729" y="646"/>
                    <a:pt x="730" y="646"/>
                    <a:pt x="731" y="645"/>
                  </a:cubicBezTo>
                  <a:cubicBezTo>
                    <a:pt x="732" y="644"/>
                    <a:pt x="733" y="643"/>
                    <a:pt x="733" y="641"/>
                  </a:cubicBezTo>
                  <a:cubicBezTo>
                    <a:pt x="733" y="641"/>
                    <a:pt x="733" y="641"/>
                    <a:pt x="733" y="640"/>
                  </a:cubicBezTo>
                  <a:cubicBezTo>
                    <a:pt x="733" y="636"/>
                    <a:pt x="733" y="622"/>
                    <a:pt x="733" y="568"/>
                  </a:cubicBezTo>
                  <a:cubicBezTo>
                    <a:pt x="733" y="568"/>
                    <a:pt x="733" y="568"/>
                    <a:pt x="733" y="568"/>
                  </a:cubicBezTo>
                  <a:cubicBezTo>
                    <a:pt x="733" y="532"/>
                    <a:pt x="720" y="511"/>
                    <a:pt x="707" y="500"/>
                  </a:cubicBezTo>
                  <a:close/>
                  <a:moveTo>
                    <a:pt x="514" y="826"/>
                  </a:moveTo>
                  <a:cubicBezTo>
                    <a:pt x="514" y="861"/>
                    <a:pt x="514" y="861"/>
                    <a:pt x="514" y="861"/>
                  </a:cubicBezTo>
                  <a:cubicBezTo>
                    <a:pt x="197" y="861"/>
                    <a:pt x="197" y="861"/>
                    <a:pt x="197" y="861"/>
                  </a:cubicBezTo>
                  <a:cubicBezTo>
                    <a:pt x="197" y="826"/>
                    <a:pt x="197" y="826"/>
                    <a:pt x="197" y="826"/>
                  </a:cubicBezTo>
                  <a:cubicBezTo>
                    <a:pt x="356" y="826"/>
                    <a:pt x="356" y="826"/>
                    <a:pt x="356" y="826"/>
                  </a:cubicBezTo>
                  <a:lnTo>
                    <a:pt x="514" y="826"/>
                  </a:lnTo>
                  <a:close/>
                  <a:moveTo>
                    <a:pt x="10" y="567"/>
                  </a:moveTo>
                  <a:cubicBezTo>
                    <a:pt x="10" y="534"/>
                    <a:pt x="21" y="517"/>
                    <a:pt x="33" y="507"/>
                  </a:cubicBezTo>
                  <a:cubicBezTo>
                    <a:pt x="38" y="502"/>
                    <a:pt x="44" y="499"/>
                    <a:pt x="48" y="497"/>
                  </a:cubicBezTo>
                  <a:cubicBezTo>
                    <a:pt x="50" y="496"/>
                    <a:pt x="51" y="496"/>
                    <a:pt x="53" y="496"/>
                  </a:cubicBezTo>
                  <a:cubicBezTo>
                    <a:pt x="53" y="495"/>
                    <a:pt x="54" y="495"/>
                    <a:pt x="54" y="495"/>
                  </a:cubicBezTo>
                  <a:cubicBezTo>
                    <a:pt x="54" y="495"/>
                    <a:pt x="54" y="495"/>
                    <a:pt x="54" y="495"/>
                  </a:cubicBezTo>
                  <a:cubicBezTo>
                    <a:pt x="54" y="495"/>
                    <a:pt x="54" y="495"/>
                    <a:pt x="54" y="495"/>
                  </a:cubicBezTo>
                  <a:cubicBezTo>
                    <a:pt x="54" y="495"/>
                    <a:pt x="54" y="495"/>
                    <a:pt x="54" y="495"/>
                  </a:cubicBezTo>
                  <a:cubicBezTo>
                    <a:pt x="54" y="495"/>
                    <a:pt x="54" y="495"/>
                    <a:pt x="54" y="495"/>
                  </a:cubicBezTo>
                  <a:cubicBezTo>
                    <a:pt x="163" y="471"/>
                    <a:pt x="163" y="471"/>
                    <a:pt x="163" y="471"/>
                  </a:cubicBezTo>
                  <a:cubicBezTo>
                    <a:pt x="156" y="521"/>
                    <a:pt x="151" y="576"/>
                    <a:pt x="148" y="636"/>
                  </a:cubicBezTo>
                  <a:cubicBezTo>
                    <a:pt x="10" y="636"/>
                    <a:pt x="10" y="636"/>
                    <a:pt x="10" y="636"/>
                  </a:cubicBezTo>
                  <a:cubicBezTo>
                    <a:pt x="10" y="634"/>
                    <a:pt x="10" y="632"/>
                    <a:pt x="10" y="630"/>
                  </a:cubicBezTo>
                  <a:cubicBezTo>
                    <a:pt x="10" y="620"/>
                    <a:pt x="10" y="602"/>
                    <a:pt x="10" y="567"/>
                  </a:cubicBezTo>
                  <a:close/>
                  <a:moveTo>
                    <a:pt x="516" y="816"/>
                  </a:moveTo>
                  <a:cubicBezTo>
                    <a:pt x="356" y="816"/>
                    <a:pt x="356" y="816"/>
                    <a:pt x="356" y="816"/>
                  </a:cubicBezTo>
                  <a:cubicBezTo>
                    <a:pt x="196" y="816"/>
                    <a:pt x="196" y="816"/>
                    <a:pt x="196" y="816"/>
                  </a:cubicBezTo>
                  <a:cubicBezTo>
                    <a:pt x="159" y="717"/>
                    <a:pt x="159" y="717"/>
                    <a:pt x="159" y="717"/>
                  </a:cubicBezTo>
                  <a:cubicBezTo>
                    <a:pt x="192" y="717"/>
                    <a:pt x="192" y="717"/>
                    <a:pt x="192" y="717"/>
                  </a:cubicBezTo>
                  <a:cubicBezTo>
                    <a:pt x="355" y="717"/>
                    <a:pt x="355" y="717"/>
                    <a:pt x="355" y="717"/>
                  </a:cubicBezTo>
                  <a:cubicBezTo>
                    <a:pt x="552" y="717"/>
                    <a:pt x="552" y="717"/>
                    <a:pt x="552" y="717"/>
                  </a:cubicBezTo>
                  <a:lnTo>
                    <a:pt x="516" y="816"/>
                  </a:lnTo>
                  <a:close/>
                  <a:moveTo>
                    <a:pt x="355" y="706"/>
                  </a:moveTo>
                  <a:cubicBezTo>
                    <a:pt x="157" y="706"/>
                    <a:pt x="157" y="706"/>
                    <a:pt x="157" y="706"/>
                  </a:cubicBezTo>
                  <a:cubicBezTo>
                    <a:pt x="157" y="684"/>
                    <a:pt x="157" y="662"/>
                    <a:pt x="158" y="641"/>
                  </a:cubicBezTo>
                  <a:cubicBezTo>
                    <a:pt x="161" y="577"/>
                    <a:pt x="166" y="518"/>
                    <a:pt x="174" y="465"/>
                  </a:cubicBezTo>
                  <a:cubicBezTo>
                    <a:pt x="190" y="357"/>
                    <a:pt x="215" y="272"/>
                    <a:pt x="241" y="205"/>
                  </a:cubicBezTo>
                  <a:cubicBezTo>
                    <a:pt x="249" y="210"/>
                    <a:pt x="258" y="214"/>
                    <a:pt x="266" y="218"/>
                  </a:cubicBezTo>
                  <a:cubicBezTo>
                    <a:pt x="297" y="231"/>
                    <a:pt x="330" y="237"/>
                    <a:pt x="362" y="237"/>
                  </a:cubicBezTo>
                  <a:cubicBezTo>
                    <a:pt x="387" y="237"/>
                    <a:pt x="412" y="234"/>
                    <a:pt x="435" y="226"/>
                  </a:cubicBezTo>
                  <a:cubicBezTo>
                    <a:pt x="448" y="222"/>
                    <a:pt x="460" y="217"/>
                    <a:pt x="473" y="211"/>
                  </a:cubicBezTo>
                  <a:cubicBezTo>
                    <a:pt x="498" y="276"/>
                    <a:pt x="521" y="358"/>
                    <a:pt x="537" y="461"/>
                  </a:cubicBezTo>
                  <a:cubicBezTo>
                    <a:pt x="545" y="515"/>
                    <a:pt x="550" y="575"/>
                    <a:pt x="553" y="641"/>
                  </a:cubicBezTo>
                  <a:cubicBezTo>
                    <a:pt x="553" y="663"/>
                    <a:pt x="554" y="684"/>
                    <a:pt x="554" y="707"/>
                  </a:cubicBezTo>
                  <a:lnTo>
                    <a:pt x="355" y="706"/>
                  </a:lnTo>
                  <a:close/>
                  <a:moveTo>
                    <a:pt x="469" y="201"/>
                  </a:moveTo>
                  <a:cubicBezTo>
                    <a:pt x="461" y="205"/>
                    <a:pt x="454" y="209"/>
                    <a:pt x="446" y="212"/>
                  </a:cubicBezTo>
                  <a:cubicBezTo>
                    <a:pt x="419" y="222"/>
                    <a:pt x="391" y="227"/>
                    <a:pt x="362" y="227"/>
                  </a:cubicBezTo>
                  <a:cubicBezTo>
                    <a:pt x="341" y="227"/>
                    <a:pt x="320" y="224"/>
                    <a:pt x="299" y="218"/>
                  </a:cubicBezTo>
                  <a:cubicBezTo>
                    <a:pt x="280" y="213"/>
                    <a:pt x="262" y="206"/>
                    <a:pt x="245" y="196"/>
                  </a:cubicBezTo>
                  <a:cubicBezTo>
                    <a:pt x="272" y="130"/>
                    <a:pt x="300" y="83"/>
                    <a:pt x="322" y="53"/>
                  </a:cubicBezTo>
                  <a:cubicBezTo>
                    <a:pt x="333" y="38"/>
                    <a:pt x="343" y="27"/>
                    <a:pt x="349" y="20"/>
                  </a:cubicBezTo>
                  <a:cubicBezTo>
                    <a:pt x="352" y="17"/>
                    <a:pt x="354" y="14"/>
                    <a:pt x="356" y="13"/>
                  </a:cubicBezTo>
                  <a:cubicBezTo>
                    <a:pt x="369" y="26"/>
                    <a:pt x="422" y="83"/>
                    <a:pt x="469" y="201"/>
                  </a:cubicBezTo>
                  <a:close/>
                  <a:moveTo>
                    <a:pt x="563" y="636"/>
                  </a:moveTo>
                  <a:cubicBezTo>
                    <a:pt x="560" y="574"/>
                    <a:pt x="555" y="518"/>
                    <a:pt x="548" y="466"/>
                  </a:cubicBezTo>
                  <a:cubicBezTo>
                    <a:pt x="678" y="496"/>
                    <a:pt x="678" y="496"/>
                    <a:pt x="678" y="496"/>
                  </a:cubicBezTo>
                  <a:cubicBezTo>
                    <a:pt x="679" y="496"/>
                    <a:pt x="679" y="496"/>
                    <a:pt x="679" y="496"/>
                  </a:cubicBezTo>
                  <a:cubicBezTo>
                    <a:pt x="679" y="496"/>
                    <a:pt x="679" y="496"/>
                    <a:pt x="679" y="496"/>
                  </a:cubicBezTo>
                  <a:cubicBezTo>
                    <a:pt x="679" y="496"/>
                    <a:pt x="690" y="498"/>
                    <a:pt x="701" y="508"/>
                  </a:cubicBezTo>
                  <a:cubicBezTo>
                    <a:pt x="712" y="518"/>
                    <a:pt x="723" y="535"/>
                    <a:pt x="723" y="568"/>
                  </a:cubicBezTo>
                  <a:cubicBezTo>
                    <a:pt x="723" y="568"/>
                    <a:pt x="723" y="568"/>
                    <a:pt x="723" y="568"/>
                  </a:cubicBezTo>
                  <a:cubicBezTo>
                    <a:pt x="723" y="611"/>
                    <a:pt x="723" y="629"/>
                    <a:pt x="723" y="636"/>
                  </a:cubicBezTo>
                  <a:lnTo>
                    <a:pt x="563" y="636"/>
                  </a:lnTo>
                  <a:close/>
                </a:path>
              </a:pathLst>
            </a:custGeom>
            <a:solidFill>
              <a:srgbClr val="86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04">
              <a:extLst>
                <a:ext uri="{FF2B5EF4-FFF2-40B4-BE49-F238E27FC236}">
                  <a16:creationId xmlns:a16="http://schemas.microsoft.com/office/drawing/2014/main" xmlns="" id="{A2CD20F5-12E7-48AA-B03A-08F530C055F1}"/>
                </a:ext>
              </a:extLst>
            </p:cNvPr>
            <p:cNvSpPr/>
            <p:nvPr/>
          </p:nvSpPr>
          <p:spPr bwMode="auto">
            <a:xfrm>
              <a:off x="4595813" y="3481388"/>
              <a:ext cx="647700" cy="700088"/>
            </a:xfrm>
            <a:custGeom>
              <a:avLst/>
              <a:gdLst>
                <a:gd name="T0" fmla="*/ 138 w 153"/>
                <a:gd name="T1" fmla="*/ 165 h 165"/>
                <a:gd name="T2" fmla="*/ 153 w 153"/>
                <a:gd name="T3" fmla="*/ 0 h 165"/>
                <a:gd name="T4" fmla="*/ 44 w 153"/>
                <a:gd name="T5" fmla="*/ 24 h 165"/>
                <a:gd name="T6" fmla="*/ 44 w 153"/>
                <a:gd name="T7" fmla="*/ 24 h 165"/>
                <a:gd name="T8" fmla="*/ 44 w 153"/>
                <a:gd name="T9" fmla="*/ 24 h 165"/>
                <a:gd name="T10" fmla="*/ 44 w 153"/>
                <a:gd name="T11" fmla="*/ 24 h 165"/>
                <a:gd name="T12" fmla="*/ 44 w 153"/>
                <a:gd name="T13" fmla="*/ 24 h 165"/>
                <a:gd name="T14" fmla="*/ 43 w 153"/>
                <a:gd name="T15" fmla="*/ 25 h 165"/>
                <a:gd name="T16" fmla="*/ 38 w 153"/>
                <a:gd name="T17" fmla="*/ 26 h 165"/>
                <a:gd name="T18" fmla="*/ 23 w 153"/>
                <a:gd name="T19" fmla="*/ 36 h 165"/>
                <a:gd name="T20" fmla="*/ 0 w 153"/>
                <a:gd name="T21" fmla="*/ 96 h 165"/>
                <a:gd name="T22" fmla="*/ 0 w 153"/>
                <a:gd name="T23" fmla="*/ 159 h 165"/>
                <a:gd name="T24" fmla="*/ 0 w 153"/>
                <a:gd name="T25" fmla="*/ 165 h 165"/>
                <a:gd name="T26" fmla="*/ 138 w 153"/>
                <a:gd name="T2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3" h="165">
                  <a:moveTo>
                    <a:pt x="138" y="165"/>
                  </a:moveTo>
                  <a:cubicBezTo>
                    <a:pt x="141" y="105"/>
                    <a:pt x="146" y="50"/>
                    <a:pt x="153" y="0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3" y="24"/>
                    <a:pt x="43" y="25"/>
                  </a:cubicBezTo>
                  <a:cubicBezTo>
                    <a:pt x="41" y="25"/>
                    <a:pt x="40" y="25"/>
                    <a:pt x="38" y="26"/>
                  </a:cubicBezTo>
                  <a:cubicBezTo>
                    <a:pt x="34" y="28"/>
                    <a:pt x="28" y="31"/>
                    <a:pt x="23" y="36"/>
                  </a:cubicBezTo>
                  <a:cubicBezTo>
                    <a:pt x="11" y="46"/>
                    <a:pt x="0" y="63"/>
                    <a:pt x="0" y="96"/>
                  </a:cubicBezTo>
                  <a:cubicBezTo>
                    <a:pt x="0" y="131"/>
                    <a:pt x="0" y="149"/>
                    <a:pt x="0" y="159"/>
                  </a:cubicBezTo>
                  <a:cubicBezTo>
                    <a:pt x="0" y="161"/>
                    <a:pt x="0" y="163"/>
                    <a:pt x="0" y="165"/>
                  </a:cubicBezTo>
                  <a:lnTo>
                    <a:pt x="138" y="1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05">
              <a:extLst>
                <a:ext uri="{FF2B5EF4-FFF2-40B4-BE49-F238E27FC236}">
                  <a16:creationId xmlns:a16="http://schemas.microsoft.com/office/drawing/2014/main" xmlns="" id="{66E244FB-2F85-4B6E-8235-A289E8E3C832}"/>
                </a:ext>
              </a:extLst>
            </p:cNvPr>
            <p:cNvSpPr/>
            <p:nvPr/>
          </p:nvSpPr>
          <p:spPr bwMode="auto">
            <a:xfrm>
              <a:off x="5226050" y="4525963"/>
              <a:ext cx="1666875" cy="419100"/>
            </a:xfrm>
            <a:custGeom>
              <a:avLst/>
              <a:gdLst>
                <a:gd name="T0" fmla="*/ 524 w 1050"/>
                <a:gd name="T1" fmla="*/ 0 h 264"/>
                <a:gd name="T2" fmla="*/ 89 w 1050"/>
                <a:gd name="T3" fmla="*/ 0 h 264"/>
                <a:gd name="T4" fmla="*/ 0 w 1050"/>
                <a:gd name="T5" fmla="*/ 0 h 264"/>
                <a:gd name="T6" fmla="*/ 99 w 1050"/>
                <a:gd name="T7" fmla="*/ 264 h 264"/>
                <a:gd name="T8" fmla="*/ 527 w 1050"/>
                <a:gd name="T9" fmla="*/ 264 h 264"/>
                <a:gd name="T10" fmla="*/ 954 w 1050"/>
                <a:gd name="T11" fmla="*/ 264 h 264"/>
                <a:gd name="T12" fmla="*/ 1050 w 1050"/>
                <a:gd name="T13" fmla="*/ 0 h 264"/>
                <a:gd name="T14" fmla="*/ 524 w 1050"/>
                <a:gd name="T15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0" h="264">
                  <a:moveTo>
                    <a:pt x="524" y="0"/>
                  </a:moveTo>
                  <a:lnTo>
                    <a:pt x="89" y="0"/>
                  </a:lnTo>
                  <a:lnTo>
                    <a:pt x="0" y="0"/>
                  </a:lnTo>
                  <a:lnTo>
                    <a:pt x="99" y="264"/>
                  </a:lnTo>
                  <a:lnTo>
                    <a:pt x="527" y="264"/>
                  </a:lnTo>
                  <a:lnTo>
                    <a:pt x="954" y="264"/>
                  </a:lnTo>
                  <a:lnTo>
                    <a:pt x="1050" y="0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06">
              <a:extLst>
                <a:ext uri="{FF2B5EF4-FFF2-40B4-BE49-F238E27FC236}">
                  <a16:creationId xmlns:a16="http://schemas.microsoft.com/office/drawing/2014/main" xmlns="" id="{0F38A58E-8CF2-4DB5-8247-17929DC2F71C}"/>
                </a:ext>
              </a:extLst>
            </p:cNvPr>
            <p:cNvSpPr/>
            <p:nvPr/>
          </p:nvSpPr>
          <p:spPr bwMode="auto">
            <a:xfrm>
              <a:off x="5387975" y="4987925"/>
              <a:ext cx="1344613" cy="149225"/>
            </a:xfrm>
            <a:custGeom>
              <a:avLst/>
              <a:gdLst>
                <a:gd name="T0" fmla="*/ 0 w 847"/>
                <a:gd name="T1" fmla="*/ 94 h 94"/>
                <a:gd name="T2" fmla="*/ 847 w 847"/>
                <a:gd name="T3" fmla="*/ 94 h 94"/>
                <a:gd name="T4" fmla="*/ 847 w 847"/>
                <a:gd name="T5" fmla="*/ 0 h 94"/>
                <a:gd name="T6" fmla="*/ 425 w 847"/>
                <a:gd name="T7" fmla="*/ 0 h 94"/>
                <a:gd name="T8" fmla="*/ 0 w 847"/>
                <a:gd name="T9" fmla="*/ 0 h 94"/>
                <a:gd name="T10" fmla="*/ 0 w 847"/>
                <a:gd name="T11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94">
                  <a:moveTo>
                    <a:pt x="0" y="94"/>
                  </a:moveTo>
                  <a:lnTo>
                    <a:pt x="847" y="94"/>
                  </a:lnTo>
                  <a:lnTo>
                    <a:pt x="847" y="0"/>
                  </a:lnTo>
                  <a:lnTo>
                    <a:pt x="425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07">
              <a:extLst>
                <a:ext uri="{FF2B5EF4-FFF2-40B4-BE49-F238E27FC236}">
                  <a16:creationId xmlns:a16="http://schemas.microsoft.com/office/drawing/2014/main" xmlns="" id="{5717B166-2065-4BE7-9623-9D3E49B55D20}"/>
                </a:ext>
              </a:extLst>
            </p:cNvPr>
            <p:cNvSpPr/>
            <p:nvPr/>
          </p:nvSpPr>
          <p:spPr bwMode="auto">
            <a:xfrm>
              <a:off x="5591175" y="1538288"/>
              <a:ext cx="949325" cy="908050"/>
            </a:xfrm>
            <a:custGeom>
              <a:avLst/>
              <a:gdLst>
                <a:gd name="T0" fmla="*/ 104 w 224"/>
                <a:gd name="T1" fmla="*/ 7 h 214"/>
                <a:gd name="T2" fmla="*/ 77 w 224"/>
                <a:gd name="T3" fmla="*/ 40 h 214"/>
                <a:gd name="T4" fmla="*/ 0 w 224"/>
                <a:gd name="T5" fmla="*/ 183 h 214"/>
                <a:gd name="T6" fmla="*/ 54 w 224"/>
                <a:gd name="T7" fmla="*/ 205 h 214"/>
                <a:gd name="T8" fmla="*/ 117 w 224"/>
                <a:gd name="T9" fmla="*/ 214 h 214"/>
                <a:gd name="T10" fmla="*/ 201 w 224"/>
                <a:gd name="T11" fmla="*/ 199 h 214"/>
                <a:gd name="T12" fmla="*/ 224 w 224"/>
                <a:gd name="T13" fmla="*/ 188 h 214"/>
                <a:gd name="T14" fmla="*/ 111 w 224"/>
                <a:gd name="T15" fmla="*/ 0 h 214"/>
                <a:gd name="T16" fmla="*/ 104 w 224"/>
                <a:gd name="T17" fmla="*/ 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214">
                  <a:moveTo>
                    <a:pt x="104" y="7"/>
                  </a:moveTo>
                  <a:cubicBezTo>
                    <a:pt x="98" y="14"/>
                    <a:pt x="88" y="25"/>
                    <a:pt x="77" y="40"/>
                  </a:cubicBezTo>
                  <a:cubicBezTo>
                    <a:pt x="55" y="70"/>
                    <a:pt x="27" y="117"/>
                    <a:pt x="0" y="183"/>
                  </a:cubicBezTo>
                  <a:cubicBezTo>
                    <a:pt x="17" y="193"/>
                    <a:pt x="35" y="200"/>
                    <a:pt x="54" y="205"/>
                  </a:cubicBezTo>
                  <a:cubicBezTo>
                    <a:pt x="75" y="211"/>
                    <a:pt x="96" y="214"/>
                    <a:pt x="117" y="214"/>
                  </a:cubicBezTo>
                  <a:cubicBezTo>
                    <a:pt x="146" y="214"/>
                    <a:pt x="174" y="209"/>
                    <a:pt x="201" y="199"/>
                  </a:cubicBezTo>
                  <a:cubicBezTo>
                    <a:pt x="209" y="196"/>
                    <a:pt x="216" y="192"/>
                    <a:pt x="224" y="188"/>
                  </a:cubicBezTo>
                  <a:cubicBezTo>
                    <a:pt x="177" y="70"/>
                    <a:pt x="124" y="13"/>
                    <a:pt x="111" y="0"/>
                  </a:cubicBezTo>
                  <a:cubicBezTo>
                    <a:pt x="109" y="1"/>
                    <a:pt x="107" y="4"/>
                    <a:pt x="104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08">
              <a:extLst>
                <a:ext uri="{FF2B5EF4-FFF2-40B4-BE49-F238E27FC236}">
                  <a16:creationId xmlns:a16="http://schemas.microsoft.com/office/drawing/2014/main" xmlns="" id="{CE2A4D26-B1FA-4D0A-A2D1-90498FBB6F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9275" y="2755900"/>
              <a:ext cx="847725" cy="831850"/>
            </a:xfrm>
            <a:custGeom>
              <a:avLst/>
              <a:gdLst>
                <a:gd name="T0" fmla="*/ 100 w 200"/>
                <a:gd name="T1" fmla="*/ 0 h 196"/>
                <a:gd name="T2" fmla="*/ 100 w 200"/>
                <a:gd name="T3" fmla="*/ 0 h 196"/>
                <a:gd name="T4" fmla="*/ 100 w 200"/>
                <a:gd name="T5" fmla="*/ 0 h 196"/>
                <a:gd name="T6" fmla="*/ 0 w 200"/>
                <a:gd name="T7" fmla="*/ 98 h 196"/>
                <a:gd name="T8" fmla="*/ 0 w 200"/>
                <a:gd name="T9" fmla="*/ 98 h 196"/>
                <a:gd name="T10" fmla="*/ 100 w 200"/>
                <a:gd name="T11" fmla="*/ 196 h 196"/>
                <a:gd name="T12" fmla="*/ 100 w 200"/>
                <a:gd name="T13" fmla="*/ 196 h 196"/>
                <a:gd name="T14" fmla="*/ 200 w 200"/>
                <a:gd name="T15" fmla="*/ 98 h 196"/>
                <a:gd name="T16" fmla="*/ 200 w 200"/>
                <a:gd name="T17" fmla="*/ 98 h 196"/>
                <a:gd name="T18" fmla="*/ 100 w 200"/>
                <a:gd name="T19" fmla="*/ 0 h 196"/>
                <a:gd name="T20" fmla="*/ 184 w 200"/>
                <a:gd name="T21" fmla="*/ 124 h 196"/>
                <a:gd name="T22" fmla="*/ 100 w 200"/>
                <a:gd name="T23" fmla="*/ 184 h 196"/>
                <a:gd name="T24" fmla="*/ 100 w 200"/>
                <a:gd name="T25" fmla="*/ 184 h 196"/>
                <a:gd name="T26" fmla="*/ 100 w 200"/>
                <a:gd name="T27" fmla="*/ 184 h 196"/>
                <a:gd name="T28" fmla="*/ 12 w 200"/>
                <a:gd name="T29" fmla="*/ 98 h 196"/>
                <a:gd name="T30" fmla="*/ 12 w 200"/>
                <a:gd name="T31" fmla="*/ 98 h 196"/>
                <a:gd name="T32" fmla="*/ 12 w 200"/>
                <a:gd name="T33" fmla="*/ 98 h 196"/>
                <a:gd name="T34" fmla="*/ 12 w 200"/>
                <a:gd name="T35" fmla="*/ 98 h 196"/>
                <a:gd name="T36" fmla="*/ 12 w 200"/>
                <a:gd name="T37" fmla="*/ 98 h 196"/>
                <a:gd name="T38" fmla="*/ 100 w 200"/>
                <a:gd name="T39" fmla="*/ 12 h 196"/>
                <a:gd name="T40" fmla="*/ 100 w 200"/>
                <a:gd name="T41" fmla="*/ 12 h 196"/>
                <a:gd name="T42" fmla="*/ 100 w 200"/>
                <a:gd name="T43" fmla="*/ 12 h 196"/>
                <a:gd name="T44" fmla="*/ 100 w 200"/>
                <a:gd name="T45" fmla="*/ 12 h 196"/>
                <a:gd name="T46" fmla="*/ 100 w 200"/>
                <a:gd name="T47" fmla="*/ 12 h 196"/>
                <a:gd name="T48" fmla="*/ 162 w 200"/>
                <a:gd name="T49" fmla="*/ 38 h 196"/>
                <a:gd name="T50" fmla="*/ 188 w 200"/>
                <a:gd name="T51" fmla="*/ 98 h 196"/>
                <a:gd name="T52" fmla="*/ 184 w 200"/>
                <a:gd name="T53" fmla="*/ 12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" h="196">
                  <a:moveTo>
                    <a:pt x="100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4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52"/>
                    <a:pt x="45" y="196"/>
                    <a:pt x="100" y="196"/>
                  </a:cubicBezTo>
                  <a:cubicBezTo>
                    <a:pt x="100" y="196"/>
                    <a:pt x="100" y="196"/>
                    <a:pt x="100" y="196"/>
                  </a:cubicBezTo>
                  <a:cubicBezTo>
                    <a:pt x="156" y="196"/>
                    <a:pt x="200" y="153"/>
                    <a:pt x="200" y="98"/>
                  </a:cubicBezTo>
                  <a:cubicBezTo>
                    <a:pt x="200" y="98"/>
                    <a:pt x="200" y="98"/>
                    <a:pt x="200" y="98"/>
                  </a:cubicBezTo>
                  <a:cubicBezTo>
                    <a:pt x="200" y="44"/>
                    <a:pt x="156" y="0"/>
                    <a:pt x="100" y="0"/>
                  </a:cubicBezTo>
                  <a:close/>
                  <a:moveTo>
                    <a:pt x="184" y="124"/>
                  </a:moveTo>
                  <a:cubicBezTo>
                    <a:pt x="173" y="159"/>
                    <a:pt x="139" y="184"/>
                    <a:pt x="100" y="184"/>
                  </a:cubicBezTo>
                  <a:cubicBezTo>
                    <a:pt x="100" y="184"/>
                    <a:pt x="100" y="184"/>
                    <a:pt x="100" y="184"/>
                  </a:cubicBezTo>
                  <a:cubicBezTo>
                    <a:pt x="100" y="184"/>
                    <a:pt x="100" y="184"/>
                    <a:pt x="100" y="184"/>
                  </a:cubicBezTo>
                  <a:cubicBezTo>
                    <a:pt x="52" y="184"/>
                    <a:pt x="12" y="146"/>
                    <a:pt x="12" y="9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2" y="51"/>
                    <a:pt x="52" y="12"/>
                    <a:pt x="100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24" y="12"/>
                    <a:pt x="146" y="22"/>
                    <a:pt x="162" y="38"/>
                  </a:cubicBezTo>
                  <a:cubicBezTo>
                    <a:pt x="178" y="53"/>
                    <a:pt x="188" y="75"/>
                    <a:pt x="188" y="98"/>
                  </a:cubicBezTo>
                  <a:cubicBezTo>
                    <a:pt x="188" y="107"/>
                    <a:pt x="187" y="116"/>
                    <a:pt x="184" y="124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09">
              <a:extLst>
                <a:ext uri="{FF2B5EF4-FFF2-40B4-BE49-F238E27FC236}">
                  <a16:creationId xmlns:a16="http://schemas.microsoft.com/office/drawing/2014/main" xmlns="" id="{1B661B8B-B39A-4124-A556-D62A3A69EBC2}"/>
                </a:ext>
              </a:extLst>
            </p:cNvPr>
            <p:cNvSpPr/>
            <p:nvPr/>
          </p:nvSpPr>
          <p:spPr bwMode="auto">
            <a:xfrm>
              <a:off x="6053138" y="27305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 cap="rnd">
              <a:solidFill>
                <a:srgbClr val="86878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10">
              <a:extLst>
                <a:ext uri="{FF2B5EF4-FFF2-40B4-BE49-F238E27FC236}">
                  <a16:creationId xmlns:a16="http://schemas.microsoft.com/office/drawing/2014/main" xmlns="" id="{98B4EAEC-B4B1-493C-9693-A11AC31F26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03875" y="2730500"/>
              <a:ext cx="898525" cy="882650"/>
            </a:xfrm>
            <a:custGeom>
              <a:avLst/>
              <a:gdLst>
                <a:gd name="T0" fmla="*/ 106 w 212"/>
                <a:gd name="T1" fmla="*/ 0 h 208"/>
                <a:gd name="T2" fmla="*/ 106 w 212"/>
                <a:gd name="T3" fmla="*/ 0 h 208"/>
                <a:gd name="T4" fmla="*/ 106 w 212"/>
                <a:gd name="T5" fmla="*/ 0 h 208"/>
                <a:gd name="T6" fmla="*/ 0 w 212"/>
                <a:gd name="T7" fmla="*/ 104 h 208"/>
                <a:gd name="T8" fmla="*/ 0 w 212"/>
                <a:gd name="T9" fmla="*/ 104 h 208"/>
                <a:gd name="T10" fmla="*/ 0 w 212"/>
                <a:gd name="T11" fmla="*/ 104 h 208"/>
                <a:gd name="T12" fmla="*/ 106 w 212"/>
                <a:gd name="T13" fmla="*/ 208 h 208"/>
                <a:gd name="T14" fmla="*/ 106 w 212"/>
                <a:gd name="T15" fmla="*/ 208 h 208"/>
                <a:gd name="T16" fmla="*/ 212 w 212"/>
                <a:gd name="T17" fmla="*/ 104 h 208"/>
                <a:gd name="T18" fmla="*/ 212 w 212"/>
                <a:gd name="T19" fmla="*/ 104 h 208"/>
                <a:gd name="T20" fmla="*/ 106 w 212"/>
                <a:gd name="T21" fmla="*/ 0 h 208"/>
                <a:gd name="T22" fmla="*/ 206 w 212"/>
                <a:gd name="T23" fmla="*/ 104 h 208"/>
                <a:gd name="T24" fmla="*/ 106 w 212"/>
                <a:gd name="T25" fmla="*/ 202 h 208"/>
                <a:gd name="T26" fmla="*/ 106 w 212"/>
                <a:gd name="T27" fmla="*/ 202 h 208"/>
                <a:gd name="T28" fmla="*/ 6 w 212"/>
                <a:gd name="T29" fmla="*/ 104 h 208"/>
                <a:gd name="T30" fmla="*/ 6 w 212"/>
                <a:gd name="T31" fmla="*/ 104 h 208"/>
                <a:gd name="T32" fmla="*/ 106 w 212"/>
                <a:gd name="T33" fmla="*/ 6 h 208"/>
                <a:gd name="T34" fmla="*/ 106 w 212"/>
                <a:gd name="T35" fmla="*/ 6 h 208"/>
                <a:gd name="T36" fmla="*/ 106 w 212"/>
                <a:gd name="T37" fmla="*/ 6 h 208"/>
                <a:gd name="T38" fmla="*/ 206 w 212"/>
                <a:gd name="T39" fmla="*/ 10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2" h="208">
                  <a:moveTo>
                    <a:pt x="106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48" y="0"/>
                    <a:pt x="0" y="47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62"/>
                    <a:pt x="47" y="208"/>
                    <a:pt x="106" y="208"/>
                  </a:cubicBezTo>
                  <a:cubicBezTo>
                    <a:pt x="106" y="208"/>
                    <a:pt x="106" y="208"/>
                    <a:pt x="106" y="208"/>
                  </a:cubicBezTo>
                  <a:cubicBezTo>
                    <a:pt x="165" y="208"/>
                    <a:pt x="212" y="162"/>
                    <a:pt x="212" y="104"/>
                  </a:cubicBezTo>
                  <a:cubicBezTo>
                    <a:pt x="212" y="104"/>
                    <a:pt x="212" y="104"/>
                    <a:pt x="212" y="104"/>
                  </a:cubicBezTo>
                  <a:cubicBezTo>
                    <a:pt x="212" y="47"/>
                    <a:pt x="165" y="0"/>
                    <a:pt x="106" y="0"/>
                  </a:cubicBezTo>
                  <a:close/>
                  <a:moveTo>
                    <a:pt x="206" y="104"/>
                  </a:moveTo>
                  <a:cubicBezTo>
                    <a:pt x="206" y="159"/>
                    <a:pt x="162" y="202"/>
                    <a:pt x="106" y="202"/>
                  </a:cubicBezTo>
                  <a:cubicBezTo>
                    <a:pt x="106" y="202"/>
                    <a:pt x="106" y="202"/>
                    <a:pt x="106" y="202"/>
                  </a:cubicBezTo>
                  <a:cubicBezTo>
                    <a:pt x="51" y="202"/>
                    <a:pt x="6" y="158"/>
                    <a:pt x="6" y="104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6" y="50"/>
                    <a:pt x="51" y="6"/>
                    <a:pt x="106" y="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62" y="6"/>
                    <a:pt x="206" y="50"/>
                    <a:pt x="206" y="104"/>
                  </a:cubicBezTo>
                  <a:close/>
                </a:path>
              </a:pathLst>
            </a:custGeom>
            <a:solidFill>
              <a:srgbClr val="86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11">
              <a:extLst>
                <a:ext uri="{FF2B5EF4-FFF2-40B4-BE49-F238E27FC236}">
                  <a16:creationId xmlns:a16="http://schemas.microsoft.com/office/drawing/2014/main" xmlns="" id="{9E6B5E3C-9217-4F5E-B4F9-CF057E1708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05475" y="2833688"/>
              <a:ext cx="695325" cy="677863"/>
            </a:xfrm>
            <a:custGeom>
              <a:avLst/>
              <a:gdLst>
                <a:gd name="T0" fmla="*/ 82 w 164"/>
                <a:gd name="T1" fmla="*/ 0 h 160"/>
                <a:gd name="T2" fmla="*/ 82 w 164"/>
                <a:gd name="T3" fmla="*/ 0 h 160"/>
                <a:gd name="T4" fmla="*/ 82 w 164"/>
                <a:gd name="T5" fmla="*/ 0 h 160"/>
                <a:gd name="T6" fmla="*/ 82 w 164"/>
                <a:gd name="T7" fmla="*/ 0 h 160"/>
                <a:gd name="T8" fmla="*/ 0 w 164"/>
                <a:gd name="T9" fmla="*/ 80 h 160"/>
                <a:gd name="T10" fmla="*/ 0 w 164"/>
                <a:gd name="T11" fmla="*/ 80 h 160"/>
                <a:gd name="T12" fmla="*/ 0 w 164"/>
                <a:gd name="T13" fmla="*/ 80 h 160"/>
                <a:gd name="T14" fmla="*/ 0 w 164"/>
                <a:gd name="T15" fmla="*/ 80 h 160"/>
                <a:gd name="T16" fmla="*/ 0 w 164"/>
                <a:gd name="T17" fmla="*/ 80 h 160"/>
                <a:gd name="T18" fmla="*/ 0 w 164"/>
                <a:gd name="T19" fmla="*/ 84 h 160"/>
                <a:gd name="T20" fmla="*/ 1 w 164"/>
                <a:gd name="T21" fmla="*/ 93 h 160"/>
                <a:gd name="T22" fmla="*/ 2 w 164"/>
                <a:gd name="T23" fmla="*/ 96 h 160"/>
                <a:gd name="T24" fmla="*/ 82 w 164"/>
                <a:gd name="T25" fmla="*/ 160 h 160"/>
                <a:gd name="T26" fmla="*/ 164 w 164"/>
                <a:gd name="T27" fmla="*/ 80 h 160"/>
                <a:gd name="T28" fmla="*/ 140 w 164"/>
                <a:gd name="T29" fmla="*/ 24 h 160"/>
                <a:gd name="T30" fmla="*/ 82 w 164"/>
                <a:gd name="T31" fmla="*/ 0 h 160"/>
                <a:gd name="T32" fmla="*/ 160 w 164"/>
                <a:gd name="T33" fmla="*/ 80 h 160"/>
                <a:gd name="T34" fmla="*/ 82 w 164"/>
                <a:gd name="T35" fmla="*/ 157 h 160"/>
                <a:gd name="T36" fmla="*/ 82 w 164"/>
                <a:gd name="T37" fmla="*/ 157 h 160"/>
                <a:gd name="T38" fmla="*/ 4 w 164"/>
                <a:gd name="T39" fmla="*/ 81 h 160"/>
                <a:gd name="T40" fmla="*/ 4 w 164"/>
                <a:gd name="T41" fmla="*/ 81 h 160"/>
                <a:gd name="T42" fmla="*/ 4 w 164"/>
                <a:gd name="T43" fmla="*/ 80 h 160"/>
                <a:gd name="T44" fmla="*/ 82 w 164"/>
                <a:gd name="T45" fmla="*/ 4 h 160"/>
                <a:gd name="T46" fmla="*/ 82 w 164"/>
                <a:gd name="T47" fmla="*/ 4 h 160"/>
                <a:gd name="T48" fmla="*/ 160 w 164"/>
                <a:gd name="T49" fmla="*/ 8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4" h="160">
                  <a:moveTo>
                    <a:pt x="8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37" y="0"/>
                    <a:pt x="0" y="36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2"/>
                    <a:pt x="0" y="83"/>
                    <a:pt x="0" y="84"/>
                  </a:cubicBezTo>
                  <a:cubicBezTo>
                    <a:pt x="0" y="87"/>
                    <a:pt x="1" y="90"/>
                    <a:pt x="1" y="93"/>
                  </a:cubicBezTo>
                  <a:cubicBezTo>
                    <a:pt x="1" y="94"/>
                    <a:pt x="2" y="95"/>
                    <a:pt x="2" y="96"/>
                  </a:cubicBezTo>
                  <a:cubicBezTo>
                    <a:pt x="9" y="133"/>
                    <a:pt x="42" y="160"/>
                    <a:pt x="82" y="160"/>
                  </a:cubicBezTo>
                  <a:cubicBezTo>
                    <a:pt x="127" y="160"/>
                    <a:pt x="164" y="125"/>
                    <a:pt x="164" y="80"/>
                  </a:cubicBezTo>
                  <a:cubicBezTo>
                    <a:pt x="164" y="58"/>
                    <a:pt x="155" y="38"/>
                    <a:pt x="140" y="24"/>
                  </a:cubicBezTo>
                  <a:cubicBezTo>
                    <a:pt x="125" y="9"/>
                    <a:pt x="105" y="0"/>
                    <a:pt x="82" y="0"/>
                  </a:cubicBezTo>
                  <a:close/>
                  <a:moveTo>
                    <a:pt x="160" y="80"/>
                  </a:moveTo>
                  <a:cubicBezTo>
                    <a:pt x="160" y="123"/>
                    <a:pt x="125" y="157"/>
                    <a:pt x="82" y="157"/>
                  </a:cubicBezTo>
                  <a:cubicBezTo>
                    <a:pt x="82" y="157"/>
                    <a:pt x="82" y="157"/>
                    <a:pt x="82" y="157"/>
                  </a:cubicBezTo>
                  <a:cubicBezTo>
                    <a:pt x="39" y="157"/>
                    <a:pt x="4" y="123"/>
                    <a:pt x="4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38"/>
                    <a:pt x="39" y="4"/>
                    <a:pt x="82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125" y="4"/>
                    <a:pt x="160" y="38"/>
                    <a:pt x="160" y="80"/>
                  </a:cubicBezTo>
                  <a:close/>
                </a:path>
              </a:pathLst>
            </a:custGeom>
            <a:solidFill>
              <a:srgbClr val="EE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Line 512">
              <a:extLst>
                <a:ext uri="{FF2B5EF4-FFF2-40B4-BE49-F238E27FC236}">
                  <a16:creationId xmlns:a16="http://schemas.microsoft.com/office/drawing/2014/main" xmlns="" id="{644F53D6-2B40-4D88-B0B0-FAA913F800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3138" y="2806700"/>
              <a:ext cx="0" cy="0"/>
            </a:xfrm>
            <a:prstGeom prst="line">
              <a:avLst/>
            </a:prstGeom>
            <a:noFill/>
            <a:ln w="0" cap="rnd">
              <a:solidFill>
                <a:srgbClr val="86878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Line 513">
              <a:extLst>
                <a:ext uri="{FF2B5EF4-FFF2-40B4-BE49-F238E27FC236}">
                  <a16:creationId xmlns:a16="http://schemas.microsoft.com/office/drawing/2014/main" xmlns="" id="{52E9B7E3-EC56-437B-9DDB-94ABEBE354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80075" y="3171825"/>
              <a:ext cx="0" cy="0"/>
            </a:xfrm>
            <a:prstGeom prst="line">
              <a:avLst/>
            </a:prstGeom>
            <a:noFill/>
            <a:ln w="0" cap="rnd">
              <a:solidFill>
                <a:srgbClr val="868787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514">
              <a:extLst>
                <a:ext uri="{FF2B5EF4-FFF2-40B4-BE49-F238E27FC236}">
                  <a16:creationId xmlns:a16="http://schemas.microsoft.com/office/drawing/2014/main" xmlns="" id="{411DB980-A8C1-4723-A4BA-585ED0F473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0075" y="2806700"/>
              <a:ext cx="746125" cy="730250"/>
            </a:xfrm>
            <a:custGeom>
              <a:avLst/>
              <a:gdLst>
                <a:gd name="T0" fmla="*/ 88 w 176"/>
                <a:gd name="T1" fmla="*/ 0 h 172"/>
                <a:gd name="T2" fmla="*/ 88 w 176"/>
                <a:gd name="T3" fmla="*/ 0 h 172"/>
                <a:gd name="T4" fmla="*/ 88 w 176"/>
                <a:gd name="T5" fmla="*/ 0 h 172"/>
                <a:gd name="T6" fmla="*/ 88 w 176"/>
                <a:gd name="T7" fmla="*/ 0 h 172"/>
                <a:gd name="T8" fmla="*/ 88 w 176"/>
                <a:gd name="T9" fmla="*/ 0 h 172"/>
                <a:gd name="T10" fmla="*/ 88 w 176"/>
                <a:gd name="T11" fmla="*/ 0 h 172"/>
                <a:gd name="T12" fmla="*/ 88 w 176"/>
                <a:gd name="T13" fmla="*/ 0 h 172"/>
                <a:gd name="T14" fmla="*/ 0 w 176"/>
                <a:gd name="T15" fmla="*/ 86 h 172"/>
                <a:gd name="T16" fmla="*/ 0 w 176"/>
                <a:gd name="T17" fmla="*/ 86 h 172"/>
                <a:gd name="T18" fmla="*/ 0 w 176"/>
                <a:gd name="T19" fmla="*/ 86 h 172"/>
                <a:gd name="T20" fmla="*/ 0 w 176"/>
                <a:gd name="T21" fmla="*/ 86 h 172"/>
                <a:gd name="T22" fmla="*/ 0 w 176"/>
                <a:gd name="T23" fmla="*/ 86 h 172"/>
                <a:gd name="T24" fmla="*/ 88 w 176"/>
                <a:gd name="T25" fmla="*/ 172 h 172"/>
                <a:gd name="T26" fmla="*/ 88 w 176"/>
                <a:gd name="T27" fmla="*/ 172 h 172"/>
                <a:gd name="T28" fmla="*/ 88 w 176"/>
                <a:gd name="T29" fmla="*/ 172 h 172"/>
                <a:gd name="T30" fmla="*/ 172 w 176"/>
                <a:gd name="T31" fmla="*/ 112 h 172"/>
                <a:gd name="T32" fmla="*/ 176 w 176"/>
                <a:gd name="T33" fmla="*/ 86 h 172"/>
                <a:gd name="T34" fmla="*/ 150 w 176"/>
                <a:gd name="T35" fmla="*/ 26 h 172"/>
                <a:gd name="T36" fmla="*/ 88 w 176"/>
                <a:gd name="T37" fmla="*/ 0 h 172"/>
                <a:gd name="T38" fmla="*/ 88 w 176"/>
                <a:gd name="T39" fmla="*/ 166 h 172"/>
                <a:gd name="T40" fmla="*/ 8 w 176"/>
                <a:gd name="T41" fmla="*/ 102 h 172"/>
                <a:gd name="T42" fmla="*/ 7 w 176"/>
                <a:gd name="T43" fmla="*/ 99 h 172"/>
                <a:gd name="T44" fmla="*/ 6 w 176"/>
                <a:gd name="T45" fmla="*/ 90 h 172"/>
                <a:gd name="T46" fmla="*/ 6 w 176"/>
                <a:gd name="T47" fmla="*/ 86 h 172"/>
                <a:gd name="T48" fmla="*/ 6 w 176"/>
                <a:gd name="T49" fmla="*/ 86 h 172"/>
                <a:gd name="T50" fmla="*/ 6 w 176"/>
                <a:gd name="T51" fmla="*/ 86 h 172"/>
                <a:gd name="T52" fmla="*/ 6 w 176"/>
                <a:gd name="T53" fmla="*/ 86 h 172"/>
                <a:gd name="T54" fmla="*/ 6 w 176"/>
                <a:gd name="T55" fmla="*/ 86 h 172"/>
                <a:gd name="T56" fmla="*/ 88 w 176"/>
                <a:gd name="T57" fmla="*/ 6 h 172"/>
                <a:gd name="T58" fmla="*/ 88 w 176"/>
                <a:gd name="T59" fmla="*/ 6 h 172"/>
                <a:gd name="T60" fmla="*/ 88 w 176"/>
                <a:gd name="T61" fmla="*/ 6 h 172"/>
                <a:gd name="T62" fmla="*/ 88 w 176"/>
                <a:gd name="T63" fmla="*/ 6 h 172"/>
                <a:gd name="T64" fmla="*/ 146 w 176"/>
                <a:gd name="T65" fmla="*/ 30 h 172"/>
                <a:gd name="T66" fmla="*/ 170 w 176"/>
                <a:gd name="T67" fmla="*/ 86 h 172"/>
                <a:gd name="T68" fmla="*/ 88 w 176"/>
                <a:gd name="T69" fmla="*/ 16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6" h="172">
                  <a:moveTo>
                    <a:pt x="88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40" y="0"/>
                    <a:pt x="0" y="39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34"/>
                    <a:pt x="40" y="172"/>
                    <a:pt x="88" y="172"/>
                  </a:cubicBezTo>
                  <a:cubicBezTo>
                    <a:pt x="88" y="172"/>
                    <a:pt x="88" y="172"/>
                    <a:pt x="88" y="172"/>
                  </a:cubicBezTo>
                  <a:cubicBezTo>
                    <a:pt x="88" y="172"/>
                    <a:pt x="88" y="172"/>
                    <a:pt x="88" y="172"/>
                  </a:cubicBezTo>
                  <a:cubicBezTo>
                    <a:pt x="127" y="172"/>
                    <a:pt x="161" y="147"/>
                    <a:pt x="172" y="112"/>
                  </a:cubicBezTo>
                  <a:cubicBezTo>
                    <a:pt x="175" y="104"/>
                    <a:pt x="176" y="95"/>
                    <a:pt x="176" y="86"/>
                  </a:cubicBezTo>
                  <a:cubicBezTo>
                    <a:pt x="176" y="63"/>
                    <a:pt x="166" y="41"/>
                    <a:pt x="150" y="26"/>
                  </a:cubicBezTo>
                  <a:cubicBezTo>
                    <a:pt x="134" y="10"/>
                    <a:pt x="112" y="0"/>
                    <a:pt x="88" y="0"/>
                  </a:cubicBezTo>
                  <a:close/>
                  <a:moveTo>
                    <a:pt x="88" y="166"/>
                  </a:moveTo>
                  <a:cubicBezTo>
                    <a:pt x="48" y="166"/>
                    <a:pt x="15" y="139"/>
                    <a:pt x="8" y="102"/>
                  </a:cubicBezTo>
                  <a:cubicBezTo>
                    <a:pt x="8" y="101"/>
                    <a:pt x="7" y="100"/>
                    <a:pt x="7" y="99"/>
                  </a:cubicBezTo>
                  <a:cubicBezTo>
                    <a:pt x="7" y="96"/>
                    <a:pt x="6" y="93"/>
                    <a:pt x="6" y="90"/>
                  </a:cubicBezTo>
                  <a:cubicBezTo>
                    <a:pt x="6" y="89"/>
                    <a:pt x="6" y="88"/>
                    <a:pt x="6" y="86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6" y="42"/>
                    <a:pt x="43" y="6"/>
                    <a:pt x="88" y="6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111" y="6"/>
                    <a:pt x="131" y="15"/>
                    <a:pt x="146" y="30"/>
                  </a:cubicBezTo>
                  <a:cubicBezTo>
                    <a:pt x="161" y="44"/>
                    <a:pt x="170" y="64"/>
                    <a:pt x="170" y="86"/>
                  </a:cubicBezTo>
                  <a:cubicBezTo>
                    <a:pt x="170" y="131"/>
                    <a:pt x="133" y="166"/>
                    <a:pt x="88" y="166"/>
                  </a:cubicBezTo>
                  <a:close/>
                </a:path>
              </a:pathLst>
            </a:custGeom>
            <a:solidFill>
              <a:srgbClr val="86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515">
              <a:extLst>
                <a:ext uri="{FF2B5EF4-FFF2-40B4-BE49-F238E27FC236}">
                  <a16:creationId xmlns:a16="http://schemas.microsoft.com/office/drawing/2014/main" xmlns="" id="{3049E935-0E1F-48C8-87AF-ED8D6753A5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2938" y="2849563"/>
              <a:ext cx="661988" cy="649288"/>
            </a:xfrm>
            <a:custGeom>
              <a:avLst/>
              <a:gdLst>
                <a:gd name="T0" fmla="*/ 78 w 156"/>
                <a:gd name="T1" fmla="*/ 0 h 153"/>
                <a:gd name="T2" fmla="*/ 78 w 156"/>
                <a:gd name="T3" fmla="*/ 0 h 153"/>
                <a:gd name="T4" fmla="*/ 0 w 156"/>
                <a:gd name="T5" fmla="*/ 76 h 153"/>
                <a:gd name="T6" fmla="*/ 0 w 156"/>
                <a:gd name="T7" fmla="*/ 77 h 153"/>
                <a:gd name="T8" fmla="*/ 0 w 156"/>
                <a:gd name="T9" fmla="*/ 77 h 153"/>
                <a:gd name="T10" fmla="*/ 78 w 156"/>
                <a:gd name="T11" fmla="*/ 153 h 153"/>
                <a:gd name="T12" fmla="*/ 78 w 156"/>
                <a:gd name="T13" fmla="*/ 153 h 153"/>
                <a:gd name="T14" fmla="*/ 156 w 156"/>
                <a:gd name="T15" fmla="*/ 76 h 153"/>
                <a:gd name="T16" fmla="*/ 156 w 156"/>
                <a:gd name="T17" fmla="*/ 76 h 153"/>
                <a:gd name="T18" fmla="*/ 78 w 156"/>
                <a:gd name="T19" fmla="*/ 0 h 153"/>
                <a:gd name="T20" fmla="*/ 150 w 156"/>
                <a:gd name="T21" fmla="*/ 76 h 153"/>
                <a:gd name="T22" fmla="*/ 78 w 156"/>
                <a:gd name="T23" fmla="*/ 147 h 153"/>
                <a:gd name="T24" fmla="*/ 78 w 156"/>
                <a:gd name="T25" fmla="*/ 147 h 153"/>
                <a:gd name="T26" fmla="*/ 6 w 156"/>
                <a:gd name="T27" fmla="*/ 77 h 153"/>
                <a:gd name="T28" fmla="*/ 6 w 156"/>
                <a:gd name="T29" fmla="*/ 77 h 153"/>
                <a:gd name="T30" fmla="*/ 6 w 156"/>
                <a:gd name="T31" fmla="*/ 76 h 153"/>
                <a:gd name="T32" fmla="*/ 78 w 156"/>
                <a:gd name="T33" fmla="*/ 6 h 153"/>
                <a:gd name="T34" fmla="*/ 78 w 156"/>
                <a:gd name="T35" fmla="*/ 6 h 153"/>
                <a:gd name="T36" fmla="*/ 150 w 156"/>
                <a:gd name="T37" fmla="*/ 7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6" h="153"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35" y="0"/>
                    <a:pt x="0" y="34"/>
                    <a:pt x="0" y="76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119"/>
                    <a:pt x="35" y="153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121" y="153"/>
                    <a:pt x="156" y="119"/>
                    <a:pt x="156" y="76"/>
                  </a:cubicBezTo>
                  <a:cubicBezTo>
                    <a:pt x="156" y="76"/>
                    <a:pt x="156" y="76"/>
                    <a:pt x="156" y="76"/>
                  </a:cubicBezTo>
                  <a:cubicBezTo>
                    <a:pt x="156" y="34"/>
                    <a:pt x="121" y="0"/>
                    <a:pt x="78" y="0"/>
                  </a:cubicBezTo>
                  <a:close/>
                  <a:moveTo>
                    <a:pt x="150" y="76"/>
                  </a:moveTo>
                  <a:cubicBezTo>
                    <a:pt x="150" y="115"/>
                    <a:pt x="118" y="147"/>
                    <a:pt x="78" y="147"/>
                  </a:cubicBezTo>
                  <a:cubicBezTo>
                    <a:pt x="78" y="147"/>
                    <a:pt x="78" y="147"/>
                    <a:pt x="78" y="147"/>
                  </a:cubicBezTo>
                  <a:cubicBezTo>
                    <a:pt x="38" y="147"/>
                    <a:pt x="6" y="115"/>
                    <a:pt x="6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37"/>
                    <a:pt x="38" y="6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118" y="6"/>
                    <a:pt x="150" y="37"/>
                    <a:pt x="150" y="76"/>
                  </a:cubicBezTo>
                  <a:close/>
                </a:path>
              </a:pathLst>
            </a:custGeom>
            <a:solidFill>
              <a:srgbClr val="86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516">
              <a:extLst>
                <a:ext uri="{FF2B5EF4-FFF2-40B4-BE49-F238E27FC236}">
                  <a16:creationId xmlns:a16="http://schemas.microsoft.com/office/drawing/2014/main" xmlns="" id="{5AFFBBAD-561E-4008-8A30-1A3C7B003926}"/>
                </a:ext>
              </a:extLst>
            </p:cNvPr>
            <p:cNvSpPr/>
            <p:nvPr/>
          </p:nvSpPr>
          <p:spPr bwMode="auto">
            <a:xfrm>
              <a:off x="5973763" y="3057525"/>
              <a:ext cx="130175" cy="111125"/>
            </a:xfrm>
            <a:custGeom>
              <a:avLst/>
              <a:gdLst>
                <a:gd name="T0" fmla="*/ 30 w 31"/>
                <a:gd name="T1" fmla="*/ 1 h 26"/>
                <a:gd name="T2" fmla="*/ 28 w 31"/>
                <a:gd name="T3" fmla="*/ 1 h 26"/>
                <a:gd name="T4" fmla="*/ 1 w 31"/>
                <a:gd name="T5" fmla="*/ 23 h 26"/>
                <a:gd name="T6" fmla="*/ 1 w 31"/>
                <a:gd name="T7" fmla="*/ 26 h 26"/>
                <a:gd name="T8" fmla="*/ 2 w 31"/>
                <a:gd name="T9" fmla="*/ 26 h 26"/>
                <a:gd name="T10" fmla="*/ 3 w 31"/>
                <a:gd name="T11" fmla="*/ 26 h 26"/>
                <a:gd name="T12" fmla="*/ 30 w 31"/>
                <a:gd name="T13" fmla="*/ 3 h 26"/>
                <a:gd name="T14" fmla="*/ 30 w 31"/>
                <a:gd name="T15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26">
                  <a:moveTo>
                    <a:pt x="30" y="1"/>
                  </a:moveTo>
                  <a:cubicBezTo>
                    <a:pt x="30" y="0"/>
                    <a:pt x="29" y="0"/>
                    <a:pt x="28" y="1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4"/>
                    <a:pt x="0" y="25"/>
                    <a:pt x="1" y="26"/>
                  </a:cubicBezTo>
                  <a:cubicBezTo>
                    <a:pt x="1" y="26"/>
                    <a:pt x="1" y="26"/>
                    <a:pt x="2" y="26"/>
                  </a:cubicBezTo>
                  <a:cubicBezTo>
                    <a:pt x="2" y="26"/>
                    <a:pt x="3" y="26"/>
                    <a:pt x="3" y="2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1" y="2"/>
                    <a:pt x="31" y="1"/>
                    <a:pt x="30" y="1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517">
              <a:extLst>
                <a:ext uri="{FF2B5EF4-FFF2-40B4-BE49-F238E27FC236}">
                  <a16:creationId xmlns:a16="http://schemas.microsoft.com/office/drawing/2014/main" xmlns="" id="{B6B88C8B-ACA5-4D78-8424-58788911D08B}"/>
                </a:ext>
              </a:extLst>
            </p:cNvPr>
            <p:cNvSpPr/>
            <p:nvPr/>
          </p:nvSpPr>
          <p:spPr bwMode="auto">
            <a:xfrm>
              <a:off x="6062663" y="3062288"/>
              <a:ext cx="130175" cy="114300"/>
            </a:xfrm>
            <a:custGeom>
              <a:avLst/>
              <a:gdLst>
                <a:gd name="T0" fmla="*/ 29 w 31"/>
                <a:gd name="T1" fmla="*/ 0 h 27"/>
                <a:gd name="T2" fmla="*/ 1 w 31"/>
                <a:gd name="T3" fmla="*/ 24 h 27"/>
                <a:gd name="T4" fmla="*/ 1 w 31"/>
                <a:gd name="T5" fmla="*/ 26 h 27"/>
                <a:gd name="T6" fmla="*/ 2 w 31"/>
                <a:gd name="T7" fmla="*/ 27 h 27"/>
                <a:gd name="T8" fmla="*/ 3 w 31"/>
                <a:gd name="T9" fmla="*/ 26 h 27"/>
                <a:gd name="T10" fmla="*/ 31 w 31"/>
                <a:gd name="T11" fmla="*/ 3 h 27"/>
                <a:gd name="T12" fmla="*/ 31 w 31"/>
                <a:gd name="T13" fmla="*/ 1 h 27"/>
                <a:gd name="T14" fmla="*/ 29 w 3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27">
                  <a:moveTo>
                    <a:pt x="29" y="0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0" y="25"/>
                    <a:pt x="0" y="25"/>
                    <a:pt x="1" y="26"/>
                  </a:cubicBezTo>
                  <a:cubicBezTo>
                    <a:pt x="1" y="26"/>
                    <a:pt x="1" y="27"/>
                    <a:pt x="2" y="27"/>
                  </a:cubicBezTo>
                  <a:cubicBezTo>
                    <a:pt x="2" y="27"/>
                    <a:pt x="2" y="26"/>
                    <a:pt x="3" y="26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2"/>
                    <a:pt x="31" y="1"/>
                    <a:pt x="31" y="1"/>
                  </a:cubicBezTo>
                  <a:cubicBezTo>
                    <a:pt x="30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518">
              <a:extLst>
                <a:ext uri="{FF2B5EF4-FFF2-40B4-BE49-F238E27FC236}">
                  <a16:creationId xmlns:a16="http://schemas.microsoft.com/office/drawing/2014/main" xmlns="" id="{8ADECF3D-1278-4C30-8E07-64B0DAEB08A7}"/>
                </a:ext>
              </a:extLst>
            </p:cNvPr>
            <p:cNvSpPr/>
            <p:nvPr/>
          </p:nvSpPr>
          <p:spPr bwMode="auto">
            <a:xfrm>
              <a:off x="6075363" y="3181350"/>
              <a:ext cx="79375" cy="71438"/>
            </a:xfrm>
            <a:custGeom>
              <a:avLst/>
              <a:gdLst>
                <a:gd name="T0" fmla="*/ 17 w 19"/>
                <a:gd name="T1" fmla="*/ 1 h 17"/>
                <a:gd name="T2" fmla="*/ 1 w 19"/>
                <a:gd name="T3" fmla="*/ 14 h 17"/>
                <a:gd name="T4" fmla="*/ 1 w 19"/>
                <a:gd name="T5" fmla="*/ 16 h 17"/>
                <a:gd name="T6" fmla="*/ 2 w 19"/>
                <a:gd name="T7" fmla="*/ 17 h 17"/>
                <a:gd name="T8" fmla="*/ 3 w 19"/>
                <a:gd name="T9" fmla="*/ 16 h 17"/>
                <a:gd name="T10" fmla="*/ 19 w 19"/>
                <a:gd name="T11" fmla="*/ 3 h 17"/>
                <a:gd name="T12" fmla="*/ 19 w 19"/>
                <a:gd name="T13" fmla="*/ 1 h 17"/>
                <a:gd name="T14" fmla="*/ 17 w 19"/>
                <a:gd name="T1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7">
                  <a:moveTo>
                    <a:pt x="17" y="1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5"/>
                    <a:pt x="1" y="16"/>
                  </a:cubicBezTo>
                  <a:cubicBezTo>
                    <a:pt x="1" y="16"/>
                    <a:pt x="1" y="17"/>
                    <a:pt x="2" y="17"/>
                  </a:cubicBezTo>
                  <a:cubicBezTo>
                    <a:pt x="2" y="17"/>
                    <a:pt x="2" y="17"/>
                    <a:pt x="3" y="16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9" y="2"/>
                    <a:pt x="19" y="1"/>
                  </a:cubicBezTo>
                  <a:cubicBezTo>
                    <a:pt x="18" y="0"/>
                    <a:pt x="17" y="0"/>
                    <a:pt x="17" y="1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519">
              <a:extLst>
                <a:ext uri="{FF2B5EF4-FFF2-40B4-BE49-F238E27FC236}">
                  <a16:creationId xmlns:a16="http://schemas.microsoft.com/office/drawing/2014/main" xmlns="" id="{7CBD4D05-C4B0-4ECC-B69A-8CDB9A0FB166}"/>
                </a:ext>
              </a:extLst>
            </p:cNvPr>
            <p:cNvSpPr/>
            <p:nvPr/>
          </p:nvSpPr>
          <p:spPr bwMode="auto">
            <a:xfrm>
              <a:off x="5976938" y="3184525"/>
              <a:ext cx="73025" cy="63500"/>
            </a:xfrm>
            <a:custGeom>
              <a:avLst/>
              <a:gdLst>
                <a:gd name="T0" fmla="*/ 15 w 17"/>
                <a:gd name="T1" fmla="*/ 0 h 15"/>
                <a:gd name="T2" fmla="*/ 1 w 17"/>
                <a:gd name="T3" fmla="*/ 12 h 15"/>
                <a:gd name="T4" fmla="*/ 1 w 17"/>
                <a:gd name="T5" fmla="*/ 14 h 15"/>
                <a:gd name="T6" fmla="*/ 2 w 17"/>
                <a:gd name="T7" fmla="*/ 14 h 15"/>
                <a:gd name="T8" fmla="*/ 3 w 17"/>
                <a:gd name="T9" fmla="*/ 14 h 15"/>
                <a:gd name="T10" fmla="*/ 17 w 17"/>
                <a:gd name="T11" fmla="*/ 3 h 15"/>
                <a:gd name="T12" fmla="*/ 17 w 17"/>
                <a:gd name="T13" fmla="*/ 0 h 15"/>
                <a:gd name="T14" fmla="*/ 15 w 17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5">
                  <a:moveTo>
                    <a:pt x="15" y="0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3"/>
                    <a:pt x="1" y="14"/>
                  </a:cubicBezTo>
                  <a:cubicBezTo>
                    <a:pt x="1" y="14"/>
                    <a:pt x="1" y="14"/>
                    <a:pt x="2" y="14"/>
                  </a:cubicBezTo>
                  <a:cubicBezTo>
                    <a:pt x="2" y="15"/>
                    <a:pt x="3" y="14"/>
                    <a:pt x="3" y="1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xmlns="" id="{B3C2A963-5C6D-4EC9-AA09-4F1F85B788D5}"/>
              </a:ext>
            </a:extLst>
          </p:cNvPr>
          <p:cNvGrpSpPr/>
          <p:nvPr/>
        </p:nvGrpSpPr>
        <p:grpSpPr>
          <a:xfrm>
            <a:off x="7535130" y="5288915"/>
            <a:ext cx="1620706" cy="1422484"/>
            <a:chOff x="1531938" y="5241926"/>
            <a:chExt cx="2725737" cy="2392362"/>
          </a:xfrm>
        </p:grpSpPr>
        <p:sp>
          <p:nvSpPr>
            <p:cNvPr id="74" name="Freeform 102">
              <a:extLst>
                <a:ext uri="{FF2B5EF4-FFF2-40B4-BE49-F238E27FC236}">
                  <a16:creationId xmlns:a16="http://schemas.microsoft.com/office/drawing/2014/main" xmlns="" id="{13309C00-F588-4EEE-A718-E277A953D24F}"/>
                </a:ext>
              </a:extLst>
            </p:cNvPr>
            <p:cNvSpPr/>
            <p:nvPr/>
          </p:nvSpPr>
          <p:spPr bwMode="auto">
            <a:xfrm>
              <a:off x="1531938" y="5411788"/>
              <a:ext cx="2573338" cy="2222500"/>
            </a:xfrm>
            <a:custGeom>
              <a:avLst/>
              <a:gdLst>
                <a:gd name="T0" fmla="*/ 605 w 605"/>
                <a:gd name="T1" fmla="*/ 265 h 522"/>
                <a:gd name="T2" fmla="*/ 455 w 605"/>
                <a:gd name="T3" fmla="*/ 20 h 522"/>
                <a:gd name="T4" fmla="*/ 273 w 605"/>
                <a:gd name="T5" fmla="*/ 116 h 522"/>
                <a:gd name="T6" fmla="*/ 250 w 605"/>
                <a:gd name="T7" fmla="*/ 166 h 522"/>
                <a:gd name="T8" fmla="*/ 250 w 605"/>
                <a:gd name="T9" fmla="*/ 172 h 522"/>
                <a:gd name="T10" fmla="*/ 247 w 605"/>
                <a:gd name="T11" fmla="*/ 171 h 522"/>
                <a:gd name="T12" fmla="*/ 194 w 605"/>
                <a:gd name="T13" fmla="*/ 129 h 522"/>
                <a:gd name="T14" fmla="*/ 83 w 605"/>
                <a:gd name="T15" fmla="*/ 141 h 522"/>
                <a:gd name="T16" fmla="*/ 8 w 605"/>
                <a:gd name="T17" fmla="*/ 227 h 522"/>
                <a:gd name="T18" fmla="*/ 30 w 605"/>
                <a:gd name="T19" fmla="*/ 264 h 522"/>
                <a:gd name="T20" fmla="*/ 29 w 605"/>
                <a:gd name="T21" fmla="*/ 269 h 522"/>
                <a:gd name="T22" fmla="*/ 4 w 605"/>
                <a:gd name="T23" fmla="*/ 304 h 522"/>
                <a:gd name="T24" fmla="*/ 8 w 605"/>
                <a:gd name="T25" fmla="*/ 311 h 522"/>
                <a:gd name="T26" fmla="*/ 0 w 605"/>
                <a:gd name="T27" fmla="*/ 322 h 522"/>
                <a:gd name="T28" fmla="*/ 79 w 605"/>
                <a:gd name="T29" fmla="*/ 483 h 522"/>
                <a:gd name="T30" fmla="*/ 90 w 605"/>
                <a:gd name="T31" fmla="*/ 467 h 522"/>
                <a:gd name="T32" fmla="*/ 175 w 605"/>
                <a:gd name="T33" fmla="*/ 492 h 522"/>
                <a:gd name="T34" fmla="*/ 385 w 605"/>
                <a:gd name="T35" fmla="*/ 385 h 522"/>
                <a:gd name="T36" fmla="*/ 394 w 605"/>
                <a:gd name="T37" fmla="*/ 392 h 522"/>
                <a:gd name="T38" fmla="*/ 401 w 605"/>
                <a:gd name="T39" fmla="*/ 396 h 522"/>
                <a:gd name="T40" fmla="*/ 401 w 605"/>
                <a:gd name="T41" fmla="*/ 396 h 522"/>
                <a:gd name="T42" fmla="*/ 401 w 605"/>
                <a:gd name="T43" fmla="*/ 396 h 522"/>
                <a:gd name="T44" fmla="*/ 406 w 605"/>
                <a:gd name="T45" fmla="*/ 392 h 522"/>
                <a:gd name="T46" fmla="*/ 409 w 605"/>
                <a:gd name="T47" fmla="*/ 386 h 522"/>
                <a:gd name="T48" fmla="*/ 419 w 605"/>
                <a:gd name="T49" fmla="*/ 383 h 522"/>
                <a:gd name="T50" fmla="*/ 435 w 605"/>
                <a:gd name="T51" fmla="*/ 364 h 522"/>
                <a:gd name="T52" fmla="*/ 464 w 605"/>
                <a:gd name="T53" fmla="*/ 344 h 522"/>
                <a:gd name="T54" fmla="*/ 531 w 605"/>
                <a:gd name="T55" fmla="*/ 313 h 522"/>
                <a:gd name="T56" fmla="*/ 602 w 605"/>
                <a:gd name="T57" fmla="*/ 296 h 522"/>
                <a:gd name="T58" fmla="*/ 587 w 605"/>
                <a:gd name="T59" fmla="*/ 272 h 522"/>
                <a:gd name="T60" fmla="*/ 605 w 605"/>
                <a:gd name="T61" fmla="*/ 265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05" h="522">
                  <a:moveTo>
                    <a:pt x="605" y="265"/>
                  </a:moveTo>
                  <a:cubicBezTo>
                    <a:pt x="550" y="187"/>
                    <a:pt x="500" y="105"/>
                    <a:pt x="455" y="20"/>
                  </a:cubicBezTo>
                  <a:cubicBezTo>
                    <a:pt x="444" y="0"/>
                    <a:pt x="325" y="53"/>
                    <a:pt x="273" y="116"/>
                  </a:cubicBezTo>
                  <a:cubicBezTo>
                    <a:pt x="260" y="133"/>
                    <a:pt x="251" y="149"/>
                    <a:pt x="250" y="166"/>
                  </a:cubicBezTo>
                  <a:cubicBezTo>
                    <a:pt x="250" y="168"/>
                    <a:pt x="250" y="170"/>
                    <a:pt x="250" y="172"/>
                  </a:cubicBezTo>
                  <a:cubicBezTo>
                    <a:pt x="249" y="171"/>
                    <a:pt x="248" y="171"/>
                    <a:pt x="247" y="171"/>
                  </a:cubicBezTo>
                  <a:cubicBezTo>
                    <a:pt x="232" y="153"/>
                    <a:pt x="215" y="138"/>
                    <a:pt x="194" y="129"/>
                  </a:cubicBezTo>
                  <a:cubicBezTo>
                    <a:pt x="158" y="114"/>
                    <a:pt x="116" y="121"/>
                    <a:pt x="83" y="141"/>
                  </a:cubicBezTo>
                  <a:cubicBezTo>
                    <a:pt x="50" y="161"/>
                    <a:pt x="25" y="192"/>
                    <a:pt x="8" y="227"/>
                  </a:cubicBezTo>
                  <a:cubicBezTo>
                    <a:pt x="16" y="239"/>
                    <a:pt x="23" y="252"/>
                    <a:pt x="30" y="264"/>
                  </a:cubicBezTo>
                  <a:cubicBezTo>
                    <a:pt x="30" y="266"/>
                    <a:pt x="29" y="268"/>
                    <a:pt x="29" y="269"/>
                  </a:cubicBezTo>
                  <a:cubicBezTo>
                    <a:pt x="13" y="285"/>
                    <a:pt x="2" y="299"/>
                    <a:pt x="4" y="304"/>
                  </a:cubicBezTo>
                  <a:cubicBezTo>
                    <a:pt x="6" y="306"/>
                    <a:pt x="7" y="309"/>
                    <a:pt x="8" y="311"/>
                  </a:cubicBezTo>
                  <a:cubicBezTo>
                    <a:pt x="3" y="316"/>
                    <a:pt x="0" y="321"/>
                    <a:pt x="0" y="322"/>
                  </a:cubicBezTo>
                  <a:cubicBezTo>
                    <a:pt x="21" y="378"/>
                    <a:pt x="48" y="432"/>
                    <a:pt x="79" y="483"/>
                  </a:cubicBezTo>
                  <a:cubicBezTo>
                    <a:pt x="80" y="476"/>
                    <a:pt x="84" y="471"/>
                    <a:pt x="90" y="467"/>
                  </a:cubicBezTo>
                  <a:cubicBezTo>
                    <a:pt x="107" y="508"/>
                    <a:pt x="130" y="522"/>
                    <a:pt x="175" y="492"/>
                  </a:cubicBezTo>
                  <a:cubicBezTo>
                    <a:pt x="202" y="474"/>
                    <a:pt x="340" y="377"/>
                    <a:pt x="385" y="385"/>
                  </a:cubicBezTo>
                  <a:cubicBezTo>
                    <a:pt x="390" y="388"/>
                    <a:pt x="394" y="391"/>
                    <a:pt x="394" y="392"/>
                  </a:cubicBezTo>
                  <a:cubicBezTo>
                    <a:pt x="398" y="394"/>
                    <a:pt x="399" y="395"/>
                    <a:pt x="401" y="396"/>
                  </a:cubicBezTo>
                  <a:cubicBezTo>
                    <a:pt x="401" y="396"/>
                    <a:pt x="401" y="396"/>
                    <a:pt x="401" y="396"/>
                  </a:cubicBezTo>
                  <a:cubicBezTo>
                    <a:pt x="401" y="396"/>
                    <a:pt x="401" y="396"/>
                    <a:pt x="401" y="396"/>
                  </a:cubicBezTo>
                  <a:cubicBezTo>
                    <a:pt x="402" y="396"/>
                    <a:pt x="403" y="395"/>
                    <a:pt x="406" y="392"/>
                  </a:cubicBezTo>
                  <a:cubicBezTo>
                    <a:pt x="408" y="390"/>
                    <a:pt x="408" y="388"/>
                    <a:pt x="409" y="386"/>
                  </a:cubicBezTo>
                  <a:cubicBezTo>
                    <a:pt x="413" y="386"/>
                    <a:pt x="417" y="385"/>
                    <a:pt x="419" y="383"/>
                  </a:cubicBezTo>
                  <a:cubicBezTo>
                    <a:pt x="426" y="378"/>
                    <a:pt x="429" y="369"/>
                    <a:pt x="435" y="364"/>
                  </a:cubicBezTo>
                  <a:cubicBezTo>
                    <a:pt x="443" y="356"/>
                    <a:pt x="454" y="350"/>
                    <a:pt x="464" y="344"/>
                  </a:cubicBezTo>
                  <a:cubicBezTo>
                    <a:pt x="486" y="332"/>
                    <a:pt x="508" y="322"/>
                    <a:pt x="531" y="313"/>
                  </a:cubicBezTo>
                  <a:cubicBezTo>
                    <a:pt x="538" y="311"/>
                    <a:pt x="600" y="291"/>
                    <a:pt x="602" y="296"/>
                  </a:cubicBezTo>
                  <a:cubicBezTo>
                    <a:pt x="598" y="287"/>
                    <a:pt x="593" y="279"/>
                    <a:pt x="587" y="272"/>
                  </a:cubicBezTo>
                  <a:cubicBezTo>
                    <a:pt x="593" y="270"/>
                    <a:pt x="599" y="267"/>
                    <a:pt x="605" y="265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03">
              <a:extLst>
                <a:ext uri="{FF2B5EF4-FFF2-40B4-BE49-F238E27FC236}">
                  <a16:creationId xmlns:a16="http://schemas.microsoft.com/office/drawing/2014/main" xmlns="" id="{904EBF10-4BB2-4300-8A15-09972878A6A9}"/>
                </a:ext>
              </a:extLst>
            </p:cNvPr>
            <p:cNvSpPr/>
            <p:nvPr/>
          </p:nvSpPr>
          <p:spPr bwMode="auto">
            <a:xfrm>
              <a:off x="1676400" y="6408738"/>
              <a:ext cx="858838" cy="889000"/>
            </a:xfrm>
            <a:custGeom>
              <a:avLst/>
              <a:gdLst>
                <a:gd name="T0" fmla="*/ 2 w 202"/>
                <a:gd name="T1" fmla="*/ 48 h 209"/>
                <a:gd name="T2" fmla="*/ 81 w 202"/>
                <a:gd name="T3" fmla="*/ 209 h 209"/>
                <a:gd name="T4" fmla="*/ 103 w 202"/>
                <a:gd name="T5" fmla="*/ 186 h 209"/>
                <a:gd name="T6" fmla="*/ 202 w 202"/>
                <a:gd name="T7" fmla="*/ 142 h 209"/>
                <a:gd name="T8" fmla="*/ 154 w 202"/>
                <a:gd name="T9" fmla="*/ 99 h 209"/>
                <a:gd name="T10" fmla="*/ 111 w 202"/>
                <a:gd name="T11" fmla="*/ 50 h 209"/>
                <a:gd name="T12" fmla="*/ 80 w 202"/>
                <a:gd name="T13" fmla="*/ 23 h 209"/>
                <a:gd name="T14" fmla="*/ 58 w 202"/>
                <a:gd name="T15" fmla="*/ 0 h 209"/>
                <a:gd name="T16" fmla="*/ 2 w 202"/>
                <a:gd name="T17" fmla="*/ 4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209">
                  <a:moveTo>
                    <a:pt x="2" y="48"/>
                  </a:moveTo>
                  <a:cubicBezTo>
                    <a:pt x="23" y="104"/>
                    <a:pt x="50" y="158"/>
                    <a:pt x="81" y="209"/>
                  </a:cubicBezTo>
                  <a:cubicBezTo>
                    <a:pt x="82" y="198"/>
                    <a:pt x="93" y="191"/>
                    <a:pt x="103" y="186"/>
                  </a:cubicBezTo>
                  <a:cubicBezTo>
                    <a:pt x="136" y="171"/>
                    <a:pt x="168" y="156"/>
                    <a:pt x="202" y="142"/>
                  </a:cubicBezTo>
                  <a:cubicBezTo>
                    <a:pt x="193" y="145"/>
                    <a:pt x="160" y="105"/>
                    <a:pt x="154" y="99"/>
                  </a:cubicBezTo>
                  <a:cubicBezTo>
                    <a:pt x="140" y="83"/>
                    <a:pt x="126" y="66"/>
                    <a:pt x="111" y="50"/>
                  </a:cubicBezTo>
                  <a:cubicBezTo>
                    <a:pt x="102" y="40"/>
                    <a:pt x="91" y="31"/>
                    <a:pt x="80" y="23"/>
                  </a:cubicBezTo>
                  <a:cubicBezTo>
                    <a:pt x="68" y="15"/>
                    <a:pt x="66" y="10"/>
                    <a:pt x="58" y="0"/>
                  </a:cubicBezTo>
                  <a:cubicBezTo>
                    <a:pt x="52" y="4"/>
                    <a:pt x="0" y="42"/>
                    <a:pt x="2" y="48"/>
                  </a:cubicBezTo>
                  <a:close/>
                </a:path>
              </a:pathLst>
            </a:custGeom>
            <a:solidFill>
              <a:srgbClr val="FF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04">
              <a:extLst>
                <a:ext uri="{FF2B5EF4-FFF2-40B4-BE49-F238E27FC236}">
                  <a16:creationId xmlns:a16="http://schemas.microsoft.com/office/drawing/2014/main" xmlns="" id="{00E46FA1-C13A-4B6A-8FDD-5EC8EC71C050}"/>
                </a:ext>
              </a:extLst>
            </p:cNvPr>
            <p:cNvSpPr/>
            <p:nvPr/>
          </p:nvSpPr>
          <p:spPr bwMode="auto">
            <a:xfrm>
              <a:off x="3254375" y="6319838"/>
              <a:ext cx="990600" cy="590550"/>
            </a:xfrm>
            <a:custGeom>
              <a:avLst/>
              <a:gdLst>
                <a:gd name="T0" fmla="*/ 233 w 233"/>
                <a:gd name="T1" fmla="*/ 43 h 139"/>
                <a:gd name="T2" fmla="*/ 206 w 233"/>
                <a:gd name="T3" fmla="*/ 6 h 139"/>
                <a:gd name="T4" fmla="*/ 199 w 233"/>
                <a:gd name="T5" fmla="*/ 0 h 139"/>
                <a:gd name="T6" fmla="*/ 189 w 233"/>
                <a:gd name="T7" fmla="*/ 1 h 139"/>
                <a:gd name="T8" fmla="*/ 6 w 233"/>
                <a:gd name="T9" fmla="*/ 99 h 139"/>
                <a:gd name="T10" fmla="*/ 2 w 233"/>
                <a:gd name="T11" fmla="*/ 113 h 139"/>
                <a:gd name="T12" fmla="*/ 50 w 233"/>
                <a:gd name="T13" fmla="*/ 130 h 139"/>
                <a:gd name="T14" fmla="*/ 66 w 233"/>
                <a:gd name="T15" fmla="*/ 111 h 139"/>
                <a:gd name="T16" fmla="*/ 95 w 233"/>
                <a:gd name="T17" fmla="*/ 91 h 139"/>
                <a:gd name="T18" fmla="*/ 162 w 233"/>
                <a:gd name="T19" fmla="*/ 60 h 139"/>
                <a:gd name="T20" fmla="*/ 233 w 233"/>
                <a:gd name="T21" fmla="*/ 4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139">
                  <a:moveTo>
                    <a:pt x="233" y="43"/>
                  </a:moveTo>
                  <a:cubicBezTo>
                    <a:pt x="226" y="29"/>
                    <a:pt x="217" y="16"/>
                    <a:pt x="206" y="6"/>
                  </a:cubicBezTo>
                  <a:cubicBezTo>
                    <a:pt x="204" y="3"/>
                    <a:pt x="202" y="1"/>
                    <a:pt x="199" y="0"/>
                  </a:cubicBezTo>
                  <a:cubicBezTo>
                    <a:pt x="196" y="0"/>
                    <a:pt x="193" y="0"/>
                    <a:pt x="189" y="1"/>
                  </a:cubicBezTo>
                  <a:cubicBezTo>
                    <a:pt x="122" y="19"/>
                    <a:pt x="51" y="45"/>
                    <a:pt x="6" y="99"/>
                  </a:cubicBezTo>
                  <a:cubicBezTo>
                    <a:pt x="3" y="103"/>
                    <a:pt x="0" y="108"/>
                    <a:pt x="2" y="113"/>
                  </a:cubicBezTo>
                  <a:cubicBezTo>
                    <a:pt x="9" y="127"/>
                    <a:pt x="37" y="139"/>
                    <a:pt x="50" y="130"/>
                  </a:cubicBezTo>
                  <a:cubicBezTo>
                    <a:pt x="57" y="125"/>
                    <a:pt x="60" y="116"/>
                    <a:pt x="66" y="111"/>
                  </a:cubicBezTo>
                  <a:cubicBezTo>
                    <a:pt x="74" y="103"/>
                    <a:pt x="85" y="97"/>
                    <a:pt x="95" y="91"/>
                  </a:cubicBezTo>
                  <a:cubicBezTo>
                    <a:pt x="117" y="79"/>
                    <a:pt x="139" y="69"/>
                    <a:pt x="162" y="60"/>
                  </a:cubicBezTo>
                  <a:cubicBezTo>
                    <a:pt x="169" y="58"/>
                    <a:pt x="231" y="38"/>
                    <a:pt x="233" y="43"/>
                  </a:cubicBezTo>
                  <a:close/>
                </a:path>
              </a:pathLst>
            </a:custGeom>
            <a:solidFill>
              <a:srgbClr val="FF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05">
              <a:extLst>
                <a:ext uri="{FF2B5EF4-FFF2-40B4-BE49-F238E27FC236}">
                  <a16:creationId xmlns:a16="http://schemas.microsoft.com/office/drawing/2014/main" xmlns="" id="{766ECF0B-CBF6-43B9-B024-EF8932014535}"/>
                </a:ext>
              </a:extLst>
            </p:cNvPr>
            <p:cNvSpPr/>
            <p:nvPr/>
          </p:nvSpPr>
          <p:spPr bwMode="auto">
            <a:xfrm>
              <a:off x="3236913" y="6305551"/>
              <a:ext cx="931863" cy="630238"/>
            </a:xfrm>
            <a:custGeom>
              <a:avLst/>
              <a:gdLst>
                <a:gd name="T0" fmla="*/ 219 w 219"/>
                <a:gd name="T1" fmla="*/ 43 h 148"/>
                <a:gd name="T2" fmla="*/ 184 w 219"/>
                <a:gd name="T3" fmla="*/ 7 h 148"/>
                <a:gd name="T4" fmla="*/ 175 w 219"/>
                <a:gd name="T5" fmla="*/ 1 h 148"/>
                <a:gd name="T6" fmla="*/ 166 w 219"/>
                <a:gd name="T7" fmla="*/ 2 h 148"/>
                <a:gd name="T8" fmla="*/ 66 w 219"/>
                <a:gd name="T9" fmla="*/ 41 h 148"/>
                <a:gd name="T10" fmla="*/ 0 w 219"/>
                <a:gd name="T11" fmla="*/ 122 h 148"/>
                <a:gd name="T12" fmla="*/ 29 w 219"/>
                <a:gd name="T13" fmla="*/ 142 h 148"/>
                <a:gd name="T14" fmla="*/ 41 w 219"/>
                <a:gd name="T15" fmla="*/ 142 h 148"/>
                <a:gd name="T16" fmla="*/ 49 w 219"/>
                <a:gd name="T17" fmla="*/ 119 h 148"/>
                <a:gd name="T18" fmla="*/ 74 w 219"/>
                <a:gd name="T19" fmla="*/ 97 h 148"/>
                <a:gd name="T20" fmla="*/ 219 w 219"/>
                <a:gd name="T21" fmla="*/ 4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148">
                  <a:moveTo>
                    <a:pt x="219" y="43"/>
                  </a:moveTo>
                  <a:cubicBezTo>
                    <a:pt x="208" y="31"/>
                    <a:pt x="196" y="19"/>
                    <a:pt x="184" y="7"/>
                  </a:cubicBezTo>
                  <a:cubicBezTo>
                    <a:pt x="182" y="5"/>
                    <a:pt x="179" y="2"/>
                    <a:pt x="175" y="1"/>
                  </a:cubicBezTo>
                  <a:cubicBezTo>
                    <a:pt x="172" y="0"/>
                    <a:pt x="169" y="1"/>
                    <a:pt x="166" y="2"/>
                  </a:cubicBezTo>
                  <a:cubicBezTo>
                    <a:pt x="131" y="12"/>
                    <a:pt x="97" y="23"/>
                    <a:pt x="66" y="41"/>
                  </a:cubicBezTo>
                  <a:cubicBezTo>
                    <a:pt x="36" y="60"/>
                    <a:pt x="10" y="88"/>
                    <a:pt x="0" y="122"/>
                  </a:cubicBezTo>
                  <a:cubicBezTo>
                    <a:pt x="0" y="120"/>
                    <a:pt x="27" y="141"/>
                    <a:pt x="29" y="142"/>
                  </a:cubicBezTo>
                  <a:cubicBezTo>
                    <a:pt x="38" y="146"/>
                    <a:pt x="35" y="148"/>
                    <a:pt x="41" y="142"/>
                  </a:cubicBezTo>
                  <a:cubicBezTo>
                    <a:pt x="46" y="137"/>
                    <a:pt x="45" y="125"/>
                    <a:pt x="49" y="119"/>
                  </a:cubicBezTo>
                  <a:cubicBezTo>
                    <a:pt x="55" y="110"/>
                    <a:pt x="65" y="103"/>
                    <a:pt x="74" y="97"/>
                  </a:cubicBezTo>
                  <a:cubicBezTo>
                    <a:pt x="117" y="67"/>
                    <a:pt x="167" y="48"/>
                    <a:pt x="219" y="43"/>
                  </a:cubicBezTo>
                  <a:close/>
                </a:path>
              </a:pathLst>
            </a:custGeom>
            <a:solidFill>
              <a:srgbClr val="C9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06">
              <a:extLst>
                <a:ext uri="{FF2B5EF4-FFF2-40B4-BE49-F238E27FC236}">
                  <a16:creationId xmlns:a16="http://schemas.microsoft.com/office/drawing/2014/main" xmlns="" id="{F6E77668-CFAD-424D-A20D-BB0C06C1E97B}"/>
                </a:ext>
              </a:extLst>
            </p:cNvPr>
            <p:cNvSpPr/>
            <p:nvPr/>
          </p:nvSpPr>
          <p:spPr bwMode="auto">
            <a:xfrm>
              <a:off x="1671638" y="5940426"/>
              <a:ext cx="1692275" cy="1528763"/>
            </a:xfrm>
            <a:custGeom>
              <a:avLst/>
              <a:gdLst>
                <a:gd name="T0" fmla="*/ 7 w 398"/>
                <a:gd name="T1" fmla="*/ 140 h 359"/>
                <a:gd name="T2" fmla="*/ 106 w 398"/>
                <a:gd name="T3" fmla="*/ 40 h 359"/>
                <a:gd name="T4" fmla="*/ 241 w 398"/>
                <a:gd name="T5" fmla="*/ 5 h 359"/>
                <a:gd name="T6" fmla="*/ 255 w 398"/>
                <a:gd name="T7" fmla="*/ 9 h 359"/>
                <a:gd name="T8" fmla="*/ 264 w 398"/>
                <a:gd name="T9" fmla="*/ 20 h 359"/>
                <a:gd name="T10" fmla="*/ 398 w 398"/>
                <a:gd name="T11" fmla="*/ 226 h 359"/>
                <a:gd name="T12" fmla="*/ 178 w 398"/>
                <a:gd name="T13" fmla="*/ 328 h 359"/>
                <a:gd name="T14" fmla="*/ 91 w 398"/>
                <a:gd name="T15" fmla="*/ 298 h 359"/>
                <a:gd name="T16" fmla="*/ 7 w 398"/>
                <a:gd name="T17" fmla="*/ 14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8" h="359">
                  <a:moveTo>
                    <a:pt x="7" y="140"/>
                  </a:moveTo>
                  <a:cubicBezTo>
                    <a:pt x="0" y="127"/>
                    <a:pt x="94" y="49"/>
                    <a:pt x="106" y="40"/>
                  </a:cubicBezTo>
                  <a:cubicBezTo>
                    <a:pt x="143" y="11"/>
                    <a:pt x="195" y="0"/>
                    <a:pt x="241" y="5"/>
                  </a:cubicBezTo>
                  <a:cubicBezTo>
                    <a:pt x="246" y="6"/>
                    <a:pt x="251" y="6"/>
                    <a:pt x="255" y="9"/>
                  </a:cubicBezTo>
                  <a:cubicBezTo>
                    <a:pt x="259" y="12"/>
                    <a:pt x="262" y="16"/>
                    <a:pt x="264" y="20"/>
                  </a:cubicBezTo>
                  <a:cubicBezTo>
                    <a:pt x="309" y="88"/>
                    <a:pt x="353" y="157"/>
                    <a:pt x="398" y="226"/>
                  </a:cubicBezTo>
                  <a:cubicBezTo>
                    <a:pt x="370" y="195"/>
                    <a:pt x="208" y="308"/>
                    <a:pt x="178" y="328"/>
                  </a:cubicBezTo>
                  <a:cubicBezTo>
                    <a:pt x="132" y="359"/>
                    <a:pt x="108" y="343"/>
                    <a:pt x="91" y="298"/>
                  </a:cubicBezTo>
                  <a:cubicBezTo>
                    <a:pt x="71" y="244"/>
                    <a:pt x="35" y="191"/>
                    <a:pt x="7" y="140"/>
                  </a:cubicBezTo>
                  <a:close/>
                </a:path>
              </a:pathLst>
            </a:custGeom>
            <a:solidFill>
              <a:srgbClr val="F2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07">
              <a:extLst>
                <a:ext uri="{FF2B5EF4-FFF2-40B4-BE49-F238E27FC236}">
                  <a16:creationId xmlns:a16="http://schemas.microsoft.com/office/drawing/2014/main" xmlns="" id="{44754ECE-0E30-40F3-81C1-DBD1E5538C17}"/>
                </a:ext>
              </a:extLst>
            </p:cNvPr>
            <p:cNvSpPr/>
            <p:nvPr/>
          </p:nvSpPr>
          <p:spPr bwMode="auto">
            <a:xfrm>
              <a:off x="2743200" y="5241926"/>
              <a:ext cx="1514475" cy="1685925"/>
            </a:xfrm>
            <a:custGeom>
              <a:avLst/>
              <a:gdLst>
                <a:gd name="T0" fmla="*/ 356 w 356"/>
                <a:gd name="T1" fmla="*/ 265 h 396"/>
                <a:gd name="T2" fmla="*/ 219 w 356"/>
                <a:gd name="T3" fmla="*/ 318 h 396"/>
                <a:gd name="T4" fmla="*/ 173 w 356"/>
                <a:gd name="T5" fmla="*/ 345 h 396"/>
                <a:gd name="T6" fmla="*/ 171 w 356"/>
                <a:gd name="T7" fmla="*/ 346 h 396"/>
                <a:gd name="T8" fmla="*/ 165 w 356"/>
                <a:gd name="T9" fmla="*/ 353 h 396"/>
                <a:gd name="T10" fmla="*/ 152 w 356"/>
                <a:gd name="T11" fmla="*/ 396 h 396"/>
                <a:gd name="T12" fmla="*/ 11 w 356"/>
                <a:gd name="T13" fmla="*/ 204 h 396"/>
                <a:gd name="T14" fmla="*/ 1 w 356"/>
                <a:gd name="T15" fmla="*/ 166 h 396"/>
                <a:gd name="T16" fmla="*/ 24 w 356"/>
                <a:gd name="T17" fmla="*/ 116 h 396"/>
                <a:gd name="T18" fmla="*/ 206 w 356"/>
                <a:gd name="T19" fmla="*/ 20 h 396"/>
                <a:gd name="T20" fmla="*/ 356 w 356"/>
                <a:gd name="T21" fmla="*/ 26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6" h="396">
                  <a:moveTo>
                    <a:pt x="356" y="265"/>
                  </a:moveTo>
                  <a:cubicBezTo>
                    <a:pt x="310" y="281"/>
                    <a:pt x="264" y="298"/>
                    <a:pt x="219" y="318"/>
                  </a:cubicBezTo>
                  <a:cubicBezTo>
                    <a:pt x="202" y="325"/>
                    <a:pt x="186" y="333"/>
                    <a:pt x="173" y="345"/>
                  </a:cubicBezTo>
                  <a:cubicBezTo>
                    <a:pt x="172" y="345"/>
                    <a:pt x="172" y="346"/>
                    <a:pt x="171" y="346"/>
                  </a:cubicBezTo>
                  <a:cubicBezTo>
                    <a:pt x="169" y="348"/>
                    <a:pt x="167" y="350"/>
                    <a:pt x="165" y="353"/>
                  </a:cubicBezTo>
                  <a:cubicBezTo>
                    <a:pt x="155" y="365"/>
                    <a:pt x="149" y="381"/>
                    <a:pt x="152" y="396"/>
                  </a:cubicBezTo>
                  <a:cubicBezTo>
                    <a:pt x="11" y="204"/>
                    <a:pt x="11" y="204"/>
                    <a:pt x="11" y="204"/>
                  </a:cubicBezTo>
                  <a:cubicBezTo>
                    <a:pt x="3" y="192"/>
                    <a:pt x="0" y="179"/>
                    <a:pt x="1" y="166"/>
                  </a:cubicBezTo>
                  <a:cubicBezTo>
                    <a:pt x="2" y="149"/>
                    <a:pt x="11" y="133"/>
                    <a:pt x="24" y="116"/>
                  </a:cubicBezTo>
                  <a:cubicBezTo>
                    <a:pt x="76" y="53"/>
                    <a:pt x="195" y="0"/>
                    <a:pt x="206" y="20"/>
                  </a:cubicBezTo>
                  <a:cubicBezTo>
                    <a:pt x="251" y="105"/>
                    <a:pt x="301" y="187"/>
                    <a:pt x="356" y="265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08">
              <a:extLst>
                <a:ext uri="{FF2B5EF4-FFF2-40B4-BE49-F238E27FC236}">
                  <a16:creationId xmlns:a16="http://schemas.microsoft.com/office/drawing/2014/main" xmlns="" id="{FE5A64A5-DEC0-49F8-9D10-6104D30AFFE5}"/>
                </a:ext>
              </a:extLst>
            </p:cNvPr>
            <p:cNvSpPr/>
            <p:nvPr/>
          </p:nvSpPr>
          <p:spPr bwMode="auto">
            <a:xfrm>
              <a:off x="2747963" y="5735638"/>
              <a:ext cx="731838" cy="1009650"/>
            </a:xfrm>
            <a:custGeom>
              <a:avLst/>
              <a:gdLst>
                <a:gd name="T0" fmla="*/ 172 w 172"/>
                <a:gd name="T1" fmla="*/ 229 h 237"/>
                <a:gd name="T2" fmla="*/ 170 w 172"/>
                <a:gd name="T3" fmla="*/ 230 h 237"/>
                <a:gd name="T4" fmla="*/ 164 w 172"/>
                <a:gd name="T5" fmla="*/ 237 h 237"/>
                <a:gd name="T6" fmla="*/ 131 w 172"/>
                <a:gd name="T7" fmla="*/ 232 h 237"/>
                <a:gd name="T8" fmla="*/ 94 w 172"/>
                <a:gd name="T9" fmla="*/ 198 h 237"/>
                <a:gd name="T10" fmla="*/ 14 w 172"/>
                <a:gd name="T11" fmla="*/ 78 h 237"/>
                <a:gd name="T12" fmla="*/ 0 w 172"/>
                <a:gd name="T13" fmla="*/ 50 h 237"/>
                <a:gd name="T14" fmla="*/ 23 w 172"/>
                <a:gd name="T15" fmla="*/ 0 h 237"/>
                <a:gd name="T16" fmla="*/ 130 w 172"/>
                <a:gd name="T17" fmla="*/ 171 h 237"/>
                <a:gd name="T18" fmla="*/ 172 w 172"/>
                <a:gd name="T19" fmla="*/ 22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237">
                  <a:moveTo>
                    <a:pt x="172" y="229"/>
                  </a:moveTo>
                  <a:cubicBezTo>
                    <a:pt x="171" y="229"/>
                    <a:pt x="171" y="230"/>
                    <a:pt x="170" y="230"/>
                  </a:cubicBezTo>
                  <a:cubicBezTo>
                    <a:pt x="168" y="232"/>
                    <a:pt x="166" y="234"/>
                    <a:pt x="164" y="237"/>
                  </a:cubicBezTo>
                  <a:cubicBezTo>
                    <a:pt x="153" y="234"/>
                    <a:pt x="139" y="234"/>
                    <a:pt x="131" y="232"/>
                  </a:cubicBezTo>
                  <a:cubicBezTo>
                    <a:pt x="110" y="228"/>
                    <a:pt x="107" y="219"/>
                    <a:pt x="94" y="198"/>
                  </a:cubicBezTo>
                  <a:cubicBezTo>
                    <a:pt x="67" y="158"/>
                    <a:pt x="41" y="118"/>
                    <a:pt x="14" y="78"/>
                  </a:cubicBezTo>
                  <a:cubicBezTo>
                    <a:pt x="9" y="69"/>
                    <a:pt x="3" y="60"/>
                    <a:pt x="0" y="50"/>
                  </a:cubicBezTo>
                  <a:cubicBezTo>
                    <a:pt x="1" y="33"/>
                    <a:pt x="10" y="17"/>
                    <a:pt x="23" y="0"/>
                  </a:cubicBezTo>
                  <a:cubicBezTo>
                    <a:pt x="50" y="62"/>
                    <a:pt x="90" y="117"/>
                    <a:pt x="130" y="171"/>
                  </a:cubicBezTo>
                  <a:cubicBezTo>
                    <a:pt x="144" y="191"/>
                    <a:pt x="158" y="210"/>
                    <a:pt x="172" y="229"/>
                  </a:cubicBezTo>
                  <a:close/>
                </a:path>
              </a:pathLst>
            </a:custGeom>
            <a:solidFill>
              <a:srgbClr val="E0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09">
              <a:extLst>
                <a:ext uri="{FF2B5EF4-FFF2-40B4-BE49-F238E27FC236}">
                  <a16:creationId xmlns:a16="http://schemas.microsoft.com/office/drawing/2014/main" xmlns="" id="{533285D1-FF3F-4B69-971B-8F5E860E1748}"/>
                </a:ext>
              </a:extLst>
            </p:cNvPr>
            <p:cNvSpPr/>
            <p:nvPr/>
          </p:nvSpPr>
          <p:spPr bwMode="auto">
            <a:xfrm>
              <a:off x="1676400" y="6254751"/>
              <a:ext cx="1658938" cy="1085850"/>
            </a:xfrm>
            <a:custGeom>
              <a:avLst/>
              <a:gdLst>
                <a:gd name="T0" fmla="*/ 139 w 390"/>
                <a:gd name="T1" fmla="*/ 255 h 255"/>
                <a:gd name="T2" fmla="*/ 390 w 390"/>
                <a:gd name="T3" fmla="*/ 139 h 255"/>
                <a:gd name="T4" fmla="*/ 336 w 390"/>
                <a:gd name="T5" fmla="*/ 103 h 255"/>
                <a:gd name="T6" fmla="*/ 256 w 390"/>
                <a:gd name="T7" fmla="*/ 57 h 255"/>
                <a:gd name="T8" fmla="*/ 151 w 390"/>
                <a:gd name="T9" fmla="*/ 8 h 255"/>
                <a:gd name="T10" fmla="*/ 67 w 390"/>
                <a:gd name="T11" fmla="*/ 4 h 255"/>
                <a:gd name="T12" fmla="*/ 61 w 390"/>
                <a:gd name="T13" fmla="*/ 107 h 255"/>
                <a:gd name="T14" fmla="*/ 139 w 390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0" h="255">
                  <a:moveTo>
                    <a:pt x="139" y="255"/>
                  </a:moveTo>
                  <a:cubicBezTo>
                    <a:pt x="214" y="201"/>
                    <a:pt x="300" y="161"/>
                    <a:pt x="390" y="139"/>
                  </a:cubicBezTo>
                  <a:cubicBezTo>
                    <a:pt x="374" y="125"/>
                    <a:pt x="355" y="114"/>
                    <a:pt x="336" y="103"/>
                  </a:cubicBezTo>
                  <a:cubicBezTo>
                    <a:pt x="309" y="88"/>
                    <a:pt x="283" y="72"/>
                    <a:pt x="256" y="57"/>
                  </a:cubicBezTo>
                  <a:cubicBezTo>
                    <a:pt x="223" y="37"/>
                    <a:pt x="189" y="18"/>
                    <a:pt x="151" y="8"/>
                  </a:cubicBezTo>
                  <a:cubicBezTo>
                    <a:pt x="124" y="1"/>
                    <a:pt x="95" y="0"/>
                    <a:pt x="67" y="4"/>
                  </a:cubicBezTo>
                  <a:cubicBezTo>
                    <a:pt x="0" y="15"/>
                    <a:pt x="43" y="72"/>
                    <a:pt x="61" y="107"/>
                  </a:cubicBezTo>
                  <a:cubicBezTo>
                    <a:pt x="87" y="157"/>
                    <a:pt x="113" y="206"/>
                    <a:pt x="139" y="255"/>
                  </a:cubicBezTo>
                  <a:close/>
                </a:path>
              </a:pathLst>
            </a:custGeom>
            <a:solidFill>
              <a:srgbClr val="E0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10">
              <a:extLst>
                <a:ext uri="{FF2B5EF4-FFF2-40B4-BE49-F238E27FC236}">
                  <a16:creationId xmlns:a16="http://schemas.microsoft.com/office/drawing/2014/main" xmlns="" id="{997E960C-8004-4936-A1E9-34D26033CFCC}"/>
                </a:ext>
              </a:extLst>
            </p:cNvPr>
            <p:cNvSpPr/>
            <p:nvPr/>
          </p:nvSpPr>
          <p:spPr bwMode="auto">
            <a:xfrm>
              <a:off x="1719263" y="5727701"/>
              <a:ext cx="1644650" cy="1531938"/>
            </a:xfrm>
            <a:custGeom>
              <a:avLst/>
              <a:gdLst>
                <a:gd name="T0" fmla="*/ 357 w 387"/>
                <a:gd name="T1" fmla="*/ 260 h 360"/>
                <a:gd name="T2" fmla="*/ 387 w 387"/>
                <a:gd name="T3" fmla="*/ 264 h 360"/>
                <a:gd name="T4" fmla="*/ 285 w 387"/>
                <a:gd name="T5" fmla="*/ 120 h 360"/>
                <a:gd name="T6" fmla="*/ 186 w 387"/>
                <a:gd name="T7" fmla="*/ 15 h 360"/>
                <a:gd name="T8" fmla="*/ 75 w 387"/>
                <a:gd name="T9" fmla="*/ 27 h 360"/>
                <a:gd name="T10" fmla="*/ 0 w 387"/>
                <a:gd name="T11" fmla="*/ 113 h 360"/>
                <a:gd name="T12" fmla="*/ 122 w 387"/>
                <a:gd name="T13" fmla="*/ 360 h 360"/>
                <a:gd name="T14" fmla="*/ 146 w 387"/>
                <a:gd name="T15" fmla="*/ 336 h 360"/>
                <a:gd name="T16" fmla="*/ 208 w 387"/>
                <a:gd name="T17" fmla="*/ 302 h 360"/>
                <a:gd name="T18" fmla="*/ 300 w 387"/>
                <a:gd name="T19" fmla="*/ 270 h 360"/>
                <a:gd name="T20" fmla="*/ 357 w 387"/>
                <a:gd name="T21" fmla="*/ 2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7" h="360">
                  <a:moveTo>
                    <a:pt x="357" y="260"/>
                  </a:moveTo>
                  <a:cubicBezTo>
                    <a:pt x="368" y="259"/>
                    <a:pt x="379" y="260"/>
                    <a:pt x="387" y="264"/>
                  </a:cubicBezTo>
                  <a:cubicBezTo>
                    <a:pt x="351" y="217"/>
                    <a:pt x="317" y="169"/>
                    <a:pt x="285" y="120"/>
                  </a:cubicBezTo>
                  <a:cubicBezTo>
                    <a:pt x="259" y="82"/>
                    <a:pt x="231" y="34"/>
                    <a:pt x="186" y="15"/>
                  </a:cubicBezTo>
                  <a:cubicBezTo>
                    <a:pt x="150" y="0"/>
                    <a:pt x="108" y="7"/>
                    <a:pt x="75" y="27"/>
                  </a:cubicBezTo>
                  <a:cubicBezTo>
                    <a:pt x="42" y="47"/>
                    <a:pt x="17" y="78"/>
                    <a:pt x="0" y="113"/>
                  </a:cubicBezTo>
                  <a:cubicBezTo>
                    <a:pt x="48" y="191"/>
                    <a:pt x="89" y="274"/>
                    <a:pt x="122" y="360"/>
                  </a:cubicBezTo>
                  <a:cubicBezTo>
                    <a:pt x="125" y="348"/>
                    <a:pt x="136" y="342"/>
                    <a:pt x="146" y="336"/>
                  </a:cubicBezTo>
                  <a:cubicBezTo>
                    <a:pt x="167" y="324"/>
                    <a:pt x="187" y="313"/>
                    <a:pt x="208" y="302"/>
                  </a:cubicBezTo>
                  <a:cubicBezTo>
                    <a:pt x="237" y="288"/>
                    <a:pt x="268" y="277"/>
                    <a:pt x="300" y="270"/>
                  </a:cubicBezTo>
                  <a:cubicBezTo>
                    <a:pt x="316" y="267"/>
                    <a:pt x="337" y="261"/>
                    <a:pt x="357" y="26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11">
              <a:extLst>
                <a:ext uri="{FF2B5EF4-FFF2-40B4-BE49-F238E27FC236}">
                  <a16:creationId xmlns:a16="http://schemas.microsoft.com/office/drawing/2014/main" xmlns="" id="{7E8E9165-E863-4EA9-A9AF-7FB8A5B43704}"/>
                </a:ext>
              </a:extLst>
            </p:cNvPr>
            <p:cNvSpPr/>
            <p:nvPr/>
          </p:nvSpPr>
          <p:spPr bwMode="auto">
            <a:xfrm>
              <a:off x="1897063" y="5880101"/>
              <a:ext cx="749300" cy="285750"/>
            </a:xfrm>
            <a:custGeom>
              <a:avLst/>
              <a:gdLst>
                <a:gd name="T0" fmla="*/ 173 w 176"/>
                <a:gd name="T1" fmla="*/ 19 h 67"/>
                <a:gd name="T2" fmla="*/ 126 w 176"/>
                <a:gd name="T3" fmla="*/ 2 h 67"/>
                <a:gd name="T4" fmla="*/ 69 w 176"/>
                <a:gd name="T5" fmla="*/ 6 h 67"/>
                <a:gd name="T6" fmla="*/ 0 w 176"/>
                <a:gd name="T7" fmla="*/ 65 h 67"/>
                <a:gd name="T8" fmla="*/ 3 w 176"/>
                <a:gd name="T9" fmla="*/ 66 h 67"/>
                <a:gd name="T10" fmla="*/ 68 w 176"/>
                <a:gd name="T11" fmla="*/ 13 h 67"/>
                <a:gd name="T12" fmla="*/ 168 w 176"/>
                <a:gd name="T13" fmla="*/ 23 h 67"/>
                <a:gd name="T14" fmla="*/ 173 w 176"/>
                <a:gd name="T15" fmla="*/ 1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67">
                  <a:moveTo>
                    <a:pt x="173" y="19"/>
                  </a:moveTo>
                  <a:cubicBezTo>
                    <a:pt x="163" y="6"/>
                    <a:pt x="141" y="4"/>
                    <a:pt x="126" y="2"/>
                  </a:cubicBezTo>
                  <a:cubicBezTo>
                    <a:pt x="107" y="0"/>
                    <a:pt x="87" y="1"/>
                    <a:pt x="69" y="6"/>
                  </a:cubicBezTo>
                  <a:cubicBezTo>
                    <a:pt x="39" y="15"/>
                    <a:pt x="12" y="36"/>
                    <a:pt x="0" y="65"/>
                  </a:cubicBezTo>
                  <a:cubicBezTo>
                    <a:pt x="0" y="66"/>
                    <a:pt x="2" y="67"/>
                    <a:pt x="3" y="66"/>
                  </a:cubicBezTo>
                  <a:cubicBezTo>
                    <a:pt x="18" y="41"/>
                    <a:pt x="39" y="22"/>
                    <a:pt x="68" y="13"/>
                  </a:cubicBezTo>
                  <a:cubicBezTo>
                    <a:pt x="95" y="4"/>
                    <a:pt x="146" y="2"/>
                    <a:pt x="168" y="23"/>
                  </a:cubicBezTo>
                  <a:cubicBezTo>
                    <a:pt x="172" y="26"/>
                    <a:pt x="176" y="22"/>
                    <a:pt x="173" y="1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12">
              <a:extLst>
                <a:ext uri="{FF2B5EF4-FFF2-40B4-BE49-F238E27FC236}">
                  <a16:creationId xmlns:a16="http://schemas.microsoft.com/office/drawing/2014/main" xmlns="" id="{88520BC9-D7DA-492F-B4FE-3DBC75A5E05C}"/>
                </a:ext>
              </a:extLst>
            </p:cNvPr>
            <p:cNvSpPr/>
            <p:nvPr/>
          </p:nvSpPr>
          <p:spPr bwMode="auto">
            <a:xfrm>
              <a:off x="1970088" y="6026151"/>
              <a:ext cx="795338" cy="266700"/>
            </a:xfrm>
            <a:custGeom>
              <a:avLst/>
              <a:gdLst>
                <a:gd name="T0" fmla="*/ 183 w 187"/>
                <a:gd name="T1" fmla="*/ 20 h 63"/>
                <a:gd name="T2" fmla="*/ 1 w 187"/>
                <a:gd name="T3" fmla="*/ 61 h 63"/>
                <a:gd name="T4" fmla="*/ 3 w 187"/>
                <a:gd name="T5" fmla="*/ 62 h 63"/>
                <a:gd name="T6" fmla="*/ 84 w 187"/>
                <a:gd name="T7" fmla="*/ 20 h 63"/>
                <a:gd name="T8" fmla="*/ 181 w 187"/>
                <a:gd name="T9" fmla="*/ 27 h 63"/>
                <a:gd name="T10" fmla="*/ 183 w 187"/>
                <a:gd name="T11" fmla="*/ 2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63">
                  <a:moveTo>
                    <a:pt x="183" y="20"/>
                  </a:moveTo>
                  <a:cubicBezTo>
                    <a:pt x="125" y="0"/>
                    <a:pt x="41" y="9"/>
                    <a:pt x="1" y="61"/>
                  </a:cubicBezTo>
                  <a:cubicBezTo>
                    <a:pt x="0" y="62"/>
                    <a:pt x="2" y="63"/>
                    <a:pt x="3" y="62"/>
                  </a:cubicBezTo>
                  <a:cubicBezTo>
                    <a:pt x="29" y="44"/>
                    <a:pt x="53" y="28"/>
                    <a:pt x="84" y="20"/>
                  </a:cubicBezTo>
                  <a:cubicBezTo>
                    <a:pt x="117" y="13"/>
                    <a:pt x="150" y="15"/>
                    <a:pt x="181" y="27"/>
                  </a:cubicBezTo>
                  <a:cubicBezTo>
                    <a:pt x="185" y="28"/>
                    <a:pt x="187" y="22"/>
                    <a:pt x="183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13">
              <a:extLst>
                <a:ext uri="{FF2B5EF4-FFF2-40B4-BE49-F238E27FC236}">
                  <a16:creationId xmlns:a16="http://schemas.microsoft.com/office/drawing/2014/main" xmlns="" id="{F7EB6FA1-46C9-4C10-8DF7-B0453F6B9AB0}"/>
                </a:ext>
              </a:extLst>
            </p:cNvPr>
            <p:cNvSpPr/>
            <p:nvPr/>
          </p:nvSpPr>
          <p:spPr bwMode="auto">
            <a:xfrm>
              <a:off x="2092325" y="6183313"/>
              <a:ext cx="795338" cy="336550"/>
            </a:xfrm>
            <a:custGeom>
              <a:avLst/>
              <a:gdLst>
                <a:gd name="T0" fmla="*/ 184 w 187"/>
                <a:gd name="T1" fmla="*/ 12 h 79"/>
                <a:gd name="T2" fmla="*/ 1 w 187"/>
                <a:gd name="T3" fmla="*/ 75 h 79"/>
                <a:gd name="T4" fmla="*/ 4 w 187"/>
                <a:gd name="T5" fmla="*/ 77 h 79"/>
                <a:gd name="T6" fmla="*/ 82 w 187"/>
                <a:gd name="T7" fmla="*/ 25 h 79"/>
                <a:gd name="T8" fmla="*/ 183 w 187"/>
                <a:gd name="T9" fmla="*/ 19 h 79"/>
                <a:gd name="T10" fmla="*/ 184 w 187"/>
                <a:gd name="T11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79">
                  <a:moveTo>
                    <a:pt x="184" y="12"/>
                  </a:moveTo>
                  <a:cubicBezTo>
                    <a:pt x="122" y="0"/>
                    <a:pt x="36" y="18"/>
                    <a:pt x="1" y="75"/>
                  </a:cubicBezTo>
                  <a:cubicBezTo>
                    <a:pt x="0" y="77"/>
                    <a:pt x="2" y="79"/>
                    <a:pt x="4" y="77"/>
                  </a:cubicBezTo>
                  <a:cubicBezTo>
                    <a:pt x="26" y="54"/>
                    <a:pt x="50" y="35"/>
                    <a:pt x="82" y="25"/>
                  </a:cubicBezTo>
                  <a:cubicBezTo>
                    <a:pt x="115" y="15"/>
                    <a:pt x="148" y="17"/>
                    <a:pt x="183" y="19"/>
                  </a:cubicBezTo>
                  <a:cubicBezTo>
                    <a:pt x="186" y="19"/>
                    <a:pt x="187" y="13"/>
                    <a:pt x="184" y="12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14">
              <a:extLst>
                <a:ext uri="{FF2B5EF4-FFF2-40B4-BE49-F238E27FC236}">
                  <a16:creationId xmlns:a16="http://schemas.microsoft.com/office/drawing/2014/main" xmlns="" id="{A16DB524-B938-44F8-B995-FB9DB296125C}"/>
                </a:ext>
              </a:extLst>
            </p:cNvPr>
            <p:cNvSpPr/>
            <p:nvPr/>
          </p:nvSpPr>
          <p:spPr bwMode="auto">
            <a:xfrm>
              <a:off x="2220913" y="6413501"/>
              <a:ext cx="785813" cy="279400"/>
            </a:xfrm>
            <a:custGeom>
              <a:avLst/>
              <a:gdLst>
                <a:gd name="T0" fmla="*/ 182 w 185"/>
                <a:gd name="T1" fmla="*/ 8 h 66"/>
                <a:gd name="T2" fmla="*/ 78 w 185"/>
                <a:gd name="T3" fmla="*/ 17 h 66"/>
                <a:gd name="T4" fmla="*/ 0 w 185"/>
                <a:gd name="T5" fmla="*/ 64 h 66"/>
                <a:gd name="T6" fmla="*/ 2 w 185"/>
                <a:gd name="T7" fmla="*/ 66 h 66"/>
                <a:gd name="T8" fmla="*/ 86 w 185"/>
                <a:gd name="T9" fmla="*/ 22 h 66"/>
                <a:gd name="T10" fmla="*/ 181 w 185"/>
                <a:gd name="T11" fmla="*/ 14 h 66"/>
                <a:gd name="T12" fmla="*/ 182 w 185"/>
                <a:gd name="T13" fmla="*/ 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66">
                  <a:moveTo>
                    <a:pt x="182" y="8"/>
                  </a:moveTo>
                  <a:cubicBezTo>
                    <a:pt x="149" y="0"/>
                    <a:pt x="109" y="8"/>
                    <a:pt x="78" y="17"/>
                  </a:cubicBezTo>
                  <a:cubicBezTo>
                    <a:pt x="51" y="26"/>
                    <a:pt x="15" y="38"/>
                    <a:pt x="0" y="64"/>
                  </a:cubicBezTo>
                  <a:cubicBezTo>
                    <a:pt x="0" y="65"/>
                    <a:pt x="1" y="66"/>
                    <a:pt x="2" y="66"/>
                  </a:cubicBezTo>
                  <a:cubicBezTo>
                    <a:pt x="27" y="44"/>
                    <a:pt x="55" y="31"/>
                    <a:pt x="86" y="22"/>
                  </a:cubicBezTo>
                  <a:cubicBezTo>
                    <a:pt x="118" y="14"/>
                    <a:pt x="148" y="16"/>
                    <a:pt x="181" y="14"/>
                  </a:cubicBezTo>
                  <a:cubicBezTo>
                    <a:pt x="184" y="13"/>
                    <a:pt x="185" y="9"/>
                    <a:pt x="182" y="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15">
              <a:extLst>
                <a:ext uri="{FF2B5EF4-FFF2-40B4-BE49-F238E27FC236}">
                  <a16:creationId xmlns:a16="http://schemas.microsoft.com/office/drawing/2014/main" xmlns="" id="{83E7F8AA-5D06-413A-8F3D-358A6D9A35BE}"/>
                </a:ext>
              </a:extLst>
            </p:cNvPr>
            <p:cNvSpPr/>
            <p:nvPr/>
          </p:nvSpPr>
          <p:spPr bwMode="auto">
            <a:xfrm>
              <a:off x="2317750" y="6608763"/>
              <a:ext cx="731838" cy="268288"/>
            </a:xfrm>
            <a:custGeom>
              <a:avLst/>
              <a:gdLst>
                <a:gd name="T0" fmla="*/ 168 w 172"/>
                <a:gd name="T1" fmla="*/ 3 h 63"/>
                <a:gd name="T2" fmla="*/ 1 w 172"/>
                <a:gd name="T3" fmla="*/ 59 h 63"/>
                <a:gd name="T4" fmla="*/ 3 w 172"/>
                <a:gd name="T5" fmla="*/ 62 h 63"/>
                <a:gd name="T6" fmla="*/ 168 w 172"/>
                <a:gd name="T7" fmla="*/ 9 h 63"/>
                <a:gd name="T8" fmla="*/ 168 w 172"/>
                <a:gd name="T9" fmla="*/ 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63">
                  <a:moveTo>
                    <a:pt x="168" y="3"/>
                  </a:moveTo>
                  <a:cubicBezTo>
                    <a:pt x="109" y="0"/>
                    <a:pt x="44" y="17"/>
                    <a:pt x="1" y="59"/>
                  </a:cubicBezTo>
                  <a:cubicBezTo>
                    <a:pt x="0" y="60"/>
                    <a:pt x="1" y="63"/>
                    <a:pt x="3" y="62"/>
                  </a:cubicBezTo>
                  <a:cubicBezTo>
                    <a:pt x="53" y="28"/>
                    <a:pt x="106" y="6"/>
                    <a:pt x="168" y="9"/>
                  </a:cubicBezTo>
                  <a:cubicBezTo>
                    <a:pt x="172" y="10"/>
                    <a:pt x="172" y="3"/>
                    <a:pt x="168" y="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16">
              <a:extLst>
                <a:ext uri="{FF2B5EF4-FFF2-40B4-BE49-F238E27FC236}">
                  <a16:creationId xmlns:a16="http://schemas.microsoft.com/office/drawing/2014/main" xmlns="" id="{17FB83C2-F7A0-49CF-81BA-11C7157EB997}"/>
                </a:ext>
              </a:extLst>
            </p:cNvPr>
            <p:cNvSpPr/>
            <p:nvPr/>
          </p:nvSpPr>
          <p:spPr bwMode="auto">
            <a:xfrm>
              <a:off x="2892425" y="5484813"/>
              <a:ext cx="693738" cy="425450"/>
            </a:xfrm>
            <a:custGeom>
              <a:avLst/>
              <a:gdLst>
                <a:gd name="T0" fmla="*/ 161 w 163"/>
                <a:gd name="T1" fmla="*/ 4 h 100"/>
                <a:gd name="T2" fmla="*/ 73 w 163"/>
                <a:gd name="T3" fmla="*/ 32 h 100"/>
                <a:gd name="T4" fmla="*/ 1 w 163"/>
                <a:gd name="T5" fmla="*/ 97 h 100"/>
                <a:gd name="T6" fmla="*/ 4 w 163"/>
                <a:gd name="T7" fmla="*/ 99 h 100"/>
                <a:gd name="T8" fmla="*/ 76 w 163"/>
                <a:gd name="T9" fmla="*/ 37 h 100"/>
                <a:gd name="T10" fmla="*/ 120 w 163"/>
                <a:gd name="T11" fmla="*/ 18 h 100"/>
                <a:gd name="T12" fmla="*/ 162 w 163"/>
                <a:gd name="T13" fmla="*/ 8 h 100"/>
                <a:gd name="T14" fmla="*/ 161 w 163"/>
                <a:gd name="T15" fmla="*/ 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00">
                  <a:moveTo>
                    <a:pt x="161" y="4"/>
                  </a:moveTo>
                  <a:cubicBezTo>
                    <a:pt x="134" y="0"/>
                    <a:pt x="97" y="18"/>
                    <a:pt x="73" y="32"/>
                  </a:cubicBezTo>
                  <a:cubicBezTo>
                    <a:pt x="46" y="47"/>
                    <a:pt x="18" y="69"/>
                    <a:pt x="1" y="97"/>
                  </a:cubicBezTo>
                  <a:cubicBezTo>
                    <a:pt x="0" y="98"/>
                    <a:pt x="2" y="100"/>
                    <a:pt x="4" y="99"/>
                  </a:cubicBezTo>
                  <a:cubicBezTo>
                    <a:pt x="26" y="75"/>
                    <a:pt x="47" y="53"/>
                    <a:pt x="76" y="37"/>
                  </a:cubicBezTo>
                  <a:cubicBezTo>
                    <a:pt x="90" y="29"/>
                    <a:pt x="105" y="23"/>
                    <a:pt x="120" y="18"/>
                  </a:cubicBezTo>
                  <a:cubicBezTo>
                    <a:pt x="134" y="14"/>
                    <a:pt x="149" y="14"/>
                    <a:pt x="162" y="8"/>
                  </a:cubicBezTo>
                  <a:cubicBezTo>
                    <a:pt x="163" y="7"/>
                    <a:pt x="163" y="5"/>
                    <a:pt x="161" y="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17">
              <a:extLst>
                <a:ext uri="{FF2B5EF4-FFF2-40B4-BE49-F238E27FC236}">
                  <a16:creationId xmlns:a16="http://schemas.microsoft.com/office/drawing/2014/main" xmlns="" id="{F74567D7-7616-4886-B3B7-73FEA621876F}"/>
                </a:ext>
              </a:extLst>
            </p:cNvPr>
            <p:cNvSpPr/>
            <p:nvPr/>
          </p:nvSpPr>
          <p:spPr bwMode="auto">
            <a:xfrm>
              <a:off x="2986088" y="5715001"/>
              <a:ext cx="655638" cy="344488"/>
            </a:xfrm>
            <a:custGeom>
              <a:avLst/>
              <a:gdLst>
                <a:gd name="T0" fmla="*/ 149 w 154"/>
                <a:gd name="T1" fmla="*/ 1 h 81"/>
                <a:gd name="T2" fmla="*/ 55 w 154"/>
                <a:gd name="T3" fmla="*/ 30 h 81"/>
                <a:gd name="T4" fmla="*/ 6 w 154"/>
                <a:gd name="T5" fmla="*/ 80 h 81"/>
                <a:gd name="T6" fmla="*/ 8 w 154"/>
                <a:gd name="T7" fmla="*/ 80 h 81"/>
                <a:gd name="T8" fmla="*/ 74 w 154"/>
                <a:gd name="T9" fmla="*/ 28 h 81"/>
                <a:gd name="T10" fmla="*/ 150 w 154"/>
                <a:gd name="T11" fmla="*/ 9 h 81"/>
                <a:gd name="T12" fmla="*/ 149 w 154"/>
                <a:gd name="T13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81">
                  <a:moveTo>
                    <a:pt x="149" y="1"/>
                  </a:moveTo>
                  <a:cubicBezTo>
                    <a:pt x="116" y="3"/>
                    <a:pt x="84" y="14"/>
                    <a:pt x="55" y="30"/>
                  </a:cubicBezTo>
                  <a:cubicBezTo>
                    <a:pt x="40" y="38"/>
                    <a:pt x="0" y="59"/>
                    <a:pt x="6" y="80"/>
                  </a:cubicBezTo>
                  <a:cubicBezTo>
                    <a:pt x="6" y="81"/>
                    <a:pt x="8" y="81"/>
                    <a:pt x="8" y="80"/>
                  </a:cubicBezTo>
                  <a:cubicBezTo>
                    <a:pt x="15" y="56"/>
                    <a:pt x="52" y="38"/>
                    <a:pt x="74" y="28"/>
                  </a:cubicBezTo>
                  <a:cubicBezTo>
                    <a:pt x="98" y="17"/>
                    <a:pt x="123" y="12"/>
                    <a:pt x="150" y="9"/>
                  </a:cubicBezTo>
                  <a:cubicBezTo>
                    <a:pt x="154" y="8"/>
                    <a:pt x="153" y="0"/>
                    <a:pt x="149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18">
              <a:extLst>
                <a:ext uri="{FF2B5EF4-FFF2-40B4-BE49-F238E27FC236}">
                  <a16:creationId xmlns:a16="http://schemas.microsoft.com/office/drawing/2014/main" xmlns="" id="{75AD7CF7-741F-4BDD-9909-BB41CB135C43}"/>
                </a:ext>
              </a:extLst>
            </p:cNvPr>
            <p:cNvSpPr/>
            <p:nvPr/>
          </p:nvSpPr>
          <p:spPr bwMode="auto">
            <a:xfrm>
              <a:off x="3059113" y="5867401"/>
              <a:ext cx="714375" cy="349250"/>
            </a:xfrm>
            <a:custGeom>
              <a:avLst/>
              <a:gdLst>
                <a:gd name="T0" fmla="*/ 164 w 168"/>
                <a:gd name="T1" fmla="*/ 4 h 82"/>
                <a:gd name="T2" fmla="*/ 74 w 168"/>
                <a:gd name="T3" fmla="*/ 24 h 82"/>
                <a:gd name="T4" fmla="*/ 1 w 168"/>
                <a:gd name="T5" fmla="*/ 79 h 82"/>
                <a:gd name="T6" fmla="*/ 3 w 168"/>
                <a:gd name="T7" fmla="*/ 81 h 82"/>
                <a:gd name="T8" fmla="*/ 80 w 168"/>
                <a:gd name="T9" fmla="*/ 29 h 82"/>
                <a:gd name="T10" fmla="*/ 165 w 168"/>
                <a:gd name="T11" fmla="*/ 9 h 82"/>
                <a:gd name="T12" fmla="*/ 164 w 168"/>
                <a:gd name="T13" fmla="*/ 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82">
                  <a:moveTo>
                    <a:pt x="164" y="4"/>
                  </a:moveTo>
                  <a:cubicBezTo>
                    <a:pt x="134" y="0"/>
                    <a:pt x="100" y="12"/>
                    <a:pt x="74" y="24"/>
                  </a:cubicBezTo>
                  <a:cubicBezTo>
                    <a:pt x="46" y="36"/>
                    <a:pt x="18" y="55"/>
                    <a:pt x="1" y="79"/>
                  </a:cubicBezTo>
                  <a:cubicBezTo>
                    <a:pt x="0" y="81"/>
                    <a:pt x="2" y="82"/>
                    <a:pt x="3" y="81"/>
                  </a:cubicBezTo>
                  <a:cubicBezTo>
                    <a:pt x="28" y="61"/>
                    <a:pt x="50" y="42"/>
                    <a:pt x="80" y="29"/>
                  </a:cubicBezTo>
                  <a:cubicBezTo>
                    <a:pt x="108" y="17"/>
                    <a:pt x="135" y="15"/>
                    <a:pt x="165" y="9"/>
                  </a:cubicBezTo>
                  <a:cubicBezTo>
                    <a:pt x="168" y="8"/>
                    <a:pt x="167" y="4"/>
                    <a:pt x="164" y="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19">
              <a:extLst>
                <a:ext uri="{FF2B5EF4-FFF2-40B4-BE49-F238E27FC236}">
                  <a16:creationId xmlns:a16="http://schemas.microsoft.com/office/drawing/2014/main" xmlns="" id="{17D31482-5D50-4698-9560-2EA74089E0B7}"/>
                </a:ext>
              </a:extLst>
            </p:cNvPr>
            <p:cNvSpPr/>
            <p:nvPr/>
          </p:nvSpPr>
          <p:spPr bwMode="auto">
            <a:xfrm>
              <a:off x="3155950" y="6051551"/>
              <a:ext cx="739775" cy="344488"/>
            </a:xfrm>
            <a:custGeom>
              <a:avLst/>
              <a:gdLst>
                <a:gd name="T0" fmla="*/ 170 w 174"/>
                <a:gd name="T1" fmla="*/ 8 h 81"/>
                <a:gd name="T2" fmla="*/ 1 w 174"/>
                <a:gd name="T3" fmla="*/ 77 h 81"/>
                <a:gd name="T4" fmla="*/ 3 w 174"/>
                <a:gd name="T5" fmla="*/ 80 h 81"/>
                <a:gd name="T6" fmla="*/ 75 w 174"/>
                <a:gd name="T7" fmla="*/ 35 h 81"/>
                <a:gd name="T8" fmla="*/ 169 w 174"/>
                <a:gd name="T9" fmla="*/ 14 h 81"/>
                <a:gd name="T10" fmla="*/ 170 w 174"/>
                <a:gd name="T11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81">
                  <a:moveTo>
                    <a:pt x="170" y="8"/>
                  </a:moveTo>
                  <a:cubicBezTo>
                    <a:pt x="113" y="0"/>
                    <a:pt x="38" y="35"/>
                    <a:pt x="1" y="77"/>
                  </a:cubicBezTo>
                  <a:cubicBezTo>
                    <a:pt x="0" y="78"/>
                    <a:pt x="1" y="81"/>
                    <a:pt x="3" y="80"/>
                  </a:cubicBezTo>
                  <a:cubicBezTo>
                    <a:pt x="26" y="63"/>
                    <a:pt x="49" y="46"/>
                    <a:pt x="75" y="35"/>
                  </a:cubicBezTo>
                  <a:cubicBezTo>
                    <a:pt x="105" y="22"/>
                    <a:pt x="136" y="16"/>
                    <a:pt x="169" y="14"/>
                  </a:cubicBezTo>
                  <a:cubicBezTo>
                    <a:pt x="172" y="14"/>
                    <a:pt x="174" y="8"/>
                    <a:pt x="170" y="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20">
              <a:extLst>
                <a:ext uri="{FF2B5EF4-FFF2-40B4-BE49-F238E27FC236}">
                  <a16:creationId xmlns:a16="http://schemas.microsoft.com/office/drawing/2014/main" xmlns="" id="{32AEFA86-F77C-4EF8-A6A7-DEC98AFC8256}"/>
                </a:ext>
              </a:extLst>
            </p:cNvPr>
            <p:cNvSpPr/>
            <p:nvPr/>
          </p:nvSpPr>
          <p:spPr bwMode="auto">
            <a:xfrm>
              <a:off x="3279775" y="6353176"/>
              <a:ext cx="390525" cy="225425"/>
            </a:xfrm>
            <a:custGeom>
              <a:avLst/>
              <a:gdLst>
                <a:gd name="T0" fmla="*/ 85 w 92"/>
                <a:gd name="T1" fmla="*/ 1 h 53"/>
                <a:gd name="T2" fmla="*/ 1 w 92"/>
                <a:gd name="T3" fmla="*/ 50 h 53"/>
                <a:gd name="T4" fmla="*/ 4 w 92"/>
                <a:gd name="T5" fmla="*/ 52 h 53"/>
                <a:gd name="T6" fmla="*/ 87 w 92"/>
                <a:gd name="T7" fmla="*/ 8 h 53"/>
                <a:gd name="T8" fmla="*/ 85 w 92"/>
                <a:gd name="T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53">
                  <a:moveTo>
                    <a:pt x="85" y="1"/>
                  </a:moveTo>
                  <a:cubicBezTo>
                    <a:pt x="55" y="8"/>
                    <a:pt x="20" y="24"/>
                    <a:pt x="1" y="50"/>
                  </a:cubicBezTo>
                  <a:cubicBezTo>
                    <a:pt x="0" y="51"/>
                    <a:pt x="2" y="53"/>
                    <a:pt x="4" y="52"/>
                  </a:cubicBezTo>
                  <a:cubicBezTo>
                    <a:pt x="31" y="33"/>
                    <a:pt x="54" y="17"/>
                    <a:pt x="87" y="8"/>
                  </a:cubicBezTo>
                  <a:cubicBezTo>
                    <a:pt x="92" y="7"/>
                    <a:pt x="90" y="0"/>
                    <a:pt x="85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165987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5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589388" y="492826"/>
            <a:ext cx="3181944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 rot="13125942">
            <a:off x="3348327" y="1879935"/>
            <a:ext cx="3124200" cy="2840038"/>
            <a:chOff x="3342892" y="2422282"/>
            <a:chExt cx="3124200" cy="2840038"/>
          </a:xfrm>
        </p:grpSpPr>
        <p:pic>
          <p:nvPicPr>
            <p:cNvPr id="14" name="Picture 35" descr="Cov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633178">
              <a:off x="3342892" y="2422282"/>
              <a:ext cx="3124200" cy="2840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3642877" y="4226636"/>
              <a:ext cx="286866" cy="289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 rot="21305587">
            <a:off x="3558037" y="2787413"/>
            <a:ext cx="3244645" cy="2809875"/>
            <a:chOff x="4949897" y="2798474"/>
            <a:chExt cx="3306762" cy="2809875"/>
          </a:xfrm>
        </p:grpSpPr>
        <p:pic>
          <p:nvPicPr>
            <p:cNvPr id="20" name="Picture 25" descr="Cove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9897" y="2798474"/>
              <a:ext cx="3306762" cy="2809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7642979" y="4767166"/>
              <a:ext cx="302720" cy="3059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4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2571" y="1997776"/>
            <a:ext cx="3215531" cy="234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Google Shape;1341;p46"/>
          <p:cNvSpPr txBox="1">
            <a:spLocks noGrp="1"/>
          </p:cNvSpPr>
          <p:nvPr/>
        </p:nvSpPr>
        <p:spPr>
          <a:xfrm>
            <a:off x="1288515" y="2742969"/>
            <a:ext cx="2816541" cy="779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pecial Elite"/>
              <a:buNone/>
              <a:defRPr sz="6000" b="0" i="0" u="none" strike="noStrike" cap="none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altLang="en-GB" sz="4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Medium" panose="020B0600000000000000" charset="-122"/>
                <a:cs typeface="Times New Roman" panose="02020603050405020304" pitchFamily="18" charset="0"/>
              </a:rPr>
              <a:t>Mục</a:t>
            </a:r>
            <a:r>
              <a:rPr lang="en-US" altLang="en-GB" sz="43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Medium" panose="020B0600000000000000" charset="-122"/>
                <a:cs typeface="Times New Roman" panose="02020603050405020304" pitchFamily="18" charset="0"/>
              </a:rPr>
              <a:t> </a:t>
            </a:r>
            <a:r>
              <a:rPr lang="en-US" altLang="en-GB" sz="4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Medium" panose="020B0600000000000000" charset="-122"/>
                <a:cs typeface="Times New Roman" panose="02020603050405020304" pitchFamily="18" charset="0"/>
              </a:rPr>
              <a:t>tiêu</a:t>
            </a:r>
            <a:endParaRPr lang="en-US" altLang="en-GB" sz="4300" b="1" dirty="0">
              <a:solidFill>
                <a:srgbClr val="FF0000"/>
              </a:solidFill>
              <a:latin typeface="Times New Roman" panose="02020603050405020304" pitchFamily="18" charset="0"/>
              <a:ea typeface="思源黑体 Medium" panose="020B0600000000000000" charset="-122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63774" y="4936721"/>
            <a:ext cx="4755257" cy="954105"/>
          </a:xfrm>
          <a:prstGeom prst="rect">
            <a:avLst/>
          </a:prstGeom>
          <a:ln w="76200">
            <a:solidFill>
              <a:srgbClr val="E5C10F"/>
            </a:solidFill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song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song</a:t>
            </a:r>
            <a:endParaRPr lang="en-US" sz="2800" b="1" dirty="0"/>
          </a:p>
        </p:txBody>
      </p:sp>
      <p:sp>
        <p:nvSpPr>
          <p:cNvPr id="42" name="Rectangle 41"/>
          <p:cNvSpPr/>
          <p:nvPr/>
        </p:nvSpPr>
        <p:spPr>
          <a:xfrm>
            <a:off x="6463775" y="2690858"/>
            <a:ext cx="4755258" cy="1384993"/>
          </a:xfrm>
          <a:prstGeom prst="rect">
            <a:avLst/>
          </a:prstGeom>
          <a:ln w="60325">
            <a:solidFill>
              <a:srgbClr val="479F73"/>
            </a:solidFill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Trình bày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song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song</a:t>
            </a:r>
            <a:endParaRPr lang="en-US" sz="2800" b="1" dirty="0"/>
          </a:p>
        </p:txBody>
      </p:sp>
      <p:sp>
        <p:nvSpPr>
          <p:cNvPr id="44" name="Rectangle 43"/>
          <p:cNvSpPr/>
          <p:nvPr/>
        </p:nvSpPr>
        <p:spPr>
          <a:xfrm>
            <a:off x="6463775" y="950918"/>
            <a:ext cx="4755258" cy="954105"/>
          </a:xfrm>
          <a:prstGeom prst="rect">
            <a:avLst/>
          </a:prstGeom>
          <a:ln w="60325">
            <a:solidFill>
              <a:srgbClr val="45AFC9"/>
            </a:solidFill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Nhắc </a:t>
            </a:r>
            <a:r>
              <a:rPr lang="en-US" sz="2800" b="1" err="1">
                <a:solidFill>
                  <a:srgbClr val="000000"/>
                </a:solidFill>
                <a:latin typeface="Times New Roman" panose="02020603050405020304" pitchFamily="18" charset="0"/>
              </a:rPr>
              <a:t>lại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được khái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niệm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song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song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2968474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2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5"/>
          <p:cNvSpPr/>
          <p:nvPr/>
        </p:nvSpPr>
        <p:spPr bwMode="auto">
          <a:xfrm>
            <a:off x="2225309" y="506095"/>
            <a:ext cx="7751196" cy="5447666"/>
          </a:xfrm>
          <a:custGeom>
            <a:avLst/>
            <a:gdLst>
              <a:gd name="T0" fmla="*/ 13 w 889"/>
              <a:gd name="T1" fmla="*/ 379 h 624"/>
              <a:gd name="T2" fmla="*/ 7 w 889"/>
              <a:gd name="T3" fmla="*/ 366 h 624"/>
              <a:gd name="T4" fmla="*/ 43 w 889"/>
              <a:gd name="T5" fmla="*/ 303 h 624"/>
              <a:gd name="T6" fmla="*/ 5 w 889"/>
              <a:gd name="T7" fmla="*/ 201 h 624"/>
              <a:gd name="T8" fmla="*/ 69 w 889"/>
              <a:gd name="T9" fmla="*/ 112 h 624"/>
              <a:gd name="T10" fmla="*/ 153 w 889"/>
              <a:gd name="T11" fmla="*/ 126 h 624"/>
              <a:gd name="T12" fmla="*/ 276 w 889"/>
              <a:gd name="T13" fmla="*/ 6 h 624"/>
              <a:gd name="T14" fmla="*/ 418 w 889"/>
              <a:gd name="T15" fmla="*/ 103 h 624"/>
              <a:gd name="T16" fmla="*/ 477 w 889"/>
              <a:gd name="T17" fmla="*/ 54 h 624"/>
              <a:gd name="T18" fmla="*/ 537 w 889"/>
              <a:gd name="T19" fmla="*/ 102 h 624"/>
              <a:gd name="T20" fmla="*/ 738 w 889"/>
              <a:gd name="T21" fmla="*/ 37 h 624"/>
              <a:gd name="T22" fmla="*/ 803 w 889"/>
              <a:gd name="T23" fmla="*/ 103 h 624"/>
              <a:gd name="T24" fmla="*/ 782 w 889"/>
              <a:gd name="T25" fmla="*/ 189 h 624"/>
              <a:gd name="T26" fmla="*/ 875 w 889"/>
              <a:gd name="T27" fmla="*/ 270 h 624"/>
              <a:gd name="T28" fmla="*/ 825 w 889"/>
              <a:gd name="T29" fmla="*/ 372 h 624"/>
              <a:gd name="T30" fmla="*/ 857 w 889"/>
              <a:gd name="T31" fmla="*/ 493 h 624"/>
              <a:gd name="T32" fmla="*/ 786 w 889"/>
              <a:gd name="T33" fmla="*/ 549 h 624"/>
              <a:gd name="T34" fmla="*/ 579 w 889"/>
              <a:gd name="T35" fmla="*/ 518 h 624"/>
              <a:gd name="T36" fmla="*/ 517 w 889"/>
              <a:gd name="T37" fmla="*/ 580 h 624"/>
              <a:gd name="T38" fmla="*/ 433 w 889"/>
              <a:gd name="T39" fmla="*/ 551 h 624"/>
              <a:gd name="T40" fmla="*/ 272 w 889"/>
              <a:gd name="T41" fmla="*/ 608 h 624"/>
              <a:gd name="T42" fmla="*/ 163 w 889"/>
              <a:gd name="T43" fmla="*/ 477 h 624"/>
              <a:gd name="T44" fmla="*/ 89 w 889"/>
              <a:gd name="T45" fmla="*/ 398 h 624"/>
              <a:gd name="T46" fmla="*/ 13 w 889"/>
              <a:gd name="T47" fmla="*/ 379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89" h="624">
                <a:moveTo>
                  <a:pt x="13" y="379"/>
                </a:moveTo>
                <a:cubicBezTo>
                  <a:pt x="11" y="375"/>
                  <a:pt x="9" y="371"/>
                  <a:pt x="7" y="366"/>
                </a:cubicBezTo>
                <a:cubicBezTo>
                  <a:pt x="3" y="354"/>
                  <a:pt x="21" y="284"/>
                  <a:pt x="43" y="303"/>
                </a:cubicBezTo>
                <a:cubicBezTo>
                  <a:pt x="15" y="278"/>
                  <a:pt x="0" y="239"/>
                  <a:pt x="5" y="201"/>
                </a:cubicBezTo>
                <a:cubicBezTo>
                  <a:pt x="10" y="163"/>
                  <a:pt x="35" y="129"/>
                  <a:pt x="69" y="112"/>
                </a:cubicBezTo>
                <a:cubicBezTo>
                  <a:pt x="97" y="99"/>
                  <a:pt x="136" y="100"/>
                  <a:pt x="153" y="126"/>
                </a:cubicBezTo>
                <a:cubicBezTo>
                  <a:pt x="159" y="65"/>
                  <a:pt x="214" y="11"/>
                  <a:pt x="276" y="6"/>
                </a:cubicBezTo>
                <a:cubicBezTo>
                  <a:pt x="338" y="0"/>
                  <a:pt x="400" y="43"/>
                  <a:pt x="418" y="103"/>
                </a:cubicBezTo>
                <a:cubicBezTo>
                  <a:pt x="423" y="76"/>
                  <a:pt x="450" y="54"/>
                  <a:pt x="477" y="54"/>
                </a:cubicBezTo>
                <a:cubicBezTo>
                  <a:pt x="505" y="54"/>
                  <a:pt x="531" y="75"/>
                  <a:pt x="537" y="102"/>
                </a:cubicBezTo>
                <a:cubicBezTo>
                  <a:pt x="576" y="35"/>
                  <a:pt x="668" y="5"/>
                  <a:pt x="738" y="37"/>
                </a:cubicBezTo>
                <a:cubicBezTo>
                  <a:pt x="767" y="50"/>
                  <a:pt x="792" y="73"/>
                  <a:pt x="803" y="103"/>
                </a:cubicBezTo>
                <a:cubicBezTo>
                  <a:pt x="813" y="132"/>
                  <a:pt x="806" y="169"/>
                  <a:pt x="782" y="189"/>
                </a:cubicBezTo>
                <a:cubicBezTo>
                  <a:pt x="823" y="201"/>
                  <a:pt x="862" y="229"/>
                  <a:pt x="875" y="270"/>
                </a:cubicBezTo>
                <a:cubicBezTo>
                  <a:pt x="889" y="310"/>
                  <a:pt x="867" y="363"/>
                  <a:pt x="825" y="372"/>
                </a:cubicBezTo>
                <a:cubicBezTo>
                  <a:pt x="864" y="396"/>
                  <a:pt x="879" y="452"/>
                  <a:pt x="857" y="493"/>
                </a:cubicBezTo>
                <a:cubicBezTo>
                  <a:pt x="842" y="520"/>
                  <a:pt x="815" y="537"/>
                  <a:pt x="786" y="549"/>
                </a:cubicBezTo>
                <a:cubicBezTo>
                  <a:pt x="718" y="578"/>
                  <a:pt x="628" y="574"/>
                  <a:pt x="579" y="518"/>
                </a:cubicBezTo>
                <a:cubicBezTo>
                  <a:pt x="572" y="548"/>
                  <a:pt x="547" y="574"/>
                  <a:pt x="517" y="580"/>
                </a:cubicBezTo>
                <a:cubicBezTo>
                  <a:pt x="486" y="587"/>
                  <a:pt x="453" y="575"/>
                  <a:pt x="433" y="551"/>
                </a:cubicBezTo>
                <a:cubicBezTo>
                  <a:pt x="398" y="600"/>
                  <a:pt x="331" y="624"/>
                  <a:pt x="272" y="608"/>
                </a:cubicBezTo>
                <a:cubicBezTo>
                  <a:pt x="214" y="593"/>
                  <a:pt x="168" y="537"/>
                  <a:pt x="163" y="477"/>
                </a:cubicBezTo>
                <a:cubicBezTo>
                  <a:pt x="167" y="529"/>
                  <a:pt x="5" y="461"/>
                  <a:pt x="89" y="398"/>
                </a:cubicBezTo>
                <a:cubicBezTo>
                  <a:pt x="65" y="414"/>
                  <a:pt x="29" y="402"/>
                  <a:pt x="13" y="379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31"/>
          <p:cNvSpPr/>
          <p:nvPr/>
        </p:nvSpPr>
        <p:spPr bwMode="auto">
          <a:xfrm>
            <a:off x="5065008" y="1520399"/>
            <a:ext cx="2071799" cy="2064240"/>
          </a:xfrm>
          <a:prstGeom prst="ellipse">
            <a:avLst/>
          </a:prstGeom>
          <a:solidFill>
            <a:srgbClr val="E3D64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3747930" y="3721289"/>
            <a:ext cx="5198022" cy="498614"/>
          </a:xfrm>
          <a:prstGeom prst="roundRect">
            <a:avLst>
              <a:gd name="adj" fmla="val 91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 b="1" spc="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HÌNH THÀNH KIẾN THỨC</a:t>
            </a:r>
            <a:endParaRPr lang="zh-CN" altLang="en-US" sz="2800" b="1" spc="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5188371" y="1634847"/>
            <a:ext cx="1836584" cy="183534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3800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13800" dirty="0">
              <a:solidFill>
                <a:srgbClr val="333333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587692" y="4294331"/>
            <a:ext cx="2994801" cy="0"/>
          </a:xfrm>
          <a:prstGeom prst="line">
            <a:avLst/>
          </a:prstGeom>
          <a:ln>
            <a:solidFill>
              <a:srgbClr val="FFB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563881" y="5341303"/>
            <a:ext cx="2049463" cy="2133601"/>
            <a:chOff x="914401" y="4030663"/>
            <a:chExt cx="2049463" cy="2133601"/>
          </a:xfrm>
        </p:grpSpPr>
        <p:sp>
          <p:nvSpPr>
            <p:cNvPr id="12" name="Freeform 5"/>
            <p:cNvSpPr/>
            <p:nvPr/>
          </p:nvSpPr>
          <p:spPr bwMode="auto">
            <a:xfrm>
              <a:off x="914401" y="4200526"/>
              <a:ext cx="1879600" cy="1963738"/>
            </a:xfrm>
            <a:custGeom>
              <a:avLst/>
              <a:gdLst>
                <a:gd name="T0" fmla="*/ 440 w 441"/>
                <a:gd name="T1" fmla="*/ 216 h 461"/>
                <a:gd name="T2" fmla="*/ 438 w 441"/>
                <a:gd name="T3" fmla="*/ 199 h 461"/>
                <a:gd name="T4" fmla="*/ 428 w 441"/>
                <a:gd name="T5" fmla="*/ 153 h 461"/>
                <a:gd name="T6" fmla="*/ 411 w 441"/>
                <a:gd name="T7" fmla="*/ 117 h 461"/>
                <a:gd name="T8" fmla="*/ 403 w 441"/>
                <a:gd name="T9" fmla="*/ 103 h 461"/>
                <a:gd name="T10" fmla="*/ 261 w 441"/>
                <a:gd name="T11" fmla="*/ 6 h 461"/>
                <a:gd name="T12" fmla="*/ 251 w 441"/>
                <a:gd name="T13" fmla="*/ 4 h 461"/>
                <a:gd name="T14" fmla="*/ 251 w 441"/>
                <a:gd name="T15" fmla="*/ 4 h 461"/>
                <a:gd name="T16" fmla="*/ 149 w 441"/>
                <a:gd name="T17" fmla="*/ 19 h 461"/>
                <a:gd name="T18" fmla="*/ 137 w 441"/>
                <a:gd name="T19" fmla="*/ 24 h 461"/>
                <a:gd name="T20" fmla="*/ 83 w 441"/>
                <a:gd name="T21" fmla="*/ 60 h 461"/>
                <a:gd name="T22" fmla="*/ 83 w 441"/>
                <a:gd name="T23" fmla="*/ 60 h 461"/>
                <a:gd name="T24" fmla="*/ 83 w 441"/>
                <a:gd name="T25" fmla="*/ 60 h 461"/>
                <a:gd name="T26" fmla="*/ 74 w 441"/>
                <a:gd name="T27" fmla="*/ 68 h 461"/>
                <a:gd name="T28" fmla="*/ 73 w 441"/>
                <a:gd name="T29" fmla="*/ 69 h 461"/>
                <a:gd name="T30" fmla="*/ 66 w 441"/>
                <a:gd name="T31" fmla="*/ 76 h 461"/>
                <a:gd name="T32" fmla="*/ 63 w 441"/>
                <a:gd name="T33" fmla="*/ 79 h 461"/>
                <a:gd name="T34" fmla="*/ 58 w 441"/>
                <a:gd name="T35" fmla="*/ 85 h 461"/>
                <a:gd name="T36" fmla="*/ 49 w 441"/>
                <a:gd name="T37" fmla="*/ 95 h 461"/>
                <a:gd name="T38" fmla="*/ 23 w 441"/>
                <a:gd name="T39" fmla="*/ 140 h 461"/>
                <a:gd name="T40" fmla="*/ 4 w 441"/>
                <a:gd name="T41" fmla="*/ 256 h 461"/>
                <a:gd name="T42" fmla="*/ 115 w 441"/>
                <a:gd name="T43" fmla="*/ 432 h 461"/>
                <a:gd name="T44" fmla="*/ 117 w 441"/>
                <a:gd name="T45" fmla="*/ 433 h 461"/>
                <a:gd name="T46" fmla="*/ 251 w 441"/>
                <a:gd name="T47" fmla="*/ 454 h 461"/>
                <a:gd name="T48" fmla="*/ 367 w 441"/>
                <a:gd name="T49" fmla="*/ 399 h 461"/>
                <a:gd name="T50" fmla="*/ 386 w 441"/>
                <a:gd name="T51" fmla="*/ 379 h 461"/>
                <a:gd name="T52" fmla="*/ 386 w 441"/>
                <a:gd name="T53" fmla="*/ 379 h 461"/>
                <a:gd name="T54" fmla="*/ 386 w 441"/>
                <a:gd name="T55" fmla="*/ 379 h 461"/>
                <a:gd name="T56" fmla="*/ 402 w 441"/>
                <a:gd name="T57" fmla="*/ 357 h 461"/>
                <a:gd name="T58" fmla="*/ 417 w 441"/>
                <a:gd name="T59" fmla="*/ 330 h 461"/>
                <a:gd name="T60" fmla="*/ 440 w 441"/>
                <a:gd name="T61" fmla="*/ 21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1" h="461">
                  <a:moveTo>
                    <a:pt x="440" y="216"/>
                  </a:move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9" y="113"/>
                    <a:pt x="406" y="108"/>
                    <a:pt x="403" y="103"/>
                  </a:cubicBezTo>
                  <a:cubicBezTo>
                    <a:pt x="369" y="53"/>
                    <a:pt x="317" y="16"/>
                    <a:pt x="261" y="6"/>
                  </a:cubicBezTo>
                  <a:cubicBezTo>
                    <a:pt x="258" y="5"/>
                    <a:pt x="255" y="5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18" y="34"/>
                    <a:pt x="100" y="46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0" y="62"/>
                    <a:pt x="77" y="65"/>
                    <a:pt x="74" y="68"/>
                  </a:cubicBezTo>
                  <a:cubicBezTo>
                    <a:pt x="74" y="68"/>
                    <a:pt x="74" y="68"/>
                    <a:pt x="73" y="69"/>
                  </a:cubicBezTo>
                  <a:cubicBezTo>
                    <a:pt x="71" y="71"/>
                    <a:pt x="68" y="74"/>
                    <a:pt x="66" y="76"/>
                  </a:cubicBezTo>
                  <a:cubicBezTo>
                    <a:pt x="65" y="77"/>
                    <a:pt x="64" y="78"/>
                    <a:pt x="63" y="79"/>
                  </a:cubicBezTo>
                  <a:cubicBezTo>
                    <a:pt x="61" y="81"/>
                    <a:pt x="59" y="83"/>
                    <a:pt x="58" y="85"/>
                  </a:cubicBezTo>
                  <a:cubicBezTo>
                    <a:pt x="55" y="89"/>
                    <a:pt x="52" y="92"/>
                    <a:pt x="49" y="95"/>
                  </a:cubicBezTo>
                  <a:cubicBezTo>
                    <a:pt x="39" y="109"/>
                    <a:pt x="30" y="124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0" y="329"/>
                    <a:pt x="48" y="397"/>
                    <a:pt x="115" y="432"/>
                  </a:cubicBezTo>
                  <a:cubicBezTo>
                    <a:pt x="116" y="432"/>
                    <a:pt x="117" y="43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94" y="447"/>
                    <a:pt x="335" y="429"/>
                    <a:pt x="367" y="399"/>
                  </a:cubicBezTo>
                  <a:cubicBezTo>
                    <a:pt x="374" y="393"/>
                    <a:pt x="380" y="386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92" y="372"/>
                    <a:pt x="397" y="365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33" y="295"/>
                    <a:pt x="441" y="255"/>
                    <a:pt x="440" y="216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1085851" y="4030663"/>
              <a:ext cx="1878013" cy="1963738"/>
            </a:xfrm>
            <a:custGeom>
              <a:avLst/>
              <a:gdLst>
                <a:gd name="T0" fmla="*/ 417 w 441"/>
                <a:gd name="T1" fmla="*/ 330 h 461"/>
                <a:gd name="T2" fmla="*/ 402 w 441"/>
                <a:gd name="T3" fmla="*/ 357 h 461"/>
                <a:gd name="T4" fmla="*/ 367 w 441"/>
                <a:gd name="T5" fmla="*/ 399 h 461"/>
                <a:gd name="T6" fmla="*/ 251 w 441"/>
                <a:gd name="T7" fmla="*/ 454 h 461"/>
                <a:gd name="T8" fmla="*/ 117 w 441"/>
                <a:gd name="T9" fmla="*/ 433 h 461"/>
                <a:gd name="T10" fmla="*/ 115 w 441"/>
                <a:gd name="T11" fmla="*/ 432 h 461"/>
                <a:gd name="T12" fmla="*/ 4 w 441"/>
                <a:gd name="T13" fmla="*/ 256 h 461"/>
                <a:gd name="T14" fmla="*/ 23 w 441"/>
                <a:gd name="T15" fmla="*/ 140 h 461"/>
                <a:gd name="T16" fmla="*/ 49 w 441"/>
                <a:gd name="T17" fmla="*/ 95 h 461"/>
                <a:gd name="T18" fmla="*/ 137 w 441"/>
                <a:gd name="T19" fmla="*/ 24 h 461"/>
                <a:gd name="T20" fmla="*/ 149 w 441"/>
                <a:gd name="T21" fmla="*/ 19 h 461"/>
                <a:gd name="T22" fmla="*/ 251 w 441"/>
                <a:gd name="T23" fmla="*/ 4 h 461"/>
                <a:gd name="T24" fmla="*/ 251 w 441"/>
                <a:gd name="T25" fmla="*/ 4 h 461"/>
                <a:gd name="T26" fmla="*/ 261 w 441"/>
                <a:gd name="T27" fmla="*/ 6 h 461"/>
                <a:gd name="T28" fmla="*/ 403 w 441"/>
                <a:gd name="T29" fmla="*/ 103 h 461"/>
                <a:gd name="T30" fmla="*/ 411 w 441"/>
                <a:gd name="T31" fmla="*/ 117 h 461"/>
                <a:gd name="T32" fmla="*/ 428 w 441"/>
                <a:gd name="T33" fmla="*/ 153 h 461"/>
                <a:gd name="T34" fmla="*/ 438 w 441"/>
                <a:gd name="T35" fmla="*/ 199 h 461"/>
                <a:gd name="T36" fmla="*/ 440 w 441"/>
                <a:gd name="T37" fmla="*/ 216 h 461"/>
                <a:gd name="T38" fmla="*/ 417 w 441"/>
                <a:gd name="T39" fmla="*/ 33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1" h="461">
                  <a:moveTo>
                    <a:pt x="417" y="330"/>
                  </a:moveTo>
                  <a:cubicBezTo>
                    <a:pt x="413" y="340"/>
                    <a:pt x="408" y="349"/>
                    <a:pt x="402" y="357"/>
                  </a:cubicBezTo>
                  <a:cubicBezTo>
                    <a:pt x="392" y="373"/>
                    <a:pt x="380" y="387"/>
                    <a:pt x="367" y="399"/>
                  </a:cubicBezTo>
                  <a:cubicBezTo>
                    <a:pt x="335" y="429"/>
                    <a:pt x="294" y="447"/>
                    <a:pt x="251" y="454"/>
                  </a:cubicBezTo>
                  <a:cubicBezTo>
                    <a:pt x="206" y="461"/>
                    <a:pt x="159" y="454"/>
                    <a:pt x="117" y="433"/>
                  </a:cubicBezTo>
                  <a:cubicBezTo>
                    <a:pt x="117" y="433"/>
                    <a:pt x="116" y="432"/>
                    <a:pt x="115" y="432"/>
                  </a:cubicBezTo>
                  <a:cubicBezTo>
                    <a:pt x="48" y="397"/>
                    <a:pt x="10" y="329"/>
                    <a:pt x="4" y="256"/>
                  </a:cubicBezTo>
                  <a:cubicBezTo>
                    <a:pt x="0" y="217"/>
                    <a:pt x="7" y="176"/>
                    <a:pt x="23" y="140"/>
                  </a:cubicBezTo>
                  <a:cubicBezTo>
                    <a:pt x="30" y="124"/>
                    <a:pt x="39" y="109"/>
                    <a:pt x="49" y="95"/>
                  </a:cubicBezTo>
                  <a:cubicBezTo>
                    <a:pt x="72" y="65"/>
                    <a:pt x="103" y="41"/>
                    <a:pt x="137" y="24"/>
                  </a:cubicBezTo>
                  <a:cubicBezTo>
                    <a:pt x="141" y="23"/>
                    <a:pt x="145" y="21"/>
                    <a:pt x="149" y="19"/>
                  </a:cubicBezTo>
                  <a:cubicBezTo>
                    <a:pt x="182" y="6"/>
                    <a:pt x="217" y="0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55" y="5"/>
                    <a:pt x="258" y="5"/>
                    <a:pt x="261" y="6"/>
                  </a:cubicBezTo>
                  <a:cubicBezTo>
                    <a:pt x="317" y="16"/>
                    <a:pt x="369" y="53"/>
                    <a:pt x="403" y="103"/>
                  </a:cubicBezTo>
                  <a:cubicBezTo>
                    <a:pt x="406" y="108"/>
                    <a:pt x="409" y="113"/>
                    <a:pt x="411" y="117"/>
                  </a:cubicBezTo>
                  <a:cubicBezTo>
                    <a:pt x="418" y="129"/>
                    <a:pt x="423" y="141"/>
                    <a:pt x="428" y="153"/>
                  </a:cubicBezTo>
                  <a:cubicBezTo>
                    <a:pt x="433" y="168"/>
                    <a:pt x="436" y="183"/>
                    <a:pt x="438" y="199"/>
                  </a:cubicBezTo>
                  <a:cubicBezTo>
                    <a:pt x="439" y="204"/>
                    <a:pt x="439" y="210"/>
                    <a:pt x="440" y="216"/>
                  </a:cubicBezTo>
                  <a:cubicBezTo>
                    <a:pt x="441" y="255"/>
                    <a:pt x="433" y="295"/>
                    <a:pt x="417" y="330"/>
                  </a:cubicBezTo>
                  <a:close/>
                </a:path>
              </a:pathLst>
            </a:custGeom>
            <a:solidFill>
              <a:srgbClr val="F2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1085851" y="4286251"/>
              <a:ext cx="1643063" cy="1708150"/>
            </a:xfrm>
            <a:custGeom>
              <a:avLst/>
              <a:gdLst>
                <a:gd name="T0" fmla="*/ 277 w 386"/>
                <a:gd name="T1" fmla="*/ 368 h 401"/>
                <a:gd name="T2" fmla="*/ 143 w 386"/>
                <a:gd name="T3" fmla="*/ 347 h 401"/>
                <a:gd name="T4" fmla="*/ 141 w 386"/>
                <a:gd name="T5" fmla="*/ 346 h 401"/>
                <a:gd name="T6" fmla="*/ 30 w 386"/>
                <a:gd name="T7" fmla="*/ 170 h 401"/>
                <a:gd name="T8" fmla="*/ 49 w 386"/>
                <a:gd name="T9" fmla="*/ 54 h 401"/>
                <a:gd name="T10" fmla="*/ 75 w 386"/>
                <a:gd name="T11" fmla="*/ 9 h 401"/>
                <a:gd name="T12" fmla="*/ 83 w 386"/>
                <a:gd name="T13" fmla="*/ 0 h 401"/>
                <a:gd name="T14" fmla="*/ 49 w 386"/>
                <a:gd name="T15" fmla="*/ 35 h 401"/>
                <a:gd name="T16" fmla="*/ 23 w 386"/>
                <a:gd name="T17" fmla="*/ 80 h 401"/>
                <a:gd name="T18" fmla="*/ 4 w 386"/>
                <a:gd name="T19" fmla="*/ 196 h 401"/>
                <a:gd name="T20" fmla="*/ 115 w 386"/>
                <a:gd name="T21" fmla="*/ 372 h 401"/>
                <a:gd name="T22" fmla="*/ 117 w 386"/>
                <a:gd name="T23" fmla="*/ 373 h 401"/>
                <a:gd name="T24" fmla="*/ 251 w 386"/>
                <a:gd name="T25" fmla="*/ 394 h 401"/>
                <a:gd name="T26" fmla="*/ 367 w 386"/>
                <a:gd name="T27" fmla="*/ 339 h 401"/>
                <a:gd name="T28" fmla="*/ 386 w 386"/>
                <a:gd name="T29" fmla="*/ 319 h 401"/>
                <a:gd name="T30" fmla="*/ 277 w 386"/>
                <a:gd name="T31" fmla="*/ 368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401">
                  <a:moveTo>
                    <a:pt x="277" y="368"/>
                  </a:moveTo>
                  <a:cubicBezTo>
                    <a:pt x="232" y="375"/>
                    <a:pt x="185" y="368"/>
                    <a:pt x="143" y="347"/>
                  </a:cubicBezTo>
                  <a:cubicBezTo>
                    <a:pt x="143" y="347"/>
                    <a:pt x="142" y="346"/>
                    <a:pt x="141" y="346"/>
                  </a:cubicBezTo>
                  <a:cubicBezTo>
                    <a:pt x="74" y="311"/>
                    <a:pt x="36" y="243"/>
                    <a:pt x="30" y="170"/>
                  </a:cubicBezTo>
                  <a:cubicBezTo>
                    <a:pt x="26" y="131"/>
                    <a:pt x="33" y="90"/>
                    <a:pt x="49" y="54"/>
                  </a:cubicBezTo>
                  <a:cubicBezTo>
                    <a:pt x="56" y="38"/>
                    <a:pt x="65" y="23"/>
                    <a:pt x="75" y="9"/>
                  </a:cubicBezTo>
                  <a:cubicBezTo>
                    <a:pt x="78" y="6"/>
                    <a:pt x="80" y="3"/>
                    <a:pt x="83" y="0"/>
                  </a:cubicBezTo>
                  <a:cubicBezTo>
                    <a:pt x="71" y="11"/>
                    <a:pt x="59" y="22"/>
                    <a:pt x="49" y="35"/>
                  </a:cubicBezTo>
                  <a:cubicBezTo>
                    <a:pt x="39" y="49"/>
                    <a:pt x="30" y="64"/>
                    <a:pt x="23" y="80"/>
                  </a:cubicBezTo>
                  <a:cubicBezTo>
                    <a:pt x="7" y="116"/>
                    <a:pt x="0" y="157"/>
                    <a:pt x="4" y="196"/>
                  </a:cubicBezTo>
                  <a:cubicBezTo>
                    <a:pt x="10" y="269"/>
                    <a:pt x="48" y="337"/>
                    <a:pt x="115" y="372"/>
                  </a:cubicBezTo>
                  <a:cubicBezTo>
                    <a:pt x="116" y="372"/>
                    <a:pt x="117" y="373"/>
                    <a:pt x="117" y="373"/>
                  </a:cubicBezTo>
                  <a:cubicBezTo>
                    <a:pt x="159" y="394"/>
                    <a:pt x="206" y="401"/>
                    <a:pt x="251" y="394"/>
                  </a:cubicBezTo>
                  <a:cubicBezTo>
                    <a:pt x="294" y="387"/>
                    <a:pt x="335" y="369"/>
                    <a:pt x="367" y="339"/>
                  </a:cubicBezTo>
                  <a:cubicBezTo>
                    <a:pt x="374" y="333"/>
                    <a:pt x="380" y="326"/>
                    <a:pt x="386" y="319"/>
                  </a:cubicBezTo>
                  <a:cubicBezTo>
                    <a:pt x="355" y="345"/>
                    <a:pt x="317" y="361"/>
                    <a:pt x="277" y="368"/>
                  </a:cubicBezTo>
                  <a:close/>
                </a:path>
              </a:pathLst>
            </a:custGeom>
            <a:solidFill>
              <a:srgbClr val="C3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1085851" y="4030663"/>
              <a:ext cx="1873250" cy="1963738"/>
            </a:xfrm>
            <a:custGeom>
              <a:avLst/>
              <a:gdLst>
                <a:gd name="T0" fmla="*/ 420 w 440"/>
                <a:gd name="T1" fmla="*/ 204 h 461"/>
                <a:gd name="T2" fmla="*/ 438 w 440"/>
                <a:gd name="T3" fmla="*/ 199 h 461"/>
                <a:gd name="T4" fmla="*/ 411 w 440"/>
                <a:gd name="T5" fmla="*/ 117 h 461"/>
                <a:gd name="T6" fmla="*/ 375 w 440"/>
                <a:gd name="T7" fmla="*/ 167 h 461"/>
                <a:gd name="T8" fmla="*/ 256 w 440"/>
                <a:gd name="T9" fmla="*/ 118 h 461"/>
                <a:gd name="T10" fmla="*/ 230 w 440"/>
                <a:gd name="T11" fmla="*/ 57 h 461"/>
                <a:gd name="T12" fmla="*/ 251 w 440"/>
                <a:gd name="T13" fmla="*/ 4 h 461"/>
                <a:gd name="T14" fmla="*/ 149 w 440"/>
                <a:gd name="T15" fmla="*/ 19 h 461"/>
                <a:gd name="T16" fmla="*/ 216 w 440"/>
                <a:gd name="T17" fmla="*/ 60 h 461"/>
                <a:gd name="T18" fmla="*/ 227 w 440"/>
                <a:gd name="T19" fmla="*/ 60 h 461"/>
                <a:gd name="T20" fmla="*/ 254 w 440"/>
                <a:gd name="T21" fmla="*/ 117 h 461"/>
                <a:gd name="T22" fmla="*/ 189 w 440"/>
                <a:gd name="T23" fmla="*/ 217 h 461"/>
                <a:gd name="T24" fmla="*/ 126 w 440"/>
                <a:gd name="T25" fmla="*/ 200 h 461"/>
                <a:gd name="T26" fmla="*/ 58 w 440"/>
                <a:gd name="T27" fmla="*/ 129 h 461"/>
                <a:gd name="T28" fmla="*/ 23 w 440"/>
                <a:gd name="T29" fmla="*/ 140 h 461"/>
                <a:gd name="T30" fmla="*/ 40 w 440"/>
                <a:gd name="T31" fmla="*/ 275 h 461"/>
                <a:gd name="T32" fmla="*/ 56 w 440"/>
                <a:gd name="T33" fmla="*/ 273 h 461"/>
                <a:gd name="T34" fmla="*/ 129 w 440"/>
                <a:gd name="T35" fmla="*/ 209 h 461"/>
                <a:gd name="T36" fmla="*/ 189 w 440"/>
                <a:gd name="T37" fmla="*/ 221 h 461"/>
                <a:gd name="T38" fmla="*/ 244 w 440"/>
                <a:gd name="T39" fmla="*/ 300 h 461"/>
                <a:gd name="T40" fmla="*/ 214 w 440"/>
                <a:gd name="T41" fmla="*/ 363 h 461"/>
                <a:gd name="T42" fmla="*/ 123 w 440"/>
                <a:gd name="T43" fmla="*/ 395 h 461"/>
                <a:gd name="T44" fmla="*/ 117 w 440"/>
                <a:gd name="T45" fmla="*/ 433 h 461"/>
                <a:gd name="T46" fmla="*/ 227 w 440"/>
                <a:gd name="T47" fmla="*/ 371 h 461"/>
                <a:gd name="T48" fmla="*/ 223 w 440"/>
                <a:gd name="T49" fmla="*/ 363 h 461"/>
                <a:gd name="T50" fmla="*/ 328 w 440"/>
                <a:gd name="T51" fmla="*/ 282 h 461"/>
                <a:gd name="T52" fmla="*/ 370 w 440"/>
                <a:gd name="T53" fmla="*/ 335 h 461"/>
                <a:gd name="T54" fmla="*/ 402 w 440"/>
                <a:gd name="T55" fmla="*/ 357 h 461"/>
                <a:gd name="T56" fmla="*/ 382 w 440"/>
                <a:gd name="T57" fmla="*/ 326 h 461"/>
                <a:gd name="T58" fmla="*/ 330 w 440"/>
                <a:gd name="T59" fmla="*/ 281 h 461"/>
                <a:gd name="T60" fmla="*/ 339 w 440"/>
                <a:gd name="T61" fmla="*/ 220 h 461"/>
                <a:gd name="T62" fmla="*/ 374 w 440"/>
                <a:gd name="T63" fmla="*/ 171 h 461"/>
                <a:gd name="T64" fmla="*/ 380 w 440"/>
                <a:gd name="T65" fmla="*/ 17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0" h="461">
                  <a:moveTo>
                    <a:pt x="380" y="178"/>
                  </a:moveTo>
                  <a:cubicBezTo>
                    <a:pt x="393" y="188"/>
                    <a:pt x="407" y="196"/>
                    <a:pt x="420" y="204"/>
                  </a:cubicBezTo>
                  <a:cubicBezTo>
                    <a:pt x="427" y="208"/>
                    <a:pt x="433" y="211"/>
                    <a:pt x="440" y="216"/>
                  </a:cubicBez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1" y="133"/>
                    <a:pt x="390" y="149"/>
                    <a:pt x="378" y="163"/>
                  </a:cubicBezTo>
                  <a:cubicBezTo>
                    <a:pt x="377" y="164"/>
                    <a:pt x="376" y="166"/>
                    <a:pt x="375" y="167"/>
                  </a:cubicBezTo>
                  <a:cubicBezTo>
                    <a:pt x="364" y="170"/>
                    <a:pt x="353" y="174"/>
                    <a:pt x="343" y="177"/>
                  </a:cubicBezTo>
                  <a:cubicBezTo>
                    <a:pt x="316" y="154"/>
                    <a:pt x="287" y="135"/>
                    <a:pt x="256" y="118"/>
                  </a:cubicBezTo>
                  <a:cubicBezTo>
                    <a:pt x="253" y="109"/>
                    <a:pt x="248" y="100"/>
                    <a:pt x="245" y="92"/>
                  </a:cubicBezTo>
                  <a:cubicBezTo>
                    <a:pt x="240" y="80"/>
                    <a:pt x="235" y="68"/>
                    <a:pt x="230" y="57"/>
                  </a:cubicBezTo>
                  <a:cubicBezTo>
                    <a:pt x="230" y="56"/>
                    <a:pt x="230" y="56"/>
                    <a:pt x="231" y="55"/>
                  </a:cubicBezTo>
                  <a:cubicBezTo>
                    <a:pt x="238" y="39"/>
                    <a:pt x="246" y="22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64" y="35"/>
                    <a:pt x="191" y="46"/>
                    <a:pt x="216" y="60"/>
                  </a:cubicBezTo>
                  <a:cubicBezTo>
                    <a:pt x="219" y="62"/>
                    <a:pt x="222" y="63"/>
                    <a:pt x="225" y="62"/>
                  </a:cubicBezTo>
                  <a:cubicBezTo>
                    <a:pt x="226" y="62"/>
                    <a:pt x="227" y="61"/>
                    <a:pt x="227" y="60"/>
                  </a:cubicBezTo>
                  <a:cubicBezTo>
                    <a:pt x="236" y="79"/>
                    <a:pt x="247" y="98"/>
                    <a:pt x="254" y="117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34" y="149"/>
                    <a:pt x="210" y="177"/>
                    <a:pt x="192" y="210"/>
                  </a:cubicBezTo>
                  <a:cubicBezTo>
                    <a:pt x="191" y="212"/>
                    <a:pt x="190" y="215"/>
                    <a:pt x="189" y="217"/>
                  </a:cubicBezTo>
                  <a:cubicBezTo>
                    <a:pt x="169" y="214"/>
                    <a:pt x="149" y="211"/>
                    <a:pt x="129" y="206"/>
                  </a:cubicBezTo>
                  <a:cubicBezTo>
                    <a:pt x="129" y="204"/>
                    <a:pt x="127" y="202"/>
                    <a:pt x="126" y="200"/>
                  </a:cubicBezTo>
                  <a:cubicBezTo>
                    <a:pt x="108" y="177"/>
                    <a:pt x="88" y="155"/>
                    <a:pt x="66" y="134"/>
                  </a:cubicBezTo>
                  <a:cubicBezTo>
                    <a:pt x="64" y="132"/>
                    <a:pt x="62" y="130"/>
                    <a:pt x="58" y="129"/>
                  </a:cubicBezTo>
                  <a:cubicBezTo>
                    <a:pt x="56" y="129"/>
                    <a:pt x="53" y="130"/>
                    <a:pt x="51" y="131"/>
                  </a:cubicBezTo>
                  <a:cubicBezTo>
                    <a:pt x="41" y="134"/>
                    <a:pt x="32" y="137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6" y="262"/>
                    <a:pt x="28" y="268"/>
                    <a:pt x="40" y="275"/>
                  </a:cubicBezTo>
                  <a:cubicBezTo>
                    <a:pt x="43" y="277"/>
                    <a:pt x="46" y="278"/>
                    <a:pt x="49" y="278"/>
                  </a:cubicBezTo>
                  <a:cubicBezTo>
                    <a:pt x="52" y="277"/>
                    <a:pt x="54" y="275"/>
                    <a:pt x="56" y="273"/>
                  </a:cubicBezTo>
                  <a:cubicBezTo>
                    <a:pt x="76" y="251"/>
                    <a:pt x="99" y="232"/>
                    <a:pt x="124" y="215"/>
                  </a:cubicBezTo>
                  <a:cubicBezTo>
                    <a:pt x="126" y="213"/>
                    <a:pt x="128" y="211"/>
                    <a:pt x="129" y="209"/>
                  </a:cubicBezTo>
                  <a:cubicBezTo>
                    <a:pt x="140" y="212"/>
                    <a:pt x="152" y="214"/>
                    <a:pt x="163" y="216"/>
                  </a:cubicBezTo>
                  <a:cubicBezTo>
                    <a:pt x="172" y="217"/>
                    <a:pt x="181" y="219"/>
                    <a:pt x="189" y="221"/>
                  </a:cubicBezTo>
                  <a:cubicBezTo>
                    <a:pt x="190" y="223"/>
                    <a:pt x="191" y="225"/>
                    <a:pt x="192" y="227"/>
                  </a:cubicBezTo>
                  <a:cubicBezTo>
                    <a:pt x="210" y="253"/>
                    <a:pt x="224" y="276"/>
                    <a:pt x="244" y="300"/>
                  </a:cubicBezTo>
                  <a:cubicBezTo>
                    <a:pt x="239" y="322"/>
                    <a:pt x="229" y="342"/>
                    <a:pt x="219" y="362"/>
                  </a:cubicBezTo>
                  <a:cubicBezTo>
                    <a:pt x="217" y="362"/>
                    <a:pt x="216" y="362"/>
                    <a:pt x="214" y="363"/>
                  </a:cubicBezTo>
                  <a:cubicBezTo>
                    <a:pt x="186" y="370"/>
                    <a:pt x="158" y="379"/>
                    <a:pt x="131" y="390"/>
                  </a:cubicBezTo>
                  <a:cubicBezTo>
                    <a:pt x="128" y="391"/>
                    <a:pt x="124" y="393"/>
                    <a:pt x="123" y="395"/>
                  </a:cubicBezTo>
                  <a:cubicBezTo>
                    <a:pt x="121" y="398"/>
                    <a:pt x="121" y="400"/>
                    <a:pt x="121" y="403"/>
                  </a:cubicBezTo>
                  <a:cubicBezTo>
                    <a:pt x="120" y="413"/>
                    <a:pt x="118" y="42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41" y="427"/>
                    <a:pt x="232" y="399"/>
                    <a:pt x="227" y="371"/>
                  </a:cubicBezTo>
                  <a:cubicBezTo>
                    <a:pt x="227" y="368"/>
                    <a:pt x="226" y="365"/>
                    <a:pt x="224" y="363"/>
                  </a:cubicBezTo>
                  <a:cubicBezTo>
                    <a:pt x="223" y="363"/>
                    <a:pt x="223" y="363"/>
                    <a:pt x="223" y="363"/>
                  </a:cubicBezTo>
                  <a:cubicBezTo>
                    <a:pt x="233" y="343"/>
                    <a:pt x="241" y="322"/>
                    <a:pt x="246" y="301"/>
                  </a:cubicBezTo>
                  <a:cubicBezTo>
                    <a:pt x="255" y="306"/>
                    <a:pt x="316" y="292"/>
                    <a:pt x="328" y="282"/>
                  </a:cubicBezTo>
                  <a:cubicBezTo>
                    <a:pt x="342" y="299"/>
                    <a:pt x="357" y="314"/>
                    <a:pt x="372" y="329"/>
                  </a:cubicBezTo>
                  <a:cubicBezTo>
                    <a:pt x="371" y="331"/>
                    <a:pt x="370" y="333"/>
                    <a:pt x="370" y="335"/>
                  </a:cubicBezTo>
                  <a:cubicBezTo>
                    <a:pt x="368" y="356"/>
                    <a:pt x="367" y="378"/>
                    <a:pt x="367" y="399"/>
                  </a:cubicBezTo>
                  <a:cubicBezTo>
                    <a:pt x="380" y="387"/>
                    <a:pt x="392" y="373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05" y="329"/>
                    <a:pt x="394" y="328"/>
                    <a:pt x="382" y="326"/>
                  </a:cubicBezTo>
                  <a:cubicBezTo>
                    <a:pt x="380" y="325"/>
                    <a:pt x="377" y="325"/>
                    <a:pt x="374" y="326"/>
                  </a:cubicBezTo>
                  <a:cubicBezTo>
                    <a:pt x="359" y="311"/>
                    <a:pt x="345" y="296"/>
                    <a:pt x="330" y="281"/>
                  </a:cubicBezTo>
                  <a:cubicBezTo>
                    <a:pt x="330" y="280"/>
                    <a:pt x="330" y="280"/>
                    <a:pt x="330" y="280"/>
                  </a:cubicBezTo>
                  <a:cubicBezTo>
                    <a:pt x="332" y="260"/>
                    <a:pt x="335" y="240"/>
                    <a:pt x="339" y="220"/>
                  </a:cubicBezTo>
                  <a:cubicBezTo>
                    <a:pt x="340" y="215"/>
                    <a:pt x="347" y="186"/>
                    <a:pt x="344" y="179"/>
                  </a:cubicBezTo>
                  <a:cubicBezTo>
                    <a:pt x="354" y="176"/>
                    <a:pt x="364" y="173"/>
                    <a:pt x="374" y="171"/>
                  </a:cubicBezTo>
                  <a:cubicBezTo>
                    <a:pt x="374" y="171"/>
                    <a:pt x="374" y="171"/>
                    <a:pt x="374" y="171"/>
                  </a:cubicBezTo>
                  <a:cubicBezTo>
                    <a:pt x="374" y="174"/>
                    <a:pt x="377" y="176"/>
                    <a:pt x="380" y="17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2065338" y="4597401"/>
              <a:ext cx="417513" cy="604838"/>
            </a:xfrm>
            <a:custGeom>
              <a:avLst/>
              <a:gdLst>
                <a:gd name="T0" fmla="*/ 56 w 98"/>
                <a:gd name="T1" fmla="*/ 138 h 142"/>
                <a:gd name="T2" fmla="*/ 5 w 98"/>
                <a:gd name="T3" fmla="*/ 73 h 142"/>
                <a:gd name="T4" fmla="*/ 0 w 98"/>
                <a:gd name="T5" fmla="*/ 62 h 142"/>
                <a:gd name="T6" fmla="*/ 3 w 98"/>
                <a:gd name="T7" fmla="*/ 50 h 142"/>
                <a:gd name="T8" fmla="*/ 28 w 98"/>
                <a:gd name="T9" fmla="*/ 0 h 142"/>
                <a:gd name="T10" fmla="*/ 88 w 98"/>
                <a:gd name="T11" fmla="*/ 37 h 142"/>
                <a:gd name="T12" fmla="*/ 97 w 98"/>
                <a:gd name="T13" fmla="*/ 45 h 142"/>
                <a:gd name="T14" fmla="*/ 98 w 98"/>
                <a:gd name="T15" fmla="*/ 54 h 142"/>
                <a:gd name="T16" fmla="*/ 63 w 98"/>
                <a:gd name="T17" fmla="*/ 139 h 142"/>
                <a:gd name="T18" fmla="*/ 56 w 98"/>
                <a:gd name="T19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42">
                  <a:moveTo>
                    <a:pt x="56" y="138"/>
                  </a:moveTo>
                  <a:cubicBezTo>
                    <a:pt x="32" y="130"/>
                    <a:pt x="16" y="92"/>
                    <a:pt x="5" y="73"/>
                  </a:cubicBezTo>
                  <a:cubicBezTo>
                    <a:pt x="2" y="70"/>
                    <a:pt x="0" y="66"/>
                    <a:pt x="0" y="62"/>
                  </a:cubicBezTo>
                  <a:cubicBezTo>
                    <a:pt x="0" y="58"/>
                    <a:pt x="1" y="54"/>
                    <a:pt x="3" y="50"/>
                  </a:cubicBezTo>
                  <a:cubicBezTo>
                    <a:pt x="12" y="33"/>
                    <a:pt x="20" y="17"/>
                    <a:pt x="28" y="0"/>
                  </a:cubicBezTo>
                  <a:cubicBezTo>
                    <a:pt x="48" y="12"/>
                    <a:pt x="69" y="24"/>
                    <a:pt x="88" y="37"/>
                  </a:cubicBezTo>
                  <a:cubicBezTo>
                    <a:pt x="92" y="39"/>
                    <a:pt x="95" y="41"/>
                    <a:pt x="97" y="45"/>
                  </a:cubicBezTo>
                  <a:cubicBezTo>
                    <a:pt x="98" y="48"/>
                    <a:pt x="98" y="51"/>
                    <a:pt x="98" y="54"/>
                  </a:cubicBezTo>
                  <a:cubicBezTo>
                    <a:pt x="97" y="78"/>
                    <a:pt x="98" y="142"/>
                    <a:pt x="63" y="139"/>
                  </a:cubicBezTo>
                  <a:cubicBezTo>
                    <a:pt x="61" y="139"/>
                    <a:pt x="59" y="139"/>
                    <a:pt x="56" y="138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2801938" y="4625976"/>
              <a:ext cx="127000" cy="247650"/>
            </a:xfrm>
            <a:custGeom>
              <a:avLst/>
              <a:gdLst>
                <a:gd name="T0" fmla="*/ 24 w 30"/>
                <a:gd name="T1" fmla="*/ 31 h 58"/>
                <a:gd name="T2" fmla="*/ 9 w 30"/>
                <a:gd name="T3" fmla="*/ 1 h 58"/>
                <a:gd name="T4" fmla="*/ 2 w 30"/>
                <a:gd name="T5" fmla="*/ 4 h 58"/>
                <a:gd name="T6" fmla="*/ 7 w 30"/>
                <a:gd name="T7" fmla="*/ 24 h 58"/>
                <a:gd name="T8" fmla="*/ 18 w 30"/>
                <a:gd name="T9" fmla="*/ 52 h 58"/>
                <a:gd name="T10" fmla="*/ 23 w 30"/>
                <a:gd name="T11" fmla="*/ 56 h 58"/>
                <a:gd name="T12" fmla="*/ 24 w 30"/>
                <a:gd name="T13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8">
                  <a:moveTo>
                    <a:pt x="24" y="31"/>
                  </a:moveTo>
                  <a:cubicBezTo>
                    <a:pt x="20" y="22"/>
                    <a:pt x="17" y="7"/>
                    <a:pt x="9" y="1"/>
                  </a:cubicBezTo>
                  <a:cubicBezTo>
                    <a:pt x="6" y="0"/>
                    <a:pt x="2" y="1"/>
                    <a:pt x="2" y="4"/>
                  </a:cubicBezTo>
                  <a:cubicBezTo>
                    <a:pt x="0" y="12"/>
                    <a:pt x="4" y="17"/>
                    <a:pt x="7" y="24"/>
                  </a:cubicBezTo>
                  <a:cubicBezTo>
                    <a:pt x="11" y="32"/>
                    <a:pt x="20" y="43"/>
                    <a:pt x="18" y="52"/>
                  </a:cubicBezTo>
                  <a:cubicBezTo>
                    <a:pt x="17" y="55"/>
                    <a:pt x="21" y="58"/>
                    <a:pt x="23" y="56"/>
                  </a:cubicBezTo>
                  <a:cubicBezTo>
                    <a:pt x="30" y="48"/>
                    <a:pt x="27" y="40"/>
                    <a:pt x="24" y="3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825626" y="4073526"/>
              <a:ext cx="255588" cy="80963"/>
            </a:xfrm>
            <a:custGeom>
              <a:avLst/>
              <a:gdLst>
                <a:gd name="T0" fmla="*/ 58 w 60"/>
                <a:gd name="T1" fmla="*/ 11 h 19"/>
                <a:gd name="T2" fmla="*/ 11 w 60"/>
                <a:gd name="T3" fmla="*/ 1 h 19"/>
                <a:gd name="T4" fmla="*/ 11 w 60"/>
                <a:gd name="T5" fmla="*/ 18 h 19"/>
                <a:gd name="T6" fmla="*/ 36 w 60"/>
                <a:gd name="T7" fmla="*/ 18 h 19"/>
                <a:gd name="T8" fmla="*/ 57 w 60"/>
                <a:gd name="T9" fmla="*/ 17 h 19"/>
                <a:gd name="T10" fmla="*/ 58 w 60"/>
                <a:gd name="T1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9">
                  <a:moveTo>
                    <a:pt x="58" y="11"/>
                  </a:moveTo>
                  <a:cubicBezTo>
                    <a:pt x="47" y="1"/>
                    <a:pt x="26" y="0"/>
                    <a:pt x="11" y="1"/>
                  </a:cubicBezTo>
                  <a:cubicBezTo>
                    <a:pt x="1" y="2"/>
                    <a:pt x="0" y="18"/>
                    <a:pt x="11" y="18"/>
                  </a:cubicBezTo>
                  <a:cubicBezTo>
                    <a:pt x="19" y="18"/>
                    <a:pt x="28" y="18"/>
                    <a:pt x="36" y="18"/>
                  </a:cubicBezTo>
                  <a:cubicBezTo>
                    <a:pt x="43" y="18"/>
                    <a:pt x="50" y="19"/>
                    <a:pt x="57" y="17"/>
                  </a:cubicBezTo>
                  <a:cubicBezTo>
                    <a:pt x="59" y="16"/>
                    <a:pt x="60" y="13"/>
                    <a:pt x="58" y="1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165197" y="5352768"/>
            <a:ext cx="1438275" cy="1470025"/>
            <a:chOff x="9093200" y="2751138"/>
            <a:chExt cx="1438275" cy="1470025"/>
          </a:xfrm>
        </p:grpSpPr>
        <p:sp>
          <p:nvSpPr>
            <p:cNvPr id="25" name="Freeform 6"/>
            <p:cNvSpPr/>
            <p:nvPr/>
          </p:nvSpPr>
          <p:spPr bwMode="auto">
            <a:xfrm>
              <a:off x="9093200" y="2751138"/>
              <a:ext cx="1438275" cy="1470025"/>
            </a:xfrm>
            <a:custGeom>
              <a:avLst/>
              <a:gdLst>
                <a:gd name="T0" fmla="*/ 182 w 197"/>
                <a:gd name="T1" fmla="*/ 92 h 201"/>
                <a:gd name="T2" fmla="*/ 165 w 197"/>
                <a:gd name="T3" fmla="*/ 4 h 201"/>
                <a:gd name="T4" fmla="*/ 158 w 197"/>
                <a:gd name="T5" fmla="*/ 5 h 201"/>
                <a:gd name="T6" fmla="*/ 172 w 197"/>
                <a:gd name="T7" fmla="*/ 91 h 201"/>
                <a:gd name="T8" fmla="*/ 189 w 197"/>
                <a:gd name="T9" fmla="*/ 179 h 201"/>
                <a:gd name="T10" fmla="*/ 86 w 197"/>
                <a:gd name="T11" fmla="*/ 185 h 201"/>
                <a:gd name="T12" fmla="*/ 2 w 197"/>
                <a:gd name="T13" fmla="*/ 197 h 201"/>
                <a:gd name="T14" fmla="*/ 3 w 197"/>
                <a:gd name="T15" fmla="*/ 200 h 201"/>
                <a:gd name="T16" fmla="*/ 98 w 197"/>
                <a:gd name="T17" fmla="*/ 191 h 201"/>
                <a:gd name="T18" fmla="*/ 193 w 197"/>
                <a:gd name="T19" fmla="*/ 186 h 201"/>
                <a:gd name="T20" fmla="*/ 197 w 197"/>
                <a:gd name="T21" fmla="*/ 182 h 201"/>
                <a:gd name="T22" fmla="*/ 182 w 197"/>
                <a:gd name="T23" fmla="*/ 9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" h="201">
                  <a:moveTo>
                    <a:pt x="182" y="92"/>
                  </a:moveTo>
                  <a:cubicBezTo>
                    <a:pt x="177" y="64"/>
                    <a:pt x="175" y="31"/>
                    <a:pt x="165" y="4"/>
                  </a:cubicBezTo>
                  <a:cubicBezTo>
                    <a:pt x="164" y="0"/>
                    <a:pt x="158" y="0"/>
                    <a:pt x="158" y="5"/>
                  </a:cubicBezTo>
                  <a:cubicBezTo>
                    <a:pt x="158" y="33"/>
                    <a:pt x="167" y="63"/>
                    <a:pt x="172" y="91"/>
                  </a:cubicBezTo>
                  <a:cubicBezTo>
                    <a:pt x="178" y="120"/>
                    <a:pt x="184" y="150"/>
                    <a:pt x="189" y="179"/>
                  </a:cubicBezTo>
                  <a:cubicBezTo>
                    <a:pt x="155" y="181"/>
                    <a:pt x="120" y="183"/>
                    <a:pt x="86" y="185"/>
                  </a:cubicBezTo>
                  <a:cubicBezTo>
                    <a:pt x="59" y="186"/>
                    <a:pt x="26" y="184"/>
                    <a:pt x="2" y="197"/>
                  </a:cubicBezTo>
                  <a:cubicBezTo>
                    <a:pt x="0" y="198"/>
                    <a:pt x="1" y="201"/>
                    <a:pt x="3" y="200"/>
                  </a:cubicBezTo>
                  <a:cubicBezTo>
                    <a:pt x="33" y="191"/>
                    <a:pt x="67" y="193"/>
                    <a:pt x="98" y="191"/>
                  </a:cubicBezTo>
                  <a:cubicBezTo>
                    <a:pt x="130" y="190"/>
                    <a:pt x="162" y="188"/>
                    <a:pt x="193" y="186"/>
                  </a:cubicBezTo>
                  <a:cubicBezTo>
                    <a:pt x="196" y="186"/>
                    <a:pt x="197" y="184"/>
                    <a:pt x="197" y="182"/>
                  </a:cubicBezTo>
                  <a:cubicBezTo>
                    <a:pt x="192" y="152"/>
                    <a:pt x="186" y="122"/>
                    <a:pt x="182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7"/>
            <p:cNvSpPr/>
            <p:nvPr/>
          </p:nvSpPr>
          <p:spPr bwMode="auto">
            <a:xfrm>
              <a:off x="9291638" y="2927350"/>
              <a:ext cx="831850" cy="1096963"/>
            </a:xfrm>
            <a:custGeom>
              <a:avLst/>
              <a:gdLst>
                <a:gd name="T0" fmla="*/ 113 w 114"/>
                <a:gd name="T1" fmla="*/ 5 h 150"/>
                <a:gd name="T2" fmla="*/ 105 w 114"/>
                <a:gd name="T3" fmla="*/ 3 h 150"/>
                <a:gd name="T4" fmla="*/ 90 w 114"/>
                <a:gd name="T5" fmla="*/ 59 h 150"/>
                <a:gd name="T6" fmla="*/ 57 w 114"/>
                <a:gd name="T7" fmla="*/ 39 h 150"/>
                <a:gd name="T8" fmla="*/ 48 w 114"/>
                <a:gd name="T9" fmla="*/ 43 h 150"/>
                <a:gd name="T10" fmla="*/ 45 w 114"/>
                <a:gd name="T11" fmla="*/ 105 h 150"/>
                <a:gd name="T12" fmla="*/ 14 w 114"/>
                <a:gd name="T13" fmla="*/ 93 h 150"/>
                <a:gd name="T14" fmla="*/ 9 w 114"/>
                <a:gd name="T15" fmla="*/ 96 h 150"/>
                <a:gd name="T16" fmla="*/ 0 w 114"/>
                <a:gd name="T17" fmla="*/ 147 h 150"/>
                <a:gd name="T18" fmla="*/ 4 w 114"/>
                <a:gd name="T19" fmla="*/ 148 h 150"/>
                <a:gd name="T20" fmla="*/ 15 w 114"/>
                <a:gd name="T21" fmla="*/ 103 h 150"/>
                <a:gd name="T22" fmla="*/ 47 w 114"/>
                <a:gd name="T23" fmla="*/ 117 h 150"/>
                <a:gd name="T24" fmla="*/ 55 w 114"/>
                <a:gd name="T25" fmla="*/ 113 h 150"/>
                <a:gd name="T26" fmla="*/ 58 w 114"/>
                <a:gd name="T27" fmla="*/ 55 h 150"/>
                <a:gd name="T28" fmla="*/ 93 w 114"/>
                <a:gd name="T29" fmla="*/ 72 h 150"/>
                <a:gd name="T30" fmla="*/ 100 w 114"/>
                <a:gd name="T31" fmla="*/ 68 h 150"/>
                <a:gd name="T32" fmla="*/ 113 w 114"/>
                <a:gd name="T33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50">
                  <a:moveTo>
                    <a:pt x="113" y="5"/>
                  </a:moveTo>
                  <a:cubicBezTo>
                    <a:pt x="112" y="2"/>
                    <a:pt x="107" y="0"/>
                    <a:pt x="105" y="3"/>
                  </a:cubicBezTo>
                  <a:cubicBezTo>
                    <a:pt x="96" y="19"/>
                    <a:pt x="94" y="40"/>
                    <a:pt x="90" y="59"/>
                  </a:cubicBezTo>
                  <a:cubicBezTo>
                    <a:pt x="77" y="56"/>
                    <a:pt x="67" y="50"/>
                    <a:pt x="57" y="39"/>
                  </a:cubicBezTo>
                  <a:cubicBezTo>
                    <a:pt x="54" y="35"/>
                    <a:pt x="48" y="39"/>
                    <a:pt x="48" y="43"/>
                  </a:cubicBezTo>
                  <a:cubicBezTo>
                    <a:pt x="45" y="64"/>
                    <a:pt x="45" y="85"/>
                    <a:pt x="45" y="105"/>
                  </a:cubicBezTo>
                  <a:cubicBezTo>
                    <a:pt x="34" y="101"/>
                    <a:pt x="24" y="98"/>
                    <a:pt x="14" y="93"/>
                  </a:cubicBezTo>
                  <a:cubicBezTo>
                    <a:pt x="12" y="93"/>
                    <a:pt x="9" y="94"/>
                    <a:pt x="9" y="96"/>
                  </a:cubicBezTo>
                  <a:cubicBezTo>
                    <a:pt x="5" y="113"/>
                    <a:pt x="1" y="130"/>
                    <a:pt x="0" y="147"/>
                  </a:cubicBezTo>
                  <a:cubicBezTo>
                    <a:pt x="0" y="149"/>
                    <a:pt x="3" y="150"/>
                    <a:pt x="4" y="148"/>
                  </a:cubicBezTo>
                  <a:cubicBezTo>
                    <a:pt x="7" y="132"/>
                    <a:pt x="11" y="118"/>
                    <a:pt x="15" y="103"/>
                  </a:cubicBezTo>
                  <a:cubicBezTo>
                    <a:pt x="26" y="107"/>
                    <a:pt x="37" y="112"/>
                    <a:pt x="47" y="117"/>
                  </a:cubicBezTo>
                  <a:cubicBezTo>
                    <a:pt x="51" y="119"/>
                    <a:pt x="55" y="117"/>
                    <a:pt x="55" y="113"/>
                  </a:cubicBezTo>
                  <a:cubicBezTo>
                    <a:pt x="55" y="94"/>
                    <a:pt x="55" y="74"/>
                    <a:pt x="58" y="55"/>
                  </a:cubicBezTo>
                  <a:cubicBezTo>
                    <a:pt x="68" y="64"/>
                    <a:pt x="79" y="69"/>
                    <a:pt x="93" y="72"/>
                  </a:cubicBezTo>
                  <a:cubicBezTo>
                    <a:pt x="96" y="72"/>
                    <a:pt x="99" y="71"/>
                    <a:pt x="100" y="68"/>
                  </a:cubicBezTo>
                  <a:cubicBezTo>
                    <a:pt x="105" y="48"/>
                    <a:pt x="114" y="26"/>
                    <a:pt x="11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375654" y="1381253"/>
            <a:ext cx="935038" cy="1323975"/>
            <a:chOff x="11210925" y="1881188"/>
            <a:chExt cx="935038" cy="1323975"/>
          </a:xfrm>
        </p:grpSpPr>
        <p:sp>
          <p:nvSpPr>
            <p:cNvPr id="28" name="Freeform 73"/>
            <p:cNvSpPr/>
            <p:nvPr/>
          </p:nvSpPr>
          <p:spPr bwMode="auto">
            <a:xfrm>
              <a:off x="11210925" y="1881188"/>
              <a:ext cx="336550" cy="285750"/>
            </a:xfrm>
            <a:custGeom>
              <a:avLst/>
              <a:gdLst>
                <a:gd name="T0" fmla="*/ 15 w 46"/>
                <a:gd name="T1" fmla="*/ 35 h 39"/>
                <a:gd name="T2" fmla="*/ 14 w 46"/>
                <a:gd name="T3" fmla="*/ 32 h 39"/>
                <a:gd name="T4" fmla="*/ 13 w 46"/>
                <a:gd name="T5" fmla="*/ 19 h 39"/>
                <a:gd name="T6" fmla="*/ 19 w 46"/>
                <a:gd name="T7" fmla="*/ 26 h 39"/>
                <a:gd name="T8" fmla="*/ 29 w 46"/>
                <a:gd name="T9" fmla="*/ 33 h 39"/>
                <a:gd name="T10" fmla="*/ 32 w 46"/>
                <a:gd name="T11" fmla="*/ 31 h 39"/>
                <a:gd name="T12" fmla="*/ 26 w 46"/>
                <a:gd name="T13" fmla="*/ 21 h 39"/>
                <a:gd name="T14" fmla="*/ 19 w 46"/>
                <a:gd name="T15" fmla="*/ 14 h 39"/>
                <a:gd name="T16" fmla="*/ 27 w 46"/>
                <a:gd name="T17" fmla="*/ 9 h 39"/>
                <a:gd name="T18" fmla="*/ 33 w 46"/>
                <a:gd name="T19" fmla="*/ 15 h 39"/>
                <a:gd name="T20" fmla="*/ 40 w 46"/>
                <a:gd name="T21" fmla="*/ 27 h 39"/>
                <a:gd name="T22" fmla="*/ 44 w 46"/>
                <a:gd name="T23" fmla="*/ 26 h 39"/>
                <a:gd name="T24" fmla="*/ 39 w 46"/>
                <a:gd name="T25" fmla="*/ 11 h 39"/>
                <a:gd name="T26" fmla="*/ 34 w 46"/>
                <a:gd name="T27" fmla="*/ 6 h 39"/>
                <a:gd name="T28" fmla="*/ 31 w 46"/>
                <a:gd name="T29" fmla="*/ 1 h 39"/>
                <a:gd name="T30" fmla="*/ 28 w 46"/>
                <a:gd name="T31" fmla="*/ 2 h 39"/>
                <a:gd name="T32" fmla="*/ 25 w 46"/>
                <a:gd name="T33" fmla="*/ 0 h 39"/>
                <a:gd name="T34" fmla="*/ 22 w 46"/>
                <a:gd name="T35" fmla="*/ 4 h 39"/>
                <a:gd name="T36" fmla="*/ 13 w 46"/>
                <a:gd name="T37" fmla="*/ 9 h 39"/>
                <a:gd name="T38" fmla="*/ 9 w 46"/>
                <a:gd name="T39" fmla="*/ 11 h 39"/>
                <a:gd name="T40" fmla="*/ 1 w 46"/>
                <a:gd name="T41" fmla="*/ 23 h 39"/>
                <a:gd name="T42" fmla="*/ 4 w 46"/>
                <a:gd name="T43" fmla="*/ 35 h 39"/>
                <a:gd name="T44" fmla="*/ 15 w 46"/>
                <a:gd name="T45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39">
                  <a:moveTo>
                    <a:pt x="15" y="35"/>
                  </a:moveTo>
                  <a:cubicBezTo>
                    <a:pt x="15" y="34"/>
                    <a:pt x="15" y="32"/>
                    <a:pt x="14" y="32"/>
                  </a:cubicBezTo>
                  <a:cubicBezTo>
                    <a:pt x="5" y="30"/>
                    <a:pt x="9" y="23"/>
                    <a:pt x="13" y="19"/>
                  </a:cubicBezTo>
                  <a:cubicBezTo>
                    <a:pt x="15" y="21"/>
                    <a:pt x="17" y="24"/>
                    <a:pt x="19" y="26"/>
                  </a:cubicBezTo>
                  <a:cubicBezTo>
                    <a:pt x="22" y="29"/>
                    <a:pt x="25" y="33"/>
                    <a:pt x="29" y="33"/>
                  </a:cubicBezTo>
                  <a:cubicBezTo>
                    <a:pt x="30" y="33"/>
                    <a:pt x="32" y="32"/>
                    <a:pt x="32" y="31"/>
                  </a:cubicBezTo>
                  <a:cubicBezTo>
                    <a:pt x="32" y="27"/>
                    <a:pt x="28" y="24"/>
                    <a:pt x="26" y="21"/>
                  </a:cubicBezTo>
                  <a:cubicBezTo>
                    <a:pt x="24" y="18"/>
                    <a:pt x="22" y="16"/>
                    <a:pt x="19" y="14"/>
                  </a:cubicBezTo>
                  <a:cubicBezTo>
                    <a:pt x="22" y="12"/>
                    <a:pt x="25" y="11"/>
                    <a:pt x="27" y="9"/>
                  </a:cubicBezTo>
                  <a:cubicBezTo>
                    <a:pt x="29" y="11"/>
                    <a:pt x="31" y="13"/>
                    <a:pt x="33" y="15"/>
                  </a:cubicBezTo>
                  <a:cubicBezTo>
                    <a:pt x="35" y="19"/>
                    <a:pt x="36" y="24"/>
                    <a:pt x="40" y="27"/>
                  </a:cubicBezTo>
                  <a:cubicBezTo>
                    <a:pt x="41" y="28"/>
                    <a:pt x="43" y="27"/>
                    <a:pt x="44" y="26"/>
                  </a:cubicBezTo>
                  <a:cubicBezTo>
                    <a:pt x="46" y="21"/>
                    <a:pt x="42" y="15"/>
                    <a:pt x="39" y="11"/>
                  </a:cubicBezTo>
                  <a:cubicBezTo>
                    <a:pt x="37" y="9"/>
                    <a:pt x="36" y="7"/>
                    <a:pt x="34" y="6"/>
                  </a:cubicBezTo>
                  <a:cubicBezTo>
                    <a:pt x="36" y="4"/>
                    <a:pt x="34" y="1"/>
                    <a:pt x="31" y="1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7" y="1"/>
                    <a:pt x="26" y="1"/>
                    <a:pt x="25" y="0"/>
                  </a:cubicBezTo>
                  <a:cubicBezTo>
                    <a:pt x="23" y="0"/>
                    <a:pt x="21" y="2"/>
                    <a:pt x="22" y="4"/>
                  </a:cubicBezTo>
                  <a:cubicBezTo>
                    <a:pt x="19" y="5"/>
                    <a:pt x="16" y="7"/>
                    <a:pt x="13" y="9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6" y="14"/>
                    <a:pt x="2" y="18"/>
                    <a:pt x="1" y="23"/>
                  </a:cubicBezTo>
                  <a:cubicBezTo>
                    <a:pt x="0" y="27"/>
                    <a:pt x="0" y="32"/>
                    <a:pt x="4" y="35"/>
                  </a:cubicBezTo>
                  <a:cubicBezTo>
                    <a:pt x="8" y="38"/>
                    <a:pt x="12" y="39"/>
                    <a:pt x="15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74"/>
            <p:cNvSpPr/>
            <p:nvPr/>
          </p:nvSpPr>
          <p:spPr bwMode="auto">
            <a:xfrm>
              <a:off x="11503025" y="2195513"/>
              <a:ext cx="103188" cy="153988"/>
            </a:xfrm>
            <a:custGeom>
              <a:avLst/>
              <a:gdLst>
                <a:gd name="T0" fmla="*/ 13 w 14"/>
                <a:gd name="T1" fmla="*/ 17 h 21"/>
                <a:gd name="T2" fmla="*/ 4 w 14"/>
                <a:gd name="T3" fmla="*/ 2 h 21"/>
                <a:gd name="T4" fmla="*/ 1 w 14"/>
                <a:gd name="T5" fmla="*/ 4 h 21"/>
                <a:gd name="T6" fmla="*/ 4 w 14"/>
                <a:gd name="T7" fmla="*/ 11 h 21"/>
                <a:gd name="T8" fmla="*/ 8 w 14"/>
                <a:gd name="T9" fmla="*/ 19 h 21"/>
                <a:gd name="T10" fmla="*/ 13 w 14"/>
                <a:gd name="T11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1">
                  <a:moveTo>
                    <a:pt x="13" y="17"/>
                  </a:moveTo>
                  <a:cubicBezTo>
                    <a:pt x="12" y="11"/>
                    <a:pt x="8" y="5"/>
                    <a:pt x="4" y="2"/>
                  </a:cubicBezTo>
                  <a:cubicBezTo>
                    <a:pt x="2" y="0"/>
                    <a:pt x="0" y="3"/>
                    <a:pt x="1" y="4"/>
                  </a:cubicBezTo>
                  <a:cubicBezTo>
                    <a:pt x="2" y="7"/>
                    <a:pt x="3" y="9"/>
                    <a:pt x="4" y="11"/>
                  </a:cubicBezTo>
                  <a:cubicBezTo>
                    <a:pt x="6" y="14"/>
                    <a:pt x="6" y="16"/>
                    <a:pt x="8" y="19"/>
                  </a:cubicBezTo>
                  <a:cubicBezTo>
                    <a:pt x="9" y="21"/>
                    <a:pt x="14" y="20"/>
                    <a:pt x="1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75"/>
            <p:cNvSpPr/>
            <p:nvPr/>
          </p:nvSpPr>
          <p:spPr bwMode="auto">
            <a:xfrm>
              <a:off x="11423650" y="2268538"/>
              <a:ext cx="123825" cy="161925"/>
            </a:xfrm>
            <a:custGeom>
              <a:avLst/>
              <a:gdLst>
                <a:gd name="T0" fmla="*/ 14 w 17"/>
                <a:gd name="T1" fmla="*/ 13 h 22"/>
                <a:gd name="T2" fmla="*/ 5 w 17"/>
                <a:gd name="T3" fmla="*/ 2 h 22"/>
                <a:gd name="T4" fmla="*/ 0 w 17"/>
                <a:gd name="T5" fmla="*/ 4 h 22"/>
                <a:gd name="T6" fmla="*/ 9 w 17"/>
                <a:gd name="T7" fmla="*/ 19 h 22"/>
                <a:gd name="T8" fmla="*/ 14 w 17"/>
                <a:gd name="T9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2">
                  <a:moveTo>
                    <a:pt x="14" y="13"/>
                  </a:moveTo>
                  <a:cubicBezTo>
                    <a:pt x="11" y="10"/>
                    <a:pt x="8" y="6"/>
                    <a:pt x="5" y="2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1" y="11"/>
                    <a:pt x="4" y="15"/>
                    <a:pt x="9" y="19"/>
                  </a:cubicBezTo>
                  <a:cubicBezTo>
                    <a:pt x="12" y="22"/>
                    <a:pt x="17" y="16"/>
                    <a:pt x="14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76"/>
            <p:cNvSpPr/>
            <p:nvPr/>
          </p:nvSpPr>
          <p:spPr bwMode="auto">
            <a:xfrm>
              <a:off x="11496675" y="2444750"/>
              <a:ext cx="298450" cy="342900"/>
            </a:xfrm>
            <a:custGeom>
              <a:avLst/>
              <a:gdLst>
                <a:gd name="T0" fmla="*/ 39 w 41"/>
                <a:gd name="T1" fmla="*/ 27 h 47"/>
                <a:gd name="T2" fmla="*/ 30 w 41"/>
                <a:gd name="T3" fmla="*/ 18 h 47"/>
                <a:gd name="T4" fmla="*/ 25 w 41"/>
                <a:gd name="T5" fmla="*/ 3 h 47"/>
                <a:gd name="T6" fmla="*/ 15 w 41"/>
                <a:gd name="T7" fmla="*/ 4 h 47"/>
                <a:gd name="T8" fmla="*/ 3 w 41"/>
                <a:gd name="T9" fmla="*/ 13 h 47"/>
                <a:gd name="T10" fmla="*/ 8 w 41"/>
                <a:gd name="T11" fmla="*/ 21 h 47"/>
                <a:gd name="T12" fmla="*/ 16 w 41"/>
                <a:gd name="T13" fmla="*/ 15 h 47"/>
                <a:gd name="T14" fmla="*/ 20 w 41"/>
                <a:gd name="T15" fmla="*/ 12 h 47"/>
                <a:gd name="T16" fmla="*/ 17 w 41"/>
                <a:gd name="T17" fmla="*/ 20 h 47"/>
                <a:gd name="T18" fmla="*/ 23 w 41"/>
                <a:gd name="T19" fmla="*/ 28 h 47"/>
                <a:gd name="T20" fmla="*/ 28 w 41"/>
                <a:gd name="T21" fmla="*/ 32 h 47"/>
                <a:gd name="T22" fmla="*/ 22 w 41"/>
                <a:gd name="T23" fmla="*/ 34 h 47"/>
                <a:gd name="T24" fmla="*/ 24 w 41"/>
                <a:gd name="T25" fmla="*/ 46 h 47"/>
                <a:gd name="T26" fmla="*/ 39 w 41"/>
                <a:gd name="T27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47">
                  <a:moveTo>
                    <a:pt x="39" y="27"/>
                  </a:moveTo>
                  <a:cubicBezTo>
                    <a:pt x="38" y="23"/>
                    <a:pt x="34" y="19"/>
                    <a:pt x="30" y="18"/>
                  </a:cubicBezTo>
                  <a:cubicBezTo>
                    <a:pt x="32" y="12"/>
                    <a:pt x="32" y="6"/>
                    <a:pt x="25" y="3"/>
                  </a:cubicBezTo>
                  <a:cubicBezTo>
                    <a:pt x="21" y="0"/>
                    <a:pt x="18" y="2"/>
                    <a:pt x="15" y="4"/>
                  </a:cubicBezTo>
                  <a:cubicBezTo>
                    <a:pt x="10" y="6"/>
                    <a:pt x="6" y="9"/>
                    <a:pt x="3" y="13"/>
                  </a:cubicBezTo>
                  <a:cubicBezTo>
                    <a:pt x="0" y="17"/>
                    <a:pt x="4" y="22"/>
                    <a:pt x="8" y="21"/>
                  </a:cubicBezTo>
                  <a:cubicBezTo>
                    <a:pt x="11" y="20"/>
                    <a:pt x="14" y="18"/>
                    <a:pt x="16" y="15"/>
                  </a:cubicBezTo>
                  <a:cubicBezTo>
                    <a:pt x="17" y="15"/>
                    <a:pt x="19" y="12"/>
                    <a:pt x="20" y="12"/>
                  </a:cubicBezTo>
                  <a:cubicBezTo>
                    <a:pt x="23" y="12"/>
                    <a:pt x="17" y="20"/>
                    <a:pt x="17" y="20"/>
                  </a:cubicBezTo>
                  <a:cubicBezTo>
                    <a:pt x="14" y="24"/>
                    <a:pt x="19" y="31"/>
                    <a:pt x="23" y="28"/>
                  </a:cubicBezTo>
                  <a:cubicBezTo>
                    <a:pt x="26" y="26"/>
                    <a:pt x="30" y="28"/>
                    <a:pt x="28" y="32"/>
                  </a:cubicBezTo>
                  <a:cubicBezTo>
                    <a:pt x="27" y="34"/>
                    <a:pt x="24" y="34"/>
                    <a:pt x="22" y="34"/>
                  </a:cubicBezTo>
                  <a:cubicBezTo>
                    <a:pt x="14" y="35"/>
                    <a:pt x="17" y="47"/>
                    <a:pt x="24" y="46"/>
                  </a:cubicBezTo>
                  <a:cubicBezTo>
                    <a:pt x="34" y="46"/>
                    <a:pt x="41" y="37"/>
                    <a:pt x="39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77"/>
            <p:cNvSpPr/>
            <p:nvPr/>
          </p:nvSpPr>
          <p:spPr bwMode="auto">
            <a:xfrm>
              <a:off x="11679238" y="2767013"/>
              <a:ext cx="276225" cy="306388"/>
            </a:xfrm>
            <a:custGeom>
              <a:avLst/>
              <a:gdLst>
                <a:gd name="T0" fmla="*/ 18 w 38"/>
                <a:gd name="T1" fmla="*/ 33 h 42"/>
                <a:gd name="T2" fmla="*/ 17 w 38"/>
                <a:gd name="T3" fmla="*/ 14 h 42"/>
                <a:gd name="T4" fmla="*/ 33 w 38"/>
                <a:gd name="T5" fmla="*/ 19 h 42"/>
                <a:gd name="T6" fmla="*/ 38 w 38"/>
                <a:gd name="T7" fmla="*/ 18 h 42"/>
                <a:gd name="T8" fmla="*/ 12 w 38"/>
                <a:gd name="T9" fmla="*/ 6 h 42"/>
                <a:gd name="T10" fmla="*/ 12 w 38"/>
                <a:gd name="T11" fmla="*/ 40 h 42"/>
                <a:gd name="T12" fmla="*/ 18 w 38"/>
                <a:gd name="T13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2">
                  <a:moveTo>
                    <a:pt x="18" y="33"/>
                  </a:moveTo>
                  <a:cubicBezTo>
                    <a:pt x="15" y="28"/>
                    <a:pt x="11" y="20"/>
                    <a:pt x="17" y="14"/>
                  </a:cubicBezTo>
                  <a:cubicBezTo>
                    <a:pt x="21" y="10"/>
                    <a:pt x="32" y="12"/>
                    <a:pt x="33" y="19"/>
                  </a:cubicBezTo>
                  <a:cubicBezTo>
                    <a:pt x="33" y="22"/>
                    <a:pt x="38" y="21"/>
                    <a:pt x="38" y="18"/>
                  </a:cubicBezTo>
                  <a:cubicBezTo>
                    <a:pt x="37" y="6"/>
                    <a:pt x="22" y="0"/>
                    <a:pt x="12" y="6"/>
                  </a:cubicBezTo>
                  <a:cubicBezTo>
                    <a:pt x="0" y="13"/>
                    <a:pt x="1" y="33"/>
                    <a:pt x="12" y="40"/>
                  </a:cubicBezTo>
                  <a:cubicBezTo>
                    <a:pt x="17" y="42"/>
                    <a:pt x="21" y="37"/>
                    <a:pt x="18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78"/>
            <p:cNvSpPr/>
            <p:nvPr/>
          </p:nvSpPr>
          <p:spPr bwMode="auto">
            <a:xfrm>
              <a:off x="11918950" y="2941638"/>
              <a:ext cx="227013" cy="263525"/>
            </a:xfrm>
            <a:custGeom>
              <a:avLst/>
              <a:gdLst>
                <a:gd name="T0" fmla="*/ 23 w 31"/>
                <a:gd name="T1" fmla="*/ 25 h 36"/>
                <a:gd name="T2" fmla="*/ 19 w 31"/>
                <a:gd name="T3" fmla="*/ 20 h 36"/>
                <a:gd name="T4" fmla="*/ 29 w 31"/>
                <a:gd name="T5" fmla="*/ 13 h 36"/>
                <a:gd name="T6" fmla="*/ 20 w 31"/>
                <a:gd name="T7" fmla="*/ 1 h 36"/>
                <a:gd name="T8" fmla="*/ 19 w 31"/>
                <a:gd name="T9" fmla="*/ 5 h 36"/>
                <a:gd name="T10" fmla="*/ 22 w 31"/>
                <a:gd name="T11" fmla="*/ 10 h 36"/>
                <a:gd name="T12" fmla="*/ 10 w 31"/>
                <a:gd name="T13" fmla="*/ 11 h 36"/>
                <a:gd name="T14" fmla="*/ 3 w 31"/>
                <a:gd name="T15" fmla="*/ 20 h 36"/>
                <a:gd name="T16" fmla="*/ 13 w 31"/>
                <a:gd name="T17" fmla="*/ 32 h 36"/>
                <a:gd name="T18" fmla="*/ 23 w 31"/>
                <a:gd name="T19" fmla="*/ 2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6">
                  <a:moveTo>
                    <a:pt x="23" y="25"/>
                  </a:moveTo>
                  <a:cubicBezTo>
                    <a:pt x="22" y="24"/>
                    <a:pt x="20" y="22"/>
                    <a:pt x="19" y="20"/>
                  </a:cubicBezTo>
                  <a:cubicBezTo>
                    <a:pt x="24" y="19"/>
                    <a:pt x="28" y="17"/>
                    <a:pt x="29" y="13"/>
                  </a:cubicBezTo>
                  <a:cubicBezTo>
                    <a:pt x="31" y="7"/>
                    <a:pt x="26" y="2"/>
                    <a:pt x="20" y="1"/>
                  </a:cubicBezTo>
                  <a:cubicBezTo>
                    <a:pt x="18" y="0"/>
                    <a:pt x="17" y="4"/>
                    <a:pt x="19" y="5"/>
                  </a:cubicBezTo>
                  <a:cubicBezTo>
                    <a:pt x="21" y="6"/>
                    <a:pt x="22" y="8"/>
                    <a:pt x="22" y="10"/>
                  </a:cubicBezTo>
                  <a:cubicBezTo>
                    <a:pt x="18" y="12"/>
                    <a:pt x="14" y="13"/>
                    <a:pt x="10" y="11"/>
                  </a:cubicBezTo>
                  <a:cubicBezTo>
                    <a:pt x="4" y="8"/>
                    <a:pt x="0" y="16"/>
                    <a:pt x="3" y="20"/>
                  </a:cubicBezTo>
                  <a:cubicBezTo>
                    <a:pt x="6" y="24"/>
                    <a:pt x="10" y="28"/>
                    <a:pt x="13" y="32"/>
                  </a:cubicBezTo>
                  <a:cubicBezTo>
                    <a:pt x="18" y="36"/>
                    <a:pt x="27" y="31"/>
                    <a:pt x="23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573047" y="3884649"/>
            <a:ext cx="2320925" cy="2295525"/>
            <a:chOff x="8816975" y="1304925"/>
            <a:chExt cx="2320925" cy="2295525"/>
          </a:xfrm>
        </p:grpSpPr>
        <p:sp>
          <p:nvSpPr>
            <p:cNvPr id="35" name="Freeform 8"/>
            <p:cNvSpPr/>
            <p:nvPr/>
          </p:nvSpPr>
          <p:spPr bwMode="auto">
            <a:xfrm>
              <a:off x="8816975" y="1428750"/>
              <a:ext cx="2168525" cy="2171700"/>
            </a:xfrm>
            <a:custGeom>
              <a:avLst/>
              <a:gdLst>
                <a:gd name="T0" fmla="*/ 295 w 297"/>
                <a:gd name="T1" fmla="*/ 143 h 297"/>
                <a:gd name="T2" fmla="*/ 230 w 297"/>
                <a:gd name="T3" fmla="*/ 63 h 297"/>
                <a:gd name="T4" fmla="*/ 171 w 297"/>
                <a:gd name="T5" fmla="*/ 78 h 297"/>
                <a:gd name="T6" fmla="*/ 160 w 297"/>
                <a:gd name="T7" fmla="*/ 85 h 297"/>
                <a:gd name="T8" fmla="*/ 150 w 297"/>
                <a:gd name="T9" fmla="*/ 8 h 297"/>
                <a:gd name="T10" fmla="*/ 139 w 297"/>
                <a:gd name="T11" fmla="*/ 8 h 297"/>
                <a:gd name="T12" fmla="*/ 143 w 297"/>
                <a:gd name="T13" fmla="*/ 63 h 297"/>
                <a:gd name="T14" fmla="*/ 135 w 297"/>
                <a:gd name="T15" fmla="*/ 58 h 297"/>
                <a:gd name="T16" fmla="*/ 132 w 297"/>
                <a:gd name="T17" fmla="*/ 47 h 297"/>
                <a:gd name="T18" fmla="*/ 45 w 297"/>
                <a:gd name="T19" fmla="*/ 20 h 297"/>
                <a:gd name="T20" fmla="*/ 35 w 297"/>
                <a:gd name="T21" fmla="*/ 22 h 297"/>
                <a:gd name="T22" fmla="*/ 0 w 297"/>
                <a:gd name="T23" fmla="*/ 39 h 297"/>
                <a:gd name="T24" fmla="*/ 35 w 297"/>
                <a:gd name="T25" fmla="*/ 59 h 297"/>
                <a:gd name="T26" fmla="*/ 74 w 297"/>
                <a:gd name="T27" fmla="*/ 71 h 297"/>
                <a:gd name="T28" fmla="*/ 131 w 297"/>
                <a:gd name="T29" fmla="*/ 64 h 297"/>
                <a:gd name="T30" fmla="*/ 145 w 297"/>
                <a:gd name="T31" fmla="*/ 70 h 297"/>
                <a:gd name="T32" fmla="*/ 146 w 297"/>
                <a:gd name="T33" fmla="*/ 70 h 297"/>
                <a:gd name="T34" fmla="*/ 153 w 297"/>
                <a:gd name="T35" fmla="*/ 87 h 297"/>
                <a:gd name="T36" fmla="*/ 108 w 297"/>
                <a:gd name="T37" fmla="*/ 93 h 297"/>
                <a:gd name="T38" fmla="*/ 60 w 297"/>
                <a:gd name="T39" fmla="*/ 135 h 297"/>
                <a:gd name="T40" fmla="*/ 54 w 297"/>
                <a:gd name="T41" fmla="*/ 158 h 297"/>
                <a:gd name="T42" fmla="*/ 56 w 297"/>
                <a:gd name="T43" fmla="*/ 188 h 297"/>
                <a:gd name="T44" fmla="*/ 149 w 297"/>
                <a:gd name="T45" fmla="*/ 289 h 297"/>
                <a:gd name="T46" fmla="*/ 209 w 297"/>
                <a:gd name="T47" fmla="*/ 285 h 297"/>
                <a:gd name="T48" fmla="*/ 231 w 297"/>
                <a:gd name="T49" fmla="*/ 262 h 297"/>
                <a:gd name="T50" fmla="*/ 267 w 297"/>
                <a:gd name="T51" fmla="*/ 245 h 297"/>
                <a:gd name="T52" fmla="*/ 269 w 297"/>
                <a:gd name="T53" fmla="*/ 243 h 297"/>
                <a:gd name="T54" fmla="*/ 292 w 297"/>
                <a:gd name="T55" fmla="*/ 195 h 297"/>
                <a:gd name="T56" fmla="*/ 295 w 297"/>
                <a:gd name="T57" fmla="*/ 14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7" h="297">
                  <a:moveTo>
                    <a:pt x="295" y="143"/>
                  </a:moveTo>
                  <a:cubicBezTo>
                    <a:pt x="291" y="109"/>
                    <a:pt x="263" y="74"/>
                    <a:pt x="230" y="63"/>
                  </a:cubicBezTo>
                  <a:cubicBezTo>
                    <a:pt x="203" y="55"/>
                    <a:pt x="190" y="64"/>
                    <a:pt x="171" y="78"/>
                  </a:cubicBezTo>
                  <a:cubicBezTo>
                    <a:pt x="167" y="81"/>
                    <a:pt x="164" y="83"/>
                    <a:pt x="160" y="85"/>
                  </a:cubicBezTo>
                  <a:cubicBezTo>
                    <a:pt x="150" y="60"/>
                    <a:pt x="147" y="36"/>
                    <a:pt x="150" y="8"/>
                  </a:cubicBezTo>
                  <a:cubicBezTo>
                    <a:pt x="151" y="0"/>
                    <a:pt x="139" y="0"/>
                    <a:pt x="139" y="8"/>
                  </a:cubicBezTo>
                  <a:cubicBezTo>
                    <a:pt x="136" y="25"/>
                    <a:pt x="138" y="45"/>
                    <a:pt x="143" y="63"/>
                  </a:cubicBezTo>
                  <a:cubicBezTo>
                    <a:pt x="140" y="61"/>
                    <a:pt x="138" y="59"/>
                    <a:pt x="135" y="58"/>
                  </a:cubicBezTo>
                  <a:cubicBezTo>
                    <a:pt x="135" y="55"/>
                    <a:pt x="134" y="51"/>
                    <a:pt x="132" y="47"/>
                  </a:cubicBezTo>
                  <a:cubicBezTo>
                    <a:pt x="120" y="25"/>
                    <a:pt x="73" y="15"/>
                    <a:pt x="45" y="20"/>
                  </a:cubicBezTo>
                  <a:cubicBezTo>
                    <a:pt x="42" y="20"/>
                    <a:pt x="38" y="21"/>
                    <a:pt x="35" y="22"/>
                  </a:cubicBezTo>
                  <a:cubicBezTo>
                    <a:pt x="23" y="27"/>
                    <a:pt x="12" y="34"/>
                    <a:pt x="0" y="39"/>
                  </a:cubicBezTo>
                  <a:cubicBezTo>
                    <a:pt x="4" y="37"/>
                    <a:pt x="30" y="57"/>
                    <a:pt x="35" y="59"/>
                  </a:cubicBezTo>
                  <a:cubicBezTo>
                    <a:pt x="47" y="65"/>
                    <a:pt x="61" y="69"/>
                    <a:pt x="74" y="71"/>
                  </a:cubicBezTo>
                  <a:cubicBezTo>
                    <a:pt x="86" y="73"/>
                    <a:pt x="119" y="75"/>
                    <a:pt x="131" y="64"/>
                  </a:cubicBezTo>
                  <a:cubicBezTo>
                    <a:pt x="136" y="66"/>
                    <a:pt x="140" y="68"/>
                    <a:pt x="145" y="70"/>
                  </a:cubicBezTo>
                  <a:cubicBezTo>
                    <a:pt x="145" y="70"/>
                    <a:pt x="145" y="70"/>
                    <a:pt x="146" y="70"/>
                  </a:cubicBezTo>
                  <a:cubicBezTo>
                    <a:pt x="148" y="76"/>
                    <a:pt x="150" y="82"/>
                    <a:pt x="153" y="87"/>
                  </a:cubicBezTo>
                  <a:cubicBezTo>
                    <a:pt x="139" y="91"/>
                    <a:pt x="126" y="89"/>
                    <a:pt x="108" y="93"/>
                  </a:cubicBezTo>
                  <a:cubicBezTo>
                    <a:pt x="87" y="98"/>
                    <a:pt x="69" y="115"/>
                    <a:pt x="60" y="135"/>
                  </a:cubicBezTo>
                  <a:cubicBezTo>
                    <a:pt x="57" y="142"/>
                    <a:pt x="55" y="150"/>
                    <a:pt x="54" y="158"/>
                  </a:cubicBezTo>
                  <a:cubicBezTo>
                    <a:pt x="53" y="168"/>
                    <a:pt x="54" y="178"/>
                    <a:pt x="56" y="188"/>
                  </a:cubicBezTo>
                  <a:cubicBezTo>
                    <a:pt x="65" y="235"/>
                    <a:pt x="102" y="278"/>
                    <a:pt x="149" y="289"/>
                  </a:cubicBezTo>
                  <a:cubicBezTo>
                    <a:pt x="168" y="293"/>
                    <a:pt x="194" y="297"/>
                    <a:pt x="209" y="285"/>
                  </a:cubicBezTo>
                  <a:cubicBezTo>
                    <a:pt x="218" y="277"/>
                    <a:pt x="218" y="267"/>
                    <a:pt x="231" y="262"/>
                  </a:cubicBezTo>
                  <a:cubicBezTo>
                    <a:pt x="246" y="255"/>
                    <a:pt x="255" y="258"/>
                    <a:pt x="267" y="245"/>
                  </a:cubicBezTo>
                  <a:cubicBezTo>
                    <a:pt x="267" y="245"/>
                    <a:pt x="268" y="244"/>
                    <a:pt x="269" y="243"/>
                  </a:cubicBezTo>
                  <a:cubicBezTo>
                    <a:pt x="281" y="230"/>
                    <a:pt x="289" y="212"/>
                    <a:pt x="292" y="195"/>
                  </a:cubicBezTo>
                  <a:cubicBezTo>
                    <a:pt x="295" y="178"/>
                    <a:pt x="297" y="160"/>
                    <a:pt x="295" y="143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79"/>
            <p:cNvSpPr/>
            <p:nvPr/>
          </p:nvSpPr>
          <p:spPr bwMode="auto">
            <a:xfrm>
              <a:off x="9356725" y="1698625"/>
              <a:ext cx="1781175" cy="1776413"/>
            </a:xfrm>
            <a:custGeom>
              <a:avLst/>
              <a:gdLst>
                <a:gd name="T0" fmla="*/ 239 w 244"/>
                <a:gd name="T1" fmla="*/ 140 h 243"/>
                <a:gd name="T2" fmla="*/ 216 w 244"/>
                <a:gd name="T3" fmla="*/ 189 h 243"/>
                <a:gd name="T4" fmla="*/ 214 w 244"/>
                <a:gd name="T5" fmla="*/ 191 h 243"/>
                <a:gd name="T6" fmla="*/ 178 w 244"/>
                <a:gd name="T7" fmla="*/ 207 h 243"/>
                <a:gd name="T8" fmla="*/ 156 w 244"/>
                <a:gd name="T9" fmla="*/ 230 h 243"/>
                <a:gd name="T10" fmla="*/ 97 w 244"/>
                <a:gd name="T11" fmla="*/ 234 h 243"/>
                <a:gd name="T12" fmla="*/ 3 w 244"/>
                <a:gd name="T13" fmla="*/ 133 h 243"/>
                <a:gd name="T14" fmla="*/ 1 w 244"/>
                <a:gd name="T15" fmla="*/ 104 h 243"/>
                <a:gd name="T16" fmla="*/ 7 w 244"/>
                <a:gd name="T17" fmla="*/ 81 h 243"/>
                <a:gd name="T18" fmla="*/ 56 w 244"/>
                <a:gd name="T19" fmla="*/ 39 h 243"/>
                <a:gd name="T20" fmla="*/ 118 w 244"/>
                <a:gd name="T21" fmla="*/ 24 h 243"/>
                <a:gd name="T22" fmla="*/ 177 w 244"/>
                <a:gd name="T23" fmla="*/ 9 h 243"/>
                <a:gd name="T24" fmla="*/ 242 w 244"/>
                <a:gd name="T25" fmla="*/ 89 h 243"/>
                <a:gd name="T26" fmla="*/ 239 w 244"/>
                <a:gd name="T27" fmla="*/ 14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243">
                  <a:moveTo>
                    <a:pt x="239" y="140"/>
                  </a:moveTo>
                  <a:cubicBezTo>
                    <a:pt x="236" y="157"/>
                    <a:pt x="228" y="176"/>
                    <a:pt x="216" y="189"/>
                  </a:cubicBezTo>
                  <a:cubicBezTo>
                    <a:pt x="215" y="189"/>
                    <a:pt x="215" y="190"/>
                    <a:pt x="214" y="191"/>
                  </a:cubicBezTo>
                  <a:cubicBezTo>
                    <a:pt x="202" y="203"/>
                    <a:pt x="193" y="201"/>
                    <a:pt x="178" y="207"/>
                  </a:cubicBezTo>
                  <a:cubicBezTo>
                    <a:pt x="165" y="213"/>
                    <a:pt x="166" y="222"/>
                    <a:pt x="156" y="230"/>
                  </a:cubicBezTo>
                  <a:cubicBezTo>
                    <a:pt x="141" y="243"/>
                    <a:pt x="115" y="238"/>
                    <a:pt x="97" y="234"/>
                  </a:cubicBezTo>
                  <a:cubicBezTo>
                    <a:pt x="49" y="223"/>
                    <a:pt x="12" y="180"/>
                    <a:pt x="3" y="133"/>
                  </a:cubicBezTo>
                  <a:cubicBezTo>
                    <a:pt x="1" y="123"/>
                    <a:pt x="0" y="113"/>
                    <a:pt x="1" y="104"/>
                  </a:cubicBezTo>
                  <a:cubicBezTo>
                    <a:pt x="2" y="96"/>
                    <a:pt x="4" y="88"/>
                    <a:pt x="7" y="81"/>
                  </a:cubicBezTo>
                  <a:cubicBezTo>
                    <a:pt x="16" y="61"/>
                    <a:pt x="34" y="44"/>
                    <a:pt x="56" y="39"/>
                  </a:cubicBezTo>
                  <a:cubicBezTo>
                    <a:pt x="80" y="33"/>
                    <a:pt x="98" y="40"/>
                    <a:pt x="118" y="24"/>
                  </a:cubicBezTo>
                  <a:cubicBezTo>
                    <a:pt x="137" y="10"/>
                    <a:pt x="151" y="0"/>
                    <a:pt x="177" y="9"/>
                  </a:cubicBezTo>
                  <a:cubicBezTo>
                    <a:pt x="211" y="20"/>
                    <a:pt x="238" y="54"/>
                    <a:pt x="242" y="89"/>
                  </a:cubicBezTo>
                  <a:cubicBezTo>
                    <a:pt x="244" y="106"/>
                    <a:pt x="242" y="123"/>
                    <a:pt x="239" y="140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80"/>
            <p:cNvSpPr/>
            <p:nvPr/>
          </p:nvSpPr>
          <p:spPr bwMode="auto">
            <a:xfrm>
              <a:off x="9356725" y="2459038"/>
              <a:ext cx="1576388" cy="1016000"/>
            </a:xfrm>
            <a:custGeom>
              <a:avLst/>
              <a:gdLst>
                <a:gd name="T0" fmla="*/ 216 w 216"/>
                <a:gd name="T1" fmla="*/ 85 h 139"/>
                <a:gd name="T2" fmla="*/ 214 w 216"/>
                <a:gd name="T3" fmla="*/ 87 h 139"/>
                <a:gd name="T4" fmla="*/ 178 w 216"/>
                <a:gd name="T5" fmla="*/ 103 h 139"/>
                <a:gd name="T6" fmla="*/ 156 w 216"/>
                <a:gd name="T7" fmla="*/ 126 h 139"/>
                <a:gd name="T8" fmla="*/ 97 w 216"/>
                <a:gd name="T9" fmla="*/ 130 h 139"/>
                <a:gd name="T10" fmla="*/ 3 w 216"/>
                <a:gd name="T11" fmla="*/ 29 h 139"/>
                <a:gd name="T12" fmla="*/ 1 w 216"/>
                <a:gd name="T13" fmla="*/ 0 h 139"/>
                <a:gd name="T14" fmla="*/ 8 w 216"/>
                <a:gd name="T15" fmla="*/ 26 h 139"/>
                <a:gd name="T16" fmla="*/ 87 w 216"/>
                <a:gd name="T17" fmla="*/ 84 h 139"/>
                <a:gd name="T18" fmla="*/ 216 w 216"/>
                <a:gd name="T19" fmla="*/ 8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39">
                  <a:moveTo>
                    <a:pt x="216" y="85"/>
                  </a:moveTo>
                  <a:cubicBezTo>
                    <a:pt x="215" y="85"/>
                    <a:pt x="215" y="86"/>
                    <a:pt x="214" y="87"/>
                  </a:cubicBezTo>
                  <a:cubicBezTo>
                    <a:pt x="202" y="99"/>
                    <a:pt x="193" y="97"/>
                    <a:pt x="178" y="103"/>
                  </a:cubicBezTo>
                  <a:cubicBezTo>
                    <a:pt x="165" y="109"/>
                    <a:pt x="166" y="118"/>
                    <a:pt x="156" y="126"/>
                  </a:cubicBezTo>
                  <a:cubicBezTo>
                    <a:pt x="141" y="139"/>
                    <a:pt x="115" y="134"/>
                    <a:pt x="97" y="130"/>
                  </a:cubicBezTo>
                  <a:cubicBezTo>
                    <a:pt x="49" y="119"/>
                    <a:pt x="12" y="76"/>
                    <a:pt x="3" y="29"/>
                  </a:cubicBezTo>
                  <a:cubicBezTo>
                    <a:pt x="1" y="19"/>
                    <a:pt x="0" y="9"/>
                    <a:pt x="1" y="0"/>
                  </a:cubicBezTo>
                  <a:cubicBezTo>
                    <a:pt x="2" y="9"/>
                    <a:pt x="4" y="18"/>
                    <a:pt x="8" y="26"/>
                  </a:cubicBezTo>
                  <a:cubicBezTo>
                    <a:pt x="24" y="55"/>
                    <a:pt x="56" y="76"/>
                    <a:pt x="87" y="84"/>
                  </a:cubicBezTo>
                  <a:cubicBezTo>
                    <a:pt x="128" y="96"/>
                    <a:pt x="173" y="91"/>
                    <a:pt x="216" y="85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81"/>
            <p:cNvSpPr/>
            <p:nvPr/>
          </p:nvSpPr>
          <p:spPr bwMode="auto">
            <a:xfrm>
              <a:off x="9918700" y="1866900"/>
              <a:ext cx="438150" cy="255588"/>
            </a:xfrm>
            <a:custGeom>
              <a:avLst/>
              <a:gdLst>
                <a:gd name="T0" fmla="*/ 52 w 60"/>
                <a:gd name="T1" fmla="*/ 2 h 35"/>
                <a:gd name="T2" fmla="*/ 31 w 60"/>
                <a:gd name="T3" fmla="*/ 18 h 35"/>
                <a:gd name="T4" fmla="*/ 2 w 60"/>
                <a:gd name="T5" fmla="*/ 24 h 35"/>
                <a:gd name="T6" fmla="*/ 1 w 60"/>
                <a:gd name="T7" fmla="*/ 27 h 35"/>
                <a:gd name="T8" fmla="*/ 59 w 60"/>
                <a:gd name="T9" fmla="*/ 7 h 35"/>
                <a:gd name="T10" fmla="*/ 52 w 60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5">
                  <a:moveTo>
                    <a:pt x="52" y="2"/>
                  </a:moveTo>
                  <a:cubicBezTo>
                    <a:pt x="44" y="6"/>
                    <a:pt x="39" y="14"/>
                    <a:pt x="31" y="18"/>
                  </a:cubicBezTo>
                  <a:cubicBezTo>
                    <a:pt x="22" y="22"/>
                    <a:pt x="12" y="23"/>
                    <a:pt x="2" y="24"/>
                  </a:cubicBezTo>
                  <a:cubicBezTo>
                    <a:pt x="1" y="24"/>
                    <a:pt x="0" y="26"/>
                    <a:pt x="1" y="27"/>
                  </a:cubicBezTo>
                  <a:cubicBezTo>
                    <a:pt x="19" y="35"/>
                    <a:pt x="52" y="27"/>
                    <a:pt x="59" y="7"/>
                  </a:cubicBezTo>
                  <a:cubicBezTo>
                    <a:pt x="60" y="3"/>
                    <a:pt x="55" y="0"/>
                    <a:pt x="52" y="2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82"/>
            <p:cNvSpPr/>
            <p:nvPr/>
          </p:nvSpPr>
          <p:spPr bwMode="auto">
            <a:xfrm>
              <a:off x="8969375" y="1414463"/>
              <a:ext cx="1081088" cy="438150"/>
            </a:xfrm>
            <a:custGeom>
              <a:avLst/>
              <a:gdLst>
                <a:gd name="T0" fmla="*/ 45 w 148"/>
                <a:gd name="T1" fmla="*/ 4 h 60"/>
                <a:gd name="T2" fmla="*/ 36 w 148"/>
                <a:gd name="T3" fmla="*/ 7 h 60"/>
                <a:gd name="T4" fmla="*/ 0 w 148"/>
                <a:gd name="T5" fmla="*/ 23 h 60"/>
                <a:gd name="T6" fmla="*/ 35 w 148"/>
                <a:gd name="T7" fmla="*/ 43 h 60"/>
                <a:gd name="T8" fmla="*/ 74 w 148"/>
                <a:gd name="T9" fmla="*/ 56 h 60"/>
                <a:gd name="T10" fmla="*/ 132 w 148"/>
                <a:gd name="T11" fmla="*/ 31 h 60"/>
                <a:gd name="T12" fmla="*/ 45 w 148"/>
                <a:gd name="T13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60">
                  <a:moveTo>
                    <a:pt x="45" y="4"/>
                  </a:moveTo>
                  <a:cubicBezTo>
                    <a:pt x="42" y="5"/>
                    <a:pt x="38" y="6"/>
                    <a:pt x="36" y="7"/>
                  </a:cubicBezTo>
                  <a:cubicBezTo>
                    <a:pt x="23" y="12"/>
                    <a:pt x="12" y="19"/>
                    <a:pt x="0" y="23"/>
                  </a:cubicBezTo>
                  <a:cubicBezTo>
                    <a:pt x="4" y="22"/>
                    <a:pt x="31" y="41"/>
                    <a:pt x="35" y="43"/>
                  </a:cubicBezTo>
                  <a:cubicBezTo>
                    <a:pt x="47" y="49"/>
                    <a:pt x="61" y="53"/>
                    <a:pt x="74" y="56"/>
                  </a:cubicBezTo>
                  <a:cubicBezTo>
                    <a:pt x="91" y="59"/>
                    <a:pt x="148" y="60"/>
                    <a:pt x="132" y="31"/>
                  </a:cubicBezTo>
                  <a:cubicBezTo>
                    <a:pt x="120" y="9"/>
                    <a:pt x="73" y="0"/>
                    <a:pt x="45" y="4"/>
                  </a:cubicBezTo>
                  <a:close/>
                </a:path>
              </a:pathLst>
            </a:custGeom>
            <a:solidFill>
              <a:srgbClr val="39B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83"/>
            <p:cNvSpPr/>
            <p:nvPr/>
          </p:nvSpPr>
          <p:spPr bwMode="auto">
            <a:xfrm>
              <a:off x="9356725" y="1589088"/>
              <a:ext cx="708025" cy="227013"/>
            </a:xfrm>
            <a:custGeom>
              <a:avLst/>
              <a:gdLst>
                <a:gd name="T0" fmla="*/ 94 w 97"/>
                <a:gd name="T1" fmla="*/ 25 h 31"/>
                <a:gd name="T2" fmla="*/ 3 w 97"/>
                <a:gd name="T3" fmla="*/ 0 h 31"/>
                <a:gd name="T4" fmla="*/ 2 w 97"/>
                <a:gd name="T5" fmla="*/ 5 h 31"/>
                <a:gd name="T6" fmla="*/ 93 w 97"/>
                <a:gd name="T7" fmla="*/ 30 h 31"/>
                <a:gd name="T8" fmla="*/ 94 w 97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4" y="25"/>
                  </a:moveTo>
                  <a:cubicBezTo>
                    <a:pt x="69" y="9"/>
                    <a:pt x="33" y="1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35" y="9"/>
                    <a:pt x="62" y="19"/>
                    <a:pt x="93" y="30"/>
                  </a:cubicBezTo>
                  <a:cubicBezTo>
                    <a:pt x="95" y="31"/>
                    <a:pt x="97" y="27"/>
                    <a:pt x="94" y="25"/>
                  </a:cubicBezTo>
                  <a:close/>
                </a:path>
              </a:pathLst>
            </a:custGeom>
            <a:solidFill>
              <a:srgbClr val="2DAD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84"/>
            <p:cNvSpPr/>
            <p:nvPr/>
          </p:nvSpPr>
          <p:spPr bwMode="auto">
            <a:xfrm>
              <a:off x="9955213" y="1304925"/>
              <a:ext cx="241300" cy="760413"/>
            </a:xfrm>
            <a:custGeom>
              <a:avLst/>
              <a:gdLst>
                <a:gd name="T0" fmla="*/ 32 w 33"/>
                <a:gd name="T1" fmla="*/ 98 h 104"/>
                <a:gd name="T2" fmla="*/ 15 w 33"/>
                <a:gd name="T3" fmla="*/ 7 h 104"/>
                <a:gd name="T4" fmla="*/ 4 w 33"/>
                <a:gd name="T5" fmla="*/ 7 h 104"/>
                <a:gd name="T6" fmla="*/ 26 w 33"/>
                <a:gd name="T7" fmla="*/ 101 h 104"/>
                <a:gd name="T8" fmla="*/ 32 w 33"/>
                <a:gd name="T9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4">
                  <a:moveTo>
                    <a:pt x="32" y="98"/>
                  </a:moveTo>
                  <a:cubicBezTo>
                    <a:pt x="16" y="67"/>
                    <a:pt x="11" y="41"/>
                    <a:pt x="15" y="7"/>
                  </a:cubicBezTo>
                  <a:cubicBezTo>
                    <a:pt x="16" y="0"/>
                    <a:pt x="5" y="0"/>
                    <a:pt x="4" y="7"/>
                  </a:cubicBezTo>
                  <a:cubicBezTo>
                    <a:pt x="0" y="39"/>
                    <a:pt x="8" y="74"/>
                    <a:pt x="26" y="101"/>
                  </a:cubicBezTo>
                  <a:cubicBezTo>
                    <a:pt x="28" y="104"/>
                    <a:pt x="33" y="101"/>
                    <a:pt x="32" y="98"/>
                  </a:cubicBezTo>
                  <a:close/>
                </a:path>
              </a:pathLst>
            </a:custGeom>
            <a:solidFill>
              <a:srgbClr val="78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85"/>
            <p:cNvSpPr/>
            <p:nvPr/>
          </p:nvSpPr>
          <p:spPr bwMode="auto">
            <a:xfrm>
              <a:off x="10766425" y="1998663"/>
              <a:ext cx="239713" cy="819150"/>
            </a:xfrm>
            <a:custGeom>
              <a:avLst/>
              <a:gdLst>
                <a:gd name="T0" fmla="*/ 30 w 33"/>
                <a:gd name="T1" fmla="*/ 52 h 112"/>
                <a:gd name="T2" fmla="*/ 11 w 33"/>
                <a:gd name="T3" fmla="*/ 3 h 112"/>
                <a:gd name="T4" fmla="*/ 1 w 33"/>
                <a:gd name="T5" fmla="*/ 11 h 112"/>
                <a:gd name="T6" fmla="*/ 23 w 33"/>
                <a:gd name="T7" fmla="*/ 53 h 112"/>
                <a:gd name="T8" fmla="*/ 21 w 33"/>
                <a:gd name="T9" fmla="*/ 110 h 112"/>
                <a:gd name="T10" fmla="*/ 24 w 33"/>
                <a:gd name="T11" fmla="*/ 111 h 112"/>
                <a:gd name="T12" fmla="*/ 30 w 33"/>
                <a:gd name="T13" fmla="*/ 5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2">
                  <a:moveTo>
                    <a:pt x="30" y="52"/>
                  </a:moveTo>
                  <a:cubicBezTo>
                    <a:pt x="28" y="35"/>
                    <a:pt x="26" y="13"/>
                    <a:pt x="11" y="3"/>
                  </a:cubicBezTo>
                  <a:cubicBezTo>
                    <a:pt x="5" y="0"/>
                    <a:pt x="0" y="5"/>
                    <a:pt x="1" y="11"/>
                  </a:cubicBezTo>
                  <a:cubicBezTo>
                    <a:pt x="4" y="27"/>
                    <a:pt x="18" y="36"/>
                    <a:pt x="23" y="53"/>
                  </a:cubicBezTo>
                  <a:cubicBezTo>
                    <a:pt x="28" y="72"/>
                    <a:pt x="25" y="90"/>
                    <a:pt x="21" y="110"/>
                  </a:cubicBezTo>
                  <a:cubicBezTo>
                    <a:pt x="21" y="111"/>
                    <a:pt x="23" y="112"/>
                    <a:pt x="24" y="111"/>
                  </a:cubicBezTo>
                  <a:cubicBezTo>
                    <a:pt x="33" y="93"/>
                    <a:pt x="33" y="71"/>
                    <a:pt x="3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Oval 86"/>
            <p:cNvSpPr>
              <a:spLocks noChangeArrowheads="1"/>
            </p:cNvSpPr>
            <p:nvPr/>
          </p:nvSpPr>
          <p:spPr bwMode="auto">
            <a:xfrm>
              <a:off x="10539413" y="1860550"/>
              <a:ext cx="160338" cy="160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679860" y="2639166"/>
            <a:ext cx="1730376" cy="987425"/>
            <a:chOff x="6904037" y="2517775"/>
            <a:chExt cx="1730376" cy="987425"/>
          </a:xfrm>
        </p:grpSpPr>
        <p:sp>
          <p:nvSpPr>
            <p:cNvPr id="45" name="Freeform 87"/>
            <p:cNvSpPr/>
            <p:nvPr/>
          </p:nvSpPr>
          <p:spPr bwMode="auto">
            <a:xfrm>
              <a:off x="6904037" y="3073400"/>
              <a:ext cx="444500" cy="431800"/>
            </a:xfrm>
            <a:custGeom>
              <a:avLst/>
              <a:gdLst>
                <a:gd name="T0" fmla="*/ 54 w 61"/>
                <a:gd name="T1" fmla="*/ 33 h 59"/>
                <a:gd name="T2" fmla="*/ 32 w 61"/>
                <a:gd name="T3" fmla="*/ 38 h 59"/>
                <a:gd name="T4" fmla="*/ 28 w 61"/>
                <a:gd name="T5" fmla="*/ 6 h 59"/>
                <a:gd name="T6" fmla="*/ 0 w 61"/>
                <a:gd name="T7" fmla="*/ 16 h 59"/>
                <a:gd name="T8" fmla="*/ 2 w 61"/>
                <a:gd name="T9" fmla="*/ 17 h 59"/>
                <a:gd name="T10" fmla="*/ 9 w 61"/>
                <a:gd name="T11" fmla="*/ 10 h 59"/>
                <a:gd name="T12" fmla="*/ 25 w 61"/>
                <a:gd name="T13" fmla="*/ 23 h 59"/>
                <a:gd name="T14" fmla="*/ 14 w 61"/>
                <a:gd name="T15" fmla="*/ 49 h 59"/>
                <a:gd name="T16" fmla="*/ 22 w 61"/>
                <a:gd name="T17" fmla="*/ 57 h 59"/>
                <a:gd name="T18" fmla="*/ 43 w 61"/>
                <a:gd name="T19" fmla="*/ 48 h 59"/>
                <a:gd name="T20" fmla="*/ 58 w 61"/>
                <a:gd name="T21" fmla="*/ 42 h 59"/>
                <a:gd name="T22" fmla="*/ 54 w 61"/>
                <a:gd name="T23" fmla="*/ 3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" h="59">
                  <a:moveTo>
                    <a:pt x="54" y="33"/>
                  </a:moveTo>
                  <a:cubicBezTo>
                    <a:pt x="47" y="32"/>
                    <a:pt x="39" y="35"/>
                    <a:pt x="32" y="38"/>
                  </a:cubicBezTo>
                  <a:cubicBezTo>
                    <a:pt x="37" y="27"/>
                    <a:pt x="39" y="14"/>
                    <a:pt x="28" y="6"/>
                  </a:cubicBezTo>
                  <a:cubicBezTo>
                    <a:pt x="19" y="0"/>
                    <a:pt x="0" y="3"/>
                    <a:pt x="0" y="16"/>
                  </a:cubicBezTo>
                  <a:cubicBezTo>
                    <a:pt x="0" y="17"/>
                    <a:pt x="1" y="17"/>
                    <a:pt x="2" y="17"/>
                  </a:cubicBezTo>
                  <a:cubicBezTo>
                    <a:pt x="4" y="15"/>
                    <a:pt x="6" y="11"/>
                    <a:pt x="9" y="10"/>
                  </a:cubicBezTo>
                  <a:cubicBezTo>
                    <a:pt x="20" y="4"/>
                    <a:pt x="26" y="14"/>
                    <a:pt x="25" y="23"/>
                  </a:cubicBezTo>
                  <a:cubicBezTo>
                    <a:pt x="24" y="32"/>
                    <a:pt x="18" y="41"/>
                    <a:pt x="14" y="49"/>
                  </a:cubicBezTo>
                  <a:cubicBezTo>
                    <a:pt x="10" y="54"/>
                    <a:pt x="17" y="59"/>
                    <a:pt x="22" y="57"/>
                  </a:cubicBezTo>
                  <a:cubicBezTo>
                    <a:pt x="29" y="54"/>
                    <a:pt x="36" y="51"/>
                    <a:pt x="43" y="48"/>
                  </a:cubicBezTo>
                  <a:cubicBezTo>
                    <a:pt x="49" y="47"/>
                    <a:pt x="53" y="46"/>
                    <a:pt x="58" y="42"/>
                  </a:cubicBezTo>
                  <a:cubicBezTo>
                    <a:pt x="61" y="38"/>
                    <a:pt x="58" y="33"/>
                    <a:pt x="54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88"/>
            <p:cNvSpPr/>
            <p:nvPr/>
          </p:nvSpPr>
          <p:spPr bwMode="auto">
            <a:xfrm>
              <a:off x="7275512" y="3000375"/>
              <a:ext cx="269875" cy="342900"/>
            </a:xfrm>
            <a:custGeom>
              <a:avLst/>
              <a:gdLst>
                <a:gd name="T0" fmla="*/ 36 w 37"/>
                <a:gd name="T1" fmla="*/ 14 h 47"/>
                <a:gd name="T2" fmla="*/ 35 w 37"/>
                <a:gd name="T3" fmla="*/ 10 h 47"/>
                <a:gd name="T4" fmla="*/ 19 w 37"/>
                <a:gd name="T5" fmla="*/ 13 h 47"/>
                <a:gd name="T6" fmla="*/ 11 w 37"/>
                <a:gd name="T7" fmla="*/ 1 h 47"/>
                <a:gd name="T8" fmla="*/ 8 w 37"/>
                <a:gd name="T9" fmla="*/ 2 h 47"/>
                <a:gd name="T10" fmla="*/ 13 w 37"/>
                <a:gd name="T11" fmla="*/ 16 h 47"/>
                <a:gd name="T12" fmla="*/ 1 w 37"/>
                <a:gd name="T13" fmla="*/ 22 h 47"/>
                <a:gd name="T14" fmla="*/ 3 w 37"/>
                <a:gd name="T15" fmla="*/ 26 h 47"/>
                <a:gd name="T16" fmla="*/ 17 w 37"/>
                <a:gd name="T17" fmla="*/ 24 h 47"/>
                <a:gd name="T18" fmla="*/ 18 w 37"/>
                <a:gd name="T19" fmla="*/ 28 h 47"/>
                <a:gd name="T20" fmla="*/ 24 w 37"/>
                <a:gd name="T21" fmla="*/ 40 h 47"/>
                <a:gd name="T22" fmla="*/ 30 w 37"/>
                <a:gd name="T23" fmla="*/ 46 h 47"/>
                <a:gd name="T24" fmla="*/ 36 w 37"/>
                <a:gd name="T25" fmla="*/ 43 h 47"/>
                <a:gd name="T26" fmla="*/ 36 w 37"/>
                <a:gd name="T27" fmla="*/ 42 h 47"/>
                <a:gd name="T28" fmla="*/ 32 w 37"/>
                <a:gd name="T29" fmla="*/ 36 h 47"/>
                <a:gd name="T30" fmla="*/ 31 w 37"/>
                <a:gd name="T31" fmla="*/ 34 h 47"/>
                <a:gd name="T32" fmla="*/ 28 w 37"/>
                <a:gd name="T33" fmla="*/ 29 h 47"/>
                <a:gd name="T34" fmla="*/ 24 w 37"/>
                <a:gd name="T35" fmla="*/ 21 h 47"/>
                <a:gd name="T36" fmla="*/ 36 w 37"/>
                <a:gd name="T37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47">
                  <a:moveTo>
                    <a:pt x="36" y="14"/>
                  </a:moveTo>
                  <a:cubicBezTo>
                    <a:pt x="36" y="12"/>
                    <a:pt x="36" y="11"/>
                    <a:pt x="35" y="10"/>
                  </a:cubicBezTo>
                  <a:cubicBezTo>
                    <a:pt x="30" y="7"/>
                    <a:pt x="24" y="11"/>
                    <a:pt x="19" y="13"/>
                  </a:cubicBezTo>
                  <a:cubicBezTo>
                    <a:pt x="17" y="9"/>
                    <a:pt x="14" y="5"/>
                    <a:pt x="11" y="1"/>
                  </a:cubicBezTo>
                  <a:cubicBezTo>
                    <a:pt x="10" y="0"/>
                    <a:pt x="8" y="1"/>
                    <a:pt x="8" y="2"/>
                  </a:cubicBezTo>
                  <a:cubicBezTo>
                    <a:pt x="10" y="7"/>
                    <a:pt x="11" y="11"/>
                    <a:pt x="13" y="16"/>
                  </a:cubicBezTo>
                  <a:cubicBezTo>
                    <a:pt x="9" y="18"/>
                    <a:pt x="5" y="19"/>
                    <a:pt x="1" y="22"/>
                  </a:cubicBezTo>
                  <a:cubicBezTo>
                    <a:pt x="0" y="23"/>
                    <a:pt x="1" y="26"/>
                    <a:pt x="3" y="26"/>
                  </a:cubicBezTo>
                  <a:cubicBezTo>
                    <a:pt x="8" y="26"/>
                    <a:pt x="12" y="25"/>
                    <a:pt x="17" y="24"/>
                  </a:cubicBezTo>
                  <a:cubicBezTo>
                    <a:pt x="17" y="25"/>
                    <a:pt x="18" y="26"/>
                    <a:pt x="18" y="28"/>
                  </a:cubicBezTo>
                  <a:cubicBezTo>
                    <a:pt x="20" y="32"/>
                    <a:pt x="23" y="36"/>
                    <a:pt x="24" y="40"/>
                  </a:cubicBezTo>
                  <a:cubicBezTo>
                    <a:pt x="26" y="44"/>
                    <a:pt x="26" y="45"/>
                    <a:pt x="30" y="46"/>
                  </a:cubicBezTo>
                  <a:cubicBezTo>
                    <a:pt x="32" y="47"/>
                    <a:pt x="35" y="45"/>
                    <a:pt x="36" y="43"/>
                  </a:cubicBezTo>
                  <a:cubicBezTo>
                    <a:pt x="36" y="43"/>
                    <a:pt x="36" y="42"/>
                    <a:pt x="36" y="42"/>
                  </a:cubicBezTo>
                  <a:cubicBezTo>
                    <a:pt x="37" y="40"/>
                    <a:pt x="35" y="37"/>
                    <a:pt x="32" y="36"/>
                  </a:cubicBezTo>
                  <a:cubicBezTo>
                    <a:pt x="33" y="36"/>
                    <a:pt x="33" y="35"/>
                    <a:pt x="31" y="34"/>
                  </a:cubicBezTo>
                  <a:cubicBezTo>
                    <a:pt x="30" y="32"/>
                    <a:pt x="29" y="30"/>
                    <a:pt x="28" y="29"/>
                  </a:cubicBezTo>
                  <a:cubicBezTo>
                    <a:pt x="27" y="26"/>
                    <a:pt x="25" y="24"/>
                    <a:pt x="24" y="21"/>
                  </a:cubicBezTo>
                  <a:cubicBezTo>
                    <a:pt x="29" y="20"/>
                    <a:pt x="35" y="19"/>
                    <a:pt x="36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89"/>
            <p:cNvSpPr/>
            <p:nvPr/>
          </p:nvSpPr>
          <p:spPr bwMode="auto">
            <a:xfrm>
              <a:off x="7575550" y="2787650"/>
              <a:ext cx="371475" cy="454025"/>
            </a:xfrm>
            <a:custGeom>
              <a:avLst/>
              <a:gdLst>
                <a:gd name="T0" fmla="*/ 46 w 51"/>
                <a:gd name="T1" fmla="*/ 39 h 62"/>
                <a:gd name="T2" fmla="*/ 36 w 51"/>
                <a:gd name="T3" fmla="*/ 40 h 62"/>
                <a:gd name="T4" fmla="*/ 32 w 51"/>
                <a:gd name="T5" fmla="*/ 8 h 62"/>
                <a:gd name="T6" fmla="*/ 6 w 51"/>
                <a:gd name="T7" fmla="*/ 18 h 62"/>
                <a:gd name="T8" fmla="*/ 9 w 51"/>
                <a:gd name="T9" fmla="*/ 18 h 62"/>
                <a:gd name="T10" fmla="*/ 23 w 51"/>
                <a:gd name="T11" fmla="*/ 12 h 62"/>
                <a:gd name="T12" fmla="*/ 29 w 51"/>
                <a:gd name="T13" fmla="*/ 26 h 62"/>
                <a:gd name="T14" fmla="*/ 16 w 51"/>
                <a:gd name="T15" fmla="*/ 48 h 62"/>
                <a:gd name="T16" fmla="*/ 23 w 51"/>
                <a:gd name="T17" fmla="*/ 60 h 62"/>
                <a:gd name="T18" fmla="*/ 49 w 51"/>
                <a:gd name="T19" fmla="*/ 48 h 62"/>
                <a:gd name="T20" fmla="*/ 46 w 51"/>
                <a:gd name="T21" fmla="*/ 3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2">
                  <a:moveTo>
                    <a:pt x="46" y="39"/>
                  </a:moveTo>
                  <a:cubicBezTo>
                    <a:pt x="43" y="38"/>
                    <a:pt x="39" y="39"/>
                    <a:pt x="36" y="40"/>
                  </a:cubicBezTo>
                  <a:cubicBezTo>
                    <a:pt x="41" y="28"/>
                    <a:pt x="42" y="16"/>
                    <a:pt x="32" y="8"/>
                  </a:cubicBezTo>
                  <a:cubicBezTo>
                    <a:pt x="23" y="0"/>
                    <a:pt x="0" y="3"/>
                    <a:pt x="6" y="18"/>
                  </a:cubicBezTo>
                  <a:cubicBezTo>
                    <a:pt x="7" y="20"/>
                    <a:pt x="9" y="19"/>
                    <a:pt x="9" y="18"/>
                  </a:cubicBezTo>
                  <a:cubicBezTo>
                    <a:pt x="10" y="10"/>
                    <a:pt x="18" y="9"/>
                    <a:pt x="23" y="12"/>
                  </a:cubicBezTo>
                  <a:cubicBezTo>
                    <a:pt x="28" y="15"/>
                    <a:pt x="29" y="21"/>
                    <a:pt x="29" y="26"/>
                  </a:cubicBezTo>
                  <a:cubicBezTo>
                    <a:pt x="28" y="35"/>
                    <a:pt x="22" y="42"/>
                    <a:pt x="16" y="48"/>
                  </a:cubicBezTo>
                  <a:cubicBezTo>
                    <a:pt x="11" y="53"/>
                    <a:pt x="16" y="62"/>
                    <a:pt x="23" y="60"/>
                  </a:cubicBezTo>
                  <a:cubicBezTo>
                    <a:pt x="31" y="57"/>
                    <a:pt x="43" y="55"/>
                    <a:pt x="49" y="48"/>
                  </a:cubicBezTo>
                  <a:cubicBezTo>
                    <a:pt x="51" y="45"/>
                    <a:pt x="51" y="39"/>
                    <a:pt x="46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90"/>
            <p:cNvSpPr/>
            <p:nvPr/>
          </p:nvSpPr>
          <p:spPr bwMode="auto">
            <a:xfrm>
              <a:off x="8020050" y="2722563"/>
              <a:ext cx="176213" cy="109538"/>
            </a:xfrm>
            <a:custGeom>
              <a:avLst/>
              <a:gdLst>
                <a:gd name="T0" fmla="*/ 19 w 24"/>
                <a:gd name="T1" fmla="*/ 1 h 15"/>
                <a:gd name="T2" fmla="*/ 1 w 24"/>
                <a:gd name="T3" fmla="*/ 9 h 15"/>
                <a:gd name="T4" fmla="*/ 4 w 24"/>
                <a:gd name="T5" fmla="*/ 14 h 15"/>
                <a:gd name="T6" fmla="*/ 11 w 24"/>
                <a:gd name="T7" fmla="*/ 12 h 15"/>
                <a:gd name="T8" fmla="*/ 19 w 24"/>
                <a:gd name="T9" fmla="*/ 10 h 15"/>
                <a:gd name="T10" fmla="*/ 19 w 24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5">
                  <a:moveTo>
                    <a:pt x="19" y="1"/>
                  </a:moveTo>
                  <a:cubicBezTo>
                    <a:pt x="12" y="0"/>
                    <a:pt x="4" y="3"/>
                    <a:pt x="1" y="9"/>
                  </a:cubicBezTo>
                  <a:cubicBezTo>
                    <a:pt x="0" y="12"/>
                    <a:pt x="1" y="15"/>
                    <a:pt x="4" y="14"/>
                  </a:cubicBezTo>
                  <a:cubicBezTo>
                    <a:pt x="7" y="13"/>
                    <a:pt x="9" y="12"/>
                    <a:pt x="11" y="12"/>
                  </a:cubicBezTo>
                  <a:cubicBezTo>
                    <a:pt x="14" y="11"/>
                    <a:pt x="16" y="11"/>
                    <a:pt x="19" y="10"/>
                  </a:cubicBezTo>
                  <a:cubicBezTo>
                    <a:pt x="23" y="9"/>
                    <a:pt x="24" y="1"/>
                    <a:pt x="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91"/>
            <p:cNvSpPr/>
            <p:nvPr/>
          </p:nvSpPr>
          <p:spPr bwMode="auto">
            <a:xfrm>
              <a:off x="8042275" y="2803525"/>
              <a:ext cx="227013" cy="109538"/>
            </a:xfrm>
            <a:custGeom>
              <a:avLst/>
              <a:gdLst>
                <a:gd name="T0" fmla="*/ 23 w 31"/>
                <a:gd name="T1" fmla="*/ 2 h 15"/>
                <a:gd name="T2" fmla="*/ 2 w 31"/>
                <a:gd name="T3" fmla="*/ 11 h 15"/>
                <a:gd name="T4" fmla="*/ 3 w 31"/>
                <a:gd name="T5" fmla="*/ 15 h 15"/>
                <a:gd name="T6" fmla="*/ 25 w 31"/>
                <a:gd name="T7" fmla="*/ 10 h 15"/>
                <a:gd name="T8" fmla="*/ 23 w 31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5">
                  <a:moveTo>
                    <a:pt x="23" y="2"/>
                  </a:moveTo>
                  <a:cubicBezTo>
                    <a:pt x="16" y="4"/>
                    <a:pt x="8" y="7"/>
                    <a:pt x="2" y="11"/>
                  </a:cubicBezTo>
                  <a:cubicBezTo>
                    <a:pt x="0" y="12"/>
                    <a:pt x="1" y="15"/>
                    <a:pt x="3" y="15"/>
                  </a:cubicBezTo>
                  <a:cubicBezTo>
                    <a:pt x="11" y="15"/>
                    <a:pt x="18" y="13"/>
                    <a:pt x="25" y="10"/>
                  </a:cubicBezTo>
                  <a:cubicBezTo>
                    <a:pt x="31" y="9"/>
                    <a:pt x="28" y="0"/>
                    <a:pt x="2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92"/>
            <p:cNvSpPr/>
            <p:nvPr/>
          </p:nvSpPr>
          <p:spPr bwMode="auto">
            <a:xfrm>
              <a:off x="8297863" y="2517775"/>
              <a:ext cx="241300" cy="395288"/>
            </a:xfrm>
            <a:custGeom>
              <a:avLst/>
              <a:gdLst>
                <a:gd name="T0" fmla="*/ 32 w 33"/>
                <a:gd name="T1" fmla="*/ 21 h 54"/>
                <a:gd name="T2" fmla="*/ 25 w 33"/>
                <a:gd name="T3" fmla="*/ 7 h 54"/>
                <a:gd name="T4" fmla="*/ 1 w 33"/>
                <a:gd name="T5" fmla="*/ 10 h 54"/>
                <a:gd name="T6" fmla="*/ 3 w 33"/>
                <a:gd name="T7" fmla="*/ 11 h 54"/>
                <a:gd name="T8" fmla="*/ 21 w 33"/>
                <a:gd name="T9" fmla="*/ 24 h 54"/>
                <a:gd name="T10" fmla="*/ 18 w 33"/>
                <a:gd name="T11" fmla="*/ 46 h 54"/>
                <a:gd name="T12" fmla="*/ 31 w 33"/>
                <a:gd name="T13" fmla="*/ 42 h 54"/>
                <a:gd name="T14" fmla="*/ 32 w 33"/>
                <a:gd name="T15" fmla="*/ 2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54">
                  <a:moveTo>
                    <a:pt x="32" y="21"/>
                  </a:moveTo>
                  <a:cubicBezTo>
                    <a:pt x="31" y="15"/>
                    <a:pt x="29" y="11"/>
                    <a:pt x="25" y="7"/>
                  </a:cubicBezTo>
                  <a:cubicBezTo>
                    <a:pt x="18" y="1"/>
                    <a:pt x="6" y="0"/>
                    <a:pt x="1" y="10"/>
                  </a:cubicBezTo>
                  <a:cubicBezTo>
                    <a:pt x="0" y="11"/>
                    <a:pt x="2" y="12"/>
                    <a:pt x="3" y="11"/>
                  </a:cubicBezTo>
                  <a:cubicBezTo>
                    <a:pt x="13" y="5"/>
                    <a:pt x="24" y="12"/>
                    <a:pt x="21" y="24"/>
                  </a:cubicBezTo>
                  <a:cubicBezTo>
                    <a:pt x="19" y="32"/>
                    <a:pt x="17" y="38"/>
                    <a:pt x="18" y="46"/>
                  </a:cubicBezTo>
                  <a:cubicBezTo>
                    <a:pt x="19" y="54"/>
                    <a:pt x="33" y="51"/>
                    <a:pt x="31" y="42"/>
                  </a:cubicBezTo>
                  <a:cubicBezTo>
                    <a:pt x="29" y="35"/>
                    <a:pt x="33" y="28"/>
                    <a:pt x="32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93"/>
            <p:cNvSpPr/>
            <p:nvPr/>
          </p:nvSpPr>
          <p:spPr bwMode="auto">
            <a:xfrm>
              <a:off x="8524875" y="2927350"/>
              <a:ext cx="109538" cy="109538"/>
            </a:xfrm>
            <a:custGeom>
              <a:avLst/>
              <a:gdLst>
                <a:gd name="T0" fmla="*/ 7 w 15"/>
                <a:gd name="T1" fmla="*/ 0 h 15"/>
                <a:gd name="T2" fmla="*/ 0 w 15"/>
                <a:gd name="T3" fmla="*/ 7 h 15"/>
                <a:gd name="T4" fmla="*/ 7 w 15"/>
                <a:gd name="T5" fmla="*/ 15 h 15"/>
                <a:gd name="T6" fmla="*/ 15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0" y="11"/>
                    <a:pt x="3" y="15"/>
                    <a:pt x="7" y="15"/>
                  </a:cubicBezTo>
                  <a:cubicBezTo>
                    <a:pt x="11" y="15"/>
                    <a:pt x="15" y="11"/>
                    <a:pt x="15" y="7"/>
                  </a:cubicBezTo>
                  <a:cubicBezTo>
                    <a:pt x="15" y="3"/>
                    <a:pt x="12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06109" y="365253"/>
            <a:ext cx="1249363" cy="1279525"/>
            <a:chOff x="10831513" y="3351213"/>
            <a:chExt cx="1249363" cy="1279525"/>
          </a:xfrm>
        </p:grpSpPr>
        <p:sp>
          <p:nvSpPr>
            <p:cNvPr id="53" name="Freeform 94"/>
            <p:cNvSpPr>
              <a:spLocks noEditPoints="1"/>
            </p:cNvSpPr>
            <p:nvPr/>
          </p:nvSpPr>
          <p:spPr bwMode="auto">
            <a:xfrm>
              <a:off x="11050588" y="3636963"/>
              <a:ext cx="584200" cy="730250"/>
            </a:xfrm>
            <a:custGeom>
              <a:avLst/>
              <a:gdLst>
                <a:gd name="T0" fmla="*/ 73 w 80"/>
                <a:gd name="T1" fmla="*/ 63 h 100"/>
                <a:gd name="T2" fmla="*/ 80 w 80"/>
                <a:gd name="T3" fmla="*/ 4 h 100"/>
                <a:gd name="T4" fmla="*/ 73 w 80"/>
                <a:gd name="T5" fmla="*/ 1 h 100"/>
                <a:gd name="T6" fmla="*/ 26 w 80"/>
                <a:gd name="T7" fmla="*/ 35 h 100"/>
                <a:gd name="T8" fmla="*/ 23 w 80"/>
                <a:gd name="T9" fmla="*/ 37 h 100"/>
                <a:gd name="T10" fmla="*/ 2 w 80"/>
                <a:gd name="T11" fmla="*/ 57 h 100"/>
                <a:gd name="T12" fmla="*/ 4 w 80"/>
                <a:gd name="T13" fmla="*/ 60 h 100"/>
                <a:gd name="T14" fmla="*/ 26 w 80"/>
                <a:gd name="T15" fmla="*/ 41 h 100"/>
                <a:gd name="T16" fmla="*/ 60 w 80"/>
                <a:gd name="T17" fmla="*/ 62 h 100"/>
                <a:gd name="T18" fmla="*/ 64 w 80"/>
                <a:gd name="T19" fmla="*/ 63 h 100"/>
                <a:gd name="T20" fmla="*/ 61 w 80"/>
                <a:gd name="T21" fmla="*/ 77 h 100"/>
                <a:gd name="T22" fmla="*/ 59 w 80"/>
                <a:gd name="T23" fmla="*/ 86 h 100"/>
                <a:gd name="T24" fmla="*/ 58 w 80"/>
                <a:gd name="T25" fmla="*/ 91 h 100"/>
                <a:gd name="T26" fmla="*/ 58 w 80"/>
                <a:gd name="T27" fmla="*/ 91 h 100"/>
                <a:gd name="T28" fmla="*/ 56 w 80"/>
                <a:gd name="T29" fmla="*/ 94 h 100"/>
                <a:gd name="T30" fmla="*/ 58 w 80"/>
                <a:gd name="T31" fmla="*/ 98 h 100"/>
                <a:gd name="T32" fmla="*/ 62 w 80"/>
                <a:gd name="T33" fmla="*/ 99 h 100"/>
                <a:gd name="T34" fmla="*/ 73 w 80"/>
                <a:gd name="T35" fmla="*/ 63 h 100"/>
                <a:gd name="T36" fmla="*/ 32 w 80"/>
                <a:gd name="T37" fmla="*/ 36 h 100"/>
                <a:gd name="T38" fmla="*/ 72 w 80"/>
                <a:gd name="T39" fmla="*/ 10 h 100"/>
                <a:gd name="T40" fmla="*/ 66 w 80"/>
                <a:gd name="T41" fmla="*/ 53 h 100"/>
                <a:gd name="T42" fmla="*/ 66 w 80"/>
                <a:gd name="T43" fmla="*/ 53 h 100"/>
                <a:gd name="T44" fmla="*/ 32 w 80"/>
                <a:gd name="T45" fmla="*/ 3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100">
                  <a:moveTo>
                    <a:pt x="73" y="63"/>
                  </a:moveTo>
                  <a:cubicBezTo>
                    <a:pt x="76" y="43"/>
                    <a:pt x="79" y="24"/>
                    <a:pt x="80" y="4"/>
                  </a:cubicBezTo>
                  <a:cubicBezTo>
                    <a:pt x="80" y="1"/>
                    <a:pt x="76" y="0"/>
                    <a:pt x="73" y="1"/>
                  </a:cubicBezTo>
                  <a:cubicBezTo>
                    <a:pt x="57" y="13"/>
                    <a:pt x="41" y="23"/>
                    <a:pt x="26" y="35"/>
                  </a:cubicBezTo>
                  <a:cubicBezTo>
                    <a:pt x="24" y="35"/>
                    <a:pt x="23" y="36"/>
                    <a:pt x="23" y="37"/>
                  </a:cubicBezTo>
                  <a:cubicBezTo>
                    <a:pt x="16" y="43"/>
                    <a:pt x="8" y="50"/>
                    <a:pt x="2" y="57"/>
                  </a:cubicBezTo>
                  <a:cubicBezTo>
                    <a:pt x="0" y="59"/>
                    <a:pt x="3" y="61"/>
                    <a:pt x="4" y="60"/>
                  </a:cubicBezTo>
                  <a:cubicBezTo>
                    <a:pt x="11" y="54"/>
                    <a:pt x="19" y="47"/>
                    <a:pt x="26" y="41"/>
                  </a:cubicBezTo>
                  <a:cubicBezTo>
                    <a:pt x="37" y="49"/>
                    <a:pt x="49" y="55"/>
                    <a:pt x="60" y="62"/>
                  </a:cubicBezTo>
                  <a:cubicBezTo>
                    <a:pt x="62" y="63"/>
                    <a:pt x="63" y="63"/>
                    <a:pt x="64" y="63"/>
                  </a:cubicBezTo>
                  <a:cubicBezTo>
                    <a:pt x="63" y="67"/>
                    <a:pt x="62" y="72"/>
                    <a:pt x="61" y="77"/>
                  </a:cubicBezTo>
                  <a:cubicBezTo>
                    <a:pt x="61" y="80"/>
                    <a:pt x="60" y="83"/>
                    <a:pt x="59" y="86"/>
                  </a:cubicBezTo>
                  <a:cubicBezTo>
                    <a:pt x="59" y="88"/>
                    <a:pt x="58" y="89"/>
                    <a:pt x="58" y="91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7" y="91"/>
                    <a:pt x="56" y="93"/>
                    <a:pt x="56" y="94"/>
                  </a:cubicBezTo>
                  <a:cubicBezTo>
                    <a:pt x="56" y="96"/>
                    <a:pt x="56" y="97"/>
                    <a:pt x="58" y="98"/>
                  </a:cubicBezTo>
                  <a:cubicBezTo>
                    <a:pt x="59" y="99"/>
                    <a:pt x="60" y="100"/>
                    <a:pt x="62" y="99"/>
                  </a:cubicBezTo>
                  <a:cubicBezTo>
                    <a:pt x="71" y="94"/>
                    <a:pt x="71" y="72"/>
                    <a:pt x="73" y="63"/>
                  </a:cubicBezTo>
                  <a:close/>
                  <a:moveTo>
                    <a:pt x="32" y="36"/>
                  </a:moveTo>
                  <a:cubicBezTo>
                    <a:pt x="45" y="26"/>
                    <a:pt x="57" y="17"/>
                    <a:pt x="72" y="10"/>
                  </a:cubicBezTo>
                  <a:cubicBezTo>
                    <a:pt x="71" y="25"/>
                    <a:pt x="69" y="39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56" y="46"/>
                    <a:pt x="44" y="40"/>
                    <a:pt x="32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95"/>
            <p:cNvSpPr/>
            <p:nvPr/>
          </p:nvSpPr>
          <p:spPr bwMode="auto">
            <a:xfrm>
              <a:off x="10831513" y="3351213"/>
              <a:ext cx="1249363" cy="1279525"/>
            </a:xfrm>
            <a:custGeom>
              <a:avLst/>
              <a:gdLst>
                <a:gd name="T0" fmla="*/ 158 w 171"/>
                <a:gd name="T1" fmla="*/ 51 h 175"/>
                <a:gd name="T2" fmla="*/ 79 w 171"/>
                <a:gd name="T3" fmla="*/ 3 h 175"/>
                <a:gd name="T4" fmla="*/ 5 w 171"/>
                <a:gd name="T5" fmla="*/ 79 h 175"/>
                <a:gd name="T6" fmla="*/ 19 w 171"/>
                <a:gd name="T7" fmla="*/ 134 h 175"/>
                <a:gd name="T8" fmla="*/ 64 w 171"/>
                <a:gd name="T9" fmla="*/ 164 h 175"/>
                <a:gd name="T10" fmla="*/ 63 w 171"/>
                <a:gd name="T11" fmla="*/ 161 h 175"/>
                <a:gd name="T12" fmla="*/ 19 w 171"/>
                <a:gd name="T13" fmla="*/ 119 h 175"/>
                <a:gd name="T14" fmla="*/ 22 w 171"/>
                <a:gd name="T15" fmla="*/ 55 h 175"/>
                <a:gd name="T16" fmla="*/ 113 w 171"/>
                <a:gd name="T17" fmla="*/ 16 h 175"/>
                <a:gd name="T18" fmla="*/ 153 w 171"/>
                <a:gd name="T19" fmla="*/ 101 h 175"/>
                <a:gd name="T20" fmla="*/ 126 w 171"/>
                <a:gd name="T21" fmla="*/ 144 h 175"/>
                <a:gd name="T22" fmla="*/ 94 w 171"/>
                <a:gd name="T23" fmla="*/ 151 h 175"/>
                <a:gd name="T24" fmla="*/ 59 w 171"/>
                <a:gd name="T25" fmla="*/ 137 h 175"/>
                <a:gd name="T26" fmla="*/ 53 w 171"/>
                <a:gd name="T27" fmla="*/ 139 h 175"/>
                <a:gd name="T28" fmla="*/ 136 w 171"/>
                <a:gd name="T29" fmla="*/ 147 h 175"/>
                <a:gd name="T30" fmla="*/ 158 w 171"/>
                <a:gd name="T31" fmla="*/ 5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175">
                  <a:moveTo>
                    <a:pt x="158" y="51"/>
                  </a:moveTo>
                  <a:cubicBezTo>
                    <a:pt x="146" y="19"/>
                    <a:pt x="112" y="0"/>
                    <a:pt x="79" y="3"/>
                  </a:cubicBezTo>
                  <a:cubicBezTo>
                    <a:pt x="40" y="6"/>
                    <a:pt x="12" y="42"/>
                    <a:pt x="5" y="79"/>
                  </a:cubicBezTo>
                  <a:cubicBezTo>
                    <a:pt x="0" y="99"/>
                    <a:pt x="8" y="117"/>
                    <a:pt x="19" y="134"/>
                  </a:cubicBezTo>
                  <a:cubicBezTo>
                    <a:pt x="30" y="149"/>
                    <a:pt x="43" y="169"/>
                    <a:pt x="64" y="164"/>
                  </a:cubicBezTo>
                  <a:cubicBezTo>
                    <a:pt x="65" y="164"/>
                    <a:pt x="65" y="161"/>
                    <a:pt x="63" y="161"/>
                  </a:cubicBezTo>
                  <a:cubicBezTo>
                    <a:pt x="45" y="163"/>
                    <a:pt x="27" y="133"/>
                    <a:pt x="19" y="119"/>
                  </a:cubicBezTo>
                  <a:cubicBezTo>
                    <a:pt x="7" y="98"/>
                    <a:pt x="11" y="77"/>
                    <a:pt x="22" y="55"/>
                  </a:cubicBezTo>
                  <a:cubicBezTo>
                    <a:pt x="39" y="20"/>
                    <a:pt x="74" y="0"/>
                    <a:pt x="113" y="16"/>
                  </a:cubicBezTo>
                  <a:cubicBezTo>
                    <a:pt x="147" y="30"/>
                    <a:pt x="161" y="66"/>
                    <a:pt x="153" y="101"/>
                  </a:cubicBezTo>
                  <a:cubicBezTo>
                    <a:pt x="150" y="117"/>
                    <a:pt x="140" y="135"/>
                    <a:pt x="126" y="144"/>
                  </a:cubicBezTo>
                  <a:cubicBezTo>
                    <a:pt x="117" y="150"/>
                    <a:pt x="105" y="151"/>
                    <a:pt x="94" y="151"/>
                  </a:cubicBezTo>
                  <a:cubicBezTo>
                    <a:pt x="80" y="151"/>
                    <a:pt x="68" y="150"/>
                    <a:pt x="59" y="137"/>
                  </a:cubicBezTo>
                  <a:cubicBezTo>
                    <a:pt x="58" y="135"/>
                    <a:pt x="53" y="135"/>
                    <a:pt x="53" y="139"/>
                  </a:cubicBezTo>
                  <a:cubicBezTo>
                    <a:pt x="51" y="175"/>
                    <a:pt x="120" y="162"/>
                    <a:pt x="136" y="147"/>
                  </a:cubicBezTo>
                  <a:cubicBezTo>
                    <a:pt x="162" y="124"/>
                    <a:pt x="171" y="83"/>
                    <a:pt x="158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5" name="Freeform 96"/>
          <p:cNvSpPr/>
          <p:nvPr/>
        </p:nvSpPr>
        <p:spPr bwMode="auto">
          <a:xfrm>
            <a:off x="817881" y="3786625"/>
            <a:ext cx="685800" cy="612775"/>
          </a:xfrm>
          <a:custGeom>
            <a:avLst/>
            <a:gdLst>
              <a:gd name="T0" fmla="*/ 92 w 94"/>
              <a:gd name="T1" fmla="*/ 43 h 84"/>
              <a:gd name="T2" fmla="*/ 48 w 94"/>
              <a:gd name="T3" fmla="*/ 7 h 84"/>
              <a:gd name="T4" fmla="*/ 59 w 94"/>
              <a:gd name="T5" fmla="*/ 1 h 84"/>
              <a:gd name="T6" fmla="*/ 83 w 94"/>
              <a:gd name="T7" fmla="*/ 14 h 84"/>
              <a:gd name="T8" fmla="*/ 92 w 94"/>
              <a:gd name="T9" fmla="*/ 4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84">
                <a:moveTo>
                  <a:pt x="92" y="43"/>
                </a:moveTo>
                <a:cubicBezTo>
                  <a:pt x="84" y="84"/>
                  <a:pt x="0" y="46"/>
                  <a:pt x="48" y="7"/>
                </a:cubicBezTo>
                <a:cubicBezTo>
                  <a:pt x="51" y="4"/>
                  <a:pt x="55" y="2"/>
                  <a:pt x="59" y="1"/>
                </a:cubicBezTo>
                <a:cubicBezTo>
                  <a:pt x="68" y="0"/>
                  <a:pt x="77" y="6"/>
                  <a:pt x="83" y="14"/>
                </a:cubicBezTo>
                <a:cubicBezTo>
                  <a:pt x="90" y="22"/>
                  <a:pt x="94" y="33"/>
                  <a:pt x="92" y="43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97"/>
          <p:cNvSpPr/>
          <p:nvPr/>
        </p:nvSpPr>
        <p:spPr bwMode="auto">
          <a:xfrm>
            <a:off x="6478586" y="365253"/>
            <a:ext cx="488950" cy="541338"/>
          </a:xfrm>
          <a:custGeom>
            <a:avLst/>
            <a:gdLst>
              <a:gd name="T0" fmla="*/ 35 w 67"/>
              <a:gd name="T1" fmla="*/ 8 h 74"/>
              <a:gd name="T2" fmla="*/ 13 w 67"/>
              <a:gd name="T3" fmla="*/ 45 h 74"/>
              <a:gd name="T4" fmla="*/ 35 w 67"/>
              <a:gd name="T5" fmla="*/ 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" h="74">
                <a:moveTo>
                  <a:pt x="35" y="8"/>
                </a:moveTo>
                <a:cubicBezTo>
                  <a:pt x="67" y="19"/>
                  <a:pt x="37" y="74"/>
                  <a:pt x="13" y="45"/>
                </a:cubicBezTo>
                <a:cubicBezTo>
                  <a:pt x="0" y="29"/>
                  <a:pt x="13" y="0"/>
                  <a:pt x="35" y="8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98"/>
          <p:cNvSpPr/>
          <p:nvPr/>
        </p:nvSpPr>
        <p:spPr bwMode="auto">
          <a:xfrm>
            <a:off x="6913879" y="5878703"/>
            <a:ext cx="307975" cy="271463"/>
          </a:xfrm>
          <a:custGeom>
            <a:avLst/>
            <a:gdLst>
              <a:gd name="T0" fmla="*/ 41 w 42"/>
              <a:gd name="T1" fmla="*/ 17 h 37"/>
              <a:gd name="T2" fmla="*/ 16 w 42"/>
              <a:gd name="T3" fmla="*/ 32 h 37"/>
              <a:gd name="T4" fmla="*/ 26 w 42"/>
              <a:gd name="T5" fmla="*/ 2 h 37"/>
              <a:gd name="T6" fmla="*/ 41 w 42"/>
              <a:gd name="T7" fmla="*/ 1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37">
                <a:moveTo>
                  <a:pt x="41" y="17"/>
                </a:moveTo>
                <a:cubicBezTo>
                  <a:pt x="42" y="29"/>
                  <a:pt x="25" y="37"/>
                  <a:pt x="16" y="32"/>
                </a:cubicBezTo>
                <a:cubicBezTo>
                  <a:pt x="0" y="24"/>
                  <a:pt x="10" y="0"/>
                  <a:pt x="26" y="2"/>
                </a:cubicBezTo>
                <a:cubicBezTo>
                  <a:pt x="33" y="2"/>
                  <a:pt x="40" y="9"/>
                  <a:pt x="41" y="17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7"/>
          <p:cNvSpPr/>
          <p:nvPr/>
        </p:nvSpPr>
        <p:spPr bwMode="auto">
          <a:xfrm>
            <a:off x="3078014" y="2725922"/>
            <a:ext cx="1653043" cy="611664"/>
          </a:xfrm>
          <a:custGeom>
            <a:avLst/>
            <a:gdLst>
              <a:gd name="T0" fmla="*/ 158 w 160"/>
              <a:gd name="T1" fmla="*/ 35 h 59"/>
              <a:gd name="T2" fmla="*/ 134 w 160"/>
              <a:gd name="T3" fmla="*/ 8 h 59"/>
              <a:gd name="T4" fmla="*/ 112 w 160"/>
              <a:gd name="T5" fmla="*/ 34 h 59"/>
              <a:gd name="T6" fmla="*/ 90 w 160"/>
              <a:gd name="T7" fmla="*/ 3 h 59"/>
              <a:gd name="T8" fmla="*/ 81 w 160"/>
              <a:gd name="T9" fmla="*/ 4 h 59"/>
              <a:gd name="T10" fmla="*/ 57 w 160"/>
              <a:gd name="T11" fmla="*/ 38 h 59"/>
              <a:gd name="T12" fmla="*/ 38 w 160"/>
              <a:gd name="T13" fmla="*/ 17 h 59"/>
              <a:gd name="T14" fmla="*/ 25 w 160"/>
              <a:gd name="T15" fmla="*/ 13 h 59"/>
              <a:gd name="T16" fmla="*/ 1 w 160"/>
              <a:gd name="T17" fmla="*/ 52 h 59"/>
              <a:gd name="T18" fmla="*/ 6 w 160"/>
              <a:gd name="T19" fmla="*/ 56 h 59"/>
              <a:gd name="T20" fmla="*/ 15 w 160"/>
              <a:gd name="T21" fmla="*/ 44 h 59"/>
              <a:gd name="T22" fmla="*/ 32 w 160"/>
              <a:gd name="T23" fmla="*/ 31 h 59"/>
              <a:gd name="T24" fmla="*/ 41 w 160"/>
              <a:gd name="T25" fmla="*/ 42 h 59"/>
              <a:gd name="T26" fmla="*/ 56 w 160"/>
              <a:gd name="T27" fmla="*/ 52 h 59"/>
              <a:gd name="T28" fmla="*/ 64 w 160"/>
              <a:gd name="T29" fmla="*/ 50 h 59"/>
              <a:gd name="T30" fmla="*/ 86 w 160"/>
              <a:gd name="T31" fmla="*/ 15 h 59"/>
              <a:gd name="T32" fmla="*/ 108 w 160"/>
              <a:gd name="T33" fmla="*/ 48 h 59"/>
              <a:gd name="T34" fmla="*/ 117 w 160"/>
              <a:gd name="T35" fmla="*/ 48 h 59"/>
              <a:gd name="T36" fmla="*/ 135 w 160"/>
              <a:gd name="T37" fmla="*/ 24 h 59"/>
              <a:gd name="T38" fmla="*/ 149 w 160"/>
              <a:gd name="T39" fmla="*/ 41 h 59"/>
              <a:gd name="T40" fmla="*/ 158 w 160"/>
              <a:gd name="T41" fmla="*/ 35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0" h="59">
                <a:moveTo>
                  <a:pt x="158" y="35"/>
                </a:moveTo>
                <a:cubicBezTo>
                  <a:pt x="154" y="27"/>
                  <a:pt x="145" y="7"/>
                  <a:pt x="134" y="8"/>
                </a:cubicBezTo>
                <a:cubicBezTo>
                  <a:pt x="126" y="8"/>
                  <a:pt x="118" y="24"/>
                  <a:pt x="112" y="34"/>
                </a:cubicBezTo>
                <a:cubicBezTo>
                  <a:pt x="105" y="24"/>
                  <a:pt x="98" y="13"/>
                  <a:pt x="90" y="3"/>
                </a:cubicBezTo>
                <a:cubicBezTo>
                  <a:pt x="87" y="0"/>
                  <a:pt x="83" y="1"/>
                  <a:pt x="81" y="4"/>
                </a:cubicBezTo>
                <a:cubicBezTo>
                  <a:pt x="73" y="15"/>
                  <a:pt x="66" y="27"/>
                  <a:pt x="57" y="38"/>
                </a:cubicBezTo>
                <a:cubicBezTo>
                  <a:pt x="50" y="32"/>
                  <a:pt x="45" y="23"/>
                  <a:pt x="38" y="17"/>
                </a:cubicBezTo>
                <a:cubicBezTo>
                  <a:pt x="34" y="14"/>
                  <a:pt x="30" y="12"/>
                  <a:pt x="25" y="13"/>
                </a:cubicBezTo>
                <a:cubicBezTo>
                  <a:pt x="14" y="16"/>
                  <a:pt x="5" y="43"/>
                  <a:pt x="1" y="52"/>
                </a:cubicBezTo>
                <a:cubicBezTo>
                  <a:pt x="0" y="55"/>
                  <a:pt x="4" y="59"/>
                  <a:pt x="6" y="56"/>
                </a:cubicBezTo>
                <a:cubicBezTo>
                  <a:pt x="9" y="52"/>
                  <a:pt x="13" y="48"/>
                  <a:pt x="15" y="44"/>
                </a:cubicBezTo>
                <a:cubicBezTo>
                  <a:pt x="20" y="37"/>
                  <a:pt x="23" y="27"/>
                  <a:pt x="32" y="31"/>
                </a:cubicBezTo>
                <a:cubicBezTo>
                  <a:pt x="35" y="32"/>
                  <a:pt x="39" y="39"/>
                  <a:pt x="41" y="42"/>
                </a:cubicBezTo>
                <a:cubicBezTo>
                  <a:pt x="46" y="46"/>
                  <a:pt x="50" y="49"/>
                  <a:pt x="56" y="52"/>
                </a:cubicBezTo>
                <a:cubicBezTo>
                  <a:pt x="58" y="54"/>
                  <a:pt x="62" y="52"/>
                  <a:pt x="64" y="50"/>
                </a:cubicBezTo>
                <a:cubicBezTo>
                  <a:pt x="71" y="38"/>
                  <a:pt x="78" y="27"/>
                  <a:pt x="86" y="15"/>
                </a:cubicBezTo>
                <a:cubicBezTo>
                  <a:pt x="94" y="26"/>
                  <a:pt x="101" y="37"/>
                  <a:pt x="108" y="48"/>
                </a:cubicBezTo>
                <a:cubicBezTo>
                  <a:pt x="110" y="52"/>
                  <a:pt x="115" y="51"/>
                  <a:pt x="117" y="48"/>
                </a:cubicBezTo>
                <a:cubicBezTo>
                  <a:pt x="120" y="43"/>
                  <a:pt x="130" y="25"/>
                  <a:pt x="135" y="24"/>
                </a:cubicBezTo>
                <a:cubicBezTo>
                  <a:pt x="136" y="24"/>
                  <a:pt x="146" y="39"/>
                  <a:pt x="149" y="41"/>
                </a:cubicBezTo>
                <a:cubicBezTo>
                  <a:pt x="154" y="46"/>
                  <a:pt x="160" y="40"/>
                  <a:pt x="158" y="35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11"/>
          <p:cNvSpPr>
            <a:spLocks noEditPoints="1"/>
          </p:cNvSpPr>
          <p:nvPr/>
        </p:nvSpPr>
        <p:spPr bwMode="auto">
          <a:xfrm>
            <a:off x="3953026" y="636331"/>
            <a:ext cx="743288" cy="797486"/>
          </a:xfrm>
          <a:custGeom>
            <a:avLst/>
            <a:gdLst>
              <a:gd name="T0" fmla="*/ 37 w 72"/>
              <a:gd name="T1" fmla="*/ 2 h 77"/>
              <a:gd name="T2" fmla="*/ 1 w 72"/>
              <a:gd name="T3" fmla="*/ 35 h 77"/>
              <a:gd name="T4" fmla="*/ 34 w 72"/>
              <a:gd name="T5" fmla="*/ 67 h 77"/>
              <a:gd name="T6" fmla="*/ 68 w 72"/>
              <a:gd name="T7" fmla="*/ 43 h 77"/>
              <a:gd name="T8" fmla="*/ 37 w 72"/>
              <a:gd name="T9" fmla="*/ 2 h 77"/>
              <a:gd name="T10" fmla="*/ 55 w 72"/>
              <a:gd name="T11" fmla="*/ 41 h 77"/>
              <a:gd name="T12" fmla="*/ 31 w 72"/>
              <a:gd name="T13" fmla="*/ 57 h 77"/>
              <a:gd name="T14" fmla="*/ 29 w 72"/>
              <a:gd name="T15" fmla="*/ 60 h 77"/>
              <a:gd name="T16" fmla="*/ 9 w 72"/>
              <a:gd name="T17" fmla="*/ 37 h 77"/>
              <a:gd name="T18" fmla="*/ 38 w 72"/>
              <a:gd name="T19" fmla="*/ 13 h 77"/>
              <a:gd name="T20" fmla="*/ 55 w 72"/>
              <a:gd name="T21" fmla="*/ 4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2" h="77">
                <a:moveTo>
                  <a:pt x="37" y="2"/>
                </a:moveTo>
                <a:cubicBezTo>
                  <a:pt x="19" y="0"/>
                  <a:pt x="1" y="17"/>
                  <a:pt x="1" y="35"/>
                </a:cubicBezTo>
                <a:cubicBezTo>
                  <a:pt x="0" y="52"/>
                  <a:pt x="16" y="70"/>
                  <a:pt x="34" y="67"/>
                </a:cubicBezTo>
                <a:cubicBezTo>
                  <a:pt x="46" y="77"/>
                  <a:pt x="66" y="55"/>
                  <a:pt x="68" y="43"/>
                </a:cubicBezTo>
                <a:cubicBezTo>
                  <a:pt x="72" y="24"/>
                  <a:pt x="56" y="5"/>
                  <a:pt x="37" y="2"/>
                </a:cubicBezTo>
                <a:close/>
                <a:moveTo>
                  <a:pt x="55" y="41"/>
                </a:moveTo>
                <a:cubicBezTo>
                  <a:pt x="50" y="54"/>
                  <a:pt x="39" y="51"/>
                  <a:pt x="31" y="57"/>
                </a:cubicBezTo>
                <a:cubicBezTo>
                  <a:pt x="30" y="58"/>
                  <a:pt x="30" y="59"/>
                  <a:pt x="29" y="60"/>
                </a:cubicBezTo>
                <a:cubicBezTo>
                  <a:pt x="19" y="56"/>
                  <a:pt x="10" y="49"/>
                  <a:pt x="9" y="37"/>
                </a:cubicBezTo>
                <a:cubicBezTo>
                  <a:pt x="9" y="23"/>
                  <a:pt x="23" y="9"/>
                  <a:pt x="38" y="13"/>
                </a:cubicBezTo>
                <a:cubicBezTo>
                  <a:pt x="50" y="15"/>
                  <a:pt x="60" y="29"/>
                  <a:pt x="55" y="4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13"/>
          <p:cNvSpPr/>
          <p:nvPr/>
        </p:nvSpPr>
        <p:spPr bwMode="auto">
          <a:xfrm>
            <a:off x="2309921" y="3618597"/>
            <a:ext cx="267120" cy="270990"/>
          </a:xfrm>
          <a:custGeom>
            <a:avLst/>
            <a:gdLst>
              <a:gd name="T0" fmla="*/ 18 w 26"/>
              <a:gd name="T1" fmla="*/ 3 h 26"/>
              <a:gd name="T2" fmla="*/ 2 w 26"/>
              <a:gd name="T3" fmla="*/ 7 h 26"/>
              <a:gd name="T4" fmla="*/ 3 w 26"/>
              <a:gd name="T5" fmla="*/ 21 h 26"/>
              <a:gd name="T6" fmla="*/ 4 w 26"/>
              <a:gd name="T7" fmla="*/ 24 h 26"/>
              <a:gd name="T8" fmla="*/ 10 w 26"/>
              <a:gd name="T9" fmla="*/ 26 h 26"/>
              <a:gd name="T10" fmla="*/ 12 w 26"/>
              <a:gd name="T11" fmla="*/ 25 h 26"/>
              <a:gd name="T12" fmla="*/ 23 w 26"/>
              <a:gd name="T13" fmla="*/ 19 h 26"/>
              <a:gd name="T14" fmla="*/ 18 w 26"/>
              <a:gd name="T15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26">
                <a:moveTo>
                  <a:pt x="18" y="3"/>
                </a:moveTo>
                <a:cubicBezTo>
                  <a:pt x="13" y="0"/>
                  <a:pt x="5" y="2"/>
                  <a:pt x="2" y="7"/>
                </a:cubicBezTo>
                <a:cubicBezTo>
                  <a:pt x="0" y="11"/>
                  <a:pt x="0" y="17"/>
                  <a:pt x="3" y="21"/>
                </a:cubicBezTo>
                <a:cubicBezTo>
                  <a:pt x="3" y="22"/>
                  <a:pt x="4" y="23"/>
                  <a:pt x="4" y="24"/>
                </a:cubicBezTo>
                <a:cubicBezTo>
                  <a:pt x="5" y="26"/>
                  <a:pt x="8" y="26"/>
                  <a:pt x="10" y="26"/>
                </a:cubicBezTo>
                <a:cubicBezTo>
                  <a:pt x="11" y="26"/>
                  <a:pt x="11" y="25"/>
                  <a:pt x="12" y="25"/>
                </a:cubicBezTo>
                <a:cubicBezTo>
                  <a:pt x="16" y="25"/>
                  <a:pt x="20" y="23"/>
                  <a:pt x="23" y="19"/>
                </a:cubicBezTo>
                <a:cubicBezTo>
                  <a:pt x="26" y="14"/>
                  <a:pt x="24" y="6"/>
                  <a:pt x="18" y="3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16"/>
          <p:cNvSpPr/>
          <p:nvPr/>
        </p:nvSpPr>
        <p:spPr bwMode="auto">
          <a:xfrm>
            <a:off x="7994827" y="5124214"/>
            <a:ext cx="247763" cy="247763"/>
          </a:xfrm>
          <a:custGeom>
            <a:avLst/>
            <a:gdLst>
              <a:gd name="T0" fmla="*/ 16 w 24"/>
              <a:gd name="T1" fmla="*/ 2 h 24"/>
              <a:gd name="T2" fmla="*/ 2 w 24"/>
              <a:gd name="T3" fmla="*/ 7 h 24"/>
              <a:gd name="T4" fmla="*/ 6 w 24"/>
              <a:gd name="T5" fmla="*/ 21 h 24"/>
              <a:gd name="T6" fmla="*/ 11 w 24"/>
              <a:gd name="T7" fmla="*/ 24 h 24"/>
              <a:gd name="T8" fmla="*/ 14 w 24"/>
              <a:gd name="T9" fmla="*/ 23 h 24"/>
              <a:gd name="T10" fmla="*/ 23 w 24"/>
              <a:gd name="T11" fmla="*/ 15 h 24"/>
              <a:gd name="T12" fmla="*/ 16 w 24"/>
              <a:gd name="T13" fmla="*/ 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24">
                <a:moveTo>
                  <a:pt x="16" y="2"/>
                </a:moveTo>
                <a:cubicBezTo>
                  <a:pt x="11" y="0"/>
                  <a:pt x="5" y="2"/>
                  <a:pt x="2" y="7"/>
                </a:cubicBezTo>
                <a:cubicBezTo>
                  <a:pt x="0" y="12"/>
                  <a:pt x="1" y="18"/>
                  <a:pt x="6" y="21"/>
                </a:cubicBezTo>
                <a:cubicBezTo>
                  <a:pt x="7" y="23"/>
                  <a:pt x="9" y="24"/>
                  <a:pt x="11" y="24"/>
                </a:cubicBezTo>
                <a:cubicBezTo>
                  <a:pt x="12" y="24"/>
                  <a:pt x="13" y="23"/>
                  <a:pt x="14" y="23"/>
                </a:cubicBezTo>
                <a:cubicBezTo>
                  <a:pt x="18" y="22"/>
                  <a:pt x="22" y="19"/>
                  <a:pt x="23" y="15"/>
                </a:cubicBezTo>
                <a:cubicBezTo>
                  <a:pt x="24" y="10"/>
                  <a:pt x="21" y="4"/>
                  <a:pt x="16" y="2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17"/>
          <p:cNvSpPr/>
          <p:nvPr/>
        </p:nvSpPr>
        <p:spPr bwMode="auto">
          <a:xfrm>
            <a:off x="1647730" y="2944311"/>
            <a:ext cx="185822" cy="228407"/>
          </a:xfrm>
          <a:custGeom>
            <a:avLst/>
            <a:gdLst>
              <a:gd name="T0" fmla="*/ 17 w 18"/>
              <a:gd name="T1" fmla="*/ 11 h 22"/>
              <a:gd name="T2" fmla="*/ 16 w 18"/>
              <a:gd name="T3" fmla="*/ 6 h 22"/>
              <a:gd name="T4" fmla="*/ 13 w 18"/>
              <a:gd name="T5" fmla="*/ 3 h 22"/>
              <a:gd name="T6" fmla="*/ 12 w 18"/>
              <a:gd name="T7" fmla="*/ 2 h 22"/>
              <a:gd name="T8" fmla="*/ 6 w 18"/>
              <a:gd name="T9" fmla="*/ 2 h 22"/>
              <a:gd name="T10" fmla="*/ 5 w 18"/>
              <a:gd name="T11" fmla="*/ 3 h 22"/>
              <a:gd name="T12" fmla="*/ 2 w 18"/>
              <a:gd name="T13" fmla="*/ 6 h 22"/>
              <a:gd name="T14" fmla="*/ 1 w 18"/>
              <a:gd name="T15" fmla="*/ 11 h 22"/>
              <a:gd name="T16" fmla="*/ 3 w 18"/>
              <a:gd name="T17" fmla="*/ 19 h 22"/>
              <a:gd name="T18" fmla="*/ 9 w 18"/>
              <a:gd name="T19" fmla="*/ 22 h 22"/>
              <a:gd name="T20" fmla="*/ 15 w 18"/>
              <a:gd name="T21" fmla="*/ 19 h 22"/>
              <a:gd name="T22" fmla="*/ 17 w 18"/>
              <a:gd name="T23" fmla="*/ 1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" h="22">
                <a:moveTo>
                  <a:pt x="17" y="11"/>
                </a:moveTo>
                <a:cubicBezTo>
                  <a:pt x="17" y="9"/>
                  <a:pt x="17" y="8"/>
                  <a:pt x="16" y="6"/>
                </a:cubicBezTo>
                <a:cubicBezTo>
                  <a:pt x="15" y="5"/>
                  <a:pt x="14" y="4"/>
                  <a:pt x="13" y="3"/>
                </a:cubicBezTo>
                <a:cubicBezTo>
                  <a:pt x="13" y="3"/>
                  <a:pt x="13" y="3"/>
                  <a:pt x="12" y="2"/>
                </a:cubicBezTo>
                <a:cubicBezTo>
                  <a:pt x="11" y="0"/>
                  <a:pt x="7" y="0"/>
                  <a:pt x="6" y="2"/>
                </a:cubicBezTo>
                <a:cubicBezTo>
                  <a:pt x="5" y="3"/>
                  <a:pt x="5" y="3"/>
                  <a:pt x="5" y="3"/>
                </a:cubicBezTo>
                <a:cubicBezTo>
                  <a:pt x="4" y="4"/>
                  <a:pt x="3" y="5"/>
                  <a:pt x="2" y="6"/>
                </a:cubicBezTo>
                <a:cubicBezTo>
                  <a:pt x="1" y="8"/>
                  <a:pt x="1" y="9"/>
                  <a:pt x="1" y="11"/>
                </a:cubicBezTo>
                <a:cubicBezTo>
                  <a:pt x="0" y="14"/>
                  <a:pt x="0" y="17"/>
                  <a:pt x="3" y="19"/>
                </a:cubicBezTo>
                <a:cubicBezTo>
                  <a:pt x="5" y="21"/>
                  <a:pt x="7" y="22"/>
                  <a:pt x="9" y="22"/>
                </a:cubicBezTo>
                <a:cubicBezTo>
                  <a:pt x="11" y="22"/>
                  <a:pt x="14" y="21"/>
                  <a:pt x="15" y="19"/>
                </a:cubicBezTo>
                <a:cubicBezTo>
                  <a:pt x="18" y="17"/>
                  <a:pt x="18" y="14"/>
                  <a:pt x="17" y="1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18"/>
          <p:cNvSpPr/>
          <p:nvPr/>
        </p:nvSpPr>
        <p:spPr bwMode="auto">
          <a:xfrm>
            <a:off x="3397376" y="4175759"/>
            <a:ext cx="270991" cy="205180"/>
          </a:xfrm>
          <a:custGeom>
            <a:avLst/>
            <a:gdLst>
              <a:gd name="T0" fmla="*/ 13 w 26"/>
              <a:gd name="T1" fmla="*/ 0 h 20"/>
              <a:gd name="T2" fmla="*/ 13 w 26"/>
              <a:gd name="T3" fmla="*/ 20 h 20"/>
              <a:gd name="T4" fmla="*/ 13 w 26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" h="20">
                <a:moveTo>
                  <a:pt x="13" y="0"/>
                </a:moveTo>
                <a:cubicBezTo>
                  <a:pt x="0" y="0"/>
                  <a:pt x="0" y="20"/>
                  <a:pt x="13" y="20"/>
                </a:cubicBezTo>
                <a:cubicBezTo>
                  <a:pt x="26" y="20"/>
                  <a:pt x="26" y="0"/>
                  <a:pt x="13" y="0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20"/>
          <p:cNvSpPr/>
          <p:nvPr/>
        </p:nvSpPr>
        <p:spPr bwMode="auto">
          <a:xfrm>
            <a:off x="7582493" y="2078665"/>
            <a:ext cx="209050" cy="209050"/>
          </a:xfrm>
          <a:custGeom>
            <a:avLst/>
            <a:gdLst>
              <a:gd name="T0" fmla="*/ 18 w 20"/>
              <a:gd name="T1" fmla="*/ 9 h 20"/>
              <a:gd name="T2" fmla="*/ 14 w 20"/>
              <a:gd name="T3" fmla="*/ 2 h 20"/>
              <a:gd name="T4" fmla="*/ 6 w 20"/>
              <a:gd name="T5" fmla="*/ 2 h 20"/>
              <a:gd name="T6" fmla="*/ 2 w 20"/>
              <a:gd name="T7" fmla="*/ 9 h 20"/>
              <a:gd name="T8" fmla="*/ 10 w 20"/>
              <a:gd name="T9" fmla="*/ 20 h 20"/>
              <a:gd name="T10" fmla="*/ 18 w 20"/>
              <a:gd name="T11" fmla="*/ 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20">
                <a:moveTo>
                  <a:pt x="18" y="9"/>
                </a:moveTo>
                <a:cubicBezTo>
                  <a:pt x="17" y="6"/>
                  <a:pt x="16" y="4"/>
                  <a:pt x="14" y="2"/>
                </a:cubicBezTo>
                <a:cubicBezTo>
                  <a:pt x="12" y="0"/>
                  <a:pt x="8" y="0"/>
                  <a:pt x="6" y="2"/>
                </a:cubicBezTo>
                <a:cubicBezTo>
                  <a:pt x="4" y="4"/>
                  <a:pt x="3" y="6"/>
                  <a:pt x="2" y="9"/>
                </a:cubicBezTo>
                <a:cubicBezTo>
                  <a:pt x="0" y="14"/>
                  <a:pt x="5" y="20"/>
                  <a:pt x="10" y="20"/>
                </a:cubicBezTo>
                <a:cubicBezTo>
                  <a:pt x="15" y="20"/>
                  <a:pt x="20" y="14"/>
                  <a:pt x="18" y="9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23"/>
          <p:cNvSpPr/>
          <p:nvPr/>
        </p:nvSpPr>
        <p:spPr bwMode="auto">
          <a:xfrm>
            <a:off x="2663049" y="1766331"/>
            <a:ext cx="197437" cy="166467"/>
          </a:xfrm>
          <a:custGeom>
            <a:avLst/>
            <a:gdLst>
              <a:gd name="T0" fmla="*/ 14 w 19"/>
              <a:gd name="T1" fmla="*/ 1 h 16"/>
              <a:gd name="T2" fmla="*/ 13 w 19"/>
              <a:gd name="T3" fmla="*/ 1 h 16"/>
              <a:gd name="T4" fmla="*/ 11 w 19"/>
              <a:gd name="T5" fmla="*/ 2 h 16"/>
              <a:gd name="T6" fmla="*/ 10 w 19"/>
              <a:gd name="T7" fmla="*/ 1 h 16"/>
              <a:gd name="T8" fmla="*/ 8 w 19"/>
              <a:gd name="T9" fmla="*/ 2 h 16"/>
              <a:gd name="T10" fmla="*/ 2 w 19"/>
              <a:gd name="T11" fmla="*/ 3 h 16"/>
              <a:gd name="T12" fmla="*/ 1 w 19"/>
              <a:gd name="T13" fmla="*/ 10 h 16"/>
              <a:gd name="T14" fmla="*/ 13 w 19"/>
              <a:gd name="T15" fmla="*/ 11 h 16"/>
              <a:gd name="T16" fmla="*/ 14 w 19"/>
              <a:gd name="T17" fmla="*/ 9 h 16"/>
              <a:gd name="T18" fmla="*/ 17 w 19"/>
              <a:gd name="T19" fmla="*/ 7 h 16"/>
              <a:gd name="T20" fmla="*/ 14 w 19"/>
              <a:gd name="T21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" h="16">
                <a:moveTo>
                  <a:pt x="14" y="1"/>
                </a:moveTo>
                <a:cubicBezTo>
                  <a:pt x="14" y="1"/>
                  <a:pt x="13" y="1"/>
                  <a:pt x="13" y="1"/>
                </a:cubicBezTo>
                <a:cubicBezTo>
                  <a:pt x="12" y="1"/>
                  <a:pt x="12" y="2"/>
                  <a:pt x="11" y="2"/>
                </a:cubicBezTo>
                <a:cubicBezTo>
                  <a:pt x="11" y="2"/>
                  <a:pt x="10" y="1"/>
                  <a:pt x="10" y="1"/>
                </a:cubicBezTo>
                <a:cubicBezTo>
                  <a:pt x="9" y="1"/>
                  <a:pt x="8" y="2"/>
                  <a:pt x="8" y="2"/>
                </a:cubicBezTo>
                <a:cubicBezTo>
                  <a:pt x="6" y="2"/>
                  <a:pt x="4" y="2"/>
                  <a:pt x="2" y="3"/>
                </a:cubicBezTo>
                <a:cubicBezTo>
                  <a:pt x="1" y="5"/>
                  <a:pt x="0" y="8"/>
                  <a:pt x="1" y="10"/>
                </a:cubicBezTo>
                <a:cubicBezTo>
                  <a:pt x="3" y="15"/>
                  <a:pt x="10" y="16"/>
                  <a:pt x="13" y="11"/>
                </a:cubicBezTo>
                <a:cubicBezTo>
                  <a:pt x="13" y="10"/>
                  <a:pt x="14" y="10"/>
                  <a:pt x="14" y="9"/>
                </a:cubicBezTo>
                <a:cubicBezTo>
                  <a:pt x="15" y="8"/>
                  <a:pt x="16" y="7"/>
                  <a:pt x="17" y="7"/>
                </a:cubicBezTo>
                <a:cubicBezTo>
                  <a:pt x="19" y="5"/>
                  <a:pt x="18" y="0"/>
                  <a:pt x="14" y="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7" name="组合 66"/>
          <p:cNvGrpSpPr/>
          <p:nvPr/>
        </p:nvGrpSpPr>
        <p:grpSpPr>
          <a:xfrm>
            <a:off x="8035433" y="-460517"/>
            <a:ext cx="2959100" cy="2717801"/>
            <a:chOff x="10090151" y="-4763"/>
            <a:chExt cx="2959100" cy="2717801"/>
          </a:xfrm>
        </p:grpSpPr>
        <p:sp>
          <p:nvSpPr>
            <p:cNvPr id="68" name="Freeform 42"/>
            <p:cNvSpPr/>
            <p:nvPr/>
          </p:nvSpPr>
          <p:spPr bwMode="auto">
            <a:xfrm>
              <a:off x="10617201" y="1025525"/>
              <a:ext cx="2325688" cy="1654175"/>
            </a:xfrm>
            <a:custGeom>
              <a:avLst/>
              <a:gdLst>
                <a:gd name="T0" fmla="*/ 543 w 547"/>
                <a:gd name="T1" fmla="*/ 22 h 389"/>
                <a:gd name="T2" fmla="*/ 535 w 547"/>
                <a:gd name="T3" fmla="*/ 12 h 389"/>
                <a:gd name="T4" fmla="*/ 520 w 547"/>
                <a:gd name="T5" fmla="*/ 1 h 389"/>
                <a:gd name="T6" fmla="*/ 506 w 547"/>
                <a:gd name="T7" fmla="*/ 5 h 389"/>
                <a:gd name="T8" fmla="*/ 491 w 547"/>
                <a:gd name="T9" fmla="*/ 15 h 389"/>
                <a:gd name="T10" fmla="*/ 470 w 547"/>
                <a:gd name="T11" fmla="*/ 22 h 389"/>
                <a:gd name="T12" fmla="*/ 457 w 547"/>
                <a:gd name="T13" fmla="*/ 34 h 389"/>
                <a:gd name="T14" fmla="*/ 455 w 547"/>
                <a:gd name="T15" fmla="*/ 35 h 389"/>
                <a:gd name="T16" fmla="*/ 453 w 547"/>
                <a:gd name="T17" fmla="*/ 36 h 389"/>
                <a:gd name="T18" fmla="*/ 250 w 547"/>
                <a:gd name="T19" fmla="*/ 179 h 389"/>
                <a:gd name="T20" fmla="*/ 157 w 547"/>
                <a:gd name="T21" fmla="*/ 241 h 389"/>
                <a:gd name="T22" fmla="*/ 129 w 547"/>
                <a:gd name="T23" fmla="*/ 261 h 389"/>
                <a:gd name="T24" fmla="*/ 47 w 547"/>
                <a:gd name="T25" fmla="*/ 324 h 389"/>
                <a:gd name="T26" fmla="*/ 47 w 547"/>
                <a:gd name="T27" fmla="*/ 324 h 389"/>
                <a:gd name="T28" fmla="*/ 47 w 547"/>
                <a:gd name="T29" fmla="*/ 324 h 389"/>
                <a:gd name="T30" fmla="*/ 47 w 547"/>
                <a:gd name="T31" fmla="*/ 324 h 389"/>
                <a:gd name="T32" fmla="*/ 47 w 547"/>
                <a:gd name="T33" fmla="*/ 324 h 389"/>
                <a:gd name="T34" fmla="*/ 12 w 547"/>
                <a:gd name="T35" fmla="*/ 365 h 389"/>
                <a:gd name="T36" fmla="*/ 6 w 547"/>
                <a:gd name="T37" fmla="*/ 375 h 389"/>
                <a:gd name="T38" fmla="*/ 3 w 547"/>
                <a:gd name="T39" fmla="*/ 388 h 389"/>
                <a:gd name="T40" fmla="*/ 3 w 547"/>
                <a:gd name="T41" fmla="*/ 389 h 389"/>
                <a:gd name="T42" fmla="*/ 27 w 547"/>
                <a:gd name="T43" fmla="*/ 381 h 389"/>
                <a:gd name="T44" fmla="*/ 74 w 547"/>
                <a:gd name="T45" fmla="*/ 364 h 389"/>
                <a:gd name="T46" fmla="*/ 74 w 547"/>
                <a:gd name="T47" fmla="*/ 364 h 389"/>
                <a:gd name="T48" fmla="*/ 176 w 547"/>
                <a:gd name="T49" fmla="*/ 299 h 389"/>
                <a:gd name="T50" fmla="*/ 343 w 547"/>
                <a:gd name="T51" fmla="*/ 183 h 389"/>
                <a:gd name="T52" fmla="*/ 474 w 547"/>
                <a:gd name="T53" fmla="*/ 92 h 389"/>
                <a:gd name="T54" fmla="*/ 495 w 547"/>
                <a:gd name="T55" fmla="*/ 78 h 389"/>
                <a:gd name="T56" fmla="*/ 495 w 547"/>
                <a:gd name="T57" fmla="*/ 78 h 389"/>
                <a:gd name="T58" fmla="*/ 505 w 547"/>
                <a:gd name="T59" fmla="*/ 69 h 389"/>
                <a:gd name="T60" fmla="*/ 521 w 547"/>
                <a:gd name="T61" fmla="*/ 58 h 389"/>
                <a:gd name="T62" fmla="*/ 521 w 547"/>
                <a:gd name="T63" fmla="*/ 56 h 389"/>
                <a:gd name="T64" fmla="*/ 521 w 547"/>
                <a:gd name="T65" fmla="*/ 53 h 389"/>
                <a:gd name="T66" fmla="*/ 541 w 547"/>
                <a:gd name="T67" fmla="*/ 38 h 389"/>
                <a:gd name="T68" fmla="*/ 546 w 547"/>
                <a:gd name="T69" fmla="*/ 28 h 389"/>
                <a:gd name="T70" fmla="*/ 543 w 547"/>
                <a:gd name="T71" fmla="*/ 22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7" h="389">
                  <a:moveTo>
                    <a:pt x="543" y="22"/>
                  </a:moveTo>
                  <a:cubicBezTo>
                    <a:pt x="540" y="19"/>
                    <a:pt x="537" y="15"/>
                    <a:pt x="535" y="12"/>
                  </a:cubicBezTo>
                  <a:cubicBezTo>
                    <a:pt x="531" y="7"/>
                    <a:pt x="526" y="2"/>
                    <a:pt x="520" y="1"/>
                  </a:cubicBezTo>
                  <a:cubicBezTo>
                    <a:pt x="515" y="0"/>
                    <a:pt x="510" y="2"/>
                    <a:pt x="506" y="5"/>
                  </a:cubicBezTo>
                  <a:cubicBezTo>
                    <a:pt x="500" y="8"/>
                    <a:pt x="494" y="11"/>
                    <a:pt x="491" y="15"/>
                  </a:cubicBezTo>
                  <a:cubicBezTo>
                    <a:pt x="482" y="12"/>
                    <a:pt x="477" y="17"/>
                    <a:pt x="470" y="22"/>
                  </a:cubicBezTo>
                  <a:cubicBezTo>
                    <a:pt x="469" y="23"/>
                    <a:pt x="462" y="30"/>
                    <a:pt x="457" y="34"/>
                  </a:cubicBezTo>
                  <a:cubicBezTo>
                    <a:pt x="457" y="34"/>
                    <a:pt x="456" y="34"/>
                    <a:pt x="455" y="35"/>
                  </a:cubicBezTo>
                  <a:cubicBezTo>
                    <a:pt x="455" y="35"/>
                    <a:pt x="454" y="35"/>
                    <a:pt x="453" y="36"/>
                  </a:cubicBezTo>
                  <a:cubicBezTo>
                    <a:pt x="381" y="77"/>
                    <a:pt x="317" y="130"/>
                    <a:pt x="250" y="179"/>
                  </a:cubicBezTo>
                  <a:cubicBezTo>
                    <a:pt x="220" y="201"/>
                    <a:pt x="189" y="222"/>
                    <a:pt x="157" y="241"/>
                  </a:cubicBezTo>
                  <a:cubicBezTo>
                    <a:pt x="148" y="248"/>
                    <a:pt x="138" y="254"/>
                    <a:pt x="129" y="261"/>
                  </a:cubicBezTo>
                  <a:cubicBezTo>
                    <a:pt x="101" y="282"/>
                    <a:pt x="74" y="303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33" y="331"/>
                    <a:pt x="21" y="351"/>
                    <a:pt x="12" y="365"/>
                  </a:cubicBezTo>
                  <a:cubicBezTo>
                    <a:pt x="10" y="369"/>
                    <a:pt x="7" y="373"/>
                    <a:pt x="6" y="375"/>
                  </a:cubicBezTo>
                  <a:cubicBezTo>
                    <a:pt x="3" y="379"/>
                    <a:pt x="0" y="384"/>
                    <a:pt x="3" y="388"/>
                  </a:cubicBezTo>
                  <a:cubicBezTo>
                    <a:pt x="3" y="388"/>
                    <a:pt x="3" y="389"/>
                    <a:pt x="3" y="389"/>
                  </a:cubicBezTo>
                  <a:cubicBezTo>
                    <a:pt x="11" y="386"/>
                    <a:pt x="19" y="383"/>
                    <a:pt x="27" y="381"/>
                  </a:cubicBezTo>
                  <a:cubicBezTo>
                    <a:pt x="43" y="376"/>
                    <a:pt x="59" y="372"/>
                    <a:pt x="74" y="364"/>
                  </a:cubicBezTo>
                  <a:cubicBezTo>
                    <a:pt x="74" y="364"/>
                    <a:pt x="74" y="364"/>
                    <a:pt x="74" y="364"/>
                  </a:cubicBezTo>
                  <a:cubicBezTo>
                    <a:pt x="110" y="346"/>
                    <a:pt x="143" y="321"/>
                    <a:pt x="176" y="299"/>
                  </a:cubicBezTo>
                  <a:cubicBezTo>
                    <a:pt x="232" y="261"/>
                    <a:pt x="287" y="222"/>
                    <a:pt x="343" y="183"/>
                  </a:cubicBezTo>
                  <a:cubicBezTo>
                    <a:pt x="386" y="153"/>
                    <a:pt x="430" y="122"/>
                    <a:pt x="474" y="92"/>
                  </a:cubicBezTo>
                  <a:cubicBezTo>
                    <a:pt x="475" y="91"/>
                    <a:pt x="495" y="77"/>
                    <a:pt x="495" y="78"/>
                  </a:cubicBezTo>
                  <a:cubicBezTo>
                    <a:pt x="495" y="78"/>
                    <a:pt x="495" y="78"/>
                    <a:pt x="495" y="78"/>
                  </a:cubicBezTo>
                  <a:cubicBezTo>
                    <a:pt x="499" y="75"/>
                    <a:pt x="502" y="72"/>
                    <a:pt x="505" y="69"/>
                  </a:cubicBezTo>
                  <a:cubicBezTo>
                    <a:pt x="507" y="68"/>
                    <a:pt x="520" y="57"/>
                    <a:pt x="521" y="58"/>
                  </a:cubicBezTo>
                  <a:cubicBezTo>
                    <a:pt x="521" y="57"/>
                    <a:pt x="521" y="57"/>
                    <a:pt x="521" y="56"/>
                  </a:cubicBezTo>
                  <a:cubicBezTo>
                    <a:pt x="521" y="55"/>
                    <a:pt x="521" y="54"/>
                    <a:pt x="521" y="53"/>
                  </a:cubicBezTo>
                  <a:cubicBezTo>
                    <a:pt x="529" y="49"/>
                    <a:pt x="535" y="44"/>
                    <a:pt x="541" y="38"/>
                  </a:cubicBezTo>
                  <a:cubicBezTo>
                    <a:pt x="544" y="35"/>
                    <a:pt x="547" y="32"/>
                    <a:pt x="546" y="28"/>
                  </a:cubicBezTo>
                  <a:cubicBezTo>
                    <a:pt x="546" y="26"/>
                    <a:pt x="544" y="24"/>
                    <a:pt x="543" y="22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43"/>
            <p:cNvSpPr/>
            <p:nvPr/>
          </p:nvSpPr>
          <p:spPr bwMode="auto">
            <a:xfrm>
              <a:off x="10523538" y="719138"/>
              <a:ext cx="2441575" cy="1466850"/>
            </a:xfrm>
            <a:custGeom>
              <a:avLst/>
              <a:gdLst>
                <a:gd name="T0" fmla="*/ 570 w 574"/>
                <a:gd name="T1" fmla="*/ 24 h 345"/>
                <a:gd name="T2" fmla="*/ 563 w 574"/>
                <a:gd name="T3" fmla="*/ 13 h 345"/>
                <a:gd name="T4" fmla="*/ 549 w 574"/>
                <a:gd name="T5" fmla="*/ 1 h 345"/>
                <a:gd name="T6" fmla="*/ 535 w 574"/>
                <a:gd name="T7" fmla="*/ 4 h 345"/>
                <a:gd name="T8" fmla="*/ 519 w 574"/>
                <a:gd name="T9" fmla="*/ 12 h 345"/>
                <a:gd name="T10" fmla="*/ 498 w 574"/>
                <a:gd name="T11" fmla="*/ 18 h 345"/>
                <a:gd name="T12" fmla="*/ 484 w 574"/>
                <a:gd name="T13" fmla="*/ 29 h 345"/>
                <a:gd name="T14" fmla="*/ 482 w 574"/>
                <a:gd name="T15" fmla="*/ 29 h 345"/>
                <a:gd name="T16" fmla="*/ 480 w 574"/>
                <a:gd name="T17" fmla="*/ 30 h 345"/>
                <a:gd name="T18" fmla="*/ 285 w 574"/>
                <a:gd name="T19" fmla="*/ 144 h 345"/>
                <a:gd name="T20" fmla="*/ 266 w 574"/>
                <a:gd name="T21" fmla="*/ 156 h 345"/>
                <a:gd name="T22" fmla="*/ 227 w 574"/>
                <a:gd name="T23" fmla="*/ 179 h 345"/>
                <a:gd name="T24" fmla="*/ 168 w 574"/>
                <a:gd name="T25" fmla="*/ 211 h 345"/>
                <a:gd name="T26" fmla="*/ 109 w 574"/>
                <a:gd name="T27" fmla="*/ 247 h 345"/>
                <a:gd name="T28" fmla="*/ 51 w 574"/>
                <a:gd name="T29" fmla="*/ 284 h 345"/>
                <a:gd name="T30" fmla="*/ 51 w 574"/>
                <a:gd name="T31" fmla="*/ 285 h 345"/>
                <a:gd name="T32" fmla="*/ 13 w 574"/>
                <a:gd name="T33" fmla="*/ 323 h 345"/>
                <a:gd name="T34" fmla="*/ 6 w 574"/>
                <a:gd name="T35" fmla="*/ 332 h 345"/>
                <a:gd name="T36" fmla="*/ 2 w 574"/>
                <a:gd name="T37" fmla="*/ 345 h 345"/>
                <a:gd name="T38" fmla="*/ 2 w 574"/>
                <a:gd name="T39" fmla="*/ 345 h 345"/>
                <a:gd name="T40" fmla="*/ 27 w 574"/>
                <a:gd name="T41" fmla="*/ 339 h 345"/>
                <a:gd name="T42" fmla="*/ 76 w 574"/>
                <a:gd name="T43" fmla="*/ 326 h 345"/>
                <a:gd name="T44" fmla="*/ 76 w 574"/>
                <a:gd name="T45" fmla="*/ 327 h 345"/>
                <a:gd name="T46" fmla="*/ 182 w 574"/>
                <a:gd name="T47" fmla="*/ 270 h 345"/>
                <a:gd name="T48" fmla="*/ 358 w 574"/>
                <a:gd name="T49" fmla="*/ 168 h 345"/>
                <a:gd name="T50" fmla="*/ 496 w 574"/>
                <a:gd name="T51" fmla="*/ 88 h 345"/>
                <a:gd name="T52" fmla="*/ 518 w 574"/>
                <a:gd name="T53" fmla="*/ 76 h 345"/>
                <a:gd name="T54" fmla="*/ 518 w 574"/>
                <a:gd name="T55" fmla="*/ 75 h 345"/>
                <a:gd name="T56" fmla="*/ 529 w 574"/>
                <a:gd name="T57" fmla="*/ 68 h 345"/>
                <a:gd name="T58" fmla="*/ 545 w 574"/>
                <a:gd name="T59" fmla="*/ 58 h 345"/>
                <a:gd name="T60" fmla="*/ 546 w 574"/>
                <a:gd name="T61" fmla="*/ 56 h 345"/>
                <a:gd name="T62" fmla="*/ 546 w 574"/>
                <a:gd name="T63" fmla="*/ 53 h 345"/>
                <a:gd name="T64" fmla="*/ 568 w 574"/>
                <a:gd name="T65" fmla="*/ 39 h 345"/>
                <a:gd name="T66" fmla="*/ 573 w 574"/>
                <a:gd name="T67" fmla="*/ 30 h 345"/>
                <a:gd name="T68" fmla="*/ 570 w 574"/>
                <a:gd name="T69" fmla="*/ 2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4" h="345">
                  <a:moveTo>
                    <a:pt x="570" y="24"/>
                  </a:moveTo>
                  <a:cubicBezTo>
                    <a:pt x="568" y="20"/>
                    <a:pt x="565" y="17"/>
                    <a:pt x="563" y="13"/>
                  </a:cubicBezTo>
                  <a:cubicBezTo>
                    <a:pt x="559" y="8"/>
                    <a:pt x="555" y="2"/>
                    <a:pt x="549" y="1"/>
                  </a:cubicBezTo>
                  <a:cubicBezTo>
                    <a:pt x="544" y="0"/>
                    <a:pt x="539" y="2"/>
                    <a:pt x="535" y="4"/>
                  </a:cubicBezTo>
                  <a:cubicBezTo>
                    <a:pt x="529" y="6"/>
                    <a:pt x="522" y="9"/>
                    <a:pt x="519" y="12"/>
                  </a:cubicBezTo>
                  <a:cubicBezTo>
                    <a:pt x="511" y="9"/>
                    <a:pt x="505" y="14"/>
                    <a:pt x="498" y="18"/>
                  </a:cubicBezTo>
                  <a:cubicBezTo>
                    <a:pt x="496" y="19"/>
                    <a:pt x="489" y="25"/>
                    <a:pt x="484" y="29"/>
                  </a:cubicBezTo>
                  <a:cubicBezTo>
                    <a:pt x="484" y="29"/>
                    <a:pt x="483" y="29"/>
                    <a:pt x="482" y="29"/>
                  </a:cubicBezTo>
                  <a:cubicBezTo>
                    <a:pt x="481" y="29"/>
                    <a:pt x="480" y="30"/>
                    <a:pt x="480" y="30"/>
                  </a:cubicBezTo>
                  <a:cubicBezTo>
                    <a:pt x="412" y="62"/>
                    <a:pt x="349" y="104"/>
                    <a:pt x="285" y="144"/>
                  </a:cubicBezTo>
                  <a:cubicBezTo>
                    <a:pt x="279" y="148"/>
                    <a:pt x="272" y="152"/>
                    <a:pt x="266" y="156"/>
                  </a:cubicBezTo>
                  <a:cubicBezTo>
                    <a:pt x="253" y="164"/>
                    <a:pt x="240" y="171"/>
                    <a:pt x="227" y="179"/>
                  </a:cubicBezTo>
                  <a:cubicBezTo>
                    <a:pt x="208" y="190"/>
                    <a:pt x="188" y="201"/>
                    <a:pt x="168" y="211"/>
                  </a:cubicBezTo>
                  <a:cubicBezTo>
                    <a:pt x="148" y="222"/>
                    <a:pt x="129" y="234"/>
                    <a:pt x="109" y="247"/>
                  </a:cubicBezTo>
                  <a:cubicBezTo>
                    <a:pt x="90" y="259"/>
                    <a:pt x="70" y="272"/>
                    <a:pt x="51" y="284"/>
                  </a:cubicBezTo>
                  <a:cubicBezTo>
                    <a:pt x="51" y="284"/>
                    <a:pt x="51" y="284"/>
                    <a:pt x="51" y="285"/>
                  </a:cubicBezTo>
                  <a:cubicBezTo>
                    <a:pt x="37" y="290"/>
                    <a:pt x="23" y="309"/>
                    <a:pt x="13" y="323"/>
                  </a:cubicBezTo>
                  <a:cubicBezTo>
                    <a:pt x="11" y="326"/>
                    <a:pt x="8" y="329"/>
                    <a:pt x="6" y="332"/>
                  </a:cubicBezTo>
                  <a:cubicBezTo>
                    <a:pt x="3" y="336"/>
                    <a:pt x="0" y="341"/>
                    <a:pt x="2" y="345"/>
                  </a:cubicBezTo>
                  <a:cubicBezTo>
                    <a:pt x="2" y="345"/>
                    <a:pt x="2" y="345"/>
                    <a:pt x="2" y="345"/>
                  </a:cubicBezTo>
                  <a:cubicBezTo>
                    <a:pt x="11" y="343"/>
                    <a:pt x="19" y="341"/>
                    <a:pt x="27" y="339"/>
                  </a:cubicBezTo>
                  <a:cubicBezTo>
                    <a:pt x="43" y="336"/>
                    <a:pt x="60" y="333"/>
                    <a:pt x="76" y="326"/>
                  </a:cubicBezTo>
                  <a:cubicBezTo>
                    <a:pt x="76" y="326"/>
                    <a:pt x="76" y="326"/>
                    <a:pt x="76" y="327"/>
                  </a:cubicBezTo>
                  <a:cubicBezTo>
                    <a:pt x="112" y="311"/>
                    <a:pt x="147" y="289"/>
                    <a:pt x="182" y="270"/>
                  </a:cubicBezTo>
                  <a:cubicBezTo>
                    <a:pt x="241" y="236"/>
                    <a:pt x="299" y="202"/>
                    <a:pt x="358" y="168"/>
                  </a:cubicBezTo>
                  <a:cubicBezTo>
                    <a:pt x="404" y="141"/>
                    <a:pt x="450" y="114"/>
                    <a:pt x="496" y="88"/>
                  </a:cubicBezTo>
                  <a:cubicBezTo>
                    <a:pt x="497" y="87"/>
                    <a:pt x="518" y="75"/>
                    <a:pt x="518" y="76"/>
                  </a:cubicBezTo>
                  <a:cubicBezTo>
                    <a:pt x="518" y="76"/>
                    <a:pt x="518" y="76"/>
                    <a:pt x="518" y="75"/>
                  </a:cubicBezTo>
                  <a:cubicBezTo>
                    <a:pt x="522" y="73"/>
                    <a:pt x="525" y="71"/>
                    <a:pt x="529" y="68"/>
                  </a:cubicBezTo>
                  <a:cubicBezTo>
                    <a:pt x="531" y="67"/>
                    <a:pt x="545" y="57"/>
                    <a:pt x="545" y="58"/>
                  </a:cubicBezTo>
                  <a:cubicBezTo>
                    <a:pt x="546" y="57"/>
                    <a:pt x="546" y="56"/>
                    <a:pt x="546" y="56"/>
                  </a:cubicBezTo>
                  <a:cubicBezTo>
                    <a:pt x="546" y="55"/>
                    <a:pt x="546" y="54"/>
                    <a:pt x="546" y="53"/>
                  </a:cubicBezTo>
                  <a:cubicBezTo>
                    <a:pt x="554" y="49"/>
                    <a:pt x="561" y="45"/>
                    <a:pt x="568" y="39"/>
                  </a:cubicBezTo>
                  <a:cubicBezTo>
                    <a:pt x="571" y="37"/>
                    <a:pt x="574" y="34"/>
                    <a:pt x="573" y="30"/>
                  </a:cubicBezTo>
                  <a:cubicBezTo>
                    <a:pt x="573" y="28"/>
                    <a:pt x="572" y="26"/>
                    <a:pt x="570" y="24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44"/>
            <p:cNvSpPr/>
            <p:nvPr/>
          </p:nvSpPr>
          <p:spPr bwMode="auto">
            <a:xfrm>
              <a:off x="10090151" y="-4763"/>
              <a:ext cx="1930400" cy="2097088"/>
            </a:xfrm>
            <a:custGeom>
              <a:avLst/>
              <a:gdLst>
                <a:gd name="T0" fmla="*/ 289 w 454"/>
                <a:gd name="T1" fmla="*/ 217 h 493"/>
                <a:gd name="T2" fmla="*/ 397 w 454"/>
                <a:gd name="T3" fmla="*/ 99 h 493"/>
                <a:gd name="T4" fmla="*/ 414 w 454"/>
                <a:gd name="T5" fmla="*/ 81 h 493"/>
                <a:gd name="T6" fmla="*/ 414 w 454"/>
                <a:gd name="T7" fmla="*/ 80 h 493"/>
                <a:gd name="T8" fmla="*/ 422 w 454"/>
                <a:gd name="T9" fmla="*/ 70 h 493"/>
                <a:gd name="T10" fmla="*/ 435 w 454"/>
                <a:gd name="T11" fmla="*/ 55 h 493"/>
                <a:gd name="T12" fmla="*/ 435 w 454"/>
                <a:gd name="T13" fmla="*/ 53 h 493"/>
                <a:gd name="T14" fmla="*/ 434 w 454"/>
                <a:gd name="T15" fmla="*/ 50 h 493"/>
                <a:gd name="T16" fmla="*/ 450 w 454"/>
                <a:gd name="T17" fmla="*/ 31 h 493"/>
                <a:gd name="T18" fmla="*/ 453 w 454"/>
                <a:gd name="T19" fmla="*/ 20 h 493"/>
                <a:gd name="T20" fmla="*/ 448 w 454"/>
                <a:gd name="T21" fmla="*/ 15 h 493"/>
                <a:gd name="T22" fmla="*/ 438 w 454"/>
                <a:gd name="T23" fmla="*/ 7 h 493"/>
                <a:gd name="T24" fmla="*/ 421 w 454"/>
                <a:gd name="T25" fmla="*/ 0 h 493"/>
                <a:gd name="T26" fmla="*/ 408 w 454"/>
                <a:gd name="T27" fmla="*/ 7 h 493"/>
                <a:gd name="T28" fmla="*/ 396 w 454"/>
                <a:gd name="T29" fmla="*/ 20 h 493"/>
                <a:gd name="T30" fmla="*/ 378 w 454"/>
                <a:gd name="T31" fmla="*/ 31 h 493"/>
                <a:gd name="T32" fmla="*/ 368 w 454"/>
                <a:gd name="T33" fmla="*/ 46 h 493"/>
                <a:gd name="T34" fmla="*/ 366 w 454"/>
                <a:gd name="T35" fmla="*/ 47 h 493"/>
                <a:gd name="T36" fmla="*/ 364 w 454"/>
                <a:gd name="T37" fmla="*/ 49 h 493"/>
                <a:gd name="T38" fmla="*/ 332 w 454"/>
                <a:gd name="T39" fmla="*/ 80 h 493"/>
                <a:gd name="T40" fmla="*/ 316 w 454"/>
                <a:gd name="T41" fmla="*/ 97 h 493"/>
                <a:gd name="T42" fmla="*/ 286 w 454"/>
                <a:gd name="T43" fmla="*/ 130 h 493"/>
                <a:gd name="T44" fmla="*/ 256 w 454"/>
                <a:gd name="T45" fmla="*/ 164 h 493"/>
                <a:gd name="T46" fmla="*/ 120 w 454"/>
                <a:gd name="T47" fmla="*/ 314 h 493"/>
                <a:gd name="T48" fmla="*/ 75 w 454"/>
                <a:gd name="T49" fmla="*/ 367 h 493"/>
                <a:gd name="T50" fmla="*/ 31 w 454"/>
                <a:gd name="T51" fmla="*/ 420 h 493"/>
                <a:gd name="T52" fmla="*/ 31 w 454"/>
                <a:gd name="T53" fmla="*/ 420 h 493"/>
                <a:gd name="T54" fmla="*/ 32 w 454"/>
                <a:gd name="T55" fmla="*/ 420 h 493"/>
                <a:gd name="T56" fmla="*/ 6 w 454"/>
                <a:gd name="T57" fmla="*/ 468 h 493"/>
                <a:gd name="T58" fmla="*/ 3 w 454"/>
                <a:gd name="T59" fmla="*/ 479 h 493"/>
                <a:gd name="T60" fmla="*/ 2 w 454"/>
                <a:gd name="T61" fmla="*/ 492 h 493"/>
                <a:gd name="T62" fmla="*/ 3 w 454"/>
                <a:gd name="T63" fmla="*/ 493 h 493"/>
                <a:gd name="T64" fmla="*/ 25 w 454"/>
                <a:gd name="T65" fmla="*/ 479 h 493"/>
                <a:gd name="T66" fmla="*/ 67 w 454"/>
                <a:gd name="T67" fmla="*/ 452 h 493"/>
                <a:gd name="T68" fmla="*/ 67 w 454"/>
                <a:gd name="T69" fmla="*/ 453 h 493"/>
                <a:gd name="T70" fmla="*/ 152 w 454"/>
                <a:gd name="T71" fmla="*/ 367 h 493"/>
                <a:gd name="T72" fmla="*/ 289 w 454"/>
                <a:gd name="T73" fmla="*/ 217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4" h="493">
                  <a:moveTo>
                    <a:pt x="289" y="217"/>
                  </a:moveTo>
                  <a:cubicBezTo>
                    <a:pt x="325" y="178"/>
                    <a:pt x="360" y="138"/>
                    <a:pt x="397" y="99"/>
                  </a:cubicBezTo>
                  <a:cubicBezTo>
                    <a:pt x="398" y="98"/>
                    <a:pt x="414" y="80"/>
                    <a:pt x="414" y="81"/>
                  </a:cubicBezTo>
                  <a:cubicBezTo>
                    <a:pt x="414" y="81"/>
                    <a:pt x="414" y="81"/>
                    <a:pt x="414" y="80"/>
                  </a:cubicBezTo>
                  <a:cubicBezTo>
                    <a:pt x="417" y="77"/>
                    <a:pt x="420" y="74"/>
                    <a:pt x="422" y="70"/>
                  </a:cubicBezTo>
                  <a:cubicBezTo>
                    <a:pt x="423" y="69"/>
                    <a:pt x="434" y="55"/>
                    <a:pt x="435" y="55"/>
                  </a:cubicBezTo>
                  <a:cubicBezTo>
                    <a:pt x="435" y="55"/>
                    <a:pt x="435" y="54"/>
                    <a:pt x="435" y="53"/>
                  </a:cubicBezTo>
                  <a:cubicBezTo>
                    <a:pt x="435" y="52"/>
                    <a:pt x="434" y="51"/>
                    <a:pt x="434" y="50"/>
                  </a:cubicBezTo>
                  <a:cubicBezTo>
                    <a:pt x="440" y="45"/>
                    <a:pt x="446" y="38"/>
                    <a:pt x="450" y="31"/>
                  </a:cubicBezTo>
                  <a:cubicBezTo>
                    <a:pt x="453" y="28"/>
                    <a:pt x="454" y="24"/>
                    <a:pt x="453" y="20"/>
                  </a:cubicBezTo>
                  <a:cubicBezTo>
                    <a:pt x="452" y="18"/>
                    <a:pt x="450" y="17"/>
                    <a:pt x="448" y="15"/>
                  </a:cubicBezTo>
                  <a:cubicBezTo>
                    <a:pt x="445" y="13"/>
                    <a:pt x="442" y="10"/>
                    <a:pt x="438" y="7"/>
                  </a:cubicBezTo>
                  <a:cubicBezTo>
                    <a:pt x="433" y="4"/>
                    <a:pt x="428" y="0"/>
                    <a:pt x="421" y="0"/>
                  </a:cubicBezTo>
                  <a:cubicBezTo>
                    <a:pt x="416" y="0"/>
                    <a:pt x="412" y="4"/>
                    <a:pt x="408" y="7"/>
                  </a:cubicBezTo>
                  <a:cubicBezTo>
                    <a:pt x="404" y="11"/>
                    <a:pt x="398" y="15"/>
                    <a:pt x="396" y="20"/>
                  </a:cubicBezTo>
                  <a:cubicBezTo>
                    <a:pt x="387" y="19"/>
                    <a:pt x="383" y="25"/>
                    <a:pt x="378" y="31"/>
                  </a:cubicBezTo>
                  <a:cubicBezTo>
                    <a:pt x="376" y="33"/>
                    <a:pt x="371" y="41"/>
                    <a:pt x="368" y="46"/>
                  </a:cubicBezTo>
                  <a:cubicBezTo>
                    <a:pt x="367" y="46"/>
                    <a:pt x="366" y="47"/>
                    <a:pt x="366" y="47"/>
                  </a:cubicBezTo>
                  <a:cubicBezTo>
                    <a:pt x="365" y="48"/>
                    <a:pt x="364" y="48"/>
                    <a:pt x="364" y="49"/>
                  </a:cubicBezTo>
                  <a:cubicBezTo>
                    <a:pt x="353" y="59"/>
                    <a:pt x="342" y="70"/>
                    <a:pt x="332" y="80"/>
                  </a:cubicBezTo>
                  <a:cubicBezTo>
                    <a:pt x="326" y="86"/>
                    <a:pt x="321" y="91"/>
                    <a:pt x="316" y="97"/>
                  </a:cubicBezTo>
                  <a:cubicBezTo>
                    <a:pt x="306" y="108"/>
                    <a:pt x="296" y="119"/>
                    <a:pt x="286" y="130"/>
                  </a:cubicBezTo>
                  <a:cubicBezTo>
                    <a:pt x="276" y="141"/>
                    <a:pt x="266" y="153"/>
                    <a:pt x="256" y="164"/>
                  </a:cubicBezTo>
                  <a:cubicBezTo>
                    <a:pt x="212" y="216"/>
                    <a:pt x="169" y="268"/>
                    <a:pt x="120" y="314"/>
                  </a:cubicBezTo>
                  <a:cubicBezTo>
                    <a:pt x="105" y="332"/>
                    <a:pt x="90" y="349"/>
                    <a:pt x="75" y="367"/>
                  </a:cubicBezTo>
                  <a:cubicBezTo>
                    <a:pt x="60" y="384"/>
                    <a:pt x="46" y="402"/>
                    <a:pt x="31" y="420"/>
                  </a:cubicBezTo>
                  <a:cubicBezTo>
                    <a:pt x="31" y="420"/>
                    <a:pt x="31" y="420"/>
                    <a:pt x="31" y="420"/>
                  </a:cubicBezTo>
                  <a:cubicBezTo>
                    <a:pt x="31" y="420"/>
                    <a:pt x="31" y="420"/>
                    <a:pt x="32" y="420"/>
                  </a:cubicBezTo>
                  <a:cubicBezTo>
                    <a:pt x="19" y="430"/>
                    <a:pt x="12" y="452"/>
                    <a:pt x="6" y="468"/>
                  </a:cubicBezTo>
                  <a:cubicBezTo>
                    <a:pt x="5" y="472"/>
                    <a:pt x="4" y="476"/>
                    <a:pt x="3" y="479"/>
                  </a:cubicBezTo>
                  <a:cubicBezTo>
                    <a:pt x="1" y="483"/>
                    <a:pt x="0" y="489"/>
                    <a:pt x="2" y="492"/>
                  </a:cubicBezTo>
                  <a:cubicBezTo>
                    <a:pt x="3" y="492"/>
                    <a:pt x="3" y="492"/>
                    <a:pt x="3" y="493"/>
                  </a:cubicBezTo>
                  <a:cubicBezTo>
                    <a:pt x="10" y="488"/>
                    <a:pt x="17" y="484"/>
                    <a:pt x="25" y="479"/>
                  </a:cubicBezTo>
                  <a:cubicBezTo>
                    <a:pt x="39" y="471"/>
                    <a:pt x="54" y="463"/>
                    <a:pt x="67" y="452"/>
                  </a:cubicBezTo>
                  <a:cubicBezTo>
                    <a:pt x="67" y="452"/>
                    <a:pt x="67" y="453"/>
                    <a:pt x="67" y="453"/>
                  </a:cubicBezTo>
                  <a:cubicBezTo>
                    <a:pt x="98" y="427"/>
                    <a:pt x="124" y="396"/>
                    <a:pt x="152" y="367"/>
                  </a:cubicBezTo>
                  <a:cubicBezTo>
                    <a:pt x="198" y="317"/>
                    <a:pt x="243" y="267"/>
                    <a:pt x="289" y="217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45"/>
            <p:cNvSpPr/>
            <p:nvPr/>
          </p:nvSpPr>
          <p:spPr bwMode="auto">
            <a:xfrm>
              <a:off x="12760326" y="1058863"/>
              <a:ext cx="268288" cy="238125"/>
            </a:xfrm>
            <a:custGeom>
              <a:avLst/>
              <a:gdLst>
                <a:gd name="T0" fmla="*/ 22 w 63"/>
                <a:gd name="T1" fmla="*/ 5 h 56"/>
                <a:gd name="T2" fmla="*/ 36 w 63"/>
                <a:gd name="T3" fmla="*/ 1 h 56"/>
                <a:gd name="T4" fmla="*/ 51 w 63"/>
                <a:gd name="T5" fmla="*/ 12 h 56"/>
                <a:gd name="T6" fmla="*/ 59 w 63"/>
                <a:gd name="T7" fmla="*/ 22 h 56"/>
                <a:gd name="T8" fmla="*/ 62 w 63"/>
                <a:gd name="T9" fmla="*/ 28 h 56"/>
                <a:gd name="T10" fmla="*/ 57 w 63"/>
                <a:gd name="T11" fmla="*/ 38 h 56"/>
                <a:gd name="T12" fmla="*/ 32 w 63"/>
                <a:gd name="T13" fmla="*/ 56 h 56"/>
                <a:gd name="T14" fmla="*/ 6 w 63"/>
                <a:gd name="T15" fmla="*/ 25 h 56"/>
                <a:gd name="T16" fmla="*/ 22 w 63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56">
                  <a:moveTo>
                    <a:pt x="22" y="5"/>
                  </a:moveTo>
                  <a:cubicBezTo>
                    <a:pt x="26" y="2"/>
                    <a:pt x="31" y="0"/>
                    <a:pt x="36" y="1"/>
                  </a:cubicBezTo>
                  <a:cubicBezTo>
                    <a:pt x="42" y="2"/>
                    <a:pt x="47" y="7"/>
                    <a:pt x="51" y="12"/>
                  </a:cubicBezTo>
                  <a:cubicBezTo>
                    <a:pt x="53" y="15"/>
                    <a:pt x="56" y="19"/>
                    <a:pt x="59" y="22"/>
                  </a:cubicBezTo>
                  <a:cubicBezTo>
                    <a:pt x="60" y="24"/>
                    <a:pt x="62" y="26"/>
                    <a:pt x="62" y="28"/>
                  </a:cubicBezTo>
                  <a:cubicBezTo>
                    <a:pt x="63" y="32"/>
                    <a:pt x="60" y="35"/>
                    <a:pt x="57" y="38"/>
                  </a:cubicBezTo>
                  <a:cubicBezTo>
                    <a:pt x="50" y="45"/>
                    <a:pt x="42" y="51"/>
                    <a:pt x="32" y="56"/>
                  </a:cubicBezTo>
                  <a:cubicBezTo>
                    <a:pt x="34" y="55"/>
                    <a:pt x="8" y="28"/>
                    <a:pt x="6" y="25"/>
                  </a:cubicBezTo>
                  <a:cubicBezTo>
                    <a:pt x="0" y="15"/>
                    <a:pt x="13" y="10"/>
                    <a:pt x="22" y="5"/>
                  </a:cubicBezTo>
                  <a:close/>
                </a:path>
              </a:pathLst>
            </a:custGeom>
            <a:solidFill>
              <a:srgbClr val="F5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46"/>
            <p:cNvSpPr/>
            <p:nvPr/>
          </p:nvSpPr>
          <p:spPr bwMode="auto">
            <a:xfrm>
              <a:off x="10702926" y="2365375"/>
              <a:ext cx="357188" cy="347663"/>
            </a:xfrm>
            <a:custGeom>
              <a:avLst/>
              <a:gdLst>
                <a:gd name="T0" fmla="*/ 79 w 84"/>
                <a:gd name="T1" fmla="*/ 54 h 82"/>
                <a:gd name="T2" fmla="*/ 27 w 84"/>
                <a:gd name="T3" fmla="*/ 74 h 82"/>
                <a:gd name="T4" fmla="*/ 3 w 84"/>
                <a:gd name="T5" fmla="*/ 82 h 82"/>
                <a:gd name="T6" fmla="*/ 3 w 84"/>
                <a:gd name="T7" fmla="*/ 81 h 82"/>
                <a:gd name="T8" fmla="*/ 6 w 84"/>
                <a:gd name="T9" fmla="*/ 68 h 82"/>
                <a:gd name="T10" fmla="*/ 12 w 84"/>
                <a:gd name="T11" fmla="*/ 58 h 82"/>
                <a:gd name="T12" fmla="*/ 72 w 84"/>
                <a:gd name="T13" fmla="*/ 21 h 82"/>
                <a:gd name="T14" fmla="*/ 84 w 84"/>
                <a:gd name="T15" fmla="*/ 48 h 82"/>
                <a:gd name="T16" fmla="*/ 82 w 84"/>
                <a:gd name="T17" fmla="*/ 52 h 82"/>
                <a:gd name="T18" fmla="*/ 79 w 84"/>
                <a:gd name="T19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2">
                  <a:moveTo>
                    <a:pt x="79" y="54"/>
                  </a:moveTo>
                  <a:cubicBezTo>
                    <a:pt x="63" y="64"/>
                    <a:pt x="45" y="68"/>
                    <a:pt x="27" y="74"/>
                  </a:cubicBezTo>
                  <a:cubicBezTo>
                    <a:pt x="19" y="76"/>
                    <a:pt x="11" y="79"/>
                    <a:pt x="3" y="82"/>
                  </a:cubicBezTo>
                  <a:cubicBezTo>
                    <a:pt x="3" y="82"/>
                    <a:pt x="3" y="81"/>
                    <a:pt x="3" y="81"/>
                  </a:cubicBezTo>
                  <a:cubicBezTo>
                    <a:pt x="0" y="77"/>
                    <a:pt x="3" y="72"/>
                    <a:pt x="6" y="68"/>
                  </a:cubicBezTo>
                  <a:cubicBezTo>
                    <a:pt x="7" y="66"/>
                    <a:pt x="10" y="62"/>
                    <a:pt x="12" y="58"/>
                  </a:cubicBezTo>
                  <a:cubicBezTo>
                    <a:pt x="26" y="36"/>
                    <a:pt x="48" y="0"/>
                    <a:pt x="72" y="21"/>
                  </a:cubicBezTo>
                  <a:cubicBezTo>
                    <a:pt x="80" y="27"/>
                    <a:pt x="84" y="38"/>
                    <a:pt x="84" y="48"/>
                  </a:cubicBezTo>
                  <a:cubicBezTo>
                    <a:pt x="83" y="50"/>
                    <a:pt x="83" y="51"/>
                    <a:pt x="82" y="52"/>
                  </a:cubicBezTo>
                  <a:cubicBezTo>
                    <a:pt x="82" y="53"/>
                    <a:pt x="81" y="54"/>
                    <a:pt x="79" y="54"/>
                  </a:cubicBezTo>
                  <a:close/>
                </a:path>
              </a:pathLst>
            </a:custGeom>
            <a:solidFill>
              <a:srgbClr val="EDD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47"/>
            <p:cNvSpPr/>
            <p:nvPr/>
          </p:nvSpPr>
          <p:spPr bwMode="auto">
            <a:xfrm>
              <a:off x="10902951" y="1203325"/>
              <a:ext cx="1905000" cy="1403350"/>
            </a:xfrm>
            <a:custGeom>
              <a:avLst/>
              <a:gdLst>
                <a:gd name="T0" fmla="*/ 408 w 448"/>
                <a:gd name="T1" fmla="*/ 1 h 330"/>
                <a:gd name="T2" fmla="*/ 413 w 448"/>
                <a:gd name="T3" fmla="*/ 0 h 330"/>
                <a:gd name="T4" fmla="*/ 419 w 448"/>
                <a:gd name="T5" fmla="*/ 5 h 330"/>
                <a:gd name="T6" fmla="*/ 448 w 448"/>
                <a:gd name="T7" fmla="*/ 44 h 330"/>
                <a:gd name="T8" fmla="*/ 427 w 448"/>
                <a:gd name="T9" fmla="*/ 58 h 330"/>
                <a:gd name="T10" fmla="*/ 296 w 448"/>
                <a:gd name="T11" fmla="*/ 149 h 330"/>
                <a:gd name="T12" fmla="*/ 129 w 448"/>
                <a:gd name="T13" fmla="*/ 265 h 330"/>
                <a:gd name="T14" fmla="*/ 27 w 448"/>
                <a:gd name="T15" fmla="*/ 330 h 330"/>
                <a:gd name="T16" fmla="*/ 26 w 448"/>
                <a:gd name="T17" fmla="*/ 314 h 330"/>
                <a:gd name="T18" fmla="*/ 15 w 448"/>
                <a:gd name="T19" fmla="*/ 309 h 330"/>
                <a:gd name="T20" fmla="*/ 19 w 448"/>
                <a:gd name="T21" fmla="*/ 302 h 330"/>
                <a:gd name="T22" fmla="*/ 17 w 448"/>
                <a:gd name="T23" fmla="*/ 294 h 330"/>
                <a:gd name="T24" fmla="*/ 0 w 448"/>
                <a:gd name="T25" fmla="*/ 290 h 330"/>
                <a:gd name="T26" fmla="*/ 110 w 448"/>
                <a:gd name="T27" fmla="*/ 207 h 330"/>
                <a:gd name="T28" fmla="*/ 406 w 448"/>
                <a:gd name="T29" fmla="*/ 2 h 330"/>
                <a:gd name="T30" fmla="*/ 408 w 448"/>
                <a:gd name="T31" fmla="*/ 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" h="330">
                  <a:moveTo>
                    <a:pt x="408" y="1"/>
                  </a:moveTo>
                  <a:cubicBezTo>
                    <a:pt x="410" y="0"/>
                    <a:pt x="411" y="0"/>
                    <a:pt x="413" y="0"/>
                  </a:cubicBezTo>
                  <a:cubicBezTo>
                    <a:pt x="415" y="0"/>
                    <a:pt x="417" y="3"/>
                    <a:pt x="419" y="5"/>
                  </a:cubicBezTo>
                  <a:cubicBezTo>
                    <a:pt x="428" y="18"/>
                    <a:pt x="439" y="32"/>
                    <a:pt x="448" y="44"/>
                  </a:cubicBezTo>
                  <a:cubicBezTo>
                    <a:pt x="448" y="43"/>
                    <a:pt x="428" y="57"/>
                    <a:pt x="427" y="58"/>
                  </a:cubicBezTo>
                  <a:cubicBezTo>
                    <a:pt x="383" y="88"/>
                    <a:pt x="339" y="119"/>
                    <a:pt x="296" y="149"/>
                  </a:cubicBezTo>
                  <a:cubicBezTo>
                    <a:pt x="240" y="188"/>
                    <a:pt x="185" y="227"/>
                    <a:pt x="129" y="265"/>
                  </a:cubicBezTo>
                  <a:cubicBezTo>
                    <a:pt x="96" y="287"/>
                    <a:pt x="63" y="312"/>
                    <a:pt x="27" y="330"/>
                  </a:cubicBezTo>
                  <a:cubicBezTo>
                    <a:pt x="28" y="324"/>
                    <a:pt x="30" y="319"/>
                    <a:pt x="26" y="314"/>
                  </a:cubicBezTo>
                  <a:cubicBezTo>
                    <a:pt x="24" y="310"/>
                    <a:pt x="19" y="308"/>
                    <a:pt x="15" y="309"/>
                  </a:cubicBezTo>
                  <a:cubicBezTo>
                    <a:pt x="16" y="306"/>
                    <a:pt x="18" y="304"/>
                    <a:pt x="19" y="302"/>
                  </a:cubicBezTo>
                  <a:cubicBezTo>
                    <a:pt x="19" y="299"/>
                    <a:pt x="19" y="296"/>
                    <a:pt x="17" y="294"/>
                  </a:cubicBezTo>
                  <a:cubicBezTo>
                    <a:pt x="13" y="290"/>
                    <a:pt x="5" y="293"/>
                    <a:pt x="0" y="290"/>
                  </a:cubicBezTo>
                  <a:cubicBezTo>
                    <a:pt x="36" y="262"/>
                    <a:pt x="72" y="234"/>
                    <a:pt x="110" y="207"/>
                  </a:cubicBezTo>
                  <a:cubicBezTo>
                    <a:pt x="213" y="146"/>
                    <a:pt x="302" y="62"/>
                    <a:pt x="406" y="2"/>
                  </a:cubicBezTo>
                  <a:cubicBezTo>
                    <a:pt x="407" y="1"/>
                    <a:pt x="408" y="1"/>
                    <a:pt x="408" y="1"/>
                  </a:cubicBezTo>
                  <a:close/>
                </a:path>
              </a:pathLst>
            </a:custGeom>
            <a:solidFill>
              <a:srgbClr val="E0D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48"/>
            <p:cNvSpPr/>
            <p:nvPr/>
          </p:nvSpPr>
          <p:spPr bwMode="auto">
            <a:xfrm>
              <a:off x="10902951" y="1203325"/>
              <a:ext cx="1839913" cy="1246188"/>
            </a:xfrm>
            <a:custGeom>
              <a:avLst/>
              <a:gdLst>
                <a:gd name="T0" fmla="*/ 116 w 433"/>
                <a:gd name="T1" fmla="*/ 218 h 293"/>
                <a:gd name="T2" fmla="*/ 270 w 433"/>
                <a:gd name="T3" fmla="*/ 111 h 293"/>
                <a:gd name="T4" fmla="*/ 346 w 433"/>
                <a:gd name="T5" fmla="*/ 55 h 293"/>
                <a:gd name="T6" fmla="*/ 393 w 433"/>
                <a:gd name="T7" fmla="*/ 27 h 293"/>
                <a:gd name="T8" fmla="*/ 413 w 433"/>
                <a:gd name="T9" fmla="*/ 0 h 293"/>
                <a:gd name="T10" fmla="*/ 408 w 433"/>
                <a:gd name="T11" fmla="*/ 1 h 293"/>
                <a:gd name="T12" fmla="*/ 406 w 433"/>
                <a:gd name="T13" fmla="*/ 2 h 293"/>
                <a:gd name="T14" fmla="*/ 110 w 433"/>
                <a:gd name="T15" fmla="*/ 207 h 293"/>
                <a:gd name="T16" fmla="*/ 0 w 433"/>
                <a:gd name="T17" fmla="*/ 290 h 293"/>
                <a:gd name="T18" fmla="*/ 16 w 433"/>
                <a:gd name="T19" fmla="*/ 293 h 293"/>
                <a:gd name="T20" fmla="*/ 116 w 433"/>
                <a:gd name="T21" fmla="*/ 21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3" h="293">
                  <a:moveTo>
                    <a:pt x="116" y="218"/>
                  </a:moveTo>
                  <a:cubicBezTo>
                    <a:pt x="167" y="182"/>
                    <a:pt x="220" y="148"/>
                    <a:pt x="270" y="111"/>
                  </a:cubicBezTo>
                  <a:cubicBezTo>
                    <a:pt x="295" y="92"/>
                    <a:pt x="320" y="73"/>
                    <a:pt x="346" y="55"/>
                  </a:cubicBezTo>
                  <a:cubicBezTo>
                    <a:pt x="361" y="45"/>
                    <a:pt x="378" y="37"/>
                    <a:pt x="393" y="27"/>
                  </a:cubicBezTo>
                  <a:cubicBezTo>
                    <a:pt x="398" y="24"/>
                    <a:pt x="433" y="4"/>
                    <a:pt x="413" y="0"/>
                  </a:cubicBezTo>
                  <a:cubicBezTo>
                    <a:pt x="411" y="0"/>
                    <a:pt x="410" y="0"/>
                    <a:pt x="408" y="1"/>
                  </a:cubicBezTo>
                  <a:cubicBezTo>
                    <a:pt x="408" y="1"/>
                    <a:pt x="407" y="1"/>
                    <a:pt x="406" y="2"/>
                  </a:cubicBezTo>
                  <a:cubicBezTo>
                    <a:pt x="302" y="62"/>
                    <a:pt x="213" y="146"/>
                    <a:pt x="110" y="207"/>
                  </a:cubicBezTo>
                  <a:cubicBezTo>
                    <a:pt x="72" y="234"/>
                    <a:pt x="36" y="262"/>
                    <a:pt x="0" y="290"/>
                  </a:cubicBezTo>
                  <a:cubicBezTo>
                    <a:pt x="4" y="293"/>
                    <a:pt x="11" y="290"/>
                    <a:pt x="16" y="293"/>
                  </a:cubicBezTo>
                  <a:cubicBezTo>
                    <a:pt x="49" y="267"/>
                    <a:pt x="82" y="242"/>
                    <a:pt x="116" y="218"/>
                  </a:cubicBezTo>
                  <a:close/>
                </a:path>
              </a:pathLst>
            </a:custGeom>
            <a:solidFill>
              <a:srgbClr val="CFC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49"/>
            <p:cNvSpPr/>
            <p:nvPr/>
          </p:nvSpPr>
          <p:spPr bwMode="auto">
            <a:xfrm>
              <a:off x="10702926" y="2611438"/>
              <a:ext cx="114300" cy="101600"/>
            </a:xfrm>
            <a:custGeom>
              <a:avLst/>
              <a:gdLst>
                <a:gd name="T0" fmla="*/ 27 w 27"/>
                <a:gd name="T1" fmla="*/ 16 h 24"/>
                <a:gd name="T2" fmla="*/ 3 w 27"/>
                <a:gd name="T3" fmla="*/ 24 h 24"/>
                <a:gd name="T4" fmla="*/ 3 w 27"/>
                <a:gd name="T5" fmla="*/ 23 h 24"/>
                <a:gd name="T6" fmla="*/ 6 w 27"/>
                <a:gd name="T7" fmla="*/ 10 h 24"/>
                <a:gd name="T8" fmla="*/ 12 w 27"/>
                <a:gd name="T9" fmla="*/ 0 h 24"/>
                <a:gd name="T10" fmla="*/ 20 w 27"/>
                <a:gd name="T11" fmla="*/ 7 h 24"/>
                <a:gd name="T12" fmla="*/ 27 w 27"/>
                <a:gd name="T13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4">
                  <a:moveTo>
                    <a:pt x="27" y="16"/>
                  </a:moveTo>
                  <a:cubicBezTo>
                    <a:pt x="19" y="18"/>
                    <a:pt x="11" y="21"/>
                    <a:pt x="3" y="24"/>
                  </a:cubicBezTo>
                  <a:cubicBezTo>
                    <a:pt x="3" y="24"/>
                    <a:pt x="3" y="23"/>
                    <a:pt x="3" y="23"/>
                  </a:cubicBezTo>
                  <a:cubicBezTo>
                    <a:pt x="0" y="19"/>
                    <a:pt x="3" y="14"/>
                    <a:pt x="6" y="10"/>
                  </a:cubicBezTo>
                  <a:cubicBezTo>
                    <a:pt x="7" y="8"/>
                    <a:pt x="10" y="4"/>
                    <a:pt x="12" y="0"/>
                  </a:cubicBezTo>
                  <a:cubicBezTo>
                    <a:pt x="15" y="2"/>
                    <a:pt x="18" y="4"/>
                    <a:pt x="20" y="7"/>
                  </a:cubicBezTo>
                  <a:cubicBezTo>
                    <a:pt x="23" y="9"/>
                    <a:pt x="25" y="12"/>
                    <a:pt x="27" y="16"/>
                  </a:cubicBezTo>
                  <a:close/>
                </a:path>
              </a:pathLst>
            </a:custGeom>
            <a:solidFill>
              <a:srgbClr val="B5A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50"/>
            <p:cNvSpPr/>
            <p:nvPr/>
          </p:nvSpPr>
          <p:spPr bwMode="auto">
            <a:xfrm>
              <a:off x="12623801" y="1109663"/>
              <a:ext cx="298450" cy="298450"/>
            </a:xfrm>
            <a:custGeom>
              <a:avLst/>
              <a:gdLst>
                <a:gd name="T0" fmla="*/ 40 w 70"/>
                <a:gd name="T1" fmla="*/ 68 h 70"/>
                <a:gd name="T2" fmla="*/ 31 w 70"/>
                <a:gd name="T3" fmla="*/ 70 h 70"/>
                <a:gd name="T4" fmla="*/ 20 w 70"/>
                <a:gd name="T5" fmla="*/ 43 h 70"/>
                <a:gd name="T6" fmla="*/ 0 w 70"/>
                <a:gd name="T7" fmla="*/ 26 h 70"/>
                <a:gd name="T8" fmla="*/ 18 w 70"/>
                <a:gd name="T9" fmla="*/ 10 h 70"/>
                <a:gd name="T10" fmla="*/ 39 w 70"/>
                <a:gd name="T11" fmla="*/ 3 h 70"/>
                <a:gd name="T12" fmla="*/ 41 w 70"/>
                <a:gd name="T13" fmla="*/ 4 h 70"/>
                <a:gd name="T14" fmla="*/ 50 w 70"/>
                <a:gd name="T15" fmla="*/ 11 h 70"/>
                <a:gd name="T16" fmla="*/ 64 w 70"/>
                <a:gd name="T17" fmla="*/ 26 h 70"/>
                <a:gd name="T18" fmla="*/ 69 w 70"/>
                <a:gd name="T19" fmla="*/ 44 h 70"/>
                <a:gd name="T20" fmla="*/ 69 w 70"/>
                <a:gd name="T21" fmla="*/ 46 h 70"/>
                <a:gd name="T22" fmla="*/ 53 w 70"/>
                <a:gd name="T23" fmla="*/ 57 h 70"/>
                <a:gd name="T24" fmla="*/ 40 w 70"/>
                <a:gd name="T25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70">
                  <a:moveTo>
                    <a:pt x="40" y="68"/>
                  </a:moveTo>
                  <a:cubicBezTo>
                    <a:pt x="37" y="69"/>
                    <a:pt x="34" y="70"/>
                    <a:pt x="31" y="70"/>
                  </a:cubicBezTo>
                  <a:cubicBezTo>
                    <a:pt x="30" y="60"/>
                    <a:pt x="25" y="51"/>
                    <a:pt x="20" y="43"/>
                  </a:cubicBezTo>
                  <a:cubicBezTo>
                    <a:pt x="15" y="35"/>
                    <a:pt x="9" y="27"/>
                    <a:pt x="0" y="26"/>
                  </a:cubicBezTo>
                  <a:cubicBezTo>
                    <a:pt x="2" y="26"/>
                    <a:pt x="16" y="12"/>
                    <a:pt x="18" y="10"/>
                  </a:cubicBezTo>
                  <a:cubicBezTo>
                    <a:pt x="25" y="5"/>
                    <a:pt x="30" y="0"/>
                    <a:pt x="39" y="3"/>
                  </a:cubicBezTo>
                  <a:cubicBezTo>
                    <a:pt x="40" y="3"/>
                    <a:pt x="40" y="4"/>
                    <a:pt x="41" y="4"/>
                  </a:cubicBezTo>
                  <a:cubicBezTo>
                    <a:pt x="44" y="5"/>
                    <a:pt x="47" y="8"/>
                    <a:pt x="50" y="11"/>
                  </a:cubicBezTo>
                  <a:cubicBezTo>
                    <a:pt x="55" y="16"/>
                    <a:pt x="60" y="20"/>
                    <a:pt x="64" y="26"/>
                  </a:cubicBezTo>
                  <a:cubicBezTo>
                    <a:pt x="68" y="31"/>
                    <a:pt x="70" y="38"/>
                    <a:pt x="69" y="44"/>
                  </a:cubicBezTo>
                  <a:cubicBezTo>
                    <a:pt x="69" y="45"/>
                    <a:pt x="69" y="45"/>
                    <a:pt x="69" y="46"/>
                  </a:cubicBezTo>
                  <a:cubicBezTo>
                    <a:pt x="68" y="45"/>
                    <a:pt x="55" y="56"/>
                    <a:pt x="53" y="57"/>
                  </a:cubicBezTo>
                  <a:cubicBezTo>
                    <a:pt x="49" y="61"/>
                    <a:pt x="45" y="65"/>
                    <a:pt x="40" y="68"/>
                  </a:cubicBezTo>
                  <a:close/>
                </a:path>
              </a:pathLst>
            </a:custGeom>
            <a:solidFill>
              <a:srgbClr val="D4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51"/>
            <p:cNvSpPr/>
            <p:nvPr/>
          </p:nvSpPr>
          <p:spPr bwMode="auto">
            <a:xfrm>
              <a:off x="12623801" y="1109663"/>
              <a:ext cx="174625" cy="298450"/>
            </a:xfrm>
            <a:custGeom>
              <a:avLst/>
              <a:gdLst>
                <a:gd name="T0" fmla="*/ 40 w 41"/>
                <a:gd name="T1" fmla="*/ 68 h 70"/>
                <a:gd name="T2" fmla="*/ 31 w 41"/>
                <a:gd name="T3" fmla="*/ 70 h 70"/>
                <a:gd name="T4" fmla="*/ 20 w 41"/>
                <a:gd name="T5" fmla="*/ 43 h 70"/>
                <a:gd name="T6" fmla="*/ 0 w 41"/>
                <a:gd name="T7" fmla="*/ 26 h 70"/>
                <a:gd name="T8" fmla="*/ 18 w 41"/>
                <a:gd name="T9" fmla="*/ 10 h 70"/>
                <a:gd name="T10" fmla="*/ 39 w 41"/>
                <a:gd name="T11" fmla="*/ 3 h 70"/>
                <a:gd name="T12" fmla="*/ 41 w 41"/>
                <a:gd name="T13" fmla="*/ 4 h 70"/>
                <a:gd name="T14" fmla="*/ 40 w 41"/>
                <a:gd name="T15" fmla="*/ 6 h 70"/>
                <a:gd name="T16" fmla="*/ 22 w 41"/>
                <a:gd name="T17" fmla="*/ 24 h 70"/>
                <a:gd name="T18" fmla="*/ 23 w 41"/>
                <a:gd name="T19" fmla="*/ 27 h 70"/>
                <a:gd name="T20" fmla="*/ 37 w 41"/>
                <a:gd name="T21" fmla="*/ 54 h 70"/>
                <a:gd name="T22" fmla="*/ 40 w 41"/>
                <a:gd name="T23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0">
                  <a:moveTo>
                    <a:pt x="40" y="68"/>
                  </a:moveTo>
                  <a:cubicBezTo>
                    <a:pt x="37" y="69"/>
                    <a:pt x="34" y="70"/>
                    <a:pt x="31" y="70"/>
                  </a:cubicBezTo>
                  <a:cubicBezTo>
                    <a:pt x="30" y="60"/>
                    <a:pt x="25" y="51"/>
                    <a:pt x="20" y="43"/>
                  </a:cubicBezTo>
                  <a:cubicBezTo>
                    <a:pt x="15" y="35"/>
                    <a:pt x="9" y="27"/>
                    <a:pt x="0" y="26"/>
                  </a:cubicBezTo>
                  <a:cubicBezTo>
                    <a:pt x="2" y="26"/>
                    <a:pt x="16" y="12"/>
                    <a:pt x="18" y="10"/>
                  </a:cubicBezTo>
                  <a:cubicBezTo>
                    <a:pt x="25" y="5"/>
                    <a:pt x="30" y="0"/>
                    <a:pt x="39" y="3"/>
                  </a:cubicBezTo>
                  <a:cubicBezTo>
                    <a:pt x="40" y="3"/>
                    <a:pt x="40" y="4"/>
                    <a:pt x="41" y="4"/>
                  </a:cubicBezTo>
                  <a:cubicBezTo>
                    <a:pt x="41" y="4"/>
                    <a:pt x="40" y="5"/>
                    <a:pt x="40" y="6"/>
                  </a:cubicBezTo>
                  <a:cubicBezTo>
                    <a:pt x="38" y="13"/>
                    <a:pt x="24" y="16"/>
                    <a:pt x="22" y="24"/>
                  </a:cubicBezTo>
                  <a:cubicBezTo>
                    <a:pt x="22" y="25"/>
                    <a:pt x="22" y="26"/>
                    <a:pt x="23" y="27"/>
                  </a:cubicBezTo>
                  <a:cubicBezTo>
                    <a:pt x="28" y="36"/>
                    <a:pt x="32" y="45"/>
                    <a:pt x="37" y="54"/>
                  </a:cubicBezTo>
                  <a:cubicBezTo>
                    <a:pt x="39" y="58"/>
                    <a:pt x="41" y="63"/>
                    <a:pt x="40" y="68"/>
                  </a:cubicBezTo>
                  <a:close/>
                </a:path>
              </a:pathLst>
            </a:custGeom>
            <a:solidFill>
              <a:srgbClr val="ABA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52"/>
            <p:cNvSpPr/>
            <p:nvPr/>
          </p:nvSpPr>
          <p:spPr bwMode="auto">
            <a:xfrm>
              <a:off x="12790488" y="752475"/>
              <a:ext cx="258763" cy="233363"/>
            </a:xfrm>
            <a:custGeom>
              <a:avLst/>
              <a:gdLst>
                <a:gd name="T0" fmla="*/ 22 w 61"/>
                <a:gd name="T1" fmla="*/ 4 h 55"/>
                <a:gd name="T2" fmla="*/ 36 w 61"/>
                <a:gd name="T3" fmla="*/ 1 h 55"/>
                <a:gd name="T4" fmla="*/ 50 w 61"/>
                <a:gd name="T5" fmla="*/ 13 h 55"/>
                <a:gd name="T6" fmla="*/ 57 w 61"/>
                <a:gd name="T7" fmla="*/ 24 h 55"/>
                <a:gd name="T8" fmla="*/ 60 w 61"/>
                <a:gd name="T9" fmla="*/ 30 h 55"/>
                <a:gd name="T10" fmla="*/ 55 w 61"/>
                <a:gd name="T11" fmla="*/ 39 h 55"/>
                <a:gd name="T12" fmla="*/ 28 w 61"/>
                <a:gd name="T13" fmla="*/ 55 h 55"/>
                <a:gd name="T14" fmla="*/ 4 w 61"/>
                <a:gd name="T15" fmla="*/ 22 h 55"/>
                <a:gd name="T16" fmla="*/ 22 w 61"/>
                <a:gd name="T17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55">
                  <a:moveTo>
                    <a:pt x="22" y="4"/>
                  </a:moveTo>
                  <a:cubicBezTo>
                    <a:pt x="26" y="2"/>
                    <a:pt x="31" y="0"/>
                    <a:pt x="36" y="1"/>
                  </a:cubicBezTo>
                  <a:cubicBezTo>
                    <a:pt x="42" y="2"/>
                    <a:pt x="46" y="8"/>
                    <a:pt x="50" y="13"/>
                  </a:cubicBezTo>
                  <a:cubicBezTo>
                    <a:pt x="52" y="17"/>
                    <a:pt x="55" y="20"/>
                    <a:pt x="57" y="24"/>
                  </a:cubicBezTo>
                  <a:cubicBezTo>
                    <a:pt x="59" y="26"/>
                    <a:pt x="60" y="28"/>
                    <a:pt x="60" y="30"/>
                  </a:cubicBezTo>
                  <a:cubicBezTo>
                    <a:pt x="61" y="34"/>
                    <a:pt x="58" y="37"/>
                    <a:pt x="55" y="39"/>
                  </a:cubicBezTo>
                  <a:cubicBezTo>
                    <a:pt x="47" y="46"/>
                    <a:pt x="38" y="51"/>
                    <a:pt x="28" y="55"/>
                  </a:cubicBezTo>
                  <a:cubicBezTo>
                    <a:pt x="29" y="55"/>
                    <a:pt x="6" y="25"/>
                    <a:pt x="4" y="22"/>
                  </a:cubicBezTo>
                  <a:cubicBezTo>
                    <a:pt x="0" y="12"/>
                    <a:pt x="12" y="8"/>
                    <a:pt x="22" y="4"/>
                  </a:cubicBezTo>
                  <a:close/>
                </a:path>
              </a:pathLst>
            </a:custGeom>
            <a:solidFill>
              <a:srgbClr val="F599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53"/>
            <p:cNvSpPr/>
            <p:nvPr/>
          </p:nvSpPr>
          <p:spPr bwMode="auto">
            <a:xfrm>
              <a:off x="10609263" y="1887538"/>
              <a:ext cx="369888" cy="331788"/>
            </a:xfrm>
            <a:custGeom>
              <a:avLst/>
              <a:gdLst>
                <a:gd name="T0" fmla="*/ 81 w 87"/>
                <a:gd name="T1" fmla="*/ 57 h 78"/>
                <a:gd name="T2" fmla="*/ 27 w 87"/>
                <a:gd name="T3" fmla="*/ 72 h 78"/>
                <a:gd name="T4" fmla="*/ 2 w 87"/>
                <a:gd name="T5" fmla="*/ 78 h 78"/>
                <a:gd name="T6" fmla="*/ 2 w 87"/>
                <a:gd name="T7" fmla="*/ 78 h 78"/>
                <a:gd name="T8" fmla="*/ 6 w 87"/>
                <a:gd name="T9" fmla="*/ 65 h 78"/>
                <a:gd name="T10" fmla="*/ 13 w 87"/>
                <a:gd name="T11" fmla="*/ 56 h 78"/>
                <a:gd name="T12" fmla="*/ 77 w 87"/>
                <a:gd name="T13" fmla="*/ 23 h 78"/>
                <a:gd name="T14" fmla="*/ 85 w 87"/>
                <a:gd name="T15" fmla="*/ 51 h 78"/>
                <a:gd name="T16" fmla="*/ 84 w 87"/>
                <a:gd name="T17" fmla="*/ 55 h 78"/>
                <a:gd name="T18" fmla="*/ 81 w 87"/>
                <a:gd name="T19" fmla="*/ 5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78">
                  <a:moveTo>
                    <a:pt x="81" y="57"/>
                  </a:moveTo>
                  <a:cubicBezTo>
                    <a:pt x="63" y="65"/>
                    <a:pt x="45" y="68"/>
                    <a:pt x="27" y="72"/>
                  </a:cubicBezTo>
                  <a:cubicBezTo>
                    <a:pt x="19" y="74"/>
                    <a:pt x="11" y="76"/>
                    <a:pt x="2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0" y="74"/>
                    <a:pt x="3" y="69"/>
                    <a:pt x="6" y="65"/>
                  </a:cubicBezTo>
                  <a:cubicBezTo>
                    <a:pt x="8" y="62"/>
                    <a:pt x="11" y="59"/>
                    <a:pt x="13" y="56"/>
                  </a:cubicBezTo>
                  <a:cubicBezTo>
                    <a:pt x="29" y="34"/>
                    <a:pt x="54" y="0"/>
                    <a:pt x="77" y="23"/>
                  </a:cubicBezTo>
                  <a:cubicBezTo>
                    <a:pt x="84" y="30"/>
                    <a:pt x="87" y="41"/>
                    <a:pt x="85" y="51"/>
                  </a:cubicBezTo>
                  <a:cubicBezTo>
                    <a:pt x="85" y="53"/>
                    <a:pt x="85" y="54"/>
                    <a:pt x="84" y="55"/>
                  </a:cubicBezTo>
                  <a:cubicBezTo>
                    <a:pt x="83" y="56"/>
                    <a:pt x="82" y="57"/>
                    <a:pt x="81" y="57"/>
                  </a:cubicBezTo>
                  <a:close/>
                </a:path>
              </a:pathLst>
            </a:custGeom>
            <a:solidFill>
              <a:srgbClr val="EDE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54"/>
            <p:cNvSpPr/>
            <p:nvPr/>
          </p:nvSpPr>
          <p:spPr bwMode="auto">
            <a:xfrm>
              <a:off x="10826751" y="871538"/>
              <a:ext cx="1984375" cy="1271588"/>
            </a:xfrm>
            <a:custGeom>
              <a:avLst/>
              <a:gdLst>
                <a:gd name="T0" fmla="*/ 431 w 467"/>
                <a:gd name="T1" fmla="*/ 1 h 299"/>
                <a:gd name="T2" fmla="*/ 436 w 467"/>
                <a:gd name="T3" fmla="*/ 1 h 299"/>
                <a:gd name="T4" fmla="*/ 441 w 467"/>
                <a:gd name="T5" fmla="*/ 6 h 299"/>
                <a:gd name="T6" fmla="*/ 467 w 467"/>
                <a:gd name="T7" fmla="*/ 48 h 299"/>
                <a:gd name="T8" fmla="*/ 445 w 467"/>
                <a:gd name="T9" fmla="*/ 60 h 299"/>
                <a:gd name="T10" fmla="*/ 307 w 467"/>
                <a:gd name="T11" fmla="*/ 140 h 299"/>
                <a:gd name="T12" fmla="*/ 131 w 467"/>
                <a:gd name="T13" fmla="*/ 242 h 299"/>
                <a:gd name="T14" fmla="*/ 25 w 467"/>
                <a:gd name="T15" fmla="*/ 299 h 299"/>
                <a:gd name="T16" fmla="*/ 25 w 467"/>
                <a:gd name="T17" fmla="*/ 282 h 299"/>
                <a:gd name="T18" fmla="*/ 14 w 467"/>
                <a:gd name="T19" fmla="*/ 276 h 299"/>
                <a:gd name="T20" fmla="*/ 18 w 467"/>
                <a:gd name="T21" fmla="*/ 269 h 299"/>
                <a:gd name="T22" fmla="*/ 17 w 467"/>
                <a:gd name="T23" fmla="*/ 262 h 299"/>
                <a:gd name="T24" fmla="*/ 0 w 467"/>
                <a:gd name="T25" fmla="*/ 256 h 299"/>
                <a:gd name="T26" fmla="*/ 117 w 467"/>
                <a:gd name="T27" fmla="*/ 183 h 299"/>
                <a:gd name="T28" fmla="*/ 429 w 467"/>
                <a:gd name="T29" fmla="*/ 2 h 299"/>
                <a:gd name="T30" fmla="*/ 431 w 467"/>
                <a:gd name="T31" fmla="*/ 1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299">
                  <a:moveTo>
                    <a:pt x="431" y="1"/>
                  </a:moveTo>
                  <a:cubicBezTo>
                    <a:pt x="433" y="1"/>
                    <a:pt x="434" y="0"/>
                    <a:pt x="436" y="1"/>
                  </a:cubicBezTo>
                  <a:cubicBezTo>
                    <a:pt x="438" y="1"/>
                    <a:pt x="440" y="4"/>
                    <a:pt x="441" y="6"/>
                  </a:cubicBezTo>
                  <a:cubicBezTo>
                    <a:pt x="450" y="20"/>
                    <a:pt x="459" y="35"/>
                    <a:pt x="467" y="48"/>
                  </a:cubicBezTo>
                  <a:cubicBezTo>
                    <a:pt x="467" y="47"/>
                    <a:pt x="446" y="59"/>
                    <a:pt x="445" y="60"/>
                  </a:cubicBezTo>
                  <a:cubicBezTo>
                    <a:pt x="399" y="86"/>
                    <a:pt x="353" y="113"/>
                    <a:pt x="307" y="140"/>
                  </a:cubicBezTo>
                  <a:cubicBezTo>
                    <a:pt x="248" y="174"/>
                    <a:pt x="190" y="208"/>
                    <a:pt x="131" y="242"/>
                  </a:cubicBezTo>
                  <a:cubicBezTo>
                    <a:pt x="96" y="261"/>
                    <a:pt x="61" y="283"/>
                    <a:pt x="25" y="299"/>
                  </a:cubicBezTo>
                  <a:cubicBezTo>
                    <a:pt x="25" y="293"/>
                    <a:pt x="28" y="288"/>
                    <a:pt x="25" y="282"/>
                  </a:cubicBezTo>
                  <a:cubicBezTo>
                    <a:pt x="22" y="278"/>
                    <a:pt x="18" y="276"/>
                    <a:pt x="14" y="276"/>
                  </a:cubicBezTo>
                  <a:cubicBezTo>
                    <a:pt x="15" y="274"/>
                    <a:pt x="17" y="272"/>
                    <a:pt x="18" y="269"/>
                  </a:cubicBezTo>
                  <a:cubicBezTo>
                    <a:pt x="19" y="267"/>
                    <a:pt x="19" y="264"/>
                    <a:pt x="17" y="262"/>
                  </a:cubicBezTo>
                  <a:cubicBezTo>
                    <a:pt x="13" y="257"/>
                    <a:pt x="5" y="259"/>
                    <a:pt x="0" y="256"/>
                  </a:cubicBezTo>
                  <a:cubicBezTo>
                    <a:pt x="39" y="231"/>
                    <a:pt x="77" y="206"/>
                    <a:pt x="117" y="183"/>
                  </a:cubicBezTo>
                  <a:cubicBezTo>
                    <a:pt x="225" y="130"/>
                    <a:pt x="320" y="54"/>
                    <a:pt x="429" y="2"/>
                  </a:cubicBezTo>
                  <a:cubicBezTo>
                    <a:pt x="429" y="2"/>
                    <a:pt x="430" y="1"/>
                    <a:pt x="431" y="1"/>
                  </a:cubicBezTo>
                  <a:close/>
                </a:path>
              </a:pathLst>
            </a:custGeom>
            <a:solidFill>
              <a:srgbClr val="86E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55"/>
            <p:cNvSpPr/>
            <p:nvPr/>
          </p:nvSpPr>
          <p:spPr bwMode="auto">
            <a:xfrm>
              <a:off x="10826751" y="871538"/>
              <a:ext cx="1933575" cy="1109663"/>
            </a:xfrm>
            <a:custGeom>
              <a:avLst/>
              <a:gdLst>
                <a:gd name="T0" fmla="*/ 122 w 455"/>
                <a:gd name="T1" fmla="*/ 194 h 261"/>
                <a:gd name="T2" fmla="*/ 284 w 455"/>
                <a:gd name="T3" fmla="*/ 99 h 261"/>
                <a:gd name="T4" fmla="*/ 364 w 455"/>
                <a:gd name="T5" fmla="*/ 50 h 261"/>
                <a:gd name="T6" fmla="*/ 414 w 455"/>
                <a:gd name="T7" fmla="*/ 26 h 261"/>
                <a:gd name="T8" fmla="*/ 436 w 455"/>
                <a:gd name="T9" fmla="*/ 1 h 261"/>
                <a:gd name="T10" fmla="*/ 431 w 455"/>
                <a:gd name="T11" fmla="*/ 1 h 261"/>
                <a:gd name="T12" fmla="*/ 429 w 455"/>
                <a:gd name="T13" fmla="*/ 2 h 261"/>
                <a:gd name="T14" fmla="*/ 117 w 455"/>
                <a:gd name="T15" fmla="*/ 183 h 261"/>
                <a:gd name="T16" fmla="*/ 0 w 455"/>
                <a:gd name="T17" fmla="*/ 256 h 261"/>
                <a:gd name="T18" fmla="*/ 16 w 455"/>
                <a:gd name="T19" fmla="*/ 261 h 261"/>
                <a:gd name="T20" fmla="*/ 122 w 455"/>
                <a:gd name="T21" fmla="*/ 19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5" h="261">
                  <a:moveTo>
                    <a:pt x="122" y="194"/>
                  </a:moveTo>
                  <a:cubicBezTo>
                    <a:pt x="176" y="162"/>
                    <a:pt x="231" y="133"/>
                    <a:pt x="284" y="99"/>
                  </a:cubicBezTo>
                  <a:cubicBezTo>
                    <a:pt x="311" y="83"/>
                    <a:pt x="337" y="66"/>
                    <a:pt x="364" y="50"/>
                  </a:cubicBezTo>
                  <a:cubicBezTo>
                    <a:pt x="380" y="41"/>
                    <a:pt x="398" y="35"/>
                    <a:pt x="414" y="26"/>
                  </a:cubicBezTo>
                  <a:cubicBezTo>
                    <a:pt x="419" y="24"/>
                    <a:pt x="455" y="6"/>
                    <a:pt x="436" y="1"/>
                  </a:cubicBezTo>
                  <a:cubicBezTo>
                    <a:pt x="434" y="0"/>
                    <a:pt x="433" y="1"/>
                    <a:pt x="431" y="1"/>
                  </a:cubicBezTo>
                  <a:cubicBezTo>
                    <a:pt x="430" y="1"/>
                    <a:pt x="429" y="2"/>
                    <a:pt x="429" y="2"/>
                  </a:cubicBezTo>
                  <a:cubicBezTo>
                    <a:pt x="320" y="54"/>
                    <a:pt x="225" y="130"/>
                    <a:pt x="117" y="183"/>
                  </a:cubicBezTo>
                  <a:cubicBezTo>
                    <a:pt x="77" y="206"/>
                    <a:pt x="39" y="231"/>
                    <a:pt x="0" y="256"/>
                  </a:cubicBezTo>
                  <a:cubicBezTo>
                    <a:pt x="4" y="259"/>
                    <a:pt x="12" y="258"/>
                    <a:pt x="16" y="261"/>
                  </a:cubicBezTo>
                  <a:cubicBezTo>
                    <a:pt x="51" y="238"/>
                    <a:pt x="86" y="215"/>
                    <a:pt x="122" y="194"/>
                  </a:cubicBezTo>
                  <a:close/>
                </a:path>
              </a:pathLst>
            </a:custGeom>
            <a:solidFill>
              <a:srgbClr val="79C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56"/>
            <p:cNvSpPr/>
            <p:nvPr/>
          </p:nvSpPr>
          <p:spPr bwMode="auto">
            <a:xfrm>
              <a:off x="10609263" y="2125663"/>
              <a:ext cx="114300" cy="93663"/>
            </a:xfrm>
            <a:custGeom>
              <a:avLst/>
              <a:gdLst>
                <a:gd name="T0" fmla="*/ 27 w 27"/>
                <a:gd name="T1" fmla="*/ 16 h 22"/>
                <a:gd name="T2" fmla="*/ 2 w 27"/>
                <a:gd name="T3" fmla="*/ 22 h 22"/>
                <a:gd name="T4" fmla="*/ 2 w 27"/>
                <a:gd name="T5" fmla="*/ 22 h 22"/>
                <a:gd name="T6" fmla="*/ 6 w 27"/>
                <a:gd name="T7" fmla="*/ 9 h 22"/>
                <a:gd name="T8" fmla="*/ 13 w 27"/>
                <a:gd name="T9" fmla="*/ 0 h 22"/>
                <a:gd name="T10" fmla="*/ 21 w 27"/>
                <a:gd name="T11" fmla="*/ 7 h 22"/>
                <a:gd name="T12" fmla="*/ 27 w 27"/>
                <a:gd name="T1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2">
                  <a:moveTo>
                    <a:pt x="27" y="16"/>
                  </a:moveTo>
                  <a:cubicBezTo>
                    <a:pt x="19" y="18"/>
                    <a:pt x="11" y="20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18"/>
                    <a:pt x="3" y="13"/>
                    <a:pt x="6" y="9"/>
                  </a:cubicBezTo>
                  <a:cubicBezTo>
                    <a:pt x="8" y="6"/>
                    <a:pt x="11" y="3"/>
                    <a:pt x="13" y="0"/>
                  </a:cubicBezTo>
                  <a:cubicBezTo>
                    <a:pt x="16" y="1"/>
                    <a:pt x="18" y="4"/>
                    <a:pt x="21" y="7"/>
                  </a:cubicBezTo>
                  <a:cubicBezTo>
                    <a:pt x="23" y="10"/>
                    <a:pt x="26" y="13"/>
                    <a:pt x="27" y="16"/>
                  </a:cubicBezTo>
                  <a:close/>
                </a:path>
              </a:pathLst>
            </a:custGeom>
            <a:solidFill>
              <a:srgbClr val="69B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57"/>
            <p:cNvSpPr/>
            <p:nvPr/>
          </p:nvSpPr>
          <p:spPr bwMode="auto">
            <a:xfrm>
              <a:off x="12641263" y="790575"/>
              <a:ext cx="293688" cy="298450"/>
            </a:xfrm>
            <a:custGeom>
              <a:avLst/>
              <a:gdLst>
                <a:gd name="T0" fmla="*/ 36 w 69"/>
                <a:gd name="T1" fmla="*/ 68 h 70"/>
                <a:gd name="T2" fmla="*/ 27 w 69"/>
                <a:gd name="T3" fmla="*/ 70 h 70"/>
                <a:gd name="T4" fmla="*/ 19 w 69"/>
                <a:gd name="T5" fmla="*/ 42 h 70"/>
                <a:gd name="T6" fmla="*/ 0 w 69"/>
                <a:gd name="T7" fmla="*/ 23 h 70"/>
                <a:gd name="T8" fmla="*/ 20 w 69"/>
                <a:gd name="T9" fmla="*/ 9 h 70"/>
                <a:gd name="T10" fmla="*/ 42 w 69"/>
                <a:gd name="T11" fmla="*/ 4 h 70"/>
                <a:gd name="T12" fmla="*/ 43 w 69"/>
                <a:gd name="T13" fmla="*/ 4 h 70"/>
                <a:gd name="T14" fmla="*/ 52 w 69"/>
                <a:gd name="T15" fmla="*/ 12 h 70"/>
                <a:gd name="T16" fmla="*/ 64 w 69"/>
                <a:gd name="T17" fmla="*/ 29 h 70"/>
                <a:gd name="T18" fmla="*/ 68 w 69"/>
                <a:gd name="T19" fmla="*/ 47 h 70"/>
                <a:gd name="T20" fmla="*/ 67 w 69"/>
                <a:gd name="T21" fmla="*/ 49 h 70"/>
                <a:gd name="T22" fmla="*/ 51 w 69"/>
                <a:gd name="T23" fmla="*/ 59 h 70"/>
                <a:gd name="T24" fmla="*/ 36 w 69"/>
                <a:gd name="T25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70">
                  <a:moveTo>
                    <a:pt x="36" y="68"/>
                  </a:moveTo>
                  <a:cubicBezTo>
                    <a:pt x="34" y="69"/>
                    <a:pt x="31" y="70"/>
                    <a:pt x="27" y="70"/>
                  </a:cubicBezTo>
                  <a:cubicBezTo>
                    <a:pt x="28" y="60"/>
                    <a:pt x="23" y="51"/>
                    <a:pt x="19" y="42"/>
                  </a:cubicBezTo>
                  <a:cubicBezTo>
                    <a:pt x="14" y="34"/>
                    <a:pt x="9" y="25"/>
                    <a:pt x="0" y="23"/>
                  </a:cubicBezTo>
                  <a:cubicBezTo>
                    <a:pt x="3" y="23"/>
                    <a:pt x="17" y="10"/>
                    <a:pt x="20" y="9"/>
                  </a:cubicBezTo>
                  <a:cubicBezTo>
                    <a:pt x="27" y="4"/>
                    <a:pt x="33" y="0"/>
                    <a:pt x="42" y="4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6" y="6"/>
                    <a:pt x="49" y="9"/>
                    <a:pt x="52" y="12"/>
                  </a:cubicBezTo>
                  <a:cubicBezTo>
                    <a:pt x="56" y="17"/>
                    <a:pt x="61" y="22"/>
                    <a:pt x="64" y="29"/>
                  </a:cubicBezTo>
                  <a:cubicBezTo>
                    <a:pt x="67" y="34"/>
                    <a:pt x="69" y="41"/>
                    <a:pt x="68" y="47"/>
                  </a:cubicBezTo>
                  <a:cubicBezTo>
                    <a:pt x="68" y="47"/>
                    <a:pt x="68" y="48"/>
                    <a:pt x="67" y="49"/>
                  </a:cubicBezTo>
                  <a:cubicBezTo>
                    <a:pt x="67" y="48"/>
                    <a:pt x="53" y="58"/>
                    <a:pt x="51" y="59"/>
                  </a:cubicBezTo>
                  <a:cubicBezTo>
                    <a:pt x="46" y="62"/>
                    <a:pt x="42" y="66"/>
                    <a:pt x="36" y="68"/>
                  </a:cubicBezTo>
                  <a:close/>
                </a:path>
              </a:pathLst>
            </a:custGeom>
            <a:solidFill>
              <a:srgbClr val="C8D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58"/>
            <p:cNvSpPr/>
            <p:nvPr/>
          </p:nvSpPr>
          <p:spPr bwMode="auto">
            <a:xfrm>
              <a:off x="12641263" y="790575"/>
              <a:ext cx="182563" cy="298450"/>
            </a:xfrm>
            <a:custGeom>
              <a:avLst/>
              <a:gdLst>
                <a:gd name="T0" fmla="*/ 36 w 43"/>
                <a:gd name="T1" fmla="*/ 68 h 70"/>
                <a:gd name="T2" fmla="*/ 27 w 43"/>
                <a:gd name="T3" fmla="*/ 70 h 70"/>
                <a:gd name="T4" fmla="*/ 19 w 43"/>
                <a:gd name="T5" fmla="*/ 42 h 70"/>
                <a:gd name="T6" fmla="*/ 0 w 43"/>
                <a:gd name="T7" fmla="*/ 23 h 70"/>
                <a:gd name="T8" fmla="*/ 20 w 43"/>
                <a:gd name="T9" fmla="*/ 9 h 70"/>
                <a:gd name="T10" fmla="*/ 42 w 43"/>
                <a:gd name="T11" fmla="*/ 4 h 70"/>
                <a:gd name="T12" fmla="*/ 43 w 43"/>
                <a:gd name="T13" fmla="*/ 4 h 70"/>
                <a:gd name="T14" fmla="*/ 42 w 43"/>
                <a:gd name="T15" fmla="*/ 7 h 70"/>
                <a:gd name="T16" fmla="*/ 23 w 43"/>
                <a:gd name="T17" fmla="*/ 23 h 70"/>
                <a:gd name="T18" fmla="*/ 23 w 43"/>
                <a:gd name="T19" fmla="*/ 26 h 70"/>
                <a:gd name="T20" fmla="*/ 35 w 43"/>
                <a:gd name="T21" fmla="*/ 54 h 70"/>
                <a:gd name="T22" fmla="*/ 36 w 43"/>
                <a:gd name="T23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70">
                  <a:moveTo>
                    <a:pt x="36" y="68"/>
                  </a:moveTo>
                  <a:cubicBezTo>
                    <a:pt x="34" y="69"/>
                    <a:pt x="31" y="70"/>
                    <a:pt x="27" y="70"/>
                  </a:cubicBezTo>
                  <a:cubicBezTo>
                    <a:pt x="28" y="60"/>
                    <a:pt x="23" y="51"/>
                    <a:pt x="19" y="42"/>
                  </a:cubicBezTo>
                  <a:cubicBezTo>
                    <a:pt x="14" y="34"/>
                    <a:pt x="9" y="25"/>
                    <a:pt x="0" y="23"/>
                  </a:cubicBezTo>
                  <a:cubicBezTo>
                    <a:pt x="3" y="23"/>
                    <a:pt x="17" y="10"/>
                    <a:pt x="20" y="9"/>
                  </a:cubicBezTo>
                  <a:cubicBezTo>
                    <a:pt x="27" y="4"/>
                    <a:pt x="33" y="0"/>
                    <a:pt x="42" y="4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3" y="5"/>
                    <a:pt x="42" y="6"/>
                    <a:pt x="42" y="7"/>
                  </a:cubicBezTo>
                  <a:cubicBezTo>
                    <a:pt x="39" y="14"/>
                    <a:pt x="25" y="15"/>
                    <a:pt x="23" y="23"/>
                  </a:cubicBezTo>
                  <a:cubicBezTo>
                    <a:pt x="22" y="24"/>
                    <a:pt x="23" y="25"/>
                    <a:pt x="23" y="26"/>
                  </a:cubicBezTo>
                  <a:cubicBezTo>
                    <a:pt x="27" y="36"/>
                    <a:pt x="31" y="45"/>
                    <a:pt x="35" y="54"/>
                  </a:cubicBezTo>
                  <a:cubicBezTo>
                    <a:pt x="37" y="59"/>
                    <a:pt x="39" y="64"/>
                    <a:pt x="36" y="68"/>
                  </a:cubicBezTo>
                  <a:close/>
                </a:path>
              </a:pathLst>
            </a:custGeom>
            <a:solidFill>
              <a:srgbClr val="A1A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59"/>
            <p:cNvSpPr/>
            <p:nvPr/>
          </p:nvSpPr>
          <p:spPr bwMode="auto">
            <a:xfrm>
              <a:off x="11833226" y="30163"/>
              <a:ext cx="273050" cy="228600"/>
            </a:xfrm>
            <a:custGeom>
              <a:avLst/>
              <a:gdLst>
                <a:gd name="T0" fmla="*/ 18 w 64"/>
                <a:gd name="T1" fmla="*/ 7 h 54"/>
                <a:gd name="T2" fmla="*/ 31 w 64"/>
                <a:gd name="T3" fmla="*/ 0 h 54"/>
                <a:gd name="T4" fmla="*/ 48 w 64"/>
                <a:gd name="T5" fmla="*/ 7 h 54"/>
                <a:gd name="T6" fmla="*/ 58 w 64"/>
                <a:gd name="T7" fmla="*/ 15 h 54"/>
                <a:gd name="T8" fmla="*/ 63 w 64"/>
                <a:gd name="T9" fmla="*/ 20 h 54"/>
                <a:gd name="T10" fmla="*/ 60 w 64"/>
                <a:gd name="T11" fmla="*/ 31 h 54"/>
                <a:gd name="T12" fmla="*/ 40 w 64"/>
                <a:gd name="T13" fmla="*/ 54 h 54"/>
                <a:gd name="T14" fmla="*/ 8 w 64"/>
                <a:gd name="T15" fmla="*/ 30 h 54"/>
                <a:gd name="T16" fmla="*/ 18 w 64"/>
                <a:gd name="T17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54">
                  <a:moveTo>
                    <a:pt x="18" y="7"/>
                  </a:moveTo>
                  <a:cubicBezTo>
                    <a:pt x="22" y="4"/>
                    <a:pt x="26" y="0"/>
                    <a:pt x="31" y="0"/>
                  </a:cubicBezTo>
                  <a:cubicBezTo>
                    <a:pt x="38" y="0"/>
                    <a:pt x="43" y="4"/>
                    <a:pt x="48" y="7"/>
                  </a:cubicBezTo>
                  <a:cubicBezTo>
                    <a:pt x="52" y="10"/>
                    <a:pt x="55" y="13"/>
                    <a:pt x="58" y="15"/>
                  </a:cubicBezTo>
                  <a:cubicBezTo>
                    <a:pt x="60" y="17"/>
                    <a:pt x="62" y="18"/>
                    <a:pt x="63" y="20"/>
                  </a:cubicBezTo>
                  <a:cubicBezTo>
                    <a:pt x="64" y="24"/>
                    <a:pt x="63" y="28"/>
                    <a:pt x="60" y="31"/>
                  </a:cubicBezTo>
                  <a:cubicBezTo>
                    <a:pt x="55" y="40"/>
                    <a:pt x="48" y="48"/>
                    <a:pt x="40" y="54"/>
                  </a:cubicBezTo>
                  <a:cubicBezTo>
                    <a:pt x="41" y="53"/>
                    <a:pt x="10" y="32"/>
                    <a:pt x="8" y="30"/>
                  </a:cubicBezTo>
                  <a:cubicBezTo>
                    <a:pt x="0" y="22"/>
                    <a:pt x="11" y="14"/>
                    <a:pt x="18" y="7"/>
                  </a:cubicBezTo>
                  <a:close/>
                </a:path>
              </a:pathLst>
            </a:custGeom>
            <a:solidFill>
              <a:srgbClr val="95C7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60"/>
            <p:cNvSpPr/>
            <p:nvPr/>
          </p:nvSpPr>
          <p:spPr bwMode="auto">
            <a:xfrm>
              <a:off x="10175876" y="1743075"/>
              <a:ext cx="314325" cy="382588"/>
            </a:xfrm>
            <a:custGeom>
              <a:avLst/>
              <a:gdLst>
                <a:gd name="T0" fmla="*/ 71 w 74"/>
                <a:gd name="T1" fmla="*/ 46 h 90"/>
                <a:gd name="T2" fmla="*/ 25 w 74"/>
                <a:gd name="T3" fmla="*/ 76 h 90"/>
                <a:gd name="T4" fmla="*/ 3 w 74"/>
                <a:gd name="T5" fmla="*/ 90 h 90"/>
                <a:gd name="T6" fmla="*/ 2 w 74"/>
                <a:gd name="T7" fmla="*/ 89 h 90"/>
                <a:gd name="T8" fmla="*/ 3 w 74"/>
                <a:gd name="T9" fmla="*/ 76 h 90"/>
                <a:gd name="T10" fmla="*/ 6 w 74"/>
                <a:gd name="T11" fmla="*/ 65 h 90"/>
                <a:gd name="T12" fmla="*/ 57 w 74"/>
                <a:gd name="T13" fmla="*/ 15 h 90"/>
                <a:gd name="T14" fmla="*/ 74 w 74"/>
                <a:gd name="T15" fmla="*/ 39 h 90"/>
                <a:gd name="T16" fmla="*/ 74 w 74"/>
                <a:gd name="T17" fmla="*/ 43 h 90"/>
                <a:gd name="T18" fmla="*/ 71 w 74"/>
                <a:gd name="T19" fmla="*/ 4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90">
                  <a:moveTo>
                    <a:pt x="71" y="46"/>
                  </a:moveTo>
                  <a:cubicBezTo>
                    <a:pt x="57" y="59"/>
                    <a:pt x="41" y="67"/>
                    <a:pt x="25" y="76"/>
                  </a:cubicBezTo>
                  <a:cubicBezTo>
                    <a:pt x="17" y="81"/>
                    <a:pt x="10" y="85"/>
                    <a:pt x="3" y="90"/>
                  </a:cubicBezTo>
                  <a:cubicBezTo>
                    <a:pt x="3" y="89"/>
                    <a:pt x="3" y="89"/>
                    <a:pt x="2" y="89"/>
                  </a:cubicBezTo>
                  <a:cubicBezTo>
                    <a:pt x="0" y="86"/>
                    <a:pt x="1" y="80"/>
                    <a:pt x="3" y="76"/>
                  </a:cubicBezTo>
                  <a:cubicBezTo>
                    <a:pt x="4" y="73"/>
                    <a:pt x="5" y="69"/>
                    <a:pt x="6" y="65"/>
                  </a:cubicBezTo>
                  <a:cubicBezTo>
                    <a:pt x="15" y="40"/>
                    <a:pt x="29" y="0"/>
                    <a:pt x="57" y="15"/>
                  </a:cubicBezTo>
                  <a:cubicBezTo>
                    <a:pt x="66" y="19"/>
                    <a:pt x="73" y="29"/>
                    <a:pt x="74" y="39"/>
                  </a:cubicBezTo>
                  <a:cubicBezTo>
                    <a:pt x="74" y="40"/>
                    <a:pt x="74" y="42"/>
                    <a:pt x="74" y="43"/>
                  </a:cubicBezTo>
                  <a:cubicBezTo>
                    <a:pt x="73" y="44"/>
                    <a:pt x="72" y="45"/>
                    <a:pt x="71" y="46"/>
                  </a:cubicBezTo>
                  <a:close/>
                </a:path>
              </a:pathLst>
            </a:custGeom>
            <a:solidFill>
              <a:srgbClr val="EDE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61"/>
            <p:cNvSpPr/>
            <p:nvPr/>
          </p:nvSpPr>
          <p:spPr bwMode="auto">
            <a:xfrm>
              <a:off x="10307638" y="220663"/>
              <a:ext cx="1628775" cy="1735138"/>
            </a:xfrm>
            <a:custGeom>
              <a:avLst/>
              <a:gdLst>
                <a:gd name="T0" fmla="*/ 335 w 383"/>
                <a:gd name="T1" fmla="*/ 2 h 408"/>
                <a:gd name="T2" fmla="*/ 339 w 383"/>
                <a:gd name="T3" fmla="*/ 0 h 408"/>
                <a:gd name="T4" fmla="*/ 346 w 383"/>
                <a:gd name="T5" fmla="*/ 4 h 408"/>
                <a:gd name="T6" fmla="*/ 383 w 383"/>
                <a:gd name="T7" fmla="*/ 36 h 408"/>
                <a:gd name="T8" fmla="*/ 366 w 383"/>
                <a:gd name="T9" fmla="*/ 54 h 408"/>
                <a:gd name="T10" fmla="*/ 258 w 383"/>
                <a:gd name="T11" fmla="*/ 172 h 408"/>
                <a:gd name="T12" fmla="*/ 121 w 383"/>
                <a:gd name="T13" fmla="*/ 322 h 408"/>
                <a:gd name="T14" fmla="*/ 36 w 383"/>
                <a:gd name="T15" fmla="*/ 408 h 408"/>
                <a:gd name="T16" fmla="*/ 31 w 383"/>
                <a:gd name="T17" fmla="*/ 392 h 408"/>
                <a:gd name="T18" fmla="*/ 19 w 383"/>
                <a:gd name="T19" fmla="*/ 390 h 408"/>
                <a:gd name="T20" fmla="*/ 21 w 383"/>
                <a:gd name="T21" fmla="*/ 382 h 408"/>
                <a:gd name="T22" fmla="*/ 18 w 383"/>
                <a:gd name="T23" fmla="*/ 375 h 408"/>
                <a:gd name="T24" fmla="*/ 0 w 383"/>
                <a:gd name="T25" fmla="*/ 375 h 408"/>
                <a:gd name="T26" fmla="*/ 89 w 383"/>
                <a:gd name="T27" fmla="*/ 269 h 408"/>
                <a:gd name="T28" fmla="*/ 333 w 383"/>
                <a:gd name="T29" fmla="*/ 4 h 408"/>
                <a:gd name="T30" fmla="*/ 335 w 383"/>
                <a:gd name="T31" fmla="*/ 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3" h="408">
                  <a:moveTo>
                    <a:pt x="335" y="2"/>
                  </a:moveTo>
                  <a:cubicBezTo>
                    <a:pt x="336" y="1"/>
                    <a:pt x="337" y="0"/>
                    <a:pt x="339" y="0"/>
                  </a:cubicBezTo>
                  <a:cubicBezTo>
                    <a:pt x="342" y="0"/>
                    <a:pt x="344" y="2"/>
                    <a:pt x="346" y="4"/>
                  </a:cubicBezTo>
                  <a:cubicBezTo>
                    <a:pt x="358" y="14"/>
                    <a:pt x="372" y="26"/>
                    <a:pt x="383" y="36"/>
                  </a:cubicBezTo>
                  <a:cubicBezTo>
                    <a:pt x="383" y="35"/>
                    <a:pt x="367" y="53"/>
                    <a:pt x="366" y="54"/>
                  </a:cubicBezTo>
                  <a:cubicBezTo>
                    <a:pt x="329" y="93"/>
                    <a:pt x="294" y="133"/>
                    <a:pt x="258" y="172"/>
                  </a:cubicBezTo>
                  <a:cubicBezTo>
                    <a:pt x="212" y="222"/>
                    <a:pt x="167" y="272"/>
                    <a:pt x="121" y="322"/>
                  </a:cubicBezTo>
                  <a:cubicBezTo>
                    <a:pt x="93" y="351"/>
                    <a:pt x="67" y="382"/>
                    <a:pt x="36" y="408"/>
                  </a:cubicBezTo>
                  <a:cubicBezTo>
                    <a:pt x="35" y="402"/>
                    <a:pt x="37" y="396"/>
                    <a:pt x="31" y="392"/>
                  </a:cubicBezTo>
                  <a:cubicBezTo>
                    <a:pt x="28" y="389"/>
                    <a:pt x="23" y="388"/>
                    <a:pt x="19" y="390"/>
                  </a:cubicBezTo>
                  <a:cubicBezTo>
                    <a:pt x="20" y="387"/>
                    <a:pt x="21" y="385"/>
                    <a:pt x="21" y="382"/>
                  </a:cubicBezTo>
                  <a:cubicBezTo>
                    <a:pt x="21" y="379"/>
                    <a:pt x="20" y="376"/>
                    <a:pt x="18" y="375"/>
                  </a:cubicBezTo>
                  <a:cubicBezTo>
                    <a:pt x="13" y="372"/>
                    <a:pt x="6" y="376"/>
                    <a:pt x="0" y="375"/>
                  </a:cubicBezTo>
                  <a:cubicBezTo>
                    <a:pt x="29" y="339"/>
                    <a:pt x="59" y="304"/>
                    <a:pt x="89" y="269"/>
                  </a:cubicBezTo>
                  <a:cubicBezTo>
                    <a:pt x="177" y="187"/>
                    <a:pt x="245" y="86"/>
                    <a:pt x="333" y="4"/>
                  </a:cubicBezTo>
                  <a:cubicBezTo>
                    <a:pt x="333" y="3"/>
                    <a:pt x="334" y="3"/>
                    <a:pt x="335" y="2"/>
                  </a:cubicBezTo>
                  <a:close/>
                </a:path>
              </a:pathLst>
            </a:custGeom>
            <a:solidFill>
              <a:srgbClr val="E05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62"/>
            <p:cNvSpPr/>
            <p:nvPr/>
          </p:nvSpPr>
          <p:spPr bwMode="auto">
            <a:xfrm>
              <a:off x="10307638" y="220663"/>
              <a:ext cx="1530350" cy="1600200"/>
            </a:xfrm>
            <a:custGeom>
              <a:avLst/>
              <a:gdLst>
                <a:gd name="T0" fmla="*/ 98 w 360"/>
                <a:gd name="T1" fmla="*/ 278 h 376"/>
                <a:gd name="T2" fmla="*/ 224 w 360"/>
                <a:gd name="T3" fmla="*/ 140 h 376"/>
                <a:gd name="T4" fmla="*/ 286 w 360"/>
                <a:gd name="T5" fmla="*/ 69 h 376"/>
                <a:gd name="T6" fmla="*/ 326 w 360"/>
                <a:gd name="T7" fmla="*/ 31 h 376"/>
                <a:gd name="T8" fmla="*/ 339 w 360"/>
                <a:gd name="T9" fmla="*/ 0 h 376"/>
                <a:gd name="T10" fmla="*/ 335 w 360"/>
                <a:gd name="T11" fmla="*/ 2 h 376"/>
                <a:gd name="T12" fmla="*/ 333 w 360"/>
                <a:gd name="T13" fmla="*/ 4 h 376"/>
                <a:gd name="T14" fmla="*/ 89 w 360"/>
                <a:gd name="T15" fmla="*/ 269 h 376"/>
                <a:gd name="T16" fmla="*/ 0 w 360"/>
                <a:gd name="T17" fmla="*/ 375 h 376"/>
                <a:gd name="T18" fmla="*/ 17 w 360"/>
                <a:gd name="T19" fmla="*/ 374 h 376"/>
                <a:gd name="T20" fmla="*/ 98 w 360"/>
                <a:gd name="T21" fmla="*/ 27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0" h="376">
                  <a:moveTo>
                    <a:pt x="98" y="278"/>
                  </a:moveTo>
                  <a:cubicBezTo>
                    <a:pt x="140" y="232"/>
                    <a:pt x="183" y="188"/>
                    <a:pt x="224" y="140"/>
                  </a:cubicBezTo>
                  <a:cubicBezTo>
                    <a:pt x="244" y="116"/>
                    <a:pt x="265" y="92"/>
                    <a:pt x="286" y="69"/>
                  </a:cubicBezTo>
                  <a:cubicBezTo>
                    <a:pt x="298" y="56"/>
                    <a:pt x="313" y="44"/>
                    <a:pt x="326" y="31"/>
                  </a:cubicBezTo>
                  <a:cubicBezTo>
                    <a:pt x="330" y="28"/>
                    <a:pt x="360" y="0"/>
                    <a:pt x="339" y="0"/>
                  </a:cubicBezTo>
                  <a:cubicBezTo>
                    <a:pt x="337" y="0"/>
                    <a:pt x="336" y="1"/>
                    <a:pt x="335" y="2"/>
                  </a:cubicBezTo>
                  <a:cubicBezTo>
                    <a:pt x="334" y="3"/>
                    <a:pt x="333" y="3"/>
                    <a:pt x="333" y="4"/>
                  </a:cubicBezTo>
                  <a:cubicBezTo>
                    <a:pt x="245" y="86"/>
                    <a:pt x="177" y="187"/>
                    <a:pt x="89" y="269"/>
                  </a:cubicBezTo>
                  <a:cubicBezTo>
                    <a:pt x="59" y="304"/>
                    <a:pt x="29" y="339"/>
                    <a:pt x="0" y="375"/>
                  </a:cubicBezTo>
                  <a:cubicBezTo>
                    <a:pt x="5" y="376"/>
                    <a:pt x="12" y="372"/>
                    <a:pt x="17" y="374"/>
                  </a:cubicBezTo>
                  <a:cubicBezTo>
                    <a:pt x="43" y="342"/>
                    <a:pt x="70" y="310"/>
                    <a:pt x="98" y="278"/>
                  </a:cubicBezTo>
                  <a:close/>
                </a:path>
              </a:pathLst>
            </a:custGeom>
            <a:solidFill>
              <a:srgbClr val="CF4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63"/>
            <p:cNvSpPr/>
            <p:nvPr/>
          </p:nvSpPr>
          <p:spPr bwMode="auto">
            <a:xfrm>
              <a:off x="10175876" y="2020888"/>
              <a:ext cx="106363" cy="104775"/>
            </a:xfrm>
            <a:custGeom>
              <a:avLst/>
              <a:gdLst>
                <a:gd name="T0" fmla="*/ 25 w 25"/>
                <a:gd name="T1" fmla="*/ 11 h 25"/>
                <a:gd name="T2" fmla="*/ 3 w 25"/>
                <a:gd name="T3" fmla="*/ 25 h 25"/>
                <a:gd name="T4" fmla="*/ 2 w 25"/>
                <a:gd name="T5" fmla="*/ 24 h 25"/>
                <a:gd name="T6" fmla="*/ 3 w 25"/>
                <a:gd name="T7" fmla="*/ 11 h 25"/>
                <a:gd name="T8" fmla="*/ 6 w 25"/>
                <a:gd name="T9" fmla="*/ 0 h 25"/>
                <a:gd name="T10" fmla="*/ 16 w 25"/>
                <a:gd name="T11" fmla="*/ 4 h 25"/>
                <a:gd name="T12" fmla="*/ 25 w 25"/>
                <a:gd name="T13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5">
                  <a:moveTo>
                    <a:pt x="25" y="11"/>
                  </a:moveTo>
                  <a:cubicBezTo>
                    <a:pt x="17" y="16"/>
                    <a:pt x="10" y="20"/>
                    <a:pt x="3" y="25"/>
                  </a:cubicBezTo>
                  <a:cubicBezTo>
                    <a:pt x="3" y="24"/>
                    <a:pt x="3" y="24"/>
                    <a:pt x="2" y="24"/>
                  </a:cubicBezTo>
                  <a:cubicBezTo>
                    <a:pt x="0" y="21"/>
                    <a:pt x="1" y="15"/>
                    <a:pt x="3" y="11"/>
                  </a:cubicBezTo>
                  <a:cubicBezTo>
                    <a:pt x="4" y="8"/>
                    <a:pt x="5" y="4"/>
                    <a:pt x="6" y="0"/>
                  </a:cubicBezTo>
                  <a:cubicBezTo>
                    <a:pt x="10" y="1"/>
                    <a:pt x="13" y="2"/>
                    <a:pt x="16" y="4"/>
                  </a:cubicBezTo>
                  <a:cubicBezTo>
                    <a:pt x="19" y="6"/>
                    <a:pt x="22" y="9"/>
                    <a:pt x="25" y="11"/>
                  </a:cubicBezTo>
                  <a:close/>
                </a:path>
              </a:pathLst>
            </a:custGeom>
            <a:solidFill>
              <a:srgbClr val="B53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64"/>
            <p:cNvSpPr/>
            <p:nvPr/>
          </p:nvSpPr>
          <p:spPr bwMode="auto">
            <a:xfrm>
              <a:off x="11718926" y="111125"/>
              <a:ext cx="306388" cy="292100"/>
            </a:xfrm>
            <a:custGeom>
              <a:avLst/>
              <a:gdLst>
                <a:gd name="T0" fmla="*/ 48 w 72"/>
                <a:gd name="T1" fmla="*/ 64 h 69"/>
                <a:gd name="T2" fmla="*/ 40 w 72"/>
                <a:gd name="T3" fmla="*/ 69 h 69"/>
                <a:gd name="T4" fmla="*/ 23 w 72"/>
                <a:gd name="T5" fmla="*/ 44 h 69"/>
                <a:gd name="T6" fmla="*/ 0 w 72"/>
                <a:gd name="T7" fmla="*/ 32 h 69"/>
                <a:gd name="T8" fmla="*/ 15 w 72"/>
                <a:gd name="T9" fmla="*/ 12 h 69"/>
                <a:gd name="T10" fmla="*/ 34 w 72"/>
                <a:gd name="T11" fmla="*/ 1 h 69"/>
                <a:gd name="T12" fmla="*/ 35 w 72"/>
                <a:gd name="T13" fmla="*/ 1 h 69"/>
                <a:gd name="T14" fmla="*/ 46 w 72"/>
                <a:gd name="T15" fmla="*/ 6 h 69"/>
                <a:gd name="T16" fmla="*/ 63 w 72"/>
                <a:gd name="T17" fmla="*/ 18 h 69"/>
                <a:gd name="T18" fmla="*/ 72 w 72"/>
                <a:gd name="T19" fmla="*/ 34 h 69"/>
                <a:gd name="T20" fmla="*/ 72 w 72"/>
                <a:gd name="T21" fmla="*/ 36 h 69"/>
                <a:gd name="T22" fmla="*/ 59 w 72"/>
                <a:gd name="T23" fmla="*/ 51 h 69"/>
                <a:gd name="T24" fmla="*/ 48 w 72"/>
                <a:gd name="T25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69">
                  <a:moveTo>
                    <a:pt x="48" y="64"/>
                  </a:moveTo>
                  <a:cubicBezTo>
                    <a:pt x="46" y="66"/>
                    <a:pt x="43" y="68"/>
                    <a:pt x="40" y="69"/>
                  </a:cubicBezTo>
                  <a:cubicBezTo>
                    <a:pt x="37" y="59"/>
                    <a:pt x="30" y="51"/>
                    <a:pt x="23" y="44"/>
                  </a:cubicBezTo>
                  <a:cubicBezTo>
                    <a:pt x="17" y="38"/>
                    <a:pt x="9" y="31"/>
                    <a:pt x="0" y="32"/>
                  </a:cubicBezTo>
                  <a:cubicBezTo>
                    <a:pt x="2" y="32"/>
                    <a:pt x="12" y="15"/>
                    <a:pt x="15" y="12"/>
                  </a:cubicBezTo>
                  <a:cubicBezTo>
                    <a:pt x="20" y="6"/>
                    <a:pt x="24" y="0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9" y="2"/>
                    <a:pt x="42" y="4"/>
                    <a:pt x="46" y="6"/>
                  </a:cubicBezTo>
                  <a:cubicBezTo>
                    <a:pt x="52" y="10"/>
                    <a:pt x="58" y="13"/>
                    <a:pt x="63" y="18"/>
                  </a:cubicBezTo>
                  <a:cubicBezTo>
                    <a:pt x="67" y="22"/>
                    <a:pt x="71" y="28"/>
                    <a:pt x="72" y="34"/>
                  </a:cubicBezTo>
                  <a:cubicBezTo>
                    <a:pt x="72" y="35"/>
                    <a:pt x="72" y="36"/>
                    <a:pt x="72" y="36"/>
                  </a:cubicBezTo>
                  <a:cubicBezTo>
                    <a:pt x="71" y="36"/>
                    <a:pt x="60" y="50"/>
                    <a:pt x="59" y="51"/>
                  </a:cubicBezTo>
                  <a:cubicBezTo>
                    <a:pt x="56" y="56"/>
                    <a:pt x="53" y="61"/>
                    <a:pt x="48" y="64"/>
                  </a:cubicBezTo>
                  <a:close/>
                </a:path>
              </a:pathLst>
            </a:custGeom>
            <a:solidFill>
              <a:srgbClr val="D4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65"/>
            <p:cNvSpPr/>
            <p:nvPr/>
          </p:nvSpPr>
          <p:spPr bwMode="auto">
            <a:xfrm>
              <a:off x="11718926" y="111125"/>
              <a:ext cx="207963" cy="292100"/>
            </a:xfrm>
            <a:custGeom>
              <a:avLst/>
              <a:gdLst>
                <a:gd name="T0" fmla="*/ 48 w 49"/>
                <a:gd name="T1" fmla="*/ 64 h 69"/>
                <a:gd name="T2" fmla="*/ 40 w 49"/>
                <a:gd name="T3" fmla="*/ 69 h 69"/>
                <a:gd name="T4" fmla="*/ 23 w 49"/>
                <a:gd name="T5" fmla="*/ 44 h 69"/>
                <a:gd name="T6" fmla="*/ 0 w 49"/>
                <a:gd name="T7" fmla="*/ 32 h 69"/>
                <a:gd name="T8" fmla="*/ 15 w 49"/>
                <a:gd name="T9" fmla="*/ 12 h 69"/>
                <a:gd name="T10" fmla="*/ 34 w 49"/>
                <a:gd name="T11" fmla="*/ 1 h 69"/>
                <a:gd name="T12" fmla="*/ 35 w 49"/>
                <a:gd name="T13" fmla="*/ 1 h 69"/>
                <a:gd name="T14" fmla="*/ 35 w 49"/>
                <a:gd name="T15" fmla="*/ 4 h 69"/>
                <a:gd name="T16" fmla="*/ 21 w 49"/>
                <a:gd name="T17" fmla="*/ 25 h 69"/>
                <a:gd name="T18" fmla="*/ 23 w 49"/>
                <a:gd name="T19" fmla="*/ 28 h 69"/>
                <a:gd name="T20" fmla="*/ 43 w 49"/>
                <a:gd name="T21" fmla="*/ 51 h 69"/>
                <a:gd name="T22" fmla="*/ 48 w 49"/>
                <a:gd name="T23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69">
                  <a:moveTo>
                    <a:pt x="48" y="64"/>
                  </a:moveTo>
                  <a:cubicBezTo>
                    <a:pt x="46" y="66"/>
                    <a:pt x="43" y="68"/>
                    <a:pt x="40" y="69"/>
                  </a:cubicBezTo>
                  <a:cubicBezTo>
                    <a:pt x="37" y="59"/>
                    <a:pt x="30" y="51"/>
                    <a:pt x="23" y="44"/>
                  </a:cubicBezTo>
                  <a:cubicBezTo>
                    <a:pt x="17" y="38"/>
                    <a:pt x="9" y="31"/>
                    <a:pt x="0" y="32"/>
                  </a:cubicBezTo>
                  <a:cubicBezTo>
                    <a:pt x="2" y="32"/>
                    <a:pt x="12" y="15"/>
                    <a:pt x="15" y="12"/>
                  </a:cubicBezTo>
                  <a:cubicBezTo>
                    <a:pt x="20" y="6"/>
                    <a:pt x="24" y="0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5" y="2"/>
                    <a:pt x="35" y="3"/>
                    <a:pt x="35" y="4"/>
                  </a:cubicBezTo>
                  <a:cubicBezTo>
                    <a:pt x="34" y="11"/>
                    <a:pt x="21" y="17"/>
                    <a:pt x="21" y="25"/>
                  </a:cubicBezTo>
                  <a:cubicBezTo>
                    <a:pt x="21" y="26"/>
                    <a:pt x="22" y="27"/>
                    <a:pt x="23" y="28"/>
                  </a:cubicBezTo>
                  <a:cubicBezTo>
                    <a:pt x="29" y="36"/>
                    <a:pt x="36" y="44"/>
                    <a:pt x="43" y="51"/>
                  </a:cubicBezTo>
                  <a:cubicBezTo>
                    <a:pt x="46" y="55"/>
                    <a:pt x="49" y="59"/>
                    <a:pt x="48" y="64"/>
                  </a:cubicBez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3401919" y="875023"/>
            <a:ext cx="4689659" cy="64695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13" tIns="45706" rIns="91413" bIns="45706" rtlCol="0">
            <a:spAutoFit/>
          </a:bodyPr>
          <a:lstStyle/>
          <a:p>
            <a:pPr defTabSz="914079"/>
            <a:r>
              <a:rPr lang="en-US" sz="3200" b="1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 </a:t>
            </a:r>
            <a:r>
              <a:rPr lang="en-US" sz="3200" b="1" dirty="0" err="1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2" y="1842526"/>
            <a:ext cx="8991598" cy="507807"/>
          </a:xfrm>
          <a:prstGeom prst="rect">
            <a:avLst/>
          </a:prstGeom>
          <a:noFill/>
        </p:spPr>
        <p:txBody>
          <a:bodyPr wrap="square" lIns="76179" tIns="38088" rIns="76179" bIns="38088" rtlCol="0">
            <a:spAutoFit/>
          </a:bodyPr>
          <a:lstStyle/>
          <a:p>
            <a:pPr algn="l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?.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Nêu các vị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79"/>
          <a:stretch/>
        </p:blipFill>
        <p:spPr>
          <a:xfrm>
            <a:off x="605244" y="2756661"/>
            <a:ext cx="2999015" cy="22386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132" b="25364"/>
          <a:stretch/>
        </p:blipFill>
        <p:spPr>
          <a:xfrm>
            <a:off x="3682999" y="2711118"/>
            <a:ext cx="4127500" cy="2455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9686" y="3466470"/>
            <a:ext cx="3381829" cy="10024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6294" y="5166733"/>
            <a:ext cx="2159000" cy="507807"/>
          </a:xfrm>
          <a:prstGeom prst="rect">
            <a:avLst/>
          </a:prstGeom>
          <a:noFill/>
        </p:spPr>
        <p:txBody>
          <a:bodyPr wrap="square" lIns="76179" tIns="38088" rIns="76179" bIns="38088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40197" y="5232256"/>
            <a:ext cx="2159000" cy="507807"/>
          </a:xfrm>
          <a:prstGeom prst="rect">
            <a:avLst/>
          </a:prstGeom>
          <a:noFill/>
        </p:spPr>
        <p:txBody>
          <a:bodyPr wrap="square" lIns="76179" tIns="38088" rIns="76179" bIns="38088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74100" y="5232257"/>
            <a:ext cx="2159000" cy="507807"/>
          </a:xfrm>
          <a:prstGeom prst="rect">
            <a:avLst/>
          </a:prstGeom>
          <a:noFill/>
        </p:spPr>
        <p:txBody>
          <a:bodyPr wrap="square" lIns="76179" tIns="38088" rIns="76179" bIns="38088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B7F0659-C4AD-420B-9D19-1B5DE6D7EA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4441" y="554891"/>
            <a:ext cx="1729919" cy="172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3933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96" name="AutoShape 24"/>
          <p:cNvSpPr>
            <a:spLocks noChangeArrowheads="1"/>
          </p:cNvSpPr>
          <p:nvPr/>
        </p:nvSpPr>
        <p:spPr bwMode="gray">
          <a:xfrm>
            <a:off x="1174751" y="4824510"/>
            <a:ext cx="9906000" cy="129906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71373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71373"/>
                  <a:invGamma/>
                </a:schemeClr>
              </a:gs>
            </a:gsLst>
            <a:lin ang="0" scaled="1"/>
          </a:gradFill>
          <a:ln w="28575" algn="ctr">
            <a:solidFill>
              <a:srgbClr val="FCFCFC"/>
            </a:solidFill>
            <a:round/>
            <a:headEnd/>
            <a:tailEnd/>
          </a:ln>
          <a:effectLst>
            <a:outerShdw dist="35921" dir="2700000" algn="ctr" rotWithShape="0">
              <a:srgbClr val="001D3A">
                <a:alpha val="50000"/>
              </a:srgbClr>
            </a:outerShdw>
          </a:effectLst>
        </p:spPr>
        <p:txBody>
          <a:bodyPr wrap="none" lIns="108821" tIns="54412" rIns="108821" bIns="54412"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hoặc cắt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4697" name="AutoShape 25"/>
          <p:cNvSpPr>
            <a:spLocks noChangeArrowheads="1"/>
          </p:cNvSpPr>
          <p:nvPr/>
        </p:nvSpPr>
        <p:spPr bwMode="grayWhite">
          <a:xfrm>
            <a:off x="1174751" y="3138118"/>
            <a:ext cx="9906000" cy="129262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>
                  <a:gamma/>
                  <a:tint val="64706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tint val="64706"/>
                  <a:invGamma/>
                </a:schemeClr>
              </a:gs>
            </a:gsLst>
            <a:lin ang="0" scaled="1"/>
          </a:gradFill>
          <a:ln w="28575" algn="ctr">
            <a:solidFill>
              <a:srgbClr val="FCFCFC"/>
            </a:solidFill>
            <a:round/>
            <a:headEnd/>
            <a:tailEnd/>
          </a:ln>
          <a:effectLst>
            <a:outerShdw dist="35921" dir="2700000" algn="ctr" rotWithShape="0">
              <a:srgbClr val="001D3A">
                <a:alpha val="50000"/>
              </a:srgbClr>
            </a:outerShdw>
          </a:effectLst>
        </p:spPr>
        <p:txBody>
          <a:bodyPr wrap="none" lIns="108821" tIns="54412" rIns="108821" bIns="54412" anchor="ctr"/>
          <a:lstStyle/>
          <a:p>
            <a:pPr>
              <a:defRPr/>
            </a:pPr>
            <a:endParaRPr lang="en-US" sz="1500"/>
          </a:p>
        </p:txBody>
      </p:sp>
      <p:sp>
        <p:nvSpPr>
          <p:cNvPr id="39958" name="Text Box 55"/>
          <p:cNvSpPr txBox="1">
            <a:spLocks noChangeArrowheads="1"/>
          </p:cNvSpPr>
          <p:nvPr/>
        </p:nvSpPr>
        <p:spPr bwMode="auto">
          <a:xfrm>
            <a:off x="1460502" y="3328484"/>
            <a:ext cx="9024618" cy="97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21" tIns="54412" rIns="108821" bIns="54412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4751" y="1825260"/>
            <a:ext cx="7237729" cy="938694"/>
          </a:xfrm>
          <a:prstGeom prst="rect">
            <a:avLst/>
          </a:prstGeom>
          <a:noFill/>
        </p:spPr>
        <p:txBody>
          <a:bodyPr wrap="square" lIns="76179" tIns="38088" rIns="76179" bIns="38088" rtlCol="0">
            <a:spAutoFit/>
          </a:bodyPr>
          <a:lstStyle/>
          <a:p>
            <a:pPr algn="l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?.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song song?</a:t>
            </a:r>
          </a:p>
          <a:p>
            <a:pPr algn="l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Thế nào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biệt?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8B249EB-F6D4-4C27-A6AA-B5A63554041D}"/>
              </a:ext>
            </a:extLst>
          </p:cNvPr>
          <p:cNvSpPr txBox="1"/>
          <p:nvPr/>
        </p:nvSpPr>
        <p:spPr>
          <a:xfrm>
            <a:off x="3472634" y="745565"/>
            <a:ext cx="4726486" cy="64695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13" tIns="45706" rIns="91413" bIns="45706" rtlCol="0">
            <a:spAutoFit/>
          </a:bodyPr>
          <a:lstStyle/>
          <a:p>
            <a:pPr defTabSz="914079"/>
            <a:r>
              <a:rPr lang="en-US" sz="3200" b="1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 </a:t>
            </a:r>
            <a:r>
              <a:rPr lang="en-US" sz="3200" b="1" dirty="0" err="1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C7EC4F7-E791-4C7B-ABE6-E1736A323E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1879" y="399532"/>
            <a:ext cx="1729919" cy="172991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96" grpId="0" animBg="1"/>
      <p:bldP spid="284697" grpId="0" animBg="1"/>
      <p:bldP spid="399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D8AA264-D4AD-403C-AA98-9DB0856FC843}"/>
              </a:ext>
            </a:extLst>
          </p:cNvPr>
          <p:cNvSpPr/>
          <p:nvPr/>
        </p:nvSpPr>
        <p:spPr>
          <a:xfrm>
            <a:off x="935009" y="651396"/>
            <a:ext cx="102708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ĐƯỜNG THẲNG SONG SONG VÀ DẤU HIỆU NHẬN BIẾT (Tiết 2)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043C278-59CC-47E6-A09B-16E461EE1B27}"/>
              </a:ext>
            </a:extLst>
          </p:cNvPr>
          <p:cNvSpPr txBox="1"/>
          <p:nvPr/>
        </p:nvSpPr>
        <p:spPr>
          <a:xfrm>
            <a:off x="605734" y="1605503"/>
            <a:ext cx="9011305" cy="523218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song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song</a:t>
            </a:r>
            <a:endParaRPr lang="en-US" sz="2800" b="1" u="sng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3E87C78-9C96-4940-87DB-F9AEBDC60E98}"/>
              </a:ext>
            </a:extLst>
          </p:cNvPr>
          <p:cNvCxnSpPr/>
          <p:nvPr/>
        </p:nvCxnSpPr>
        <p:spPr>
          <a:xfrm>
            <a:off x="918613" y="3639777"/>
            <a:ext cx="269701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D7A9AE56-C396-46D2-9050-3D86214967E7}"/>
              </a:ext>
            </a:extLst>
          </p:cNvPr>
          <p:cNvCxnSpPr>
            <a:cxnSpLocks/>
          </p:cNvCxnSpPr>
          <p:nvPr/>
        </p:nvCxnSpPr>
        <p:spPr>
          <a:xfrm>
            <a:off x="2248650" y="2941277"/>
            <a:ext cx="0" cy="21405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8B9F1392-141C-4C8F-9C46-2C0DB189FC1E}"/>
              </a:ext>
            </a:extLst>
          </p:cNvPr>
          <p:cNvCxnSpPr/>
          <p:nvPr/>
        </p:nvCxnSpPr>
        <p:spPr>
          <a:xfrm>
            <a:off x="918613" y="4341741"/>
            <a:ext cx="2697018" cy="5264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E2BADD3-6055-4BE7-8CD5-363A92E78C7C}"/>
              </a:ext>
            </a:extLst>
          </p:cNvPr>
          <p:cNvSpPr txBox="1"/>
          <p:nvPr/>
        </p:nvSpPr>
        <p:spPr>
          <a:xfrm>
            <a:off x="6728285" y="2627487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3EB28B8-61BE-4A58-B760-E127934430F4}"/>
              </a:ext>
            </a:extLst>
          </p:cNvPr>
          <p:cNvSpPr txBox="1"/>
          <p:nvPr/>
        </p:nvSpPr>
        <p:spPr>
          <a:xfrm>
            <a:off x="799074" y="4013973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A3E83D1-8AC3-4514-ACB5-170FAFDEB481}"/>
              </a:ext>
            </a:extLst>
          </p:cNvPr>
          <p:cNvSpPr txBox="1"/>
          <p:nvPr/>
        </p:nvSpPr>
        <p:spPr>
          <a:xfrm>
            <a:off x="799074" y="327044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31FB6E2-9B89-41F3-828B-A30AAB40D863}"/>
              </a:ext>
            </a:extLst>
          </p:cNvPr>
          <p:cNvSpPr/>
          <p:nvPr/>
        </p:nvSpPr>
        <p:spPr>
          <a:xfrm>
            <a:off x="2248651" y="3639778"/>
            <a:ext cx="82202" cy="8599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xmlns="" id="{E08987E7-748F-4F2F-A719-8DAA5BEB3C4E}"/>
              </a:ext>
            </a:extLst>
          </p:cNvPr>
          <p:cNvSpPr/>
          <p:nvPr/>
        </p:nvSpPr>
        <p:spPr>
          <a:xfrm rot="16478777">
            <a:off x="2054157" y="4491085"/>
            <a:ext cx="340477" cy="269346"/>
          </a:xfrm>
          <a:prstGeom prst="arc">
            <a:avLst>
              <a:gd name="adj1" fmla="val 17411984"/>
              <a:gd name="adj2" fmla="val 25290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xmlns="" id="{5F1E47B1-78E7-4257-847B-6E56899AFA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03280707"/>
              </p:ext>
            </p:extLst>
          </p:nvPr>
        </p:nvGraphicFramePr>
        <p:xfrm>
          <a:off x="1883256" y="4306684"/>
          <a:ext cx="266700" cy="177800"/>
        </p:xfrm>
        <a:graphic>
          <a:graphicData uri="http://schemas.openxmlformats.org/presentationml/2006/ole">
            <p:oleObj spid="_x0000_s11281" name="Equation" r:id="rId4" imgW="266400" imgH="177480" progId="Equation.DSMT4">
              <p:embed/>
            </p:oleObj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5D5F696B-A901-42D7-A702-5DE335C985DA}"/>
              </a:ext>
            </a:extLst>
          </p:cNvPr>
          <p:cNvCxnSpPr/>
          <p:nvPr/>
        </p:nvCxnSpPr>
        <p:spPr>
          <a:xfrm>
            <a:off x="4776345" y="3639777"/>
            <a:ext cx="269701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6EF4AA4-F491-45C8-8AE4-011213A09FFC}"/>
              </a:ext>
            </a:extLst>
          </p:cNvPr>
          <p:cNvSpPr txBox="1"/>
          <p:nvPr/>
        </p:nvSpPr>
        <p:spPr>
          <a:xfrm>
            <a:off x="4656806" y="3270445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B724B5DF-EE85-4A03-9669-46C026528880}"/>
              </a:ext>
            </a:extLst>
          </p:cNvPr>
          <p:cNvCxnSpPr/>
          <p:nvPr/>
        </p:nvCxnSpPr>
        <p:spPr>
          <a:xfrm>
            <a:off x="4747491" y="4565063"/>
            <a:ext cx="269701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57290A2-F3FB-45F3-B507-879E1F2111FE}"/>
              </a:ext>
            </a:extLst>
          </p:cNvPr>
          <p:cNvSpPr txBox="1"/>
          <p:nvPr/>
        </p:nvSpPr>
        <p:spPr>
          <a:xfrm>
            <a:off x="4627952" y="419573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CAEF571-A35D-43AA-A6B8-F35894E5CB0C}"/>
              </a:ext>
            </a:extLst>
          </p:cNvPr>
          <p:cNvCxnSpPr>
            <a:cxnSpLocks/>
          </p:cNvCxnSpPr>
          <p:nvPr/>
        </p:nvCxnSpPr>
        <p:spPr>
          <a:xfrm flipH="1">
            <a:off x="5632127" y="2996819"/>
            <a:ext cx="990600" cy="22556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CD276B9-093A-47C9-BDD3-01772E8B75B2}"/>
              </a:ext>
            </a:extLst>
          </p:cNvPr>
          <p:cNvSpPr txBox="1"/>
          <p:nvPr/>
        </p:nvSpPr>
        <p:spPr>
          <a:xfrm>
            <a:off x="2419522" y="290554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xmlns="" id="{A6B60012-D862-4CC8-8773-DAAB20A887C0}"/>
              </a:ext>
            </a:extLst>
          </p:cNvPr>
          <p:cNvSpPr/>
          <p:nvPr/>
        </p:nvSpPr>
        <p:spPr>
          <a:xfrm rot="11358428">
            <a:off x="6169966" y="3549851"/>
            <a:ext cx="340477" cy="269346"/>
          </a:xfrm>
          <a:prstGeom prst="arc">
            <a:avLst>
              <a:gd name="adj1" fmla="val 17411984"/>
              <a:gd name="adj2" fmla="val 25290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xmlns="" id="{E8F8B286-35DD-4948-8B87-56D3DB083E73}"/>
              </a:ext>
            </a:extLst>
          </p:cNvPr>
          <p:cNvSpPr/>
          <p:nvPr/>
        </p:nvSpPr>
        <p:spPr>
          <a:xfrm rot="376429">
            <a:off x="5778266" y="4404376"/>
            <a:ext cx="340477" cy="269346"/>
          </a:xfrm>
          <a:prstGeom prst="arc">
            <a:avLst>
              <a:gd name="adj1" fmla="val 17411984"/>
              <a:gd name="adj2" fmla="val 25290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837559C6-CC28-42FD-94DC-0504D5651D29}"/>
              </a:ext>
            </a:extLst>
          </p:cNvPr>
          <p:cNvCxnSpPr/>
          <p:nvPr/>
        </p:nvCxnSpPr>
        <p:spPr>
          <a:xfrm>
            <a:off x="8445893" y="3639777"/>
            <a:ext cx="269701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2F3C5D1-6CE5-4240-A9A9-4F32EDB365D8}"/>
              </a:ext>
            </a:extLst>
          </p:cNvPr>
          <p:cNvSpPr txBox="1"/>
          <p:nvPr/>
        </p:nvSpPr>
        <p:spPr>
          <a:xfrm>
            <a:off x="8326354" y="3270445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CAD3355B-AC5C-4933-95EF-857AB62C3CA6}"/>
              </a:ext>
            </a:extLst>
          </p:cNvPr>
          <p:cNvCxnSpPr/>
          <p:nvPr/>
        </p:nvCxnSpPr>
        <p:spPr>
          <a:xfrm>
            <a:off x="8417039" y="4565063"/>
            <a:ext cx="269701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0AC2567-E501-4350-A006-0BD2795940A9}"/>
              </a:ext>
            </a:extLst>
          </p:cNvPr>
          <p:cNvSpPr txBox="1"/>
          <p:nvPr/>
        </p:nvSpPr>
        <p:spPr>
          <a:xfrm>
            <a:off x="8297500" y="419573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CB643103-B13B-4961-B806-F93C26D32CA0}"/>
              </a:ext>
            </a:extLst>
          </p:cNvPr>
          <p:cNvCxnSpPr>
            <a:cxnSpLocks/>
          </p:cNvCxnSpPr>
          <p:nvPr/>
        </p:nvCxnSpPr>
        <p:spPr>
          <a:xfrm>
            <a:off x="9008682" y="2996819"/>
            <a:ext cx="1737557" cy="23469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BC01E429-544C-4A84-82BE-B09FAEEFF2FC}"/>
              </a:ext>
            </a:extLst>
          </p:cNvPr>
          <p:cNvGrpSpPr/>
          <p:nvPr/>
        </p:nvGrpSpPr>
        <p:grpSpPr>
          <a:xfrm>
            <a:off x="9268708" y="3480424"/>
            <a:ext cx="303941" cy="359791"/>
            <a:chOff x="9253609" y="2897883"/>
            <a:chExt cx="303941" cy="359791"/>
          </a:xfrm>
        </p:grpSpPr>
        <p:sp>
          <p:nvSpPr>
            <p:cNvPr id="31" name="Arc 30">
              <a:extLst>
                <a:ext uri="{FF2B5EF4-FFF2-40B4-BE49-F238E27FC236}">
                  <a16:creationId xmlns:a16="http://schemas.microsoft.com/office/drawing/2014/main" xmlns="" id="{C2E1BD39-4BFB-464F-8645-FB596FC681A0}"/>
                </a:ext>
              </a:extLst>
            </p:cNvPr>
            <p:cNvSpPr/>
            <p:nvPr/>
          </p:nvSpPr>
          <p:spPr>
            <a:xfrm rot="15231629">
              <a:off x="9218043" y="2933449"/>
              <a:ext cx="340477" cy="269346"/>
            </a:xfrm>
            <a:prstGeom prst="arc">
              <a:avLst>
                <a:gd name="adj1" fmla="val 17411984"/>
                <a:gd name="adj2" fmla="val 25290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Arc 31">
              <a:extLst>
                <a:ext uri="{FF2B5EF4-FFF2-40B4-BE49-F238E27FC236}">
                  <a16:creationId xmlns:a16="http://schemas.microsoft.com/office/drawing/2014/main" xmlns="" id="{D9CF964E-9DBC-4F11-885B-6BD9F2D0D2AB}"/>
                </a:ext>
              </a:extLst>
            </p:cNvPr>
            <p:cNvSpPr/>
            <p:nvPr/>
          </p:nvSpPr>
          <p:spPr>
            <a:xfrm rot="15231629">
              <a:off x="9252638" y="2952763"/>
              <a:ext cx="340477" cy="269346"/>
            </a:xfrm>
            <a:prstGeom prst="arc">
              <a:avLst>
                <a:gd name="adj1" fmla="val 17843668"/>
                <a:gd name="adj2" fmla="val 31518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E4594867-C1A3-4AB7-8F23-14006BC39D08}"/>
              </a:ext>
            </a:extLst>
          </p:cNvPr>
          <p:cNvGrpSpPr/>
          <p:nvPr/>
        </p:nvGrpSpPr>
        <p:grpSpPr>
          <a:xfrm>
            <a:off x="9950308" y="4403012"/>
            <a:ext cx="303941" cy="359791"/>
            <a:chOff x="9253609" y="2897883"/>
            <a:chExt cx="303941" cy="359791"/>
          </a:xfrm>
        </p:grpSpPr>
        <p:sp>
          <p:nvSpPr>
            <p:cNvPr id="34" name="Arc 33">
              <a:extLst>
                <a:ext uri="{FF2B5EF4-FFF2-40B4-BE49-F238E27FC236}">
                  <a16:creationId xmlns:a16="http://schemas.microsoft.com/office/drawing/2014/main" xmlns="" id="{3EE4CA2A-1505-48D4-A05F-570DE5F01D0A}"/>
                </a:ext>
              </a:extLst>
            </p:cNvPr>
            <p:cNvSpPr/>
            <p:nvPr/>
          </p:nvSpPr>
          <p:spPr>
            <a:xfrm rot="15231629">
              <a:off x="9218043" y="2933449"/>
              <a:ext cx="340477" cy="269346"/>
            </a:xfrm>
            <a:prstGeom prst="arc">
              <a:avLst>
                <a:gd name="adj1" fmla="val 17411984"/>
                <a:gd name="adj2" fmla="val 25290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xmlns="" id="{21BE61C8-78E9-4375-B61A-BDDEC1E17570}"/>
                </a:ext>
              </a:extLst>
            </p:cNvPr>
            <p:cNvSpPr/>
            <p:nvPr/>
          </p:nvSpPr>
          <p:spPr>
            <a:xfrm rot="15231629">
              <a:off x="9252638" y="2952763"/>
              <a:ext cx="340477" cy="269346"/>
            </a:xfrm>
            <a:prstGeom prst="arc">
              <a:avLst>
                <a:gd name="adj1" fmla="val 17843668"/>
                <a:gd name="adj2" fmla="val 31518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FF11B03-CF5B-4AFD-A5E7-88EBE1666373}"/>
              </a:ext>
            </a:extLst>
          </p:cNvPr>
          <p:cNvSpPr txBox="1"/>
          <p:nvPr/>
        </p:nvSpPr>
        <p:spPr>
          <a:xfrm>
            <a:off x="9071375" y="270329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A0728715-661A-453F-B765-1B4E66C380F8}"/>
              </a:ext>
            </a:extLst>
          </p:cNvPr>
          <p:cNvSpPr/>
          <p:nvPr/>
        </p:nvSpPr>
        <p:spPr>
          <a:xfrm>
            <a:off x="5130011" y="6018567"/>
            <a:ext cx="1492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Hình 3.20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44B9C154-3A99-433C-A53A-80E7D33254F9}"/>
              </a:ext>
            </a:extLst>
          </p:cNvPr>
          <p:cNvSpPr/>
          <p:nvPr/>
        </p:nvSpPr>
        <p:spPr>
          <a:xfrm>
            <a:off x="2008214" y="5410973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C5EA9E1F-CD83-402A-A8E7-3B3D825CFBC2}"/>
              </a:ext>
            </a:extLst>
          </p:cNvPr>
          <p:cNvSpPr/>
          <p:nvPr/>
        </p:nvSpPr>
        <p:spPr>
          <a:xfrm>
            <a:off x="5792855" y="548006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20C74556-64A8-4AB2-936C-1E325D9A14D5}"/>
              </a:ext>
            </a:extLst>
          </p:cNvPr>
          <p:cNvSpPr/>
          <p:nvPr/>
        </p:nvSpPr>
        <p:spPr>
          <a:xfrm>
            <a:off x="9685458" y="5468337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D4A02AE-7D9D-49AC-8C3C-97E929D8ECEB}"/>
              </a:ext>
            </a:extLst>
          </p:cNvPr>
          <p:cNvSpPr txBox="1"/>
          <p:nvPr/>
        </p:nvSpPr>
        <p:spPr>
          <a:xfrm>
            <a:off x="693860" y="2146667"/>
            <a:ext cx="9770940" cy="446252"/>
          </a:xfrm>
          <a:prstGeom prst="rect">
            <a:avLst/>
          </a:prstGeom>
          <a:noFill/>
        </p:spPr>
        <p:txBody>
          <a:bodyPr wrap="square" lIns="76179" tIns="38088" rIns="76179" bIns="38088" rtlCol="0"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?.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Quan sát Hình 3.20 và dự đoán các đ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ờng thẳng nào song song với nhau?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79437E00-B011-4FF1-B298-E9242A17FC91}"/>
              </a:ext>
            </a:extLst>
          </p:cNvPr>
          <p:cNvSpPr/>
          <p:nvPr/>
        </p:nvSpPr>
        <p:spPr>
          <a:xfrm>
            <a:off x="414128" y="4859968"/>
            <a:ext cx="5181192" cy="1240187"/>
          </a:xfrm>
          <a:prstGeom prst="wedgeRoundRectCallout">
            <a:avLst>
              <a:gd name="adj1" fmla="val -46956"/>
              <a:gd name="adj2" fmla="val 9776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ờng thẳng a và đ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ờng thẳng b trong Hình 3.20b, c song song với nhau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59AE933-D3CE-496E-9A1D-FEEF1D3C33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819"/>
          <a:stretch/>
        </p:blipFill>
        <p:spPr>
          <a:xfrm>
            <a:off x="10553338" y="850319"/>
            <a:ext cx="1121437" cy="112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6205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5">
            <a:extLst>
              <a:ext uri="{FF2B5EF4-FFF2-40B4-BE49-F238E27FC236}">
                <a16:creationId xmlns:a16="http://schemas.microsoft.com/office/drawing/2014/main" xmlns="" id="{A39009C3-34D8-44C5-A3C6-0C598D825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173" y="5953136"/>
            <a:ext cx="1737557" cy="54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21" tIns="54412" rIns="108821" bIns="54412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Kí hiệu: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AAC71D2D-0C71-4000-8929-6CC527C71484}"/>
              </a:ext>
            </a:extLst>
          </p:cNvPr>
          <p:cNvCxnSpPr/>
          <p:nvPr/>
        </p:nvCxnSpPr>
        <p:spPr>
          <a:xfrm>
            <a:off x="2746823" y="2919084"/>
            <a:ext cx="269701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1ACD453-4F64-4986-8C9B-3B082D81C358}"/>
              </a:ext>
            </a:extLst>
          </p:cNvPr>
          <p:cNvSpPr txBox="1"/>
          <p:nvPr/>
        </p:nvSpPr>
        <p:spPr>
          <a:xfrm>
            <a:off x="2627284" y="2549752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5DFC0B10-0B8B-45B9-8714-A3DB526B1226}"/>
              </a:ext>
            </a:extLst>
          </p:cNvPr>
          <p:cNvCxnSpPr/>
          <p:nvPr/>
        </p:nvCxnSpPr>
        <p:spPr>
          <a:xfrm>
            <a:off x="2717969" y="3844370"/>
            <a:ext cx="269701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D3C2497-D0D2-4629-BC70-10D837EA0606}"/>
              </a:ext>
            </a:extLst>
          </p:cNvPr>
          <p:cNvSpPr txBox="1"/>
          <p:nvPr/>
        </p:nvSpPr>
        <p:spPr>
          <a:xfrm>
            <a:off x="2598430" y="347503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8ADADC17-3B1C-481E-80BC-9A684C54A6B7}"/>
              </a:ext>
            </a:extLst>
          </p:cNvPr>
          <p:cNvCxnSpPr>
            <a:cxnSpLocks/>
          </p:cNvCxnSpPr>
          <p:nvPr/>
        </p:nvCxnSpPr>
        <p:spPr>
          <a:xfrm flipH="1">
            <a:off x="3602605" y="2276126"/>
            <a:ext cx="990600" cy="22556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>
            <a:extLst>
              <a:ext uri="{FF2B5EF4-FFF2-40B4-BE49-F238E27FC236}">
                <a16:creationId xmlns:a16="http://schemas.microsoft.com/office/drawing/2014/main" xmlns="" id="{511A4F18-9DE4-48D3-999E-040BC592D948}"/>
              </a:ext>
            </a:extLst>
          </p:cNvPr>
          <p:cNvSpPr/>
          <p:nvPr/>
        </p:nvSpPr>
        <p:spPr>
          <a:xfrm rot="11358428">
            <a:off x="4140444" y="2829158"/>
            <a:ext cx="340477" cy="269346"/>
          </a:xfrm>
          <a:prstGeom prst="arc">
            <a:avLst>
              <a:gd name="adj1" fmla="val 17411984"/>
              <a:gd name="adj2" fmla="val 25290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xmlns="" id="{FBD29B31-0AD7-407B-A2B3-8670369A04EA}"/>
              </a:ext>
            </a:extLst>
          </p:cNvPr>
          <p:cNvSpPr/>
          <p:nvPr/>
        </p:nvSpPr>
        <p:spPr>
          <a:xfrm rot="376429">
            <a:off x="3748744" y="3683683"/>
            <a:ext cx="340477" cy="269346"/>
          </a:xfrm>
          <a:prstGeom prst="arc">
            <a:avLst>
              <a:gd name="adj1" fmla="val 17411984"/>
              <a:gd name="adj2" fmla="val 25290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3D84F11-A662-405F-A40F-5A8828218FBA}"/>
              </a:ext>
            </a:extLst>
          </p:cNvPr>
          <p:cNvCxnSpPr/>
          <p:nvPr/>
        </p:nvCxnSpPr>
        <p:spPr>
          <a:xfrm>
            <a:off x="6416371" y="2919084"/>
            <a:ext cx="269701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D86C5A-BD3C-4F6E-BDB7-8BD176AF469D}"/>
              </a:ext>
            </a:extLst>
          </p:cNvPr>
          <p:cNvSpPr txBox="1"/>
          <p:nvPr/>
        </p:nvSpPr>
        <p:spPr>
          <a:xfrm>
            <a:off x="6296832" y="2549752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2EC6F716-0EEB-49BA-8701-9433252AB08B}"/>
              </a:ext>
            </a:extLst>
          </p:cNvPr>
          <p:cNvCxnSpPr/>
          <p:nvPr/>
        </p:nvCxnSpPr>
        <p:spPr>
          <a:xfrm>
            <a:off x="6387517" y="3844370"/>
            <a:ext cx="269701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C1968D4-24F7-4883-BEE0-B38DDD0E625B}"/>
              </a:ext>
            </a:extLst>
          </p:cNvPr>
          <p:cNvSpPr txBox="1"/>
          <p:nvPr/>
        </p:nvSpPr>
        <p:spPr>
          <a:xfrm>
            <a:off x="6267978" y="347503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A989024-83B8-4732-805F-653D1C1C4666}"/>
              </a:ext>
            </a:extLst>
          </p:cNvPr>
          <p:cNvCxnSpPr>
            <a:cxnSpLocks/>
          </p:cNvCxnSpPr>
          <p:nvPr/>
        </p:nvCxnSpPr>
        <p:spPr>
          <a:xfrm>
            <a:off x="6979160" y="2276126"/>
            <a:ext cx="1737557" cy="23469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63138C6A-56C7-4D80-83CC-A448CAD7B108}"/>
              </a:ext>
            </a:extLst>
          </p:cNvPr>
          <p:cNvGrpSpPr/>
          <p:nvPr/>
        </p:nvGrpSpPr>
        <p:grpSpPr>
          <a:xfrm>
            <a:off x="7239186" y="2759731"/>
            <a:ext cx="303941" cy="359791"/>
            <a:chOff x="9253609" y="2897883"/>
            <a:chExt cx="303941" cy="359791"/>
          </a:xfrm>
        </p:grpSpPr>
        <p:sp>
          <p:nvSpPr>
            <p:cNvPr id="17" name="Arc 16">
              <a:extLst>
                <a:ext uri="{FF2B5EF4-FFF2-40B4-BE49-F238E27FC236}">
                  <a16:creationId xmlns:a16="http://schemas.microsoft.com/office/drawing/2014/main" xmlns="" id="{8BD33337-1166-4558-8DAE-989809800D23}"/>
                </a:ext>
              </a:extLst>
            </p:cNvPr>
            <p:cNvSpPr/>
            <p:nvPr/>
          </p:nvSpPr>
          <p:spPr>
            <a:xfrm rot="15231629">
              <a:off x="9218043" y="2933449"/>
              <a:ext cx="340477" cy="269346"/>
            </a:xfrm>
            <a:prstGeom prst="arc">
              <a:avLst>
                <a:gd name="adj1" fmla="val 17411984"/>
                <a:gd name="adj2" fmla="val 25290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xmlns="" id="{3A683E03-B79B-4670-9379-11FDEFD520D8}"/>
                </a:ext>
              </a:extLst>
            </p:cNvPr>
            <p:cNvSpPr/>
            <p:nvPr/>
          </p:nvSpPr>
          <p:spPr>
            <a:xfrm rot="15231629">
              <a:off x="9252638" y="2952763"/>
              <a:ext cx="340477" cy="269346"/>
            </a:xfrm>
            <a:prstGeom prst="arc">
              <a:avLst>
                <a:gd name="adj1" fmla="val 17843668"/>
                <a:gd name="adj2" fmla="val 31518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DE05EF41-EEB8-48CC-86C6-92DFFB48967B}"/>
              </a:ext>
            </a:extLst>
          </p:cNvPr>
          <p:cNvGrpSpPr/>
          <p:nvPr/>
        </p:nvGrpSpPr>
        <p:grpSpPr>
          <a:xfrm>
            <a:off x="7920786" y="3682319"/>
            <a:ext cx="303941" cy="359791"/>
            <a:chOff x="9253609" y="2897883"/>
            <a:chExt cx="303941" cy="359791"/>
          </a:xfrm>
        </p:grpSpPr>
        <p:sp>
          <p:nvSpPr>
            <p:cNvPr id="20" name="Arc 19">
              <a:extLst>
                <a:ext uri="{FF2B5EF4-FFF2-40B4-BE49-F238E27FC236}">
                  <a16:creationId xmlns:a16="http://schemas.microsoft.com/office/drawing/2014/main" xmlns="" id="{927CD444-FD4D-4A98-A2B7-905FABF2F4C2}"/>
                </a:ext>
              </a:extLst>
            </p:cNvPr>
            <p:cNvSpPr/>
            <p:nvPr/>
          </p:nvSpPr>
          <p:spPr>
            <a:xfrm rot="15231629">
              <a:off x="9218043" y="2933449"/>
              <a:ext cx="340477" cy="269346"/>
            </a:xfrm>
            <a:prstGeom prst="arc">
              <a:avLst>
                <a:gd name="adj1" fmla="val 17411984"/>
                <a:gd name="adj2" fmla="val 25290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xmlns="" id="{F08BC091-C487-44AF-9CFE-ACC1F9116E82}"/>
                </a:ext>
              </a:extLst>
            </p:cNvPr>
            <p:cNvSpPr/>
            <p:nvPr/>
          </p:nvSpPr>
          <p:spPr>
            <a:xfrm rot="15231629">
              <a:off x="9252638" y="2952763"/>
              <a:ext cx="340477" cy="269346"/>
            </a:xfrm>
            <a:prstGeom prst="arc">
              <a:avLst>
                <a:gd name="adj1" fmla="val 17843668"/>
                <a:gd name="adj2" fmla="val 31518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4E79510-CDBD-4C1E-8BB1-44EBE426C25C}"/>
              </a:ext>
            </a:extLst>
          </p:cNvPr>
          <p:cNvSpPr txBox="1"/>
          <p:nvPr/>
        </p:nvSpPr>
        <p:spPr>
          <a:xfrm>
            <a:off x="7041853" y="1982597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C0183DC-C472-4538-8A1E-B070BE19EBBA}"/>
              </a:ext>
            </a:extLst>
          </p:cNvPr>
          <p:cNvSpPr txBox="1"/>
          <p:nvPr/>
        </p:nvSpPr>
        <p:spPr>
          <a:xfrm>
            <a:off x="4585230" y="208996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F767758-B3F6-4224-B1DE-B539461E5867}"/>
              </a:ext>
            </a:extLst>
          </p:cNvPr>
          <p:cNvSpPr/>
          <p:nvPr/>
        </p:nvSpPr>
        <p:spPr>
          <a:xfrm>
            <a:off x="935009" y="559956"/>
            <a:ext cx="102708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ĐƯỜNG THẲNG SONG SONG VÀ DẤU HIỆU NHẬN BIẾT (Tiết 2)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357DC08-5725-45E8-97E1-C099A12A810D}"/>
              </a:ext>
            </a:extLst>
          </p:cNvPr>
          <p:cNvSpPr/>
          <p:nvPr/>
        </p:nvSpPr>
        <p:spPr>
          <a:xfrm>
            <a:off x="2627284" y="4589608"/>
            <a:ext cx="8953500" cy="12396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Nếu đường thẳng c cắt hai đường thẳng phân biệt a, b và trong các góc tạo thành có một cặp góc so le trong bằng nhau hoặc một cặp góc đồng vị bằng nhau thì a và b song song với nhau.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EDF87A3E-38DB-42C8-BA6E-AE5DEB6BB117}"/>
              </a:ext>
            </a:extLst>
          </p:cNvPr>
          <p:cNvSpPr/>
          <p:nvPr/>
        </p:nvSpPr>
        <p:spPr>
          <a:xfrm>
            <a:off x="2627284" y="5906547"/>
            <a:ext cx="2528916" cy="63395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 // b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55">
            <a:extLst>
              <a:ext uri="{FF2B5EF4-FFF2-40B4-BE49-F238E27FC236}">
                <a16:creationId xmlns:a16="http://schemas.microsoft.com/office/drawing/2014/main" xmlns="" id="{4B3422B5-9893-4F12-BD4E-86912B24D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35" y="4739246"/>
            <a:ext cx="1852996" cy="54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21" tIns="54412" rIns="108821" bIns="54412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Tính chất: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14DD413-A163-48EE-A6C1-488A56C0E6B0}"/>
              </a:ext>
            </a:extLst>
          </p:cNvPr>
          <p:cNvSpPr txBox="1"/>
          <p:nvPr/>
        </p:nvSpPr>
        <p:spPr>
          <a:xfrm>
            <a:off x="605734" y="1580103"/>
            <a:ext cx="9011305" cy="523218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song </a:t>
            </a:r>
            <a:r>
              <a:rPr lang="en-US" sz="2800" b="1" u="sng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song</a:t>
            </a:r>
            <a:endParaRPr lang="en-US" sz="2800" b="1" u="sng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6070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25" grpId="0" animBg="1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E1B0B26-D34A-436B-8515-582475380640}"/>
              </a:ext>
            </a:extLst>
          </p:cNvPr>
          <p:cNvSpPr/>
          <p:nvPr/>
        </p:nvSpPr>
        <p:spPr>
          <a:xfrm>
            <a:off x="1186305" y="1542014"/>
            <a:ext cx="65079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3.21 và giải thích tại sao xy // x’y’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8C3426D-F47F-420C-89E0-BB8EE13B28F7}"/>
              </a:ext>
            </a:extLst>
          </p:cNvPr>
          <p:cNvCxnSpPr/>
          <p:nvPr/>
        </p:nvCxnSpPr>
        <p:spPr>
          <a:xfrm>
            <a:off x="8320558" y="2623094"/>
            <a:ext cx="269701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F99A340-B1C6-4AA3-A68C-E64C71413023}"/>
              </a:ext>
            </a:extLst>
          </p:cNvPr>
          <p:cNvSpPr txBox="1"/>
          <p:nvPr/>
        </p:nvSpPr>
        <p:spPr>
          <a:xfrm>
            <a:off x="8201019" y="225376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6A813B4-1D46-4921-9B0E-012EE367583E}"/>
              </a:ext>
            </a:extLst>
          </p:cNvPr>
          <p:cNvCxnSpPr/>
          <p:nvPr/>
        </p:nvCxnSpPr>
        <p:spPr>
          <a:xfrm>
            <a:off x="8291704" y="3548380"/>
            <a:ext cx="269701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E5E9EA7-683B-4E10-A030-61F4209E9580}"/>
              </a:ext>
            </a:extLst>
          </p:cNvPr>
          <p:cNvSpPr txBox="1"/>
          <p:nvPr/>
        </p:nvSpPr>
        <p:spPr>
          <a:xfrm>
            <a:off x="8172165" y="317904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x’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847FF871-2E1D-40BE-8615-C0903C69F0F3}"/>
              </a:ext>
            </a:extLst>
          </p:cNvPr>
          <p:cNvCxnSpPr>
            <a:cxnSpLocks/>
          </p:cNvCxnSpPr>
          <p:nvPr/>
        </p:nvCxnSpPr>
        <p:spPr>
          <a:xfrm flipH="1">
            <a:off x="9176340" y="1980136"/>
            <a:ext cx="990600" cy="22556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>
            <a:extLst>
              <a:ext uri="{FF2B5EF4-FFF2-40B4-BE49-F238E27FC236}">
                <a16:creationId xmlns:a16="http://schemas.microsoft.com/office/drawing/2014/main" xmlns="" id="{0E8C154D-A75E-409D-8623-B0869EECAE35}"/>
              </a:ext>
            </a:extLst>
          </p:cNvPr>
          <p:cNvSpPr/>
          <p:nvPr/>
        </p:nvSpPr>
        <p:spPr>
          <a:xfrm rot="11358428">
            <a:off x="9714179" y="2533168"/>
            <a:ext cx="340477" cy="269346"/>
          </a:xfrm>
          <a:prstGeom prst="arc">
            <a:avLst>
              <a:gd name="adj1" fmla="val 17411984"/>
              <a:gd name="adj2" fmla="val 25290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xmlns="" id="{0DAAA87A-2DB0-441C-92D9-3F9948230D17}"/>
              </a:ext>
            </a:extLst>
          </p:cNvPr>
          <p:cNvSpPr/>
          <p:nvPr/>
        </p:nvSpPr>
        <p:spPr>
          <a:xfrm rot="376429">
            <a:off x="9322479" y="3387693"/>
            <a:ext cx="340477" cy="269346"/>
          </a:xfrm>
          <a:prstGeom prst="arc">
            <a:avLst>
              <a:gd name="adj1" fmla="val 17411984"/>
              <a:gd name="adj2" fmla="val 25290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4203B0-E9D0-493E-9A7F-7073AE5A02F2}"/>
              </a:ext>
            </a:extLst>
          </p:cNvPr>
          <p:cNvSpPr txBox="1"/>
          <p:nvPr/>
        </p:nvSpPr>
        <p:spPr>
          <a:xfrm>
            <a:off x="10958343" y="224042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4313FE9-DDAF-4E7D-A62C-E842EBEA75D1}"/>
              </a:ext>
            </a:extLst>
          </p:cNvPr>
          <p:cNvSpPr txBox="1"/>
          <p:nvPr/>
        </p:nvSpPr>
        <p:spPr>
          <a:xfrm>
            <a:off x="10935901" y="317782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y’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4AD8197-9F16-4F7E-B135-10C92852C185}"/>
              </a:ext>
            </a:extLst>
          </p:cNvPr>
          <p:cNvSpPr txBox="1"/>
          <p:nvPr/>
        </p:nvSpPr>
        <p:spPr>
          <a:xfrm>
            <a:off x="10272498" y="1610804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76510F6-94A3-4950-9CA0-4963EE42C4B5}"/>
              </a:ext>
            </a:extLst>
          </p:cNvPr>
          <p:cNvSpPr txBox="1"/>
          <p:nvPr/>
        </p:nvSpPr>
        <p:spPr>
          <a:xfrm>
            <a:off x="9164350" y="4210221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z’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xmlns="" id="{FBBAE3AC-4FA5-4E64-BD61-3A2AE1CDD9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81549210"/>
              </p:ext>
            </p:extLst>
          </p:nvPr>
        </p:nvGraphicFramePr>
        <p:xfrm>
          <a:off x="9372600" y="2721293"/>
          <a:ext cx="279400" cy="177800"/>
        </p:xfrm>
        <a:graphic>
          <a:graphicData uri="http://schemas.openxmlformats.org/presentationml/2006/ole">
            <p:oleObj spid="_x0000_s2166" name="Equation" r:id="rId4" imgW="279360" imgH="177480" progId="Equation.DSMT4">
              <p:embed/>
            </p:oleObj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xmlns="" id="{37E73A7A-6A7E-44AA-99E0-65E0A68247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62430105"/>
              </p:ext>
            </p:extLst>
          </p:nvPr>
        </p:nvGraphicFramePr>
        <p:xfrm>
          <a:off x="9690100" y="3318193"/>
          <a:ext cx="279400" cy="177800"/>
        </p:xfrm>
        <a:graphic>
          <a:graphicData uri="http://schemas.openxmlformats.org/presentationml/2006/ole">
            <p:oleObj spid="_x0000_s2167" name="Equation" r:id="rId5" imgW="278871" imgH="177013" progId="Equation.DSMT4">
              <p:embed/>
            </p:oleObj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727D321-4A1F-4228-960B-8C5C60B0EF92}"/>
              </a:ext>
            </a:extLst>
          </p:cNvPr>
          <p:cNvSpPr txBox="1"/>
          <p:nvPr/>
        </p:nvSpPr>
        <p:spPr>
          <a:xfrm>
            <a:off x="9997617" y="227815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570D5E4-A0E5-4740-97EE-E668C4A2AEA8}"/>
              </a:ext>
            </a:extLst>
          </p:cNvPr>
          <p:cNvSpPr txBox="1"/>
          <p:nvPr/>
        </p:nvSpPr>
        <p:spPr>
          <a:xfrm>
            <a:off x="9428280" y="354815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3F7B5A1-68EF-4887-B358-335CDC51F7C1}"/>
              </a:ext>
            </a:extLst>
          </p:cNvPr>
          <p:cNvSpPr/>
          <p:nvPr/>
        </p:nvSpPr>
        <p:spPr>
          <a:xfrm>
            <a:off x="9676654" y="4337299"/>
            <a:ext cx="1492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Hình 3.21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C1CB1EEE-0724-4F7F-9948-5F5830657971}"/>
              </a:ext>
            </a:extLst>
          </p:cNvPr>
          <p:cNvSpPr/>
          <p:nvPr/>
        </p:nvSpPr>
        <p:spPr>
          <a:xfrm>
            <a:off x="1192410" y="3278506"/>
            <a:ext cx="669918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</a:p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 có </a:t>
            </a:r>
          </a:p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Hai góc này ở vị trí so le trong. Do đó xy // x’y’</a:t>
            </a:r>
          </a:p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(dấu hiệu nhận biết hai đ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ờng thẳng song song)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xmlns="" id="{C187FC34-350D-44F2-B3FF-B4375C3892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0629983"/>
              </p:ext>
            </p:extLst>
          </p:nvPr>
        </p:nvGraphicFramePr>
        <p:xfrm>
          <a:off x="2033373" y="3829498"/>
          <a:ext cx="2023238" cy="438020"/>
        </p:xfrm>
        <a:graphic>
          <a:graphicData uri="http://schemas.openxmlformats.org/presentationml/2006/ole">
            <p:oleObj spid="_x0000_s2168" name="Equation" r:id="rId6" imgW="1231560" imgH="266400" progId="Equation.DSMT4">
              <p:embed/>
            </p:oleObj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D1A0195-E379-4CCA-B660-9932B4155438}"/>
              </a:ext>
            </a:extLst>
          </p:cNvPr>
          <p:cNvSpPr/>
          <p:nvPr/>
        </p:nvSpPr>
        <p:spPr>
          <a:xfrm>
            <a:off x="935009" y="559956"/>
            <a:ext cx="102708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ĐƯỜNG THẲNG SONG SONG VÀ DẤU HIỆU NHẬN BIẾT (Tiết 2)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DDAAE00-4AAF-41DF-A2A5-76FE515DF6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4196" y="4832149"/>
            <a:ext cx="15875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0723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C5CF15F-7A81-4A92-BFED-E3B89DF7371B}"/>
              </a:ext>
            </a:extLst>
          </p:cNvPr>
          <p:cNvSpPr/>
          <p:nvPr/>
        </p:nvSpPr>
        <p:spPr>
          <a:xfrm>
            <a:off x="830238" y="1601478"/>
            <a:ext cx="106246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2:</a:t>
            </a:r>
          </a:p>
          <a:p>
            <a:pPr marL="342900" indent="-342900">
              <a:spcBef>
                <a:spcPct val="50000"/>
              </a:spcBef>
              <a:buClr>
                <a:schemeClr val="tx1"/>
              </a:buClr>
              <a:buFont typeface="+mj-lt"/>
              <a:buAutoNum type="arabicParenR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3.22 và giải thích vì sao AB // DC</a:t>
            </a:r>
          </a:p>
          <a:p>
            <a:pPr marL="342900" indent="-342900">
              <a:spcBef>
                <a:spcPct val="50000"/>
              </a:spcBef>
              <a:buClr>
                <a:schemeClr val="tx1"/>
              </a:buClr>
              <a:buFont typeface="+mj-lt"/>
              <a:buAutoNum type="arabicParenR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Tìm trên Hình 3.23 hai đ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ờng thẳng song song với nhau và giải thích vì sao chúng song song.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473B7263-B71C-45D9-9ACC-E59912039E31}"/>
              </a:ext>
            </a:extLst>
          </p:cNvPr>
          <p:cNvCxnSpPr/>
          <p:nvPr/>
        </p:nvCxnSpPr>
        <p:spPr>
          <a:xfrm>
            <a:off x="2044700" y="5730240"/>
            <a:ext cx="2641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5D84D6D4-2A02-4962-BABC-E1FE2EAD6F65}"/>
              </a:ext>
            </a:extLst>
          </p:cNvPr>
          <p:cNvCxnSpPr>
            <a:cxnSpLocks/>
          </p:cNvCxnSpPr>
          <p:nvPr/>
        </p:nvCxnSpPr>
        <p:spPr>
          <a:xfrm flipV="1">
            <a:off x="2044700" y="3749040"/>
            <a:ext cx="1193800" cy="1981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9D534E9-693B-4A66-B329-DDE81FB90AC9}"/>
              </a:ext>
            </a:extLst>
          </p:cNvPr>
          <p:cNvCxnSpPr>
            <a:cxnSpLocks/>
          </p:cNvCxnSpPr>
          <p:nvPr/>
        </p:nvCxnSpPr>
        <p:spPr>
          <a:xfrm>
            <a:off x="2788355" y="4498340"/>
            <a:ext cx="15564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481564C-891D-4036-8169-E1533F6751D6}"/>
              </a:ext>
            </a:extLst>
          </p:cNvPr>
          <p:cNvCxnSpPr/>
          <p:nvPr/>
        </p:nvCxnSpPr>
        <p:spPr>
          <a:xfrm>
            <a:off x="4343400" y="4498340"/>
            <a:ext cx="342900" cy="12319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FD43617-2035-4A8E-A6A0-10B636F927FD}"/>
              </a:ext>
            </a:extLst>
          </p:cNvPr>
          <p:cNvSpPr txBox="1"/>
          <p:nvPr/>
        </p:nvSpPr>
        <p:spPr>
          <a:xfrm>
            <a:off x="2857500" y="357124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xmlns="" id="{07B1C0A2-3DEF-460B-A9CC-52C79C1BE8DC}"/>
              </a:ext>
            </a:extLst>
          </p:cNvPr>
          <p:cNvSpPr/>
          <p:nvPr/>
        </p:nvSpPr>
        <p:spPr>
          <a:xfrm rot="775216">
            <a:off x="2640289" y="4321963"/>
            <a:ext cx="340477" cy="269346"/>
          </a:xfrm>
          <a:prstGeom prst="arc">
            <a:avLst>
              <a:gd name="adj1" fmla="val 17411984"/>
              <a:gd name="adj2" fmla="val 25290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xmlns="" id="{E873AD3C-1651-4B20-A341-BC2DB93367AF}"/>
              </a:ext>
            </a:extLst>
          </p:cNvPr>
          <p:cNvSpPr/>
          <p:nvPr/>
        </p:nvSpPr>
        <p:spPr>
          <a:xfrm rot="775216">
            <a:off x="1913155" y="5547228"/>
            <a:ext cx="340477" cy="269346"/>
          </a:xfrm>
          <a:prstGeom prst="arc">
            <a:avLst>
              <a:gd name="adj1" fmla="val 17411984"/>
              <a:gd name="adj2" fmla="val 25290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xmlns="" id="{0AA21581-2A7A-4F65-B8C1-04750369B9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53887130"/>
              </p:ext>
            </p:extLst>
          </p:nvPr>
        </p:nvGraphicFramePr>
        <p:xfrm>
          <a:off x="3022600" y="4217353"/>
          <a:ext cx="279400" cy="177800"/>
        </p:xfrm>
        <a:graphic>
          <a:graphicData uri="http://schemas.openxmlformats.org/presentationml/2006/ole">
            <p:oleObj spid="_x0000_s3159" name="Equation" r:id="rId4" imgW="279360" imgH="177480" progId="Equation.DSMT4">
              <p:embed/>
            </p:oleObj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xmlns="" id="{E1DF4E75-FF8E-492F-BD90-AF1A4858D3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47854186"/>
              </p:ext>
            </p:extLst>
          </p:nvPr>
        </p:nvGraphicFramePr>
        <p:xfrm>
          <a:off x="2297113" y="5436553"/>
          <a:ext cx="280987" cy="177800"/>
        </p:xfrm>
        <a:graphic>
          <a:graphicData uri="http://schemas.openxmlformats.org/presentationml/2006/ole">
            <p:oleObj spid="_x0000_s3160" name="Equation" r:id="rId5" imgW="280670" imgH="178455" progId="Equation.DSMT4">
              <p:embed/>
            </p:oleObj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4AB84FE-D995-4FC9-A073-742691950564}"/>
              </a:ext>
            </a:extLst>
          </p:cNvPr>
          <p:cNvSpPr txBox="1"/>
          <p:nvPr/>
        </p:nvSpPr>
        <p:spPr>
          <a:xfrm>
            <a:off x="2375788" y="418564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35CF1A2-9AB9-46A5-BA0D-9838062D5073}"/>
              </a:ext>
            </a:extLst>
          </p:cNvPr>
          <p:cNvSpPr txBox="1"/>
          <p:nvPr/>
        </p:nvSpPr>
        <p:spPr>
          <a:xfrm>
            <a:off x="4384091" y="418564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02DAAA4-4626-4697-BB5A-DB4863DDE667}"/>
              </a:ext>
            </a:extLst>
          </p:cNvPr>
          <p:cNvSpPr txBox="1"/>
          <p:nvPr/>
        </p:nvSpPr>
        <p:spPr>
          <a:xfrm>
            <a:off x="4703978" y="561435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9D96428-9DC2-47A9-9A47-B99DE997F16E}"/>
              </a:ext>
            </a:extLst>
          </p:cNvPr>
          <p:cNvSpPr txBox="1"/>
          <p:nvPr/>
        </p:nvSpPr>
        <p:spPr>
          <a:xfrm>
            <a:off x="1756059" y="573024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5CCA286B-AE81-4E95-8C80-F98296AE7DD5}"/>
              </a:ext>
            </a:extLst>
          </p:cNvPr>
          <p:cNvSpPr/>
          <p:nvPr/>
        </p:nvSpPr>
        <p:spPr>
          <a:xfrm>
            <a:off x="2707930" y="6047740"/>
            <a:ext cx="1492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Hình 3.22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8659CC7-B666-492F-BD9C-FEFDA0F7AA57}"/>
              </a:ext>
            </a:extLst>
          </p:cNvPr>
          <p:cNvSpPr/>
          <p:nvPr/>
        </p:nvSpPr>
        <p:spPr>
          <a:xfrm>
            <a:off x="8693573" y="6099572"/>
            <a:ext cx="1492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Hình 3.23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02714B4B-3675-4AF7-A672-D2C4564F8B24}"/>
              </a:ext>
            </a:extLst>
          </p:cNvPr>
          <p:cNvCxnSpPr/>
          <p:nvPr/>
        </p:nvCxnSpPr>
        <p:spPr>
          <a:xfrm>
            <a:off x="7373918" y="4632441"/>
            <a:ext cx="269701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3A6E668-54AE-44D6-B283-92C508198327}"/>
              </a:ext>
            </a:extLst>
          </p:cNvPr>
          <p:cNvSpPr txBox="1"/>
          <p:nvPr/>
        </p:nvSpPr>
        <p:spPr>
          <a:xfrm>
            <a:off x="7254379" y="426310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4CD42266-CEB7-4E81-920B-1F141EC7B3BC}"/>
              </a:ext>
            </a:extLst>
          </p:cNvPr>
          <p:cNvCxnSpPr/>
          <p:nvPr/>
        </p:nvCxnSpPr>
        <p:spPr>
          <a:xfrm>
            <a:off x="7345064" y="5557727"/>
            <a:ext cx="269701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ABD52C3-2E5F-495A-8771-BB0676D0ECCC}"/>
              </a:ext>
            </a:extLst>
          </p:cNvPr>
          <p:cNvSpPr txBox="1"/>
          <p:nvPr/>
        </p:nvSpPr>
        <p:spPr>
          <a:xfrm>
            <a:off x="7225525" y="518839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x’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0DA06D16-CDFD-43F7-978D-2062AE75B5F3}"/>
              </a:ext>
            </a:extLst>
          </p:cNvPr>
          <p:cNvCxnSpPr>
            <a:cxnSpLocks/>
          </p:cNvCxnSpPr>
          <p:nvPr/>
        </p:nvCxnSpPr>
        <p:spPr>
          <a:xfrm>
            <a:off x="8305900" y="4031578"/>
            <a:ext cx="0" cy="22135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4FFB1929-049E-4E56-B3F3-44E4963B29FE}"/>
              </a:ext>
            </a:extLst>
          </p:cNvPr>
          <p:cNvSpPr txBox="1"/>
          <p:nvPr/>
        </p:nvSpPr>
        <p:spPr>
          <a:xfrm>
            <a:off x="10011703" y="42497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D670E77-5008-4E7A-9C36-68F8109776F5}"/>
              </a:ext>
            </a:extLst>
          </p:cNvPr>
          <p:cNvSpPr txBox="1"/>
          <p:nvPr/>
        </p:nvSpPr>
        <p:spPr>
          <a:xfrm>
            <a:off x="9989261" y="5187167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y’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61C118C-6514-4ED6-ABB9-D3D36C0E5D31}"/>
              </a:ext>
            </a:extLst>
          </p:cNvPr>
          <p:cNvSpPr txBox="1"/>
          <p:nvPr/>
        </p:nvSpPr>
        <p:spPr>
          <a:xfrm>
            <a:off x="8305900" y="3785935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1F4AA15-83FA-4275-9585-AEA22DFBA309}"/>
              </a:ext>
            </a:extLst>
          </p:cNvPr>
          <p:cNvSpPr txBox="1"/>
          <p:nvPr/>
        </p:nvSpPr>
        <p:spPr>
          <a:xfrm>
            <a:off x="8253002" y="607799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z’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3EF920C7-A617-4598-8CFB-5B7A730982EC}"/>
              </a:ext>
            </a:extLst>
          </p:cNvPr>
          <p:cNvSpPr txBox="1"/>
          <p:nvPr/>
        </p:nvSpPr>
        <p:spPr>
          <a:xfrm>
            <a:off x="7943628" y="427422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29591AB4-F124-496C-B0BD-445DE6FC6A3A}"/>
              </a:ext>
            </a:extLst>
          </p:cNvPr>
          <p:cNvSpPr txBox="1"/>
          <p:nvPr/>
        </p:nvSpPr>
        <p:spPr>
          <a:xfrm>
            <a:off x="7975688" y="517559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E5EC6AE7-9C7B-45B2-B9E5-073D6479EC06}"/>
              </a:ext>
            </a:extLst>
          </p:cNvPr>
          <p:cNvSpPr/>
          <p:nvPr/>
        </p:nvSpPr>
        <p:spPr>
          <a:xfrm>
            <a:off x="8305900" y="4632440"/>
            <a:ext cx="81077" cy="8598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992172F8-AE5A-4009-8514-897C958B111A}"/>
              </a:ext>
            </a:extLst>
          </p:cNvPr>
          <p:cNvSpPr/>
          <p:nvPr/>
        </p:nvSpPr>
        <p:spPr>
          <a:xfrm>
            <a:off x="8304775" y="5474894"/>
            <a:ext cx="81077" cy="7724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ADF4E4F8-0AF3-4CC5-B73B-FF3DBAEF8C45}"/>
              </a:ext>
            </a:extLst>
          </p:cNvPr>
          <p:cNvSpPr/>
          <p:nvPr/>
        </p:nvSpPr>
        <p:spPr>
          <a:xfrm>
            <a:off x="935009" y="559956"/>
            <a:ext cx="102708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ĐƯỜNG THẲNG SONG SONG VÀ DẤU HIỆU NHẬN BIẾT (Tiết 2)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49AF8200-4F79-465B-8C9E-0000267940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7436" y="931328"/>
            <a:ext cx="15875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9522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: Shape 11">
            <a:extLst>
              <a:ext uri="{FF2B5EF4-FFF2-40B4-BE49-F238E27FC236}">
                <a16:creationId xmlns:a16="http://schemas.microsoft.com/office/drawing/2014/main" xmlns="" id="{8393A647-F1D0-4A88-8DF7-6E5578A89569}"/>
              </a:ext>
            </a:extLst>
          </p:cNvPr>
          <p:cNvSpPr/>
          <p:nvPr/>
        </p:nvSpPr>
        <p:spPr>
          <a:xfrm rot="5400000">
            <a:off x="445880" y="567849"/>
            <a:ext cx="3103563" cy="2733845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BB3C0A70-E41F-49EF-8AFE-0ADD98F3B8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42" t="-1935" b="-1"/>
          <a:stretch/>
        </p:blipFill>
        <p:spPr>
          <a:xfrm rot="18669872">
            <a:off x="349033" y="1086735"/>
            <a:ext cx="2737887" cy="8707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8838" y="673369"/>
            <a:ext cx="9047248" cy="551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0455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C5CF15F-7A81-4A92-BFED-E3B89DF7371B}"/>
              </a:ext>
            </a:extLst>
          </p:cNvPr>
          <p:cNvSpPr/>
          <p:nvPr/>
        </p:nvSpPr>
        <p:spPr>
          <a:xfrm>
            <a:off x="830238" y="1601478"/>
            <a:ext cx="106246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2:</a:t>
            </a:r>
          </a:p>
          <a:p>
            <a:pPr marL="342900" indent="-342900">
              <a:spcBef>
                <a:spcPct val="50000"/>
              </a:spcBef>
              <a:buClr>
                <a:schemeClr val="tx1"/>
              </a:buClr>
              <a:buFont typeface="+mj-lt"/>
              <a:buAutoNum type="arabicParenR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3.22 và giải thích vì sao AB // DC</a:t>
            </a:r>
          </a:p>
          <a:p>
            <a:pPr marL="342900" indent="-342900">
              <a:spcBef>
                <a:spcPct val="50000"/>
              </a:spcBef>
              <a:buClr>
                <a:schemeClr val="tx1"/>
              </a:buClr>
              <a:buFont typeface="+mj-lt"/>
              <a:buAutoNum type="arabicParenR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Tìm trên Hình 3.23 hai đ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ờng thẳng song song với nhau và giải thích vì sao chúng song song.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473B7263-B71C-45D9-9ACC-E59912039E31}"/>
              </a:ext>
            </a:extLst>
          </p:cNvPr>
          <p:cNvCxnSpPr/>
          <p:nvPr/>
        </p:nvCxnSpPr>
        <p:spPr>
          <a:xfrm>
            <a:off x="2044700" y="5730240"/>
            <a:ext cx="2641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5D84D6D4-2A02-4962-BABC-E1FE2EAD6F65}"/>
              </a:ext>
            </a:extLst>
          </p:cNvPr>
          <p:cNvCxnSpPr>
            <a:cxnSpLocks/>
          </p:cNvCxnSpPr>
          <p:nvPr/>
        </p:nvCxnSpPr>
        <p:spPr>
          <a:xfrm flipV="1">
            <a:off x="2044700" y="3749040"/>
            <a:ext cx="1193800" cy="1981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9D534E9-693B-4A66-B329-DDE81FB90AC9}"/>
              </a:ext>
            </a:extLst>
          </p:cNvPr>
          <p:cNvCxnSpPr>
            <a:cxnSpLocks/>
          </p:cNvCxnSpPr>
          <p:nvPr/>
        </p:nvCxnSpPr>
        <p:spPr>
          <a:xfrm>
            <a:off x="2788355" y="4498340"/>
            <a:ext cx="15564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481564C-891D-4036-8169-E1533F6751D6}"/>
              </a:ext>
            </a:extLst>
          </p:cNvPr>
          <p:cNvCxnSpPr/>
          <p:nvPr/>
        </p:nvCxnSpPr>
        <p:spPr>
          <a:xfrm>
            <a:off x="4343400" y="4498340"/>
            <a:ext cx="342900" cy="12319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FD43617-2035-4A8E-A6A0-10B636F927FD}"/>
              </a:ext>
            </a:extLst>
          </p:cNvPr>
          <p:cNvSpPr txBox="1"/>
          <p:nvPr/>
        </p:nvSpPr>
        <p:spPr>
          <a:xfrm>
            <a:off x="2857500" y="357124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xmlns="" id="{07B1C0A2-3DEF-460B-A9CC-52C79C1BE8DC}"/>
              </a:ext>
            </a:extLst>
          </p:cNvPr>
          <p:cNvSpPr/>
          <p:nvPr/>
        </p:nvSpPr>
        <p:spPr>
          <a:xfrm rot="775216">
            <a:off x="2640289" y="4321963"/>
            <a:ext cx="340477" cy="269346"/>
          </a:xfrm>
          <a:prstGeom prst="arc">
            <a:avLst>
              <a:gd name="adj1" fmla="val 17411984"/>
              <a:gd name="adj2" fmla="val 25290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xmlns="" id="{E873AD3C-1651-4B20-A341-BC2DB93367AF}"/>
              </a:ext>
            </a:extLst>
          </p:cNvPr>
          <p:cNvSpPr/>
          <p:nvPr/>
        </p:nvSpPr>
        <p:spPr>
          <a:xfrm rot="775216">
            <a:off x="1913155" y="5547228"/>
            <a:ext cx="340477" cy="269346"/>
          </a:xfrm>
          <a:prstGeom prst="arc">
            <a:avLst>
              <a:gd name="adj1" fmla="val 17411984"/>
              <a:gd name="adj2" fmla="val 25290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xmlns="" id="{0AA21581-2A7A-4F65-B8C1-04750369B9B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022600" y="4217353"/>
          <a:ext cx="279400" cy="177800"/>
        </p:xfrm>
        <a:graphic>
          <a:graphicData uri="http://schemas.openxmlformats.org/presentationml/2006/ole">
            <p:oleObj spid="_x0000_s8244" name="Equation" r:id="rId4" imgW="279360" imgH="177480" progId="Equation.DSMT4">
              <p:embed/>
            </p:oleObj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xmlns="" id="{E1DF4E75-FF8E-492F-BD90-AF1A4858D3E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297113" y="5436553"/>
          <a:ext cx="280987" cy="177800"/>
        </p:xfrm>
        <a:graphic>
          <a:graphicData uri="http://schemas.openxmlformats.org/presentationml/2006/ole">
            <p:oleObj spid="_x0000_s8245" name="Equation" r:id="rId5" imgW="280670" imgH="178455" progId="Equation.DSMT4">
              <p:embed/>
            </p:oleObj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4AB84FE-D995-4FC9-A073-742691950564}"/>
              </a:ext>
            </a:extLst>
          </p:cNvPr>
          <p:cNvSpPr txBox="1"/>
          <p:nvPr/>
        </p:nvSpPr>
        <p:spPr>
          <a:xfrm>
            <a:off x="2375788" y="418564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35CF1A2-9AB9-46A5-BA0D-9838062D5073}"/>
              </a:ext>
            </a:extLst>
          </p:cNvPr>
          <p:cNvSpPr txBox="1"/>
          <p:nvPr/>
        </p:nvSpPr>
        <p:spPr>
          <a:xfrm>
            <a:off x="4384091" y="418564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02DAAA4-4626-4697-BB5A-DB4863DDE667}"/>
              </a:ext>
            </a:extLst>
          </p:cNvPr>
          <p:cNvSpPr txBox="1"/>
          <p:nvPr/>
        </p:nvSpPr>
        <p:spPr>
          <a:xfrm>
            <a:off x="4703978" y="561435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9D96428-9DC2-47A9-9A47-B99DE997F16E}"/>
              </a:ext>
            </a:extLst>
          </p:cNvPr>
          <p:cNvSpPr txBox="1"/>
          <p:nvPr/>
        </p:nvSpPr>
        <p:spPr>
          <a:xfrm>
            <a:off x="1756059" y="573024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5CCA286B-AE81-4E95-8C80-F98296AE7DD5}"/>
              </a:ext>
            </a:extLst>
          </p:cNvPr>
          <p:cNvSpPr/>
          <p:nvPr/>
        </p:nvSpPr>
        <p:spPr>
          <a:xfrm>
            <a:off x="2707930" y="6047740"/>
            <a:ext cx="1492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Hình 3.22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ADF4E4F8-0AF3-4CC5-B73B-FF3DBAEF8C45}"/>
              </a:ext>
            </a:extLst>
          </p:cNvPr>
          <p:cNvSpPr/>
          <p:nvPr/>
        </p:nvSpPr>
        <p:spPr>
          <a:xfrm>
            <a:off x="935009" y="559956"/>
            <a:ext cx="102708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ĐƯỜNG THẲNG SONG SONG VÀ DẤU HIỆU NHẬN BIẾT (Tiết 2)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2207EDD6-80B9-4310-8FE2-F8FD98C1E051}"/>
              </a:ext>
            </a:extLst>
          </p:cNvPr>
          <p:cNvSpPr/>
          <p:nvPr/>
        </p:nvSpPr>
        <p:spPr>
          <a:xfrm>
            <a:off x="5323708" y="3876855"/>
            <a:ext cx="613122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</a:p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 có </a:t>
            </a:r>
          </a:p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Hai góc này ở vị trí đồng vị. Do đó AB // DC</a:t>
            </a:r>
          </a:p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(dấu hiệu nhận biết hai đ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ờng thẳng song song)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xmlns="" id="{2C01D15A-BC3A-44E8-B4FD-B29B250C7B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24558946"/>
              </p:ext>
            </p:extLst>
          </p:nvPr>
        </p:nvGraphicFramePr>
        <p:xfrm>
          <a:off x="6154738" y="4448175"/>
          <a:ext cx="2044700" cy="396875"/>
        </p:xfrm>
        <a:graphic>
          <a:graphicData uri="http://schemas.openxmlformats.org/presentationml/2006/ole">
            <p:oleObj spid="_x0000_s8246" name="Equation" r:id="rId6" imgW="1244520" imgH="2412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60782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C5CF15F-7A81-4A92-BFED-E3B89DF7371B}"/>
              </a:ext>
            </a:extLst>
          </p:cNvPr>
          <p:cNvSpPr/>
          <p:nvPr/>
        </p:nvSpPr>
        <p:spPr>
          <a:xfrm>
            <a:off x="830239" y="1507568"/>
            <a:ext cx="106246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2:</a:t>
            </a:r>
          </a:p>
          <a:p>
            <a:pPr marL="342900" indent="-342900">
              <a:spcBef>
                <a:spcPct val="50000"/>
              </a:spcBef>
              <a:buClr>
                <a:schemeClr val="tx1"/>
              </a:buClr>
              <a:buFont typeface="+mj-lt"/>
              <a:buAutoNum type="arabicParenR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3.22 và giải thích vì sao AB // DC</a:t>
            </a:r>
          </a:p>
          <a:p>
            <a:pPr marL="342900" indent="-342900">
              <a:spcBef>
                <a:spcPct val="50000"/>
              </a:spcBef>
              <a:buClr>
                <a:schemeClr val="tx1"/>
              </a:buClr>
              <a:buFont typeface="+mj-lt"/>
              <a:buAutoNum type="arabicParenR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Tìm trên Hình 3.23 hai đ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ờng thẳng song song với nhau và giải thích vì sao chúng song song.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8659CC7-B666-492F-BD9C-FEFDA0F7AA57}"/>
              </a:ext>
            </a:extLst>
          </p:cNvPr>
          <p:cNvSpPr/>
          <p:nvPr/>
        </p:nvSpPr>
        <p:spPr>
          <a:xfrm>
            <a:off x="8693573" y="6099572"/>
            <a:ext cx="1492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Hình 3.23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02714B4B-3675-4AF7-A672-D2C4564F8B24}"/>
              </a:ext>
            </a:extLst>
          </p:cNvPr>
          <p:cNvCxnSpPr/>
          <p:nvPr/>
        </p:nvCxnSpPr>
        <p:spPr>
          <a:xfrm>
            <a:off x="7373918" y="4632441"/>
            <a:ext cx="269701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3A6E668-54AE-44D6-B283-92C508198327}"/>
              </a:ext>
            </a:extLst>
          </p:cNvPr>
          <p:cNvSpPr txBox="1"/>
          <p:nvPr/>
        </p:nvSpPr>
        <p:spPr>
          <a:xfrm>
            <a:off x="7254379" y="426310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4CD42266-CEB7-4E81-920B-1F141EC7B3BC}"/>
              </a:ext>
            </a:extLst>
          </p:cNvPr>
          <p:cNvCxnSpPr/>
          <p:nvPr/>
        </p:nvCxnSpPr>
        <p:spPr>
          <a:xfrm>
            <a:off x="7345064" y="5557727"/>
            <a:ext cx="269701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ABD52C3-2E5F-495A-8771-BB0676D0ECCC}"/>
              </a:ext>
            </a:extLst>
          </p:cNvPr>
          <p:cNvSpPr txBox="1"/>
          <p:nvPr/>
        </p:nvSpPr>
        <p:spPr>
          <a:xfrm>
            <a:off x="7225525" y="518839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x’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0DA06D16-CDFD-43F7-978D-2062AE75B5F3}"/>
              </a:ext>
            </a:extLst>
          </p:cNvPr>
          <p:cNvCxnSpPr>
            <a:cxnSpLocks/>
          </p:cNvCxnSpPr>
          <p:nvPr/>
        </p:nvCxnSpPr>
        <p:spPr>
          <a:xfrm>
            <a:off x="8305900" y="4031578"/>
            <a:ext cx="0" cy="22135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4FFB1929-049E-4E56-B3F3-44E4963B29FE}"/>
              </a:ext>
            </a:extLst>
          </p:cNvPr>
          <p:cNvSpPr txBox="1"/>
          <p:nvPr/>
        </p:nvSpPr>
        <p:spPr>
          <a:xfrm>
            <a:off x="10011703" y="42497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D670E77-5008-4E7A-9C36-68F8109776F5}"/>
              </a:ext>
            </a:extLst>
          </p:cNvPr>
          <p:cNvSpPr txBox="1"/>
          <p:nvPr/>
        </p:nvSpPr>
        <p:spPr>
          <a:xfrm>
            <a:off x="9989261" y="5187167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y’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61C118C-6514-4ED6-ABB9-D3D36C0E5D31}"/>
              </a:ext>
            </a:extLst>
          </p:cNvPr>
          <p:cNvSpPr txBox="1"/>
          <p:nvPr/>
        </p:nvSpPr>
        <p:spPr>
          <a:xfrm>
            <a:off x="8305900" y="3785935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1F4AA15-83FA-4275-9585-AEA22DFBA309}"/>
              </a:ext>
            </a:extLst>
          </p:cNvPr>
          <p:cNvSpPr txBox="1"/>
          <p:nvPr/>
        </p:nvSpPr>
        <p:spPr>
          <a:xfrm>
            <a:off x="8253002" y="607799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z’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3EF920C7-A617-4598-8CFB-5B7A730982EC}"/>
              </a:ext>
            </a:extLst>
          </p:cNvPr>
          <p:cNvSpPr txBox="1"/>
          <p:nvPr/>
        </p:nvSpPr>
        <p:spPr>
          <a:xfrm>
            <a:off x="7943628" y="427422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29591AB4-F124-496C-B0BD-445DE6FC6A3A}"/>
              </a:ext>
            </a:extLst>
          </p:cNvPr>
          <p:cNvSpPr txBox="1"/>
          <p:nvPr/>
        </p:nvSpPr>
        <p:spPr>
          <a:xfrm>
            <a:off x="7975688" y="517559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E5EC6AE7-9C7B-45B2-B9E5-073D6479EC06}"/>
              </a:ext>
            </a:extLst>
          </p:cNvPr>
          <p:cNvSpPr/>
          <p:nvPr/>
        </p:nvSpPr>
        <p:spPr>
          <a:xfrm>
            <a:off x="8305900" y="4632440"/>
            <a:ext cx="81077" cy="8598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992172F8-AE5A-4009-8514-897C958B111A}"/>
              </a:ext>
            </a:extLst>
          </p:cNvPr>
          <p:cNvSpPr/>
          <p:nvPr/>
        </p:nvSpPr>
        <p:spPr>
          <a:xfrm>
            <a:off x="8304775" y="5474894"/>
            <a:ext cx="81077" cy="7724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ADF4E4F8-0AF3-4CC5-B73B-FF3DBAEF8C45}"/>
              </a:ext>
            </a:extLst>
          </p:cNvPr>
          <p:cNvSpPr/>
          <p:nvPr/>
        </p:nvSpPr>
        <p:spPr>
          <a:xfrm>
            <a:off x="935009" y="559956"/>
            <a:ext cx="102708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ĐƯỜNG THẲNG SONG SONG VÀ DẤU HIỆU NHẬN BIẾT (Tiết 2)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67C20A63-18D9-4CE3-96AD-35D777C25440}"/>
              </a:ext>
            </a:extLst>
          </p:cNvPr>
          <p:cNvSpPr/>
          <p:nvPr/>
        </p:nvSpPr>
        <p:spPr>
          <a:xfrm>
            <a:off x="1034530" y="3399161"/>
            <a:ext cx="613122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</a:p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Trên hình 3.23 có xy // x’y’ vì:</a:t>
            </a:r>
          </a:p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 có                            (hai góc kề bù)</a:t>
            </a:r>
          </a:p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Mà </a:t>
            </a:r>
          </a:p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Hai góc này ở vị trí so le trong. Do đó xy // x’y’</a:t>
            </a:r>
          </a:p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(dấu hiệu nhận biết hai đ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ờng thẳng song song)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DEDBAEB7-84B1-4417-ADF7-EE69494394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92837879"/>
              </p:ext>
            </p:extLst>
          </p:nvPr>
        </p:nvGraphicFramePr>
        <p:xfrm>
          <a:off x="1862138" y="4503165"/>
          <a:ext cx="1947862" cy="417399"/>
        </p:xfrm>
        <a:graphic>
          <a:graphicData uri="http://schemas.openxmlformats.org/presentationml/2006/ole">
            <p:oleObj spid="_x0000_s9249" name="Equation" r:id="rId4" imgW="1244520" imgH="266400" progId="Equation.DSMT4">
              <p:embed/>
            </p:oleObj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315C2059-6495-487B-BA33-B59CFF7372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0727518"/>
              </p:ext>
            </p:extLst>
          </p:nvPr>
        </p:nvGraphicFramePr>
        <p:xfrm>
          <a:off x="1636711" y="5046105"/>
          <a:ext cx="2125663" cy="437637"/>
        </p:xfrm>
        <a:graphic>
          <a:graphicData uri="http://schemas.openxmlformats.org/presentationml/2006/ole">
            <p:oleObj spid="_x0000_s9250" name="Equation" r:id="rId5" imgW="1295280" imgH="2664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21976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D72A624-3EFA-4D9D-9054-5A324CA91746}"/>
              </a:ext>
            </a:extLst>
          </p:cNvPr>
          <p:cNvSpPr/>
          <p:nvPr/>
        </p:nvSpPr>
        <p:spPr>
          <a:xfrm>
            <a:off x="928265" y="1794781"/>
            <a:ext cx="105315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Nhận xét: </a:t>
            </a:r>
          </a:p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Hai đ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ờng thẳng phân biệt cùng vuông góc với một đ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ờng thẳng thứ ba thì chúng song song với nhau.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1876FB2-28BF-487B-A259-4F4AC345DDC3}"/>
              </a:ext>
            </a:extLst>
          </p:cNvPr>
          <p:cNvCxnSpPr/>
          <p:nvPr/>
        </p:nvCxnSpPr>
        <p:spPr>
          <a:xfrm>
            <a:off x="7373918" y="3903461"/>
            <a:ext cx="269701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40A2AE9-621B-4CD7-8602-F59B03FEFBCD}"/>
              </a:ext>
            </a:extLst>
          </p:cNvPr>
          <p:cNvSpPr txBox="1"/>
          <p:nvPr/>
        </p:nvSpPr>
        <p:spPr>
          <a:xfrm>
            <a:off x="7254379" y="3534129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7334FD4-3A7C-4779-9DDF-18E42900A19B}"/>
              </a:ext>
            </a:extLst>
          </p:cNvPr>
          <p:cNvCxnSpPr/>
          <p:nvPr/>
        </p:nvCxnSpPr>
        <p:spPr>
          <a:xfrm>
            <a:off x="7345064" y="4828747"/>
            <a:ext cx="269701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C59A18F-2753-4F78-A7A4-1064087798CA}"/>
              </a:ext>
            </a:extLst>
          </p:cNvPr>
          <p:cNvSpPr txBox="1"/>
          <p:nvPr/>
        </p:nvSpPr>
        <p:spPr>
          <a:xfrm>
            <a:off x="7225525" y="445941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A26EC42-EE64-4FC2-BCDB-0CB33BF8CA6B}"/>
              </a:ext>
            </a:extLst>
          </p:cNvPr>
          <p:cNvCxnSpPr>
            <a:cxnSpLocks/>
          </p:cNvCxnSpPr>
          <p:nvPr/>
        </p:nvCxnSpPr>
        <p:spPr>
          <a:xfrm>
            <a:off x="8305900" y="3302598"/>
            <a:ext cx="0" cy="22135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B2384ED-C6E0-44D6-BCF2-991AECB4E1D3}"/>
              </a:ext>
            </a:extLst>
          </p:cNvPr>
          <p:cNvSpPr txBox="1"/>
          <p:nvPr/>
        </p:nvSpPr>
        <p:spPr>
          <a:xfrm>
            <a:off x="8305900" y="3056955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0535EC4-25D9-4B44-AFDC-078EC783190E}"/>
              </a:ext>
            </a:extLst>
          </p:cNvPr>
          <p:cNvSpPr/>
          <p:nvPr/>
        </p:nvSpPr>
        <p:spPr>
          <a:xfrm>
            <a:off x="8305900" y="3909215"/>
            <a:ext cx="82202" cy="8599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24CB4B8-FCC7-4852-B641-A190187FC54C}"/>
              </a:ext>
            </a:extLst>
          </p:cNvPr>
          <p:cNvSpPr/>
          <p:nvPr/>
        </p:nvSpPr>
        <p:spPr>
          <a:xfrm>
            <a:off x="8304775" y="4734011"/>
            <a:ext cx="82202" cy="8599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xmlns="" id="{056E7010-DA5F-47B3-BC8A-978A03D302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53672282"/>
              </p:ext>
            </p:extLst>
          </p:nvPr>
        </p:nvGraphicFramePr>
        <p:xfrm>
          <a:off x="1174750" y="3482450"/>
          <a:ext cx="2175278" cy="991266"/>
        </p:xfrm>
        <a:graphic>
          <a:graphicData uri="http://schemas.openxmlformats.org/presentationml/2006/ole">
            <p:oleObj spid="_x0000_s4131" name="Equation" r:id="rId4" imgW="1002960" imgH="457200" progId="Equation.DSMT4">
              <p:embed/>
            </p:oleObj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2F63396-7AD1-4728-86C1-A94CB6492748}"/>
              </a:ext>
            </a:extLst>
          </p:cNvPr>
          <p:cNvSpPr/>
          <p:nvPr/>
        </p:nvSpPr>
        <p:spPr>
          <a:xfrm>
            <a:off x="935009" y="559956"/>
            <a:ext cx="102708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ĐƯỜNG THẲNG SONG SONG VÀ DẤU HIỆU NHẬN BIẾT (Tiết 2)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535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6C1CAFB-EEE1-4919-BA5E-3DC3BF9CA810}"/>
              </a:ext>
            </a:extLst>
          </p:cNvPr>
          <p:cNvSpPr/>
          <p:nvPr/>
        </p:nvSpPr>
        <p:spPr>
          <a:xfrm>
            <a:off x="936578" y="1725645"/>
            <a:ext cx="105315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1:</a:t>
            </a:r>
          </a:p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Cho đường thẳng a và điểm A nằm ngoài đ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ờng thẳng a. Để vẽ đ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ờng thẳng b đi qua A và song song với a, ta có thể sử dụng góc nhọn       của êke để vẽ nh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325BBDCB-AF5C-4B6F-811D-B1527C0E66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56174771"/>
              </p:ext>
            </p:extLst>
          </p:nvPr>
        </p:nvGraphicFramePr>
        <p:xfrm>
          <a:off x="7568044" y="2744879"/>
          <a:ext cx="470261" cy="299257"/>
        </p:xfrm>
        <a:graphic>
          <a:graphicData uri="http://schemas.openxmlformats.org/presentationml/2006/ole">
            <p:oleObj spid="_x0000_s5158" name="Equation" r:id="rId4" imgW="279360" imgH="177480" progId="Equation.DSMT4">
              <p:embed/>
            </p:oleObj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462F525-AD2E-4E33-A620-CFCCD86A0459}"/>
              </a:ext>
            </a:extLst>
          </p:cNvPr>
          <p:cNvSpPr/>
          <p:nvPr/>
        </p:nvSpPr>
        <p:spPr>
          <a:xfrm>
            <a:off x="935009" y="559956"/>
            <a:ext cx="102708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ĐƯỜNG THẲNG SONG SONG VÀ DẤU HIỆU NHẬN BIẾT (Tiết 2)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2C3230E8-E020-42A9-BAED-3C7A67F1D6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97660" y="3887061"/>
            <a:ext cx="2578347" cy="257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4934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9416" y="3138932"/>
            <a:ext cx="7693168" cy="134100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133102">
            <a:off x="3397630" y="-400396"/>
            <a:ext cx="3350585" cy="33505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H="1">
            <a:off x="4123231" y="512764"/>
            <a:ext cx="5387327" cy="310751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H="1">
            <a:off x="5027091" y="-1067790"/>
            <a:ext cx="5387327" cy="310751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9618" y="-54820"/>
            <a:ext cx="3350585" cy="335058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121250">
            <a:off x="2866693" y="573467"/>
            <a:ext cx="3684847" cy="368484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447595" y="4745712"/>
            <a:ext cx="6816757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owchart: Connector 5"/>
          <p:cNvSpPr/>
          <p:nvPr/>
        </p:nvSpPr>
        <p:spPr>
          <a:xfrm>
            <a:off x="6066448" y="3113531"/>
            <a:ext cx="132667" cy="109643"/>
          </a:xfrm>
          <a:prstGeom prst="flowChartConnector">
            <a:avLst/>
          </a:prstGeom>
          <a:solidFill>
            <a:srgbClr val="0070C0"/>
          </a:solidFill>
          <a:ln>
            <a:solidFill>
              <a:schemeClr val="accent5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5616265" y="2703096"/>
            <a:ext cx="41389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b="1"/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04245" y="4782156"/>
            <a:ext cx="36260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b="1"/>
              <a:t>a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231904" y="1577360"/>
            <a:ext cx="1824203" cy="3168352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023659" y="3168352"/>
            <a:ext cx="3072341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381263" y="5937949"/>
            <a:ext cx="5104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// b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(vì có cặp góc đồng vị bằng nhau)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6184583" y="3169472"/>
            <a:ext cx="3072341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575212" y="2634872"/>
            <a:ext cx="39145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b="1"/>
              <a:t>b</a:t>
            </a:r>
          </a:p>
        </p:txBody>
      </p:sp>
      <p:sp>
        <p:nvSpPr>
          <p:cNvPr id="22" name="Arc 21"/>
          <p:cNvSpPr/>
          <p:nvPr/>
        </p:nvSpPr>
        <p:spPr>
          <a:xfrm>
            <a:off x="5100292" y="4352069"/>
            <a:ext cx="668523" cy="787287"/>
          </a:xfrm>
          <a:prstGeom prst="arc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6" name="Arc 35"/>
          <p:cNvSpPr/>
          <p:nvPr/>
        </p:nvSpPr>
        <p:spPr>
          <a:xfrm>
            <a:off x="6035968" y="2781658"/>
            <a:ext cx="668523" cy="787287"/>
          </a:xfrm>
          <a:prstGeom prst="arc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C75C0C58-BF69-4AF0-8955-32F776630606}"/>
              </a:ext>
            </a:extLst>
          </p:cNvPr>
          <p:cNvSpPr/>
          <p:nvPr/>
        </p:nvSpPr>
        <p:spPr>
          <a:xfrm>
            <a:off x="1104468" y="5306893"/>
            <a:ext cx="10112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Tại sao khi vẽ nh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trên ta lại khẳng định đ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ợc hai đ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ờng thẳng a và b song song với nhau?</a:t>
            </a:r>
          </a:p>
        </p:txBody>
      </p:sp>
    </p:spTree>
    <p:extLst>
      <p:ext uri="{BB962C8B-B14F-4D97-AF65-F5344CB8AC3E}">
        <p14:creationId xmlns:p14="http://schemas.microsoft.com/office/powerpoint/2010/main" xmlns="" val="3802706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-0.00463 L 0.14791 -0.4645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-2300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25 -1.11111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-0.23633 3.7037E-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5" grpId="0"/>
      <p:bldP spid="22" grpId="0" animBg="1"/>
      <p:bldP spid="36" grpId="0" animBg="1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54C7FC2-7D99-45E9-A2B0-3DBC5D096488}"/>
              </a:ext>
            </a:extLst>
          </p:cNvPr>
          <p:cNvSpPr/>
          <p:nvPr/>
        </p:nvSpPr>
        <p:spPr>
          <a:xfrm>
            <a:off x="762011" y="1759223"/>
            <a:ext cx="105315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2:</a:t>
            </a:r>
          </a:p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Dùng góc vuông hay góc        của êke (thay cho góc      ) để vẽ đ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ờng thẳng đi qua A và song song với đ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ờng thẳng a cho tr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ớc. 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DD163E1E-ED0C-4314-81D7-4740CE3FC8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07508"/>
              </p:ext>
            </p:extLst>
          </p:nvPr>
        </p:nvGraphicFramePr>
        <p:xfrm>
          <a:off x="3991004" y="2404589"/>
          <a:ext cx="471150" cy="313705"/>
        </p:xfrm>
        <a:graphic>
          <a:graphicData uri="http://schemas.openxmlformats.org/presentationml/2006/ole">
            <p:oleObj spid="_x0000_s6212" name="Equation" r:id="rId4" imgW="266400" imgH="177480" progId="Equation.DSMT4">
              <p:embed/>
            </p:oleObj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981A1370-32DC-4C99-BEBE-0E108D3EAE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29090601"/>
              </p:ext>
            </p:extLst>
          </p:nvPr>
        </p:nvGraphicFramePr>
        <p:xfrm>
          <a:off x="7219997" y="2411529"/>
          <a:ext cx="471150" cy="299823"/>
        </p:xfrm>
        <a:graphic>
          <a:graphicData uri="http://schemas.openxmlformats.org/presentationml/2006/ole">
            <p:oleObj spid="_x0000_s6213" name="Equation" r:id="rId5" imgW="279360" imgH="177480" progId="Equation.DSMT4">
              <p:embed/>
            </p:oleObj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ED80BA9-F987-4B45-8B9D-F1576952A217}"/>
              </a:ext>
            </a:extLst>
          </p:cNvPr>
          <p:cNvSpPr/>
          <p:nvPr/>
        </p:nvSpPr>
        <p:spPr>
          <a:xfrm>
            <a:off x="935009" y="559956"/>
            <a:ext cx="102708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ĐƯỜNG THẲNG SONG SONG VÀ DẤU HIỆU NHẬN BIẾT (Tiết 2)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9A57E07-A0F9-4585-B369-AC1ECB0AF5A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819"/>
          <a:stretch/>
        </p:blipFill>
        <p:spPr>
          <a:xfrm>
            <a:off x="10334545" y="4745388"/>
            <a:ext cx="1552656" cy="155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726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5"/>
          <p:cNvSpPr/>
          <p:nvPr/>
        </p:nvSpPr>
        <p:spPr bwMode="auto">
          <a:xfrm>
            <a:off x="2225309" y="506095"/>
            <a:ext cx="7751196" cy="5447666"/>
          </a:xfrm>
          <a:custGeom>
            <a:avLst/>
            <a:gdLst>
              <a:gd name="T0" fmla="*/ 13 w 889"/>
              <a:gd name="T1" fmla="*/ 379 h 624"/>
              <a:gd name="T2" fmla="*/ 7 w 889"/>
              <a:gd name="T3" fmla="*/ 366 h 624"/>
              <a:gd name="T4" fmla="*/ 43 w 889"/>
              <a:gd name="T5" fmla="*/ 303 h 624"/>
              <a:gd name="T6" fmla="*/ 5 w 889"/>
              <a:gd name="T7" fmla="*/ 201 h 624"/>
              <a:gd name="T8" fmla="*/ 69 w 889"/>
              <a:gd name="T9" fmla="*/ 112 h 624"/>
              <a:gd name="T10" fmla="*/ 153 w 889"/>
              <a:gd name="T11" fmla="*/ 126 h 624"/>
              <a:gd name="T12" fmla="*/ 276 w 889"/>
              <a:gd name="T13" fmla="*/ 6 h 624"/>
              <a:gd name="T14" fmla="*/ 418 w 889"/>
              <a:gd name="T15" fmla="*/ 103 h 624"/>
              <a:gd name="T16" fmla="*/ 477 w 889"/>
              <a:gd name="T17" fmla="*/ 54 h 624"/>
              <a:gd name="T18" fmla="*/ 537 w 889"/>
              <a:gd name="T19" fmla="*/ 102 h 624"/>
              <a:gd name="T20" fmla="*/ 738 w 889"/>
              <a:gd name="T21" fmla="*/ 37 h 624"/>
              <a:gd name="T22" fmla="*/ 803 w 889"/>
              <a:gd name="T23" fmla="*/ 103 h 624"/>
              <a:gd name="T24" fmla="*/ 782 w 889"/>
              <a:gd name="T25" fmla="*/ 189 h 624"/>
              <a:gd name="T26" fmla="*/ 875 w 889"/>
              <a:gd name="T27" fmla="*/ 270 h 624"/>
              <a:gd name="T28" fmla="*/ 825 w 889"/>
              <a:gd name="T29" fmla="*/ 372 h 624"/>
              <a:gd name="T30" fmla="*/ 857 w 889"/>
              <a:gd name="T31" fmla="*/ 493 h 624"/>
              <a:gd name="T32" fmla="*/ 786 w 889"/>
              <a:gd name="T33" fmla="*/ 549 h 624"/>
              <a:gd name="T34" fmla="*/ 579 w 889"/>
              <a:gd name="T35" fmla="*/ 518 h 624"/>
              <a:gd name="T36" fmla="*/ 517 w 889"/>
              <a:gd name="T37" fmla="*/ 580 h 624"/>
              <a:gd name="T38" fmla="*/ 433 w 889"/>
              <a:gd name="T39" fmla="*/ 551 h 624"/>
              <a:gd name="T40" fmla="*/ 272 w 889"/>
              <a:gd name="T41" fmla="*/ 608 h 624"/>
              <a:gd name="T42" fmla="*/ 163 w 889"/>
              <a:gd name="T43" fmla="*/ 477 h 624"/>
              <a:gd name="T44" fmla="*/ 89 w 889"/>
              <a:gd name="T45" fmla="*/ 398 h 624"/>
              <a:gd name="T46" fmla="*/ 13 w 889"/>
              <a:gd name="T47" fmla="*/ 379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89" h="624">
                <a:moveTo>
                  <a:pt x="13" y="379"/>
                </a:moveTo>
                <a:cubicBezTo>
                  <a:pt x="11" y="375"/>
                  <a:pt x="9" y="371"/>
                  <a:pt x="7" y="366"/>
                </a:cubicBezTo>
                <a:cubicBezTo>
                  <a:pt x="3" y="354"/>
                  <a:pt x="21" y="284"/>
                  <a:pt x="43" y="303"/>
                </a:cubicBezTo>
                <a:cubicBezTo>
                  <a:pt x="15" y="278"/>
                  <a:pt x="0" y="239"/>
                  <a:pt x="5" y="201"/>
                </a:cubicBezTo>
                <a:cubicBezTo>
                  <a:pt x="10" y="163"/>
                  <a:pt x="35" y="129"/>
                  <a:pt x="69" y="112"/>
                </a:cubicBezTo>
                <a:cubicBezTo>
                  <a:pt x="97" y="99"/>
                  <a:pt x="136" y="100"/>
                  <a:pt x="153" y="126"/>
                </a:cubicBezTo>
                <a:cubicBezTo>
                  <a:pt x="159" y="65"/>
                  <a:pt x="214" y="11"/>
                  <a:pt x="276" y="6"/>
                </a:cubicBezTo>
                <a:cubicBezTo>
                  <a:pt x="338" y="0"/>
                  <a:pt x="400" y="43"/>
                  <a:pt x="418" y="103"/>
                </a:cubicBezTo>
                <a:cubicBezTo>
                  <a:pt x="423" y="76"/>
                  <a:pt x="450" y="54"/>
                  <a:pt x="477" y="54"/>
                </a:cubicBezTo>
                <a:cubicBezTo>
                  <a:pt x="505" y="54"/>
                  <a:pt x="531" y="75"/>
                  <a:pt x="537" y="102"/>
                </a:cubicBezTo>
                <a:cubicBezTo>
                  <a:pt x="576" y="35"/>
                  <a:pt x="668" y="5"/>
                  <a:pt x="738" y="37"/>
                </a:cubicBezTo>
                <a:cubicBezTo>
                  <a:pt x="767" y="50"/>
                  <a:pt x="792" y="73"/>
                  <a:pt x="803" y="103"/>
                </a:cubicBezTo>
                <a:cubicBezTo>
                  <a:pt x="813" y="132"/>
                  <a:pt x="806" y="169"/>
                  <a:pt x="782" y="189"/>
                </a:cubicBezTo>
                <a:cubicBezTo>
                  <a:pt x="823" y="201"/>
                  <a:pt x="862" y="229"/>
                  <a:pt x="875" y="270"/>
                </a:cubicBezTo>
                <a:cubicBezTo>
                  <a:pt x="889" y="310"/>
                  <a:pt x="867" y="363"/>
                  <a:pt x="825" y="372"/>
                </a:cubicBezTo>
                <a:cubicBezTo>
                  <a:pt x="864" y="396"/>
                  <a:pt x="879" y="452"/>
                  <a:pt x="857" y="493"/>
                </a:cubicBezTo>
                <a:cubicBezTo>
                  <a:pt x="842" y="520"/>
                  <a:pt x="815" y="537"/>
                  <a:pt x="786" y="549"/>
                </a:cubicBezTo>
                <a:cubicBezTo>
                  <a:pt x="718" y="578"/>
                  <a:pt x="628" y="574"/>
                  <a:pt x="579" y="518"/>
                </a:cubicBezTo>
                <a:cubicBezTo>
                  <a:pt x="572" y="548"/>
                  <a:pt x="547" y="574"/>
                  <a:pt x="517" y="580"/>
                </a:cubicBezTo>
                <a:cubicBezTo>
                  <a:pt x="486" y="587"/>
                  <a:pt x="453" y="575"/>
                  <a:pt x="433" y="551"/>
                </a:cubicBezTo>
                <a:cubicBezTo>
                  <a:pt x="398" y="600"/>
                  <a:pt x="331" y="624"/>
                  <a:pt x="272" y="608"/>
                </a:cubicBezTo>
                <a:cubicBezTo>
                  <a:pt x="214" y="593"/>
                  <a:pt x="168" y="537"/>
                  <a:pt x="163" y="477"/>
                </a:cubicBezTo>
                <a:cubicBezTo>
                  <a:pt x="167" y="529"/>
                  <a:pt x="5" y="461"/>
                  <a:pt x="89" y="398"/>
                </a:cubicBezTo>
                <a:cubicBezTo>
                  <a:pt x="65" y="414"/>
                  <a:pt x="29" y="402"/>
                  <a:pt x="13" y="379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31"/>
          <p:cNvSpPr/>
          <p:nvPr/>
        </p:nvSpPr>
        <p:spPr bwMode="auto">
          <a:xfrm>
            <a:off x="5065008" y="1520399"/>
            <a:ext cx="2071799" cy="2064240"/>
          </a:xfrm>
          <a:prstGeom prst="ellipse">
            <a:avLst/>
          </a:prstGeom>
          <a:solidFill>
            <a:srgbClr val="E3D64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4254500" y="3764299"/>
            <a:ext cx="3697157" cy="498614"/>
          </a:xfrm>
          <a:prstGeom prst="roundRect">
            <a:avLst>
              <a:gd name="adj" fmla="val 91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 b="1" spc="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TẬP</a:t>
            </a:r>
            <a:endParaRPr lang="zh-CN" altLang="en-US" sz="2800" b="1" spc="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5188371" y="1634847"/>
            <a:ext cx="1836584" cy="183534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3800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13800" dirty="0">
              <a:solidFill>
                <a:srgbClr val="333333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587692" y="4294331"/>
            <a:ext cx="2994801" cy="0"/>
          </a:xfrm>
          <a:prstGeom prst="line">
            <a:avLst/>
          </a:prstGeom>
          <a:ln>
            <a:solidFill>
              <a:srgbClr val="FFB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563881" y="5341303"/>
            <a:ext cx="2049463" cy="2133601"/>
            <a:chOff x="914401" y="4030663"/>
            <a:chExt cx="2049463" cy="2133601"/>
          </a:xfrm>
        </p:grpSpPr>
        <p:sp>
          <p:nvSpPr>
            <p:cNvPr id="12" name="Freeform 5"/>
            <p:cNvSpPr/>
            <p:nvPr/>
          </p:nvSpPr>
          <p:spPr bwMode="auto">
            <a:xfrm>
              <a:off x="914401" y="4200526"/>
              <a:ext cx="1879600" cy="1963738"/>
            </a:xfrm>
            <a:custGeom>
              <a:avLst/>
              <a:gdLst>
                <a:gd name="T0" fmla="*/ 440 w 441"/>
                <a:gd name="T1" fmla="*/ 216 h 461"/>
                <a:gd name="T2" fmla="*/ 438 w 441"/>
                <a:gd name="T3" fmla="*/ 199 h 461"/>
                <a:gd name="T4" fmla="*/ 428 w 441"/>
                <a:gd name="T5" fmla="*/ 153 h 461"/>
                <a:gd name="T6" fmla="*/ 411 w 441"/>
                <a:gd name="T7" fmla="*/ 117 h 461"/>
                <a:gd name="T8" fmla="*/ 403 w 441"/>
                <a:gd name="T9" fmla="*/ 103 h 461"/>
                <a:gd name="T10" fmla="*/ 261 w 441"/>
                <a:gd name="T11" fmla="*/ 6 h 461"/>
                <a:gd name="T12" fmla="*/ 251 w 441"/>
                <a:gd name="T13" fmla="*/ 4 h 461"/>
                <a:gd name="T14" fmla="*/ 251 w 441"/>
                <a:gd name="T15" fmla="*/ 4 h 461"/>
                <a:gd name="T16" fmla="*/ 149 w 441"/>
                <a:gd name="T17" fmla="*/ 19 h 461"/>
                <a:gd name="T18" fmla="*/ 137 w 441"/>
                <a:gd name="T19" fmla="*/ 24 h 461"/>
                <a:gd name="T20" fmla="*/ 83 w 441"/>
                <a:gd name="T21" fmla="*/ 60 h 461"/>
                <a:gd name="T22" fmla="*/ 83 w 441"/>
                <a:gd name="T23" fmla="*/ 60 h 461"/>
                <a:gd name="T24" fmla="*/ 83 w 441"/>
                <a:gd name="T25" fmla="*/ 60 h 461"/>
                <a:gd name="T26" fmla="*/ 74 w 441"/>
                <a:gd name="T27" fmla="*/ 68 h 461"/>
                <a:gd name="T28" fmla="*/ 73 w 441"/>
                <a:gd name="T29" fmla="*/ 69 h 461"/>
                <a:gd name="T30" fmla="*/ 66 w 441"/>
                <a:gd name="T31" fmla="*/ 76 h 461"/>
                <a:gd name="T32" fmla="*/ 63 w 441"/>
                <a:gd name="T33" fmla="*/ 79 h 461"/>
                <a:gd name="T34" fmla="*/ 58 w 441"/>
                <a:gd name="T35" fmla="*/ 85 h 461"/>
                <a:gd name="T36" fmla="*/ 49 w 441"/>
                <a:gd name="T37" fmla="*/ 95 h 461"/>
                <a:gd name="T38" fmla="*/ 23 w 441"/>
                <a:gd name="T39" fmla="*/ 140 h 461"/>
                <a:gd name="T40" fmla="*/ 4 w 441"/>
                <a:gd name="T41" fmla="*/ 256 h 461"/>
                <a:gd name="T42" fmla="*/ 115 w 441"/>
                <a:gd name="T43" fmla="*/ 432 h 461"/>
                <a:gd name="T44" fmla="*/ 117 w 441"/>
                <a:gd name="T45" fmla="*/ 433 h 461"/>
                <a:gd name="T46" fmla="*/ 251 w 441"/>
                <a:gd name="T47" fmla="*/ 454 h 461"/>
                <a:gd name="T48" fmla="*/ 367 w 441"/>
                <a:gd name="T49" fmla="*/ 399 h 461"/>
                <a:gd name="T50" fmla="*/ 386 w 441"/>
                <a:gd name="T51" fmla="*/ 379 h 461"/>
                <a:gd name="T52" fmla="*/ 386 w 441"/>
                <a:gd name="T53" fmla="*/ 379 h 461"/>
                <a:gd name="T54" fmla="*/ 386 w 441"/>
                <a:gd name="T55" fmla="*/ 379 h 461"/>
                <a:gd name="T56" fmla="*/ 402 w 441"/>
                <a:gd name="T57" fmla="*/ 357 h 461"/>
                <a:gd name="T58" fmla="*/ 417 w 441"/>
                <a:gd name="T59" fmla="*/ 330 h 461"/>
                <a:gd name="T60" fmla="*/ 440 w 441"/>
                <a:gd name="T61" fmla="*/ 21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1" h="461">
                  <a:moveTo>
                    <a:pt x="440" y="216"/>
                  </a:move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9" y="113"/>
                    <a:pt x="406" y="108"/>
                    <a:pt x="403" y="103"/>
                  </a:cubicBezTo>
                  <a:cubicBezTo>
                    <a:pt x="369" y="53"/>
                    <a:pt x="317" y="16"/>
                    <a:pt x="261" y="6"/>
                  </a:cubicBezTo>
                  <a:cubicBezTo>
                    <a:pt x="258" y="5"/>
                    <a:pt x="255" y="5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18" y="34"/>
                    <a:pt x="100" y="46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0" y="62"/>
                    <a:pt x="77" y="65"/>
                    <a:pt x="74" y="68"/>
                  </a:cubicBezTo>
                  <a:cubicBezTo>
                    <a:pt x="74" y="68"/>
                    <a:pt x="74" y="68"/>
                    <a:pt x="73" y="69"/>
                  </a:cubicBezTo>
                  <a:cubicBezTo>
                    <a:pt x="71" y="71"/>
                    <a:pt x="68" y="74"/>
                    <a:pt x="66" y="76"/>
                  </a:cubicBezTo>
                  <a:cubicBezTo>
                    <a:pt x="65" y="77"/>
                    <a:pt x="64" y="78"/>
                    <a:pt x="63" y="79"/>
                  </a:cubicBezTo>
                  <a:cubicBezTo>
                    <a:pt x="61" y="81"/>
                    <a:pt x="59" y="83"/>
                    <a:pt x="58" y="85"/>
                  </a:cubicBezTo>
                  <a:cubicBezTo>
                    <a:pt x="55" y="89"/>
                    <a:pt x="52" y="92"/>
                    <a:pt x="49" y="95"/>
                  </a:cubicBezTo>
                  <a:cubicBezTo>
                    <a:pt x="39" y="109"/>
                    <a:pt x="30" y="124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0" y="329"/>
                    <a:pt x="48" y="397"/>
                    <a:pt x="115" y="432"/>
                  </a:cubicBezTo>
                  <a:cubicBezTo>
                    <a:pt x="116" y="432"/>
                    <a:pt x="117" y="43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94" y="447"/>
                    <a:pt x="335" y="429"/>
                    <a:pt x="367" y="399"/>
                  </a:cubicBezTo>
                  <a:cubicBezTo>
                    <a:pt x="374" y="393"/>
                    <a:pt x="380" y="386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92" y="372"/>
                    <a:pt x="397" y="365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33" y="295"/>
                    <a:pt x="441" y="255"/>
                    <a:pt x="440" y="216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1085851" y="4030663"/>
              <a:ext cx="1878013" cy="1963738"/>
            </a:xfrm>
            <a:custGeom>
              <a:avLst/>
              <a:gdLst>
                <a:gd name="T0" fmla="*/ 417 w 441"/>
                <a:gd name="T1" fmla="*/ 330 h 461"/>
                <a:gd name="T2" fmla="*/ 402 w 441"/>
                <a:gd name="T3" fmla="*/ 357 h 461"/>
                <a:gd name="T4" fmla="*/ 367 w 441"/>
                <a:gd name="T5" fmla="*/ 399 h 461"/>
                <a:gd name="T6" fmla="*/ 251 w 441"/>
                <a:gd name="T7" fmla="*/ 454 h 461"/>
                <a:gd name="T8" fmla="*/ 117 w 441"/>
                <a:gd name="T9" fmla="*/ 433 h 461"/>
                <a:gd name="T10" fmla="*/ 115 w 441"/>
                <a:gd name="T11" fmla="*/ 432 h 461"/>
                <a:gd name="T12" fmla="*/ 4 w 441"/>
                <a:gd name="T13" fmla="*/ 256 h 461"/>
                <a:gd name="T14" fmla="*/ 23 w 441"/>
                <a:gd name="T15" fmla="*/ 140 h 461"/>
                <a:gd name="T16" fmla="*/ 49 w 441"/>
                <a:gd name="T17" fmla="*/ 95 h 461"/>
                <a:gd name="T18" fmla="*/ 137 w 441"/>
                <a:gd name="T19" fmla="*/ 24 h 461"/>
                <a:gd name="T20" fmla="*/ 149 w 441"/>
                <a:gd name="T21" fmla="*/ 19 h 461"/>
                <a:gd name="T22" fmla="*/ 251 w 441"/>
                <a:gd name="T23" fmla="*/ 4 h 461"/>
                <a:gd name="T24" fmla="*/ 251 w 441"/>
                <a:gd name="T25" fmla="*/ 4 h 461"/>
                <a:gd name="T26" fmla="*/ 261 w 441"/>
                <a:gd name="T27" fmla="*/ 6 h 461"/>
                <a:gd name="T28" fmla="*/ 403 w 441"/>
                <a:gd name="T29" fmla="*/ 103 h 461"/>
                <a:gd name="T30" fmla="*/ 411 w 441"/>
                <a:gd name="T31" fmla="*/ 117 h 461"/>
                <a:gd name="T32" fmla="*/ 428 w 441"/>
                <a:gd name="T33" fmla="*/ 153 h 461"/>
                <a:gd name="T34" fmla="*/ 438 w 441"/>
                <a:gd name="T35" fmla="*/ 199 h 461"/>
                <a:gd name="T36" fmla="*/ 440 w 441"/>
                <a:gd name="T37" fmla="*/ 216 h 461"/>
                <a:gd name="T38" fmla="*/ 417 w 441"/>
                <a:gd name="T39" fmla="*/ 33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1" h="461">
                  <a:moveTo>
                    <a:pt x="417" y="330"/>
                  </a:moveTo>
                  <a:cubicBezTo>
                    <a:pt x="413" y="340"/>
                    <a:pt x="408" y="349"/>
                    <a:pt x="402" y="357"/>
                  </a:cubicBezTo>
                  <a:cubicBezTo>
                    <a:pt x="392" y="373"/>
                    <a:pt x="380" y="387"/>
                    <a:pt x="367" y="399"/>
                  </a:cubicBezTo>
                  <a:cubicBezTo>
                    <a:pt x="335" y="429"/>
                    <a:pt x="294" y="447"/>
                    <a:pt x="251" y="454"/>
                  </a:cubicBezTo>
                  <a:cubicBezTo>
                    <a:pt x="206" y="461"/>
                    <a:pt x="159" y="454"/>
                    <a:pt x="117" y="433"/>
                  </a:cubicBezTo>
                  <a:cubicBezTo>
                    <a:pt x="117" y="433"/>
                    <a:pt x="116" y="432"/>
                    <a:pt x="115" y="432"/>
                  </a:cubicBezTo>
                  <a:cubicBezTo>
                    <a:pt x="48" y="397"/>
                    <a:pt x="10" y="329"/>
                    <a:pt x="4" y="256"/>
                  </a:cubicBezTo>
                  <a:cubicBezTo>
                    <a:pt x="0" y="217"/>
                    <a:pt x="7" y="176"/>
                    <a:pt x="23" y="140"/>
                  </a:cubicBezTo>
                  <a:cubicBezTo>
                    <a:pt x="30" y="124"/>
                    <a:pt x="39" y="109"/>
                    <a:pt x="49" y="95"/>
                  </a:cubicBezTo>
                  <a:cubicBezTo>
                    <a:pt x="72" y="65"/>
                    <a:pt x="103" y="41"/>
                    <a:pt x="137" y="24"/>
                  </a:cubicBezTo>
                  <a:cubicBezTo>
                    <a:pt x="141" y="23"/>
                    <a:pt x="145" y="21"/>
                    <a:pt x="149" y="19"/>
                  </a:cubicBezTo>
                  <a:cubicBezTo>
                    <a:pt x="182" y="6"/>
                    <a:pt x="217" y="0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55" y="5"/>
                    <a:pt x="258" y="5"/>
                    <a:pt x="261" y="6"/>
                  </a:cubicBezTo>
                  <a:cubicBezTo>
                    <a:pt x="317" y="16"/>
                    <a:pt x="369" y="53"/>
                    <a:pt x="403" y="103"/>
                  </a:cubicBezTo>
                  <a:cubicBezTo>
                    <a:pt x="406" y="108"/>
                    <a:pt x="409" y="113"/>
                    <a:pt x="411" y="117"/>
                  </a:cubicBezTo>
                  <a:cubicBezTo>
                    <a:pt x="418" y="129"/>
                    <a:pt x="423" y="141"/>
                    <a:pt x="428" y="153"/>
                  </a:cubicBezTo>
                  <a:cubicBezTo>
                    <a:pt x="433" y="168"/>
                    <a:pt x="436" y="183"/>
                    <a:pt x="438" y="199"/>
                  </a:cubicBezTo>
                  <a:cubicBezTo>
                    <a:pt x="439" y="204"/>
                    <a:pt x="439" y="210"/>
                    <a:pt x="440" y="216"/>
                  </a:cubicBezTo>
                  <a:cubicBezTo>
                    <a:pt x="441" y="255"/>
                    <a:pt x="433" y="295"/>
                    <a:pt x="417" y="330"/>
                  </a:cubicBezTo>
                  <a:close/>
                </a:path>
              </a:pathLst>
            </a:custGeom>
            <a:solidFill>
              <a:srgbClr val="F2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1085851" y="4286251"/>
              <a:ext cx="1643063" cy="1708150"/>
            </a:xfrm>
            <a:custGeom>
              <a:avLst/>
              <a:gdLst>
                <a:gd name="T0" fmla="*/ 277 w 386"/>
                <a:gd name="T1" fmla="*/ 368 h 401"/>
                <a:gd name="T2" fmla="*/ 143 w 386"/>
                <a:gd name="T3" fmla="*/ 347 h 401"/>
                <a:gd name="T4" fmla="*/ 141 w 386"/>
                <a:gd name="T5" fmla="*/ 346 h 401"/>
                <a:gd name="T6" fmla="*/ 30 w 386"/>
                <a:gd name="T7" fmla="*/ 170 h 401"/>
                <a:gd name="T8" fmla="*/ 49 w 386"/>
                <a:gd name="T9" fmla="*/ 54 h 401"/>
                <a:gd name="T10" fmla="*/ 75 w 386"/>
                <a:gd name="T11" fmla="*/ 9 h 401"/>
                <a:gd name="T12" fmla="*/ 83 w 386"/>
                <a:gd name="T13" fmla="*/ 0 h 401"/>
                <a:gd name="T14" fmla="*/ 49 w 386"/>
                <a:gd name="T15" fmla="*/ 35 h 401"/>
                <a:gd name="T16" fmla="*/ 23 w 386"/>
                <a:gd name="T17" fmla="*/ 80 h 401"/>
                <a:gd name="T18" fmla="*/ 4 w 386"/>
                <a:gd name="T19" fmla="*/ 196 h 401"/>
                <a:gd name="T20" fmla="*/ 115 w 386"/>
                <a:gd name="T21" fmla="*/ 372 h 401"/>
                <a:gd name="T22" fmla="*/ 117 w 386"/>
                <a:gd name="T23" fmla="*/ 373 h 401"/>
                <a:gd name="T24" fmla="*/ 251 w 386"/>
                <a:gd name="T25" fmla="*/ 394 h 401"/>
                <a:gd name="T26" fmla="*/ 367 w 386"/>
                <a:gd name="T27" fmla="*/ 339 h 401"/>
                <a:gd name="T28" fmla="*/ 386 w 386"/>
                <a:gd name="T29" fmla="*/ 319 h 401"/>
                <a:gd name="T30" fmla="*/ 277 w 386"/>
                <a:gd name="T31" fmla="*/ 368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401">
                  <a:moveTo>
                    <a:pt x="277" y="368"/>
                  </a:moveTo>
                  <a:cubicBezTo>
                    <a:pt x="232" y="375"/>
                    <a:pt x="185" y="368"/>
                    <a:pt x="143" y="347"/>
                  </a:cubicBezTo>
                  <a:cubicBezTo>
                    <a:pt x="143" y="347"/>
                    <a:pt x="142" y="346"/>
                    <a:pt x="141" y="346"/>
                  </a:cubicBezTo>
                  <a:cubicBezTo>
                    <a:pt x="74" y="311"/>
                    <a:pt x="36" y="243"/>
                    <a:pt x="30" y="170"/>
                  </a:cubicBezTo>
                  <a:cubicBezTo>
                    <a:pt x="26" y="131"/>
                    <a:pt x="33" y="90"/>
                    <a:pt x="49" y="54"/>
                  </a:cubicBezTo>
                  <a:cubicBezTo>
                    <a:pt x="56" y="38"/>
                    <a:pt x="65" y="23"/>
                    <a:pt x="75" y="9"/>
                  </a:cubicBezTo>
                  <a:cubicBezTo>
                    <a:pt x="78" y="6"/>
                    <a:pt x="80" y="3"/>
                    <a:pt x="83" y="0"/>
                  </a:cubicBezTo>
                  <a:cubicBezTo>
                    <a:pt x="71" y="11"/>
                    <a:pt x="59" y="22"/>
                    <a:pt x="49" y="35"/>
                  </a:cubicBezTo>
                  <a:cubicBezTo>
                    <a:pt x="39" y="49"/>
                    <a:pt x="30" y="64"/>
                    <a:pt x="23" y="80"/>
                  </a:cubicBezTo>
                  <a:cubicBezTo>
                    <a:pt x="7" y="116"/>
                    <a:pt x="0" y="157"/>
                    <a:pt x="4" y="196"/>
                  </a:cubicBezTo>
                  <a:cubicBezTo>
                    <a:pt x="10" y="269"/>
                    <a:pt x="48" y="337"/>
                    <a:pt x="115" y="372"/>
                  </a:cubicBezTo>
                  <a:cubicBezTo>
                    <a:pt x="116" y="372"/>
                    <a:pt x="117" y="373"/>
                    <a:pt x="117" y="373"/>
                  </a:cubicBezTo>
                  <a:cubicBezTo>
                    <a:pt x="159" y="394"/>
                    <a:pt x="206" y="401"/>
                    <a:pt x="251" y="394"/>
                  </a:cubicBezTo>
                  <a:cubicBezTo>
                    <a:pt x="294" y="387"/>
                    <a:pt x="335" y="369"/>
                    <a:pt x="367" y="339"/>
                  </a:cubicBezTo>
                  <a:cubicBezTo>
                    <a:pt x="374" y="333"/>
                    <a:pt x="380" y="326"/>
                    <a:pt x="386" y="319"/>
                  </a:cubicBezTo>
                  <a:cubicBezTo>
                    <a:pt x="355" y="345"/>
                    <a:pt x="317" y="361"/>
                    <a:pt x="277" y="368"/>
                  </a:cubicBezTo>
                  <a:close/>
                </a:path>
              </a:pathLst>
            </a:custGeom>
            <a:solidFill>
              <a:srgbClr val="C3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1085851" y="4030663"/>
              <a:ext cx="1873250" cy="1963738"/>
            </a:xfrm>
            <a:custGeom>
              <a:avLst/>
              <a:gdLst>
                <a:gd name="T0" fmla="*/ 420 w 440"/>
                <a:gd name="T1" fmla="*/ 204 h 461"/>
                <a:gd name="T2" fmla="*/ 438 w 440"/>
                <a:gd name="T3" fmla="*/ 199 h 461"/>
                <a:gd name="T4" fmla="*/ 411 w 440"/>
                <a:gd name="T5" fmla="*/ 117 h 461"/>
                <a:gd name="T6" fmla="*/ 375 w 440"/>
                <a:gd name="T7" fmla="*/ 167 h 461"/>
                <a:gd name="T8" fmla="*/ 256 w 440"/>
                <a:gd name="T9" fmla="*/ 118 h 461"/>
                <a:gd name="T10" fmla="*/ 230 w 440"/>
                <a:gd name="T11" fmla="*/ 57 h 461"/>
                <a:gd name="T12" fmla="*/ 251 w 440"/>
                <a:gd name="T13" fmla="*/ 4 h 461"/>
                <a:gd name="T14" fmla="*/ 149 w 440"/>
                <a:gd name="T15" fmla="*/ 19 h 461"/>
                <a:gd name="T16" fmla="*/ 216 w 440"/>
                <a:gd name="T17" fmla="*/ 60 h 461"/>
                <a:gd name="T18" fmla="*/ 227 w 440"/>
                <a:gd name="T19" fmla="*/ 60 h 461"/>
                <a:gd name="T20" fmla="*/ 254 w 440"/>
                <a:gd name="T21" fmla="*/ 117 h 461"/>
                <a:gd name="T22" fmla="*/ 189 w 440"/>
                <a:gd name="T23" fmla="*/ 217 h 461"/>
                <a:gd name="T24" fmla="*/ 126 w 440"/>
                <a:gd name="T25" fmla="*/ 200 h 461"/>
                <a:gd name="T26" fmla="*/ 58 w 440"/>
                <a:gd name="T27" fmla="*/ 129 h 461"/>
                <a:gd name="T28" fmla="*/ 23 w 440"/>
                <a:gd name="T29" fmla="*/ 140 h 461"/>
                <a:gd name="T30" fmla="*/ 40 w 440"/>
                <a:gd name="T31" fmla="*/ 275 h 461"/>
                <a:gd name="T32" fmla="*/ 56 w 440"/>
                <a:gd name="T33" fmla="*/ 273 h 461"/>
                <a:gd name="T34" fmla="*/ 129 w 440"/>
                <a:gd name="T35" fmla="*/ 209 h 461"/>
                <a:gd name="T36" fmla="*/ 189 w 440"/>
                <a:gd name="T37" fmla="*/ 221 h 461"/>
                <a:gd name="T38" fmla="*/ 244 w 440"/>
                <a:gd name="T39" fmla="*/ 300 h 461"/>
                <a:gd name="T40" fmla="*/ 214 w 440"/>
                <a:gd name="T41" fmla="*/ 363 h 461"/>
                <a:gd name="T42" fmla="*/ 123 w 440"/>
                <a:gd name="T43" fmla="*/ 395 h 461"/>
                <a:gd name="T44" fmla="*/ 117 w 440"/>
                <a:gd name="T45" fmla="*/ 433 h 461"/>
                <a:gd name="T46" fmla="*/ 227 w 440"/>
                <a:gd name="T47" fmla="*/ 371 h 461"/>
                <a:gd name="T48" fmla="*/ 223 w 440"/>
                <a:gd name="T49" fmla="*/ 363 h 461"/>
                <a:gd name="T50" fmla="*/ 328 w 440"/>
                <a:gd name="T51" fmla="*/ 282 h 461"/>
                <a:gd name="T52" fmla="*/ 370 w 440"/>
                <a:gd name="T53" fmla="*/ 335 h 461"/>
                <a:gd name="T54" fmla="*/ 402 w 440"/>
                <a:gd name="T55" fmla="*/ 357 h 461"/>
                <a:gd name="T56" fmla="*/ 382 w 440"/>
                <a:gd name="T57" fmla="*/ 326 h 461"/>
                <a:gd name="T58" fmla="*/ 330 w 440"/>
                <a:gd name="T59" fmla="*/ 281 h 461"/>
                <a:gd name="T60" fmla="*/ 339 w 440"/>
                <a:gd name="T61" fmla="*/ 220 h 461"/>
                <a:gd name="T62" fmla="*/ 374 w 440"/>
                <a:gd name="T63" fmla="*/ 171 h 461"/>
                <a:gd name="T64" fmla="*/ 380 w 440"/>
                <a:gd name="T65" fmla="*/ 17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0" h="461">
                  <a:moveTo>
                    <a:pt x="380" y="178"/>
                  </a:moveTo>
                  <a:cubicBezTo>
                    <a:pt x="393" y="188"/>
                    <a:pt x="407" y="196"/>
                    <a:pt x="420" y="204"/>
                  </a:cubicBezTo>
                  <a:cubicBezTo>
                    <a:pt x="427" y="208"/>
                    <a:pt x="433" y="211"/>
                    <a:pt x="440" y="216"/>
                  </a:cubicBez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1" y="133"/>
                    <a:pt x="390" y="149"/>
                    <a:pt x="378" y="163"/>
                  </a:cubicBezTo>
                  <a:cubicBezTo>
                    <a:pt x="377" y="164"/>
                    <a:pt x="376" y="166"/>
                    <a:pt x="375" y="167"/>
                  </a:cubicBezTo>
                  <a:cubicBezTo>
                    <a:pt x="364" y="170"/>
                    <a:pt x="353" y="174"/>
                    <a:pt x="343" y="177"/>
                  </a:cubicBezTo>
                  <a:cubicBezTo>
                    <a:pt x="316" y="154"/>
                    <a:pt x="287" y="135"/>
                    <a:pt x="256" y="118"/>
                  </a:cubicBezTo>
                  <a:cubicBezTo>
                    <a:pt x="253" y="109"/>
                    <a:pt x="248" y="100"/>
                    <a:pt x="245" y="92"/>
                  </a:cubicBezTo>
                  <a:cubicBezTo>
                    <a:pt x="240" y="80"/>
                    <a:pt x="235" y="68"/>
                    <a:pt x="230" y="57"/>
                  </a:cubicBezTo>
                  <a:cubicBezTo>
                    <a:pt x="230" y="56"/>
                    <a:pt x="230" y="56"/>
                    <a:pt x="231" y="55"/>
                  </a:cubicBezTo>
                  <a:cubicBezTo>
                    <a:pt x="238" y="39"/>
                    <a:pt x="246" y="22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64" y="35"/>
                    <a:pt x="191" y="46"/>
                    <a:pt x="216" y="60"/>
                  </a:cubicBezTo>
                  <a:cubicBezTo>
                    <a:pt x="219" y="62"/>
                    <a:pt x="222" y="63"/>
                    <a:pt x="225" y="62"/>
                  </a:cubicBezTo>
                  <a:cubicBezTo>
                    <a:pt x="226" y="62"/>
                    <a:pt x="227" y="61"/>
                    <a:pt x="227" y="60"/>
                  </a:cubicBezTo>
                  <a:cubicBezTo>
                    <a:pt x="236" y="79"/>
                    <a:pt x="247" y="98"/>
                    <a:pt x="254" y="117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34" y="149"/>
                    <a:pt x="210" y="177"/>
                    <a:pt x="192" y="210"/>
                  </a:cubicBezTo>
                  <a:cubicBezTo>
                    <a:pt x="191" y="212"/>
                    <a:pt x="190" y="215"/>
                    <a:pt x="189" y="217"/>
                  </a:cubicBezTo>
                  <a:cubicBezTo>
                    <a:pt x="169" y="214"/>
                    <a:pt x="149" y="211"/>
                    <a:pt x="129" y="206"/>
                  </a:cubicBezTo>
                  <a:cubicBezTo>
                    <a:pt x="129" y="204"/>
                    <a:pt x="127" y="202"/>
                    <a:pt x="126" y="200"/>
                  </a:cubicBezTo>
                  <a:cubicBezTo>
                    <a:pt x="108" y="177"/>
                    <a:pt x="88" y="155"/>
                    <a:pt x="66" y="134"/>
                  </a:cubicBezTo>
                  <a:cubicBezTo>
                    <a:pt x="64" y="132"/>
                    <a:pt x="62" y="130"/>
                    <a:pt x="58" y="129"/>
                  </a:cubicBezTo>
                  <a:cubicBezTo>
                    <a:pt x="56" y="129"/>
                    <a:pt x="53" y="130"/>
                    <a:pt x="51" y="131"/>
                  </a:cubicBezTo>
                  <a:cubicBezTo>
                    <a:pt x="41" y="134"/>
                    <a:pt x="32" y="137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6" y="262"/>
                    <a:pt x="28" y="268"/>
                    <a:pt x="40" y="275"/>
                  </a:cubicBezTo>
                  <a:cubicBezTo>
                    <a:pt x="43" y="277"/>
                    <a:pt x="46" y="278"/>
                    <a:pt x="49" y="278"/>
                  </a:cubicBezTo>
                  <a:cubicBezTo>
                    <a:pt x="52" y="277"/>
                    <a:pt x="54" y="275"/>
                    <a:pt x="56" y="273"/>
                  </a:cubicBezTo>
                  <a:cubicBezTo>
                    <a:pt x="76" y="251"/>
                    <a:pt x="99" y="232"/>
                    <a:pt x="124" y="215"/>
                  </a:cubicBezTo>
                  <a:cubicBezTo>
                    <a:pt x="126" y="213"/>
                    <a:pt x="128" y="211"/>
                    <a:pt x="129" y="209"/>
                  </a:cubicBezTo>
                  <a:cubicBezTo>
                    <a:pt x="140" y="212"/>
                    <a:pt x="152" y="214"/>
                    <a:pt x="163" y="216"/>
                  </a:cubicBezTo>
                  <a:cubicBezTo>
                    <a:pt x="172" y="217"/>
                    <a:pt x="181" y="219"/>
                    <a:pt x="189" y="221"/>
                  </a:cubicBezTo>
                  <a:cubicBezTo>
                    <a:pt x="190" y="223"/>
                    <a:pt x="191" y="225"/>
                    <a:pt x="192" y="227"/>
                  </a:cubicBezTo>
                  <a:cubicBezTo>
                    <a:pt x="210" y="253"/>
                    <a:pt x="224" y="276"/>
                    <a:pt x="244" y="300"/>
                  </a:cubicBezTo>
                  <a:cubicBezTo>
                    <a:pt x="239" y="322"/>
                    <a:pt x="229" y="342"/>
                    <a:pt x="219" y="362"/>
                  </a:cubicBezTo>
                  <a:cubicBezTo>
                    <a:pt x="217" y="362"/>
                    <a:pt x="216" y="362"/>
                    <a:pt x="214" y="363"/>
                  </a:cubicBezTo>
                  <a:cubicBezTo>
                    <a:pt x="186" y="370"/>
                    <a:pt x="158" y="379"/>
                    <a:pt x="131" y="390"/>
                  </a:cubicBezTo>
                  <a:cubicBezTo>
                    <a:pt x="128" y="391"/>
                    <a:pt x="124" y="393"/>
                    <a:pt x="123" y="395"/>
                  </a:cubicBezTo>
                  <a:cubicBezTo>
                    <a:pt x="121" y="398"/>
                    <a:pt x="121" y="400"/>
                    <a:pt x="121" y="403"/>
                  </a:cubicBezTo>
                  <a:cubicBezTo>
                    <a:pt x="120" y="413"/>
                    <a:pt x="118" y="42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41" y="427"/>
                    <a:pt x="232" y="399"/>
                    <a:pt x="227" y="371"/>
                  </a:cubicBezTo>
                  <a:cubicBezTo>
                    <a:pt x="227" y="368"/>
                    <a:pt x="226" y="365"/>
                    <a:pt x="224" y="363"/>
                  </a:cubicBezTo>
                  <a:cubicBezTo>
                    <a:pt x="223" y="363"/>
                    <a:pt x="223" y="363"/>
                    <a:pt x="223" y="363"/>
                  </a:cubicBezTo>
                  <a:cubicBezTo>
                    <a:pt x="233" y="343"/>
                    <a:pt x="241" y="322"/>
                    <a:pt x="246" y="301"/>
                  </a:cubicBezTo>
                  <a:cubicBezTo>
                    <a:pt x="255" y="306"/>
                    <a:pt x="316" y="292"/>
                    <a:pt x="328" y="282"/>
                  </a:cubicBezTo>
                  <a:cubicBezTo>
                    <a:pt x="342" y="299"/>
                    <a:pt x="357" y="314"/>
                    <a:pt x="372" y="329"/>
                  </a:cubicBezTo>
                  <a:cubicBezTo>
                    <a:pt x="371" y="331"/>
                    <a:pt x="370" y="333"/>
                    <a:pt x="370" y="335"/>
                  </a:cubicBezTo>
                  <a:cubicBezTo>
                    <a:pt x="368" y="356"/>
                    <a:pt x="367" y="378"/>
                    <a:pt x="367" y="399"/>
                  </a:cubicBezTo>
                  <a:cubicBezTo>
                    <a:pt x="380" y="387"/>
                    <a:pt x="392" y="373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05" y="329"/>
                    <a:pt x="394" y="328"/>
                    <a:pt x="382" y="326"/>
                  </a:cubicBezTo>
                  <a:cubicBezTo>
                    <a:pt x="380" y="325"/>
                    <a:pt x="377" y="325"/>
                    <a:pt x="374" y="326"/>
                  </a:cubicBezTo>
                  <a:cubicBezTo>
                    <a:pt x="359" y="311"/>
                    <a:pt x="345" y="296"/>
                    <a:pt x="330" y="281"/>
                  </a:cubicBezTo>
                  <a:cubicBezTo>
                    <a:pt x="330" y="280"/>
                    <a:pt x="330" y="280"/>
                    <a:pt x="330" y="280"/>
                  </a:cubicBezTo>
                  <a:cubicBezTo>
                    <a:pt x="332" y="260"/>
                    <a:pt x="335" y="240"/>
                    <a:pt x="339" y="220"/>
                  </a:cubicBezTo>
                  <a:cubicBezTo>
                    <a:pt x="340" y="215"/>
                    <a:pt x="347" y="186"/>
                    <a:pt x="344" y="179"/>
                  </a:cubicBezTo>
                  <a:cubicBezTo>
                    <a:pt x="354" y="176"/>
                    <a:pt x="364" y="173"/>
                    <a:pt x="374" y="171"/>
                  </a:cubicBezTo>
                  <a:cubicBezTo>
                    <a:pt x="374" y="171"/>
                    <a:pt x="374" y="171"/>
                    <a:pt x="374" y="171"/>
                  </a:cubicBezTo>
                  <a:cubicBezTo>
                    <a:pt x="374" y="174"/>
                    <a:pt x="377" y="176"/>
                    <a:pt x="380" y="17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2065338" y="4597401"/>
              <a:ext cx="417513" cy="604838"/>
            </a:xfrm>
            <a:custGeom>
              <a:avLst/>
              <a:gdLst>
                <a:gd name="T0" fmla="*/ 56 w 98"/>
                <a:gd name="T1" fmla="*/ 138 h 142"/>
                <a:gd name="T2" fmla="*/ 5 w 98"/>
                <a:gd name="T3" fmla="*/ 73 h 142"/>
                <a:gd name="T4" fmla="*/ 0 w 98"/>
                <a:gd name="T5" fmla="*/ 62 h 142"/>
                <a:gd name="T6" fmla="*/ 3 w 98"/>
                <a:gd name="T7" fmla="*/ 50 h 142"/>
                <a:gd name="T8" fmla="*/ 28 w 98"/>
                <a:gd name="T9" fmla="*/ 0 h 142"/>
                <a:gd name="T10" fmla="*/ 88 w 98"/>
                <a:gd name="T11" fmla="*/ 37 h 142"/>
                <a:gd name="T12" fmla="*/ 97 w 98"/>
                <a:gd name="T13" fmla="*/ 45 h 142"/>
                <a:gd name="T14" fmla="*/ 98 w 98"/>
                <a:gd name="T15" fmla="*/ 54 h 142"/>
                <a:gd name="T16" fmla="*/ 63 w 98"/>
                <a:gd name="T17" fmla="*/ 139 h 142"/>
                <a:gd name="T18" fmla="*/ 56 w 98"/>
                <a:gd name="T19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42">
                  <a:moveTo>
                    <a:pt x="56" y="138"/>
                  </a:moveTo>
                  <a:cubicBezTo>
                    <a:pt x="32" y="130"/>
                    <a:pt x="16" y="92"/>
                    <a:pt x="5" y="73"/>
                  </a:cubicBezTo>
                  <a:cubicBezTo>
                    <a:pt x="2" y="70"/>
                    <a:pt x="0" y="66"/>
                    <a:pt x="0" y="62"/>
                  </a:cubicBezTo>
                  <a:cubicBezTo>
                    <a:pt x="0" y="58"/>
                    <a:pt x="1" y="54"/>
                    <a:pt x="3" y="50"/>
                  </a:cubicBezTo>
                  <a:cubicBezTo>
                    <a:pt x="12" y="33"/>
                    <a:pt x="20" y="17"/>
                    <a:pt x="28" y="0"/>
                  </a:cubicBezTo>
                  <a:cubicBezTo>
                    <a:pt x="48" y="12"/>
                    <a:pt x="69" y="24"/>
                    <a:pt x="88" y="37"/>
                  </a:cubicBezTo>
                  <a:cubicBezTo>
                    <a:pt x="92" y="39"/>
                    <a:pt x="95" y="41"/>
                    <a:pt x="97" y="45"/>
                  </a:cubicBezTo>
                  <a:cubicBezTo>
                    <a:pt x="98" y="48"/>
                    <a:pt x="98" y="51"/>
                    <a:pt x="98" y="54"/>
                  </a:cubicBezTo>
                  <a:cubicBezTo>
                    <a:pt x="97" y="78"/>
                    <a:pt x="98" y="142"/>
                    <a:pt x="63" y="139"/>
                  </a:cubicBezTo>
                  <a:cubicBezTo>
                    <a:pt x="61" y="139"/>
                    <a:pt x="59" y="139"/>
                    <a:pt x="56" y="138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2801938" y="4625976"/>
              <a:ext cx="127000" cy="247650"/>
            </a:xfrm>
            <a:custGeom>
              <a:avLst/>
              <a:gdLst>
                <a:gd name="T0" fmla="*/ 24 w 30"/>
                <a:gd name="T1" fmla="*/ 31 h 58"/>
                <a:gd name="T2" fmla="*/ 9 w 30"/>
                <a:gd name="T3" fmla="*/ 1 h 58"/>
                <a:gd name="T4" fmla="*/ 2 w 30"/>
                <a:gd name="T5" fmla="*/ 4 h 58"/>
                <a:gd name="T6" fmla="*/ 7 w 30"/>
                <a:gd name="T7" fmla="*/ 24 h 58"/>
                <a:gd name="T8" fmla="*/ 18 w 30"/>
                <a:gd name="T9" fmla="*/ 52 h 58"/>
                <a:gd name="T10" fmla="*/ 23 w 30"/>
                <a:gd name="T11" fmla="*/ 56 h 58"/>
                <a:gd name="T12" fmla="*/ 24 w 30"/>
                <a:gd name="T13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8">
                  <a:moveTo>
                    <a:pt x="24" y="31"/>
                  </a:moveTo>
                  <a:cubicBezTo>
                    <a:pt x="20" y="22"/>
                    <a:pt x="17" y="7"/>
                    <a:pt x="9" y="1"/>
                  </a:cubicBezTo>
                  <a:cubicBezTo>
                    <a:pt x="6" y="0"/>
                    <a:pt x="2" y="1"/>
                    <a:pt x="2" y="4"/>
                  </a:cubicBezTo>
                  <a:cubicBezTo>
                    <a:pt x="0" y="12"/>
                    <a:pt x="4" y="17"/>
                    <a:pt x="7" y="24"/>
                  </a:cubicBezTo>
                  <a:cubicBezTo>
                    <a:pt x="11" y="32"/>
                    <a:pt x="20" y="43"/>
                    <a:pt x="18" y="52"/>
                  </a:cubicBezTo>
                  <a:cubicBezTo>
                    <a:pt x="17" y="55"/>
                    <a:pt x="21" y="58"/>
                    <a:pt x="23" y="56"/>
                  </a:cubicBezTo>
                  <a:cubicBezTo>
                    <a:pt x="30" y="48"/>
                    <a:pt x="27" y="40"/>
                    <a:pt x="24" y="3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825626" y="4073526"/>
              <a:ext cx="255588" cy="80963"/>
            </a:xfrm>
            <a:custGeom>
              <a:avLst/>
              <a:gdLst>
                <a:gd name="T0" fmla="*/ 58 w 60"/>
                <a:gd name="T1" fmla="*/ 11 h 19"/>
                <a:gd name="T2" fmla="*/ 11 w 60"/>
                <a:gd name="T3" fmla="*/ 1 h 19"/>
                <a:gd name="T4" fmla="*/ 11 w 60"/>
                <a:gd name="T5" fmla="*/ 18 h 19"/>
                <a:gd name="T6" fmla="*/ 36 w 60"/>
                <a:gd name="T7" fmla="*/ 18 h 19"/>
                <a:gd name="T8" fmla="*/ 57 w 60"/>
                <a:gd name="T9" fmla="*/ 17 h 19"/>
                <a:gd name="T10" fmla="*/ 58 w 60"/>
                <a:gd name="T1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9">
                  <a:moveTo>
                    <a:pt x="58" y="11"/>
                  </a:moveTo>
                  <a:cubicBezTo>
                    <a:pt x="47" y="1"/>
                    <a:pt x="26" y="0"/>
                    <a:pt x="11" y="1"/>
                  </a:cubicBezTo>
                  <a:cubicBezTo>
                    <a:pt x="1" y="2"/>
                    <a:pt x="0" y="18"/>
                    <a:pt x="11" y="18"/>
                  </a:cubicBezTo>
                  <a:cubicBezTo>
                    <a:pt x="19" y="18"/>
                    <a:pt x="28" y="18"/>
                    <a:pt x="36" y="18"/>
                  </a:cubicBezTo>
                  <a:cubicBezTo>
                    <a:pt x="43" y="18"/>
                    <a:pt x="50" y="19"/>
                    <a:pt x="57" y="17"/>
                  </a:cubicBezTo>
                  <a:cubicBezTo>
                    <a:pt x="59" y="16"/>
                    <a:pt x="60" y="13"/>
                    <a:pt x="58" y="1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165197" y="5352768"/>
            <a:ext cx="1438275" cy="1470025"/>
            <a:chOff x="9093200" y="2751138"/>
            <a:chExt cx="1438275" cy="1470025"/>
          </a:xfrm>
        </p:grpSpPr>
        <p:sp>
          <p:nvSpPr>
            <p:cNvPr id="25" name="Freeform 6"/>
            <p:cNvSpPr/>
            <p:nvPr/>
          </p:nvSpPr>
          <p:spPr bwMode="auto">
            <a:xfrm>
              <a:off x="9093200" y="2751138"/>
              <a:ext cx="1438275" cy="1470025"/>
            </a:xfrm>
            <a:custGeom>
              <a:avLst/>
              <a:gdLst>
                <a:gd name="T0" fmla="*/ 182 w 197"/>
                <a:gd name="T1" fmla="*/ 92 h 201"/>
                <a:gd name="T2" fmla="*/ 165 w 197"/>
                <a:gd name="T3" fmla="*/ 4 h 201"/>
                <a:gd name="T4" fmla="*/ 158 w 197"/>
                <a:gd name="T5" fmla="*/ 5 h 201"/>
                <a:gd name="T6" fmla="*/ 172 w 197"/>
                <a:gd name="T7" fmla="*/ 91 h 201"/>
                <a:gd name="T8" fmla="*/ 189 w 197"/>
                <a:gd name="T9" fmla="*/ 179 h 201"/>
                <a:gd name="T10" fmla="*/ 86 w 197"/>
                <a:gd name="T11" fmla="*/ 185 h 201"/>
                <a:gd name="T12" fmla="*/ 2 w 197"/>
                <a:gd name="T13" fmla="*/ 197 h 201"/>
                <a:gd name="T14" fmla="*/ 3 w 197"/>
                <a:gd name="T15" fmla="*/ 200 h 201"/>
                <a:gd name="T16" fmla="*/ 98 w 197"/>
                <a:gd name="T17" fmla="*/ 191 h 201"/>
                <a:gd name="T18" fmla="*/ 193 w 197"/>
                <a:gd name="T19" fmla="*/ 186 h 201"/>
                <a:gd name="T20" fmla="*/ 197 w 197"/>
                <a:gd name="T21" fmla="*/ 182 h 201"/>
                <a:gd name="T22" fmla="*/ 182 w 197"/>
                <a:gd name="T23" fmla="*/ 9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" h="201">
                  <a:moveTo>
                    <a:pt x="182" y="92"/>
                  </a:moveTo>
                  <a:cubicBezTo>
                    <a:pt x="177" y="64"/>
                    <a:pt x="175" y="31"/>
                    <a:pt x="165" y="4"/>
                  </a:cubicBezTo>
                  <a:cubicBezTo>
                    <a:pt x="164" y="0"/>
                    <a:pt x="158" y="0"/>
                    <a:pt x="158" y="5"/>
                  </a:cubicBezTo>
                  <a:cubicBezTo>
                    <a:pt x="158" y="33"/>
                    <a:pt x="167" y="63"/>
                    <a:pt x="172" y="91"/>
                  </a:cubicBezTo>
                  <a:cubicBezTo>
                    <a:pt x="178" y="120"/>
                    <a:pt x="184" y="150"/>
                    <a:pt x="189" y="179"/>
                  </a:cubicBezTo>
                  <a:cubicBezTo>
                    <a:pt x="155" y="181"/>
                    <a:pt x="120" y="183"/>
                    <a:pt x="86" y="185"/>
                  </a:cubicBezTo>
                  <a:cubicBezTo>
                    <a:pt x="59" y="186"/>
                    <a:pt x="26" y="184"/>
                    <a:pt x="2" y="197"/>
                  </a:cubicBezTo>
                  <a:cubicBezTo>
                    <a:pt x="0" y="198"/>
                    <a:pt x="1" y="201"/>
                    <a:pt x="3" y="200"/>
                  </a:cubicBezTo>
                  <a:cubicBezTo>
                    <a:pt x="33" y="191"/>
                    <a:pt x="67" y="193"/>
                    <a:pt x="98" y="191"/>
                  </a:cubicBezTo>
                  <a:cubicBezTo>
                    <a:pt x="130" y="190"/>
                    <a:pt x="162" y="188"/>
                    <a:pt x="193" y="186"/>
                  </a:cubicBezTo>
                  <a:cubicBezTo>
                    <a:pt x="196" y="186"/>
                    <a:pt x="197" y="184"/>
                    <a:pt x="197" y="182"/>
                  </a:cubicBezTo>
                  <a:cubicBezTo>
                    <a:pt x="192" y="152"/>
                    <a:pt x="186" y="122"/>
                    <a:pt x="182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7"/>
            <p:cNvSpPr/>
            <p:nvPr/>
          </p:nvSpPr>
          <p:spPr bwMode="auto">
            <a:xfrm>
              <a:off x="9291638" y="2927350"/>
              <a:ext cx="831850" cy="1096963"/>
            </a:xfrm>
            <a:custGeom>
              <a:avLst/>
              <a:gdLst>
                <a:gd name="T0" fmla="*/ 113 w 114"/>
                <a:gd name="T1" fmla="*/ 5 h 150"/>
                <a:gd name="T2" fmla="*/ 105 w 114"/>
                <a:gd name="T3" fmla="*/ 3 h 150"/>
                <a:gd name="T4" fmla="*/ 90 w 114"/>
                <a:gd name="T5" fmla="*/ 59 h 150"/>
                <a:gd name="T6" fmla="*/ 57 w 114"/>
                <a:gd name="T7" fmla="*/ 39 h 150"/>
                <a:gd name="T8" fmla="*/ 48 w 114"/>
                <a:gd name="T9" fmla="*/ 43 h 150"/>
                <a:gd name="T10" fmla="*/ 45 w 114"/>
                <a:gd name="T11" fmla="*/ 105 h 150"/>
                <a:gd name="T12" fmla="*/ 14 w 114"/>
                <a:gd name="T13" fmla="*/ 93 h 150"/>
                <a:gd name="T14" fmla="*/ 9 w 114"/>
                <a:gd name="T15" fmla="*/ 96 h 150"/>
                <a:gd name="T16" fmla="*/ 0 w 114"/>
                <a:gd name="T17" fmla="*/ 147 h 150"/>
                <a:gd name="T18" fmla="*/ 4 w 114"/>
                <a:gd name="T19" fmla="*/ 148 h 150"/>
                <a:gd name="T20" fmla="*/ 15 w 114"/>
                <a:gd name="T21" fmla="*/ 103 h 150"/>
                <a:gd name="T22" fmla="*/ 47 w 114"/>
                <a:gd name="T23" fmla="*/ 117 h 150"/>
                <a:gd name="T24" fmla="*/ 55 w 114"/>
                <a:gd name="T25" fmla="*/ 113 h 150"/>
                <a:gd name="T26" fmla="*/ 58 w 114"/>
                <a:gd name="T27" fmla="*/ 55 h 150"/>
                <a:gd name="T28" fmla="*/ 93 w 114"/>
                <a:gd name="T29" fmla="*/ 72 h 150"/>
                <a:gd name="T30" fmla="*/ 100 w 114"/>
                <a:gd name="T31" fmla="*/ 68 h 150"/>
                <a:gd name="T32" fmla="*/ 113 w 114"/>
                <a:gd name="T33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50">
                  <a:moveTo>
                    <a:pt x="113" y="5"/>
                  </a:moveTo>
                  <a:cubicBezTo>
                    <a:pt x="112" y="2"/>
                    <a:pt x="107" y="0"/>
                    <a:pt x="105" y="3"/>
                  </a:cubicBezTo>
                  <a:cubicBezTo>
                    <a:pt x="96" y="19"/>
                    <a:pt x="94" y="40"/>
                    <a:pt x="90" y="59"/>
                  </a:cubicBezTo>
                  <a:cubicBezTo>
                    <a:pt x="77" y="56"/>
                    <a:pt x="67" y="50"/>
                    <a:pt x="57" y="39"/>
                  </a:cubicBezTo>
                  <a:cubicBezTo>
                    <a:pt x="54" y="35"/>
                    <a:pt x="48" y="39"/>
                    <a:pt x="48" y="43"/>
                  </a:cubicBezTo>
                  <a:cubicBezTo>
                    <a:pt x="45" y="64"/>
                    <a:pt x="45" y="85"/>
                    <a:pt x="45" y="105"/>
                  </a:cubicBezTo>
                  <a:cubicBezTo>
                    <a:pt x="34" y="101"/>
                    <a:pt x="24" y="98"/>
                    <a:pt x="14" y="93"/>
                  </a:cubicBezTo>
                  <a:cubicBezTo>
                    <a:pt x="12" y="93"/>
                    <a:pt x="9" y="94"/>
                    <a:pt x="9" y="96"/>
                  </a:cubicBezTo>
                  <a:cubicBezTo>
                    <a:pt x="5" y="113"/>
                    <a:pt x="1" y="130"/>
                    <a:pt x="0" y="147"/>
                  </a:cubicBezTo>
                  <a:cubicBezTo>
                    <a:pt x="0" y="149"/>
                    <a:pt x="3" y="150"/>
                    <a:pt x="4" y="148"/>
                  </a:cubicBezTo>
                  <a:cubicBezTo>
                    <a:pt x="7" y="132"/>
                    <a:pt x="11" y="118"/>
                    <a:pt x="15" y="103"/>
                  </a:cubicBezTo>
                  <a:cubicBezTo>
                    <a:pt x="26" y="107"/>
                    <a:pt x="37" y="112"/>
                    <a:pt x="47" y="117"/>
                  </a:cubicBezTo>
                  <a:cubicBezTo>
                    <a:pt x="51" y="119"/>
                    <a:pt x="55" y="117"/>
                    <a:pt x="55" y="113"/>
                  </a:cubicBezTo>
                  <a:cubicBezTo>
                    <a:pt x="55" y="94"/>
                    <a:pt x="55" y="74"/>
                    <a:pt x="58" y="55"/>
                  </a:cubicBezTo>
                  <a:cubicBezTo>
                    <a:pt x="68" y="64"/>
                    <a:pt x="79" y="69"/>
                    <a:pt x="93" y="72"/>
                  </a:cubicBezTo>
                  <a:cubicBezTo>
                    <a:pt x="96" y="72"/>
                    <a:pt x="99" y="71"/>
                    <a:pt x="100" y="68"/>
                  </a:cubicBezTo>
                  <a:cubicBezTo>
                    <a:pt x="105" y="48"/>
                    <a:pt x="114" y="26"/>
                    <a:pt x="11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375654" y="1381253"/>
            <a:ext cx="935038" cy="1323975"/>
            <a:chOff x="11210925" y="1881188"/>
            <a:chExt cx="935038" cy="1323975"/>
          </a:xfrm>
        </p:grpSpPr>
        <p:sp>
          <p:nvSpPr>
            <p:cNvPr id="28" name="Freeform 73"/>
            <p:cNvSpPr/>
            <p:nvPr/>
          </p:nvSpPr>
          <p:spPr bwMode="auto">
            <a:xfrm>
              <a:off x="11210925" y="1881188"/>
              <a:ext cx="336550" cy="285750"/>
            </a:xfrm>
            <a:custGeom>
              <a:avLst/>
              <a:gdLst>
                <a:gd name="T0" fmla="*/ 15 w 46"/>
                <a:gd name="T1" fmla="*/ 35 h 39"/>
                <a:gd name="T2" fmla="*/ 14 w 46"/>
                <a:gd name="T3" fmla="*/ 32 h 39"/>
                <a:gd name="T4" fmla="*/ 13 w 46"/>
                <a:gd name="T5" fmla="*/ 19 h 39"/>
                <a:gd name="T6" fmla="*/ 19 w 46"/>
                <a:gd name="T7" fmla="*/ 26 h 39"/>
                <a:gd name="T8" fmla="*/ 29 w 46"/>
                <a:gd name="T9" fmla="*/ 33 h 39"/>
                <a:gd name="T10" fmla="*/ 32 w 46"/>
                <a:gd name="T11" fmla="*/ 31 h 39"/>
                <a:gd name="T12" fmla="*/ 26 w 46"/>
                <a:gd name="T13" fmla="*/ 21 h 39"/>
                <a:gd name="T14" fmla="*/ 19 w 46"/>
                <a:gd name="T15" fmla="*/ 14 h 39"/>
                <a:gd name="T16" fmla="*/ 27 w 46"/>
                <a:gd name="T17" fmla="*/ 9 h 39"/>
                <a:gd name="T18" fmla="*/ 33 w 46"/>
                <a:gd name="T19" fmla="*/ 15 h 39"/>
                <a:gd name="T20" fmla="*/ 40 w 46"/>
                <a:gd name="T21" fmla="*/ 27 h 39"/>
                <a:gd name="T22" fmla="*/ 44 w 46"/>
                <a:gd name="T23" fmla="*/ 26 h 39"/>
                <a:gd name="T24" fmla="*/ 39 w 46"/>
                <a:gd name="T25" fmla="*/ 11 h 39"/>
                <a:gd name="T26" fmla="*/ 34 w 46"/>
                <a:gd name="T27" fmla="*/ 6 h 39"/>
                <a:gd name="T28" fmla="*/ 31 w 46"/>
                <a:gd name="T29" fmla="*/ 1 h 39"/>
                <a:gd name="T30" fmla="*/ 28 w 46"/>
                <a:gd name="T31" fmla="*/ 2 h 39"/>
                <a:gd name="T32" fmla="*/ 25 w 46"/>
                <a:gd name="T33" fmla="*/ 0 h 39"/>
                <a:gd name="T34" fmla="*/ 22 w 46"/>
                <a:gd name="T35" fmla="*/ 4 h 39"/>
                <a:gd name="T36" fmla="*/ 13 w 46"/>
                <a:gd name="T37" fmla="*/ 9 h 39"/>
                <a:gd name="T38" fmla="*/ 9 w 46"/>
                <a:gd name="T39" fmla="*/ 11 h 39"/>
                <a:gd name="T40" fmla="*/ 1 w 46"/>
                <a:gd name="T41" fmla="*/ 23 h 39"/>
                <a:gd name="T42" fmla="*/ 4 w 46"/>
                <a:gd name="T43" fmla="*/ 35 h 39"/>
                <a:gd name="T44" fmla="*/ 15 w 46"/>
                <a:gd name="T45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39">
                  <a:moveTo>
                    <a:pt x="15" y="35"/>
                  </a:moveTo>
                  <a:cubicBezTo>
                    <a:pt x="15" y="34"/>
                    <a:pt x="15" y="32"/>
                    <a:pt x="14" y="32"/>
                  </a:cubicBezTo>
                  <a:cubicBezTo>
                    <a:pt x="5" y="30"/>
                    <a:pt x="9" y="23"/>
                    <a:pt x="13" y="19"/>
                  </a:cubicBezTo>
                  <a:cubicBezTo>
                    <a:pt x="15" y="21"/>
                    <a:pt x="17" y="24"/>
                    <a:pt x="19" y="26"/>
                  </a:cubicBezTo>
                  <a:cubicBezTo>
                    <a:pt x="22" y="29"/>
                    <a:pt x="25" y="33"/>
                    <a:pt x="29" y="33"/>
                  </a:cubicBezTo>
                  <a:cubicBezTo>
                    <a:pt x="30" y="33"/>
                    <a:pt x="32" y="32"/>
                    <a:pt x="32" y="31"/>
                  </a:cubicBezTo>
                  <a:cubicBezTo>
                    <a:pt x="32" y="27"/>
                    <a:pt x="28" y="24"/>
                    <a:pt x="26" y="21"/>
                  </a:cubicBezTo>
                  <a:cubicBezTo>
                    <a:pt x="24" y="18"/>
                    <a:pt x="22" y="16"/>
                    <a:pt x="19" y="14"/>
                  </a:cubicBezTo>
                  <a:cubicBezTo>
                    <a:pt x="22" y="12"/>
                    <a:pt x="25" y="11"/>
                    <a:pt x="27" y="9"/>
                  </a:cubicBezTo>
                  <a:cubicBezTo>
                    <a:pt x="29" y="11"/>
                    <a:pt x="31" y="13"/>
                    <a:pt x="33" y="15"/>
                  </a:cubicBezTo>
                  <a:cubicBezTo>
                    <a:pt x="35" y="19"/>
                    <a:pt x="36" y="24"/>
                    <a:pt x="40" y="27"/>
                  </a:cubicBezTo>
                  <a:cubicBezTo>
                    <a:pt x="41" y="28"/>
                    <a:pt x="43" y="27"/>
                    <a:pt x="44" y="26"/>
                  </a:cubicBezTo>
                  <a:cubicBezTo>
                    <a:pt x="46" y="21"/>
                    <a:pt x="42" y="15"/>
                    <a:pt x="39" y="11"/>
                  </a:cubicBezTo>
                  <a:cubicBezTo>
                    <a:pt x="37" y="9"/>
                    <a:pt x="36" y="7"/>
                    <a:pt x="34" y="6"/>
                  </a:cubicBezTo>
                  <a:cubicBezTo>
                    <a:pt x="36" y="4"/>
                    <a:pt x="34" y="1"/>
                    <a:pt x="31" y="1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7" y="1"/>
                    <a:pt x="26" y="1"/>
                    <a:pt x="25" y="0"/>
                  </a:cubicBezTo>
                  <a:cubicBezTo>
                    <a:pt x="23" y="0"/>
                    <a:pt x="21" y="2"/>
                    <a:pt x="22" y="4"/>
                  </a:cubicBezTo>
                  <a:cubicBezTo>
                    <a:pt x="19" y="5"/>
                    <a:pt x="16" y="7"/>
                    <a:pt x="13" y="9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6" y="14"/>
                    <a:pt x="2" y="18"/>
                    <a:pt x="1" y="23"/>
                  </a:cubicBezTo>
                  <a:cubicBezTo>
                    <a:pt x="0" y="27"/>
                    <a:pt x="0" y="32"/>
                    <a:pt x="4" y="35"/>
                  </a:cubicBezTo>
                  <a:cubicBezTo>
                    <a:pt x="8" y="38"/>
                    <a:pt x="12" y="39"/>
                    <a:pt x="15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74"/>
            <p:cNvSpPr/>
            <p:nvPr/>
          </p:nvSpPr>
          <p:spPr bwMode="auto">
            <a:xfrm>
              <a:off x="11503025" y="2195513"/>
              <a:ext cx="103188" cy="153988"/>
            </a:xfrm>
            <a:custGeom>
              <a:avLst/>
              <a:gdLst>
                <a:gd name="T0" fmla="*/ 13 w 14"/>
                <a:gd name="T1" fmla="*/ 17 h 21"/>
                <a:gd name="T2" fmla="*/ 4 w 14"/>
                <a:gd name="T3" fmla="*/ 2 h 21"/>
                <a:gd name="T4" fmla="*/ 1 w 14"/>
                <a:gd name="T5" fmla="*/ 4 h 21"/>
                <a:gd name="T6" fmla="*/ 4 w 14"/>
                <a:gd name="T7" fmla="*/ 11 h 21"/>
                <a:gd name="T8" fmla="*/ 8 w 14"/>
                <a:gd name="T9" fmla="*/ 19 h 21"/>
                <a:gd name="T10" fmla="*/ 13 w 14"/>
                <a:gd name="T11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1">
                  <a:moveTo>
                    <a:pt x="13" y="17"/>
                  </a:moveTo>
                  <a:cubicBezTo>
                    <a:pt x="12" y="11"/>
                    <a:pt x="8" y="5"/>
                    <a:pt x="4" y="2"/>
                  </a:cubicBezTo>
                  <a:cubicBezTo>
                    <a:pt x="2" y="0"/>
                    <a:pt x="0" y="3"/>
                    <a:pt x="1" y="4"/>
                  </a:cubicBezTo>
                  <a:cubicBezTo>
                    <a:pt x="2" y="7"/>
                    <a:pt x="3" y="9"/>
                    <a:pt x="4" y="11"/>
                  </a:cubicBezTo>
                  <a:cubicBezTo>
                    <a:pt x="6" y="14"/>
                    <a:pt x="6" y="16"/>
                    <a:pt x="8" y="19"/>
                  </a:cubicBezTo>
                  <a:cubicBezTo>
                    <a:pt x="9" y="21"/>
                    <a:pt x="14" y="20"/>
                    <a:pt x="1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75"/>
            <p:cNvSpPr/>
            <p:nvPr/>
          </p:nvSpPr>
          <p:spPr bwMode="auto">
            <a:xfrm>
              <a:off x="11423650" y="2268538"/>
              <a:ext cx="123825" cy="161925"/>
            </a:xfrm>
            <a:custGeom>
              <a:avLst/>
              <a:gdLst>
                <a:gd name="T0" fmla="*/ 14 w 17"/>
                <a:gd name="T1" fmla="*/ 13 h 22"/>
                <a:gd name="T2" fmla="*/ 5 w 17"/>
                <a:gd name="T3" fmla="*/ 2 h 22"/>
                <a:gd name="T4" fmla="*/ 0 w 17"/>
                <a:gd name="T5" fmla="*/ 4 h 22"/>
                <a:gd name="T6" fmla="*/ 9 w 17"/>
                <a:gd name="T7" fmla="*/ 19 h 22"/>
                <a:gd name="T8" fmla="*/ 14 w 17"/>
                <a:gd name="T9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2">
                  <a:moveTo>
                    <a:pt x="14" y="13"/>
                  </a:moveTo>
                  <a:cubicBezTo>
                    <a:pt x="11" y="10"/>
                    <a:pt x="8" y="6"/>
                    <a:pt x="5" y="2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1" y="11"/>
                    <a:pt x="4" y="15"/>
                    <a:pt x="9" y="19"/>
                  </a:cubicBezTo>
                  <a:cubicBezTo>
                    <a:pt x="12" y="22"/>
                    <a:pt x="17" y="16"/>
                    <a:pt x="14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76"/>
            <p:cNvSpPr/>
            <p:nvPr/>
          </p:nvSpPr>
          <p:spPr bwMode="auto">
            <a:xfrm>
              <a:off x="11496675" y="2444750"/>
              <a:ext cx="298450" cy="342900"/>
            </a:xfrm>
            <a:custGeom>
              <a:avLst/>
              <a:gdLst>
                <a:gd name="T0" fmla="*/ 39 w 41"/>
                <a:gd name="T1" fmla="*/ 27 h 47"/>
                <a:gd name="T2" fmla="*/ 30 w 41"/>
                <a:gd name="T3" fmla="*/ 18 h 47"/>
                <a:gd name="T4" fmla="*/ 25 w 41"/>
                <a:gd name="T5" fmla="*/ 3 h 47"/>
                <a:gd name="T6" fmla="*/ 15 w 41"/>
                <a:gd name="T7" fmla="*/ 4 h 47"/>
                <a:gd name="T8" fmla="*/ 3 w 41"/>
                <a:gd name="T9" fmla="*/ 13 h 47"/>
                <a:gd name="T10" fmla="*/ 8 w 41"/>
                <a:gd name="T11" fmla="*/ 21 h 47"/>
                <a:gd name="T12" fmla="*/ 16 w 41"/>
                <a:gd name="T13" fmla="*/ 15 h 47"/>
                <a:gd name="T14" fmla="*/ 20 w 41"/>
                <a:gd name="T15" fmla="*/ 12 h 47"/>
                <a:gd name="T16" fmla="*/ 17 w 41"/>
                <a:gd name="T17" fmla="*/ 20 h 47"/>
                <a:gd name="T18" fmla="*/ 23 w 41"/>
                <a:gd name="T19" fmla="*/ 28 h 47"/>
                <a:gd name="T20" fmla="*/ 28 w 41"/>
                <a:gd name="T21" fmla="*/ 32 h 47"/>
                <a:gd name="T22" fmla="*/ 22 w 41"/>
                <a:gd name="T23" fmla="*/ 34 h 47"/>
                <a:gd name="T24" fmla="*/ 24 w 41"/>
                <a:gd name="T25" fmla="*/ 46 h 47"/>
                <a:gd name="T26" fmla="*/ 39 w 41"/>
                <a:gd name="T27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47">
                  <a:moveTo>
                    <a:pt x="39" y="27"/>
                  </a:moveTo>
                  <a:cubicBezTo>
                    <a:pt x="38" y="23"/>
                    <a:pt x="34" y="19"/>
                    <a:pt x="30" y="18"/>
                  </a:cubicBezTo>
                  <a:cubicBezTo>
                    <a:pt x="32" y="12"/>
                    <a:pt x="32" y="6"/>
                    <a:pt x="25" y="3"/>
                  </a:cubicBezTo>
                  <a:cubicBezTo>
                    <a:pt x="21" y="0"/>
                    <a:pt x="18" y="2"/>
                    <a:pt x="15" y="4"/>
                  </a:cubicBezTo>
                  <a:cubicBezTo>
                    <a:pt x="10" y="6"/>
                    <a:pt x="6" y="9"/>
                    <a:pt x="3" y="13"/>
                  </a:cubicBezTo>
                  <a:cubicBezTo>
                    <a:pt x="0" y="17"/>
                    <a:pt x="4" y="22"/>
                    <a:pt x="8" y="21"/>
                  </a:cubicBezTo>
                  <a:cubicBezTo>
                    <a:pt x="11" y="20"/>
                    <a:pt x="14" y="18"/>
                    <a:pt x="16" y="15"/>
                  </a:cubicBezTo>
                  <a:cubicBezTo>
                    <a:pt x="17" y="15"/>
                    <a:pt x="19" y="12"/>
                    <a:pt x="20" y="12"/>
                  </a:cubicBezTo>
                  <a:cubicBezTo>
                    <a:pt x="23" y="12"/>
                    <a:pt x="17" y="20"/>
                    <a:pt x="17" y="20"/>
                  </a:cubicBezTo>
                  <a:cubicBezTo>
                    <a:pt x="14" y="24"/>
                    <a:pt x="19" y="31"/>
                    <a:pt x="23" y="28"/>
                  </a:cubicBezTo>
                  <a:cubicBezTo>
                    <a:pt x="26" y="26"/>
                    <a:pt x="30" y="28"/>
                    <a:pt x="28" y="32"/>
                  </a:cubicBezTo>
                  <a:cubicBezTo>
                    <a:pt x="27" y="34"/>
                    <a:pt x="24" y="34"/>
                    <a:pt x="22" y="34"/>
                  </a:cubicBezTo>
                  <a:cubicBezTo>
                    <a:pt x="14" y="35"/>
                    <a:pt x="17" y="47"/>
                    <a:pt x="24" y="46"/>
                  </a:cubicBezTo>
                  <a:cubicBezTo>
                    <a:pt x="34" y="46"/>
                    <a:pt x="41" y="37"/>
                    <a:pt x="39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77"/>
            <p:cNvSpPr/>
            <p:nvPr/>
          </p:nvSpPr>
          <p:spPr bwMode="auto">
            <a:xfrm>
              <a:off x="11679238" y="2767013"/>
              <a:ext cx="276225" cy="306388"/>
            </a:xfrm>
            <a:custGeom>
              <a:avLst/>
              <a:gdLst>
                <a:gd name="T0" fmla="*/ 18 w 38"/>
                <a:gd name="T1" fmla="*/ 33 h 42"/>
                <a:gd name="T2" fmla="*/ 17 w 38"/>
                <a:gd name="T3" fmla="*/ 14 h 42"/>
                <a:gd name="T4" fmla="*/ 33 w 38"/>
                <a:gd name="T5" fmla="*/ 19 h 42"/>
                <a:gd name="T6" fmla="*/ 38 w 38"/>
                <a:gd name="T7" fmla="*/ 18 h 42"/>
                <a:gd name="T8" fmla="*/ 12 w 38"/>
                <a:gd name="T9" fmla="*/ 6 h 42"/>
                <a:gd name="T10" fmla="*/ 12 w 38"/>
                <a:gd name="T11" fmla="*/ 40 h 42"/>
                <a:gd name="T12" fmla="*/ 18 w 38"/>
                <a:gd name="T13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2">
                  <a:moveTo>
                    <a:pt x="18" y="33"/>
                  </a:moveTo>
                  <a:cubicBezTo>
                    <a:pt x="15" y="28"/>
                    <a:pt x="11" y="20"/>
                    <a:pt x="17" y="14"/>
                  </a:cubicBezTo>
                  <a:cubicBezTo>
                    <a:pt x="21" y="10"/>
                    <a:pt x="32" y="12"/>
                    <a:pt x="33" y="19"/>
                  </a:cubicBezTo>
                  <a:cubicBezTo>
                    <a:pt x="33" y="22"/>
                    <a:pt x="38" y="21"/>
                    <a:pt x="38" y="18"/>
                  </a:cubicBezTo>
                  <a:cubicBezTo>
                    <a:pt x="37" y="6"/>
                    <a:pt x="22" y="0"/>
                    <a:pt x="12" y="6"/>
                  </a:cubicBezTo>
                  <a:cubicBezTo>
                    <a:pt x="0" y="13"/>
                    <a:pt x="1" y="33"/>
                    <a:pt x="12" y="40"/>
                  </a:cubicBezTo>
                  <a:cubicBezTo>
                    <a:pt x="17" y="42"/>
                    <a:pt x="21" y="37"/>
                    <a:pt x="18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78"/>
            <p:cNvSpPr/>
            <p:nvPr/>
          </p:nvSpPr>
          <p:spPr bwMode="auto">
            <a:xfrm>
              <a:off x="11918950" y="2941638"/>
              <a:ext cx="227013" cy="263525"/>
            </a:xfrm>
            <a:custGeom>
              <a:avLst/>
              <a:gdLst>
                <a:gd name="T0" fmla="*/ 23 w 31"/>
                <a:gd name="T1" fmla="*/ 25 h 36"/>
                <a:gd name="T2" fmla="*/ 19 w 31"/>
                <a:gd name="T3" fmla="*/ 20 h 36"/>
                <a:gd name="T4" fmla="*/ 29 w 31"/>
                <a:gd name="T5" fmla="*/ 13 h 36"/>
                <a:gd name="T6" fmla="*/ 20 w 31"/>
                <a:gd name="T7" fmla="*/ 1 h 36"/>
                <a:gd name="T8" fmla="*/ 19 w 31"/>
                <a:gd name="T9" fmla="*/ 5 h 36"/>
                <a:gd name="T10" fmla="*/ 22 w 31"/>
                <a:gd name="T11" fmla="*/ 10 h 36"/>
                <a:gd name="T12" fmla="*/ 10 w 31"/>
                <a:gd name="T13" fmla="*/ 11 h 36"/>
                <a:gd name="T14" fmla="*/ 3 w 31"/>
                <a:gd name="T15" fmla="*/ 20 h 36"/>
                <a:gd name="T16" fmla="*/ 13 w 31"/>
                <a:gd name="T17" fmla="*/ 32 h 36"/>
                <a:gd name="T18" fmla="*/ 23 w 31"/>
                <a:gd name="T19" fmla="*/ 2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6">
                  <a:moveTo>
                    <a:pt x="23" y="25"/>
                  </a:moveTo>
                  <a:cubicBezTo>
                    <a:pt x="22" y="24"/>
                    <a:pt x="20" y="22"/>
                    <a:pt x="19" y="20"/>
                  </a:cubicBezTo>
                  <a:cubicBezTo>
                    <a:pt x="24" y="19"/>
                    <a:pt x="28" y="17"/>
                    <a:pt x="29" y="13"/>
                  </a:cubicBezTo>
                  <a:cubicBezTo>
                    <a:pt x="31" y="7"/>
                    <a:pt x="26" y="2"/>
                    <a:pt x="20" y="1"/>
                  </a:cubicBezTo>
                  <a:cubicBezTo>
                    <a:pt x="18" y="0"/>
                    <a:pt x="17" y="4"/>
                    <a:pt x="19" y="5"/>
                  </a:cubicBezTo>
                  <a:cubicBezTo>
                    <a:pt x="21" y="6"/>
                    <a:pt x="22" y="8"/>
                    <a:pt x="22" y="10"/>
                  </a:cubicBezTo>
                  <a:cubicBezTo>
                    <a:pt x="18" y="12"/>
                    <a:pt x="14" y="13"/>
                    <a:pt x="10" y="11"/>
                  </a:cubicBezTo>
                  <a:cubicBezTo>
                    <a:pt x="4" y="8"/>
                    <a:pt x="0" y="16"/>
                    <a:pt x="3" y="20"/>
                  </a:cubicBezTo>
                  <a:cubicBezTo>
                    <a:pt x="6" y="24"/>
                    <a:pt x="10" y="28"/>
                    <a:pt x="13" y="32"/>
                  </a:cubicBezTo>
                  <a:cubicBezTo>
                    <a:pt x="18" y="36"/>
                    <a:pt x="27" y="31"/>
                    <a:pt x="23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573047" y="3884649"/>
            <a:ext cx="2320925" cy="2295525"/>
            <a:chOff x="8816975" y="1304925"/>
            <a:chExt cx="2320925" cy="2295525"/>
          </a:xfrm>
        </p:grpSpPr>
        <p:sp>
          <p:nvSpPr>
            <p:cNvPr id="35" name="Freeform 8"/>
            <p:cNvSpPr/>
            <p:nvPr/>
          </p:nvSpPr>
          <p:spPr bwMode="auto">
            <a:xfrm>
              <a:off x="8816975" y="1428750"/>
              <a:ext cx="2168525" cy="2171700"/>
            </a:xfrm>
            <a:custGeom>
              <a:avLst/>
              <a:gdLst>
                <a:gd name="T0" fmla="*/ 295 w 297"/>
                <a:gd name="T1" fmla="*/ 143 h 297"/>
                <a:gd name="T2" fmla="*/ 230 w 297"/>
                <a:gd name="T3" fmla="*/ 63 h 297"/>
                <a:gd name="T4" fmla="*/ 171 w 297"/>
                <a:gd name="T5" fmla="*/ 78 h 297"/>
                <a:gd name="T6" fmla="*/ 160 w 297"/>
                <a:gd name="T7" fmla="*/ 85 h 297"/>
                <a:gd name="T8" fmla="*/ 150 w 297"/>
                <a:gd name="T9" fmla="*/ 8 h 297"/>
                <a:gd name="T10" fmla="*/ 139 w 297"/>
                <a:gd name="T11" fmla="*/ 8 h 297"/>
                <a:gd name="T12" fmla="*/ 143 w 297"/>
                <a:gd name="T13" fmla="*/ 63 h 297"/>
                <a:gd name="T14" fmla="*/ 135 w 297"/>
                <a:gd name="T15" fmla="*/ 58 h 297"/>
                <a:gd name="T16" fmla="*/ 132 w 297"/>
                <a:gd name="T17" fmla="*/ 47 h 297"/>
                <a:gd name="T18" fmla="*/ 45 w 297"/>
                <a:gd name="T19" fmla="*/ 20 h 297"/>
                <a:gd name="T20" fmla="*/ 35 w 297"/>
                <a:gd name="T21" fmla="*/ 22 h 297"/>
                <a:gd name="T22" fmla="*/ 0 w 297"/>
                <a:gd name="T23" fmla="*/ 39 h 297"/>
                <a:gd name="T24" fmla="*/ 35 w 297"/>
                <a:gd name="T25" fmla="*/ 59 h 297"/>
                <a:gd name="T26" fmla="*/ 74 w 297"/>
                <a:gd name="T27" fmla="*/ 71 h 297"/>
                <a:gd name="T28" fmla="*/ 131 w 297"/>
                <a:gd name="T29" fmla="*/ 64 h 297"/>
                <a:gd name="T30" fmla="*/ 145 w 297"/>
                <a:gd name="T31" fmla="*/ 70 h 297"/>
                <a:gd name="T32" fmla="*/ 146 w 297"/>
                <a:gd name="T33" fmla="*/ 70 h 297"/>
                <a:gd name="T34" fmla="*/ 153 w 297"/>
                <a:gd name="T35" fmla="*/ 87 h 297"/>
                <a:gd name="T36" fmla="*/ 108 w 297"/>
                <a:gd name="T37" fmla="*/ 93 h 297"/>
                <a:gd name="T38" fmla="*/ 60 w 297"/>
                <a:gd name="T39" fmla="*/ 135 h 297"/>
                <a:gd name="T40" fmla="*/ 54 w 297"/>
                <a:gd name="T41" fmla="*/ 158 h 297"/>
                <a:gd name="T42" fmla="*/ 56 w 297"/>
                <a:gd name="T43" fmla="*/ 188 h 297"/>
                <a:gd name="T44" fmla="*/ 149 w 297"/>
                <a:gd name="T45" fmla="*/ 289 h 297"/>
                <a:gd name="T46" fmla="*/ 209 w 297"/>
                <a:gd name="T47" fmla="*/ 285 h 297"/>
                <a:gd name="T48" fmla="*/ 231 w 297"/>
                <a:gd name="T49" fmla="*/ 262 h 297"/>
                <a:gd name="T50" fmla="*/ 267 w 297"/>
                <a:gd name="T51" fmla="*/ 245 h 297"/>
                <a:gd name="T52" fmla="*/ 269 w 297"/>
                <a:gd name="T53" fmla="*/ 243 h 297"/>
                <a:gd name="T54" fmla="*/ 292 w 297"/>
                <a:gd name="T55" fmla="*/ 195 h 297"/>
                <a:gd name="T56" fmla="*/ 295 w 297"/>
                <a:gd name="T57" fmla="*/ 14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7" h="297">
                  <a:moveTo>
                    <a:pt x="295" y="143"/>
                  </a:moveTo>
                  <a:cubicBezTo>
                    <a:pt x="291" y="109"/>
                    <a:pt x="263" y="74"/>
                    <a:pt x="230" y="63"/>
                  </a:cubicBezTo>
                  <a:cubicBezTo>
                    <a:pt x="203" y="55"/>
                    <a:pt x="190" y="64"/>
                    <a:pt x="171" y="78"/>
                  </a:cubicBezTo>
                  <a:cubicBezTo>
                    <a:pt x="167" y="81"/>
                    <a:pt x="164" y="83"/>
                    <a:pt x="160" y="85"/>
                  </a:cubicBezTo>
                  <a:cubicBezTo>
                    <a:pt x="150" y="60"/>
                    <a:pt x="147" y="36"/>
                    <a:pt x="150" y="8"/>
                  </a:cubicBezTo>
                  <a:cubicBezTo>
                    <a:pt x="151" y="0"/>
                    <a:pt x="139" y="0"/>
                    <a:pt x="139" y="8"/>
                  </a:cubicBezTo>
                  <a:cubicBezTo>
                    <a:pt x="136" y="25"/>
                    <a:pt x="138" y="45"/>
                    <a:pt x="143" y="63"/>
                  </a:cubicBezTo>
                  <a:cubicBezTo>
                    <a:pt x="140" y="61"/>
                    <a:pt x="138" y="59"/>
                    <a:pt x="135" y="58"/>
                  </a:cubicBezTo>
                  <a:cubicBezTo>
                    <a:pt x="135" y="55"/>
                    <a:pt x="134" y="51"/>
                    <a:pt x="132" y="47"/>
                  </a:cubicBezTo>
                  <a:cubicBezTo>
                    <a:pt x="120" y="25"/>
                    <a:pt x="73" y="15"/>
                    <a:pt x="45" y="20"/>
                  </a:cubicBezTo>
                  <a:cubicBezTo>
                    <a:pt x="42" y="20"/>
                    <a:pt x="38" y="21"/>
                    <a:pt x="35" y="22"/>
                  </a:cubicBezTo>
                  <a:cubicBezTo>
                    <a:pt x="23" y="27"/>
                    <a:pt x="12" y="34"/>
                    <a:pt x="0" y="39"/>
                  </a:cubicBezTo>
                  <a:cubicBezTo>
                    <a:pt x="4" y="37"/>
                    <a:pt x="30" y="57"/>
                    <a:pt x="35" y="59"/>
                  </a:cubicBezTo>
                  <a:cubicBezTo>
                    <a:pt x="47" y="65"/>
                    <a:pt x="61" y="69"/>
                    <a:pt x="74" y="71"/>
                  </a:cubicBezTo>
                  <a:cubicBezTo>
                    <a:pt x="86" y="73"/>
                    <a:pt x="119" y="75"/>
                    <a:pt x="131" y="64"/>
                  </a:cubicBezTo>
                  <a:cubicBezTo>
                    <a:pt x="136" y="66"/>
                    <a:pt x="140" y="68"/>
                    <a:pt x="145" y="70"/>
                  </a:cubicBezTo>
                  <a:cubicBezTo>
                    <a:pt x="145" y="70"/>
                    <a:pt x="145" y="70"/>
                    <a:pt x="146" y="70"/>
                  </a:cubicBezTo>
                  <a:cubicBezTo>
                    <a:pt x="148" y="76"/>
                    <a:pt x="150" y="82"/>
                    <a:pt x="153" y="87"/>
                  </a:cubicBezTo>
                  <a:cubicBezTo>
                    <a:pt x="139" y="91"/>
                    <a:pt x="126" y="89"/>
                    <a:pt x="108" y="93"/>
                  </a:cubicBezTo>
                  <a:cubicBezTo>
                    <a:pt x="87" y="98"/>
                    <a:pt x="69" y="115"/>
                    <a:pt x="60" y="135"/>
                  </a:cubicBezTo>
                  <a:cubicBezTo>
                    <a:pt x="57" y="142"/>
                    <a:pt x="55" y="150"/>
                    <a:pt x="54" y="158"/>
                  </a:cubicBezTo>
                  <a:cubicBezTo>
                    <a:pt x="53" y="168"/>
                    <a:pt x="54" y="178"/>
                    <a:pt x="56" y="188"/>
                  </a:cubicBezTo>
                  <a:cubicBezTo>
                    <a:pt x="65" y="235"/>
                    <a:pt x="102" y="278"/>
                    <a:pt x="149" y="289"/>
                  </a:cubicBezTo>
                  <a:cubicBezTo>
                    <a:pt x="168" y="293"/>
                    <a:pt x="194" y="297"/>
                    <a:pt x="209" y="285"/>
                  </a:cubicBezTo>
                  <a:cubicBezTo>
                    <a:pt x="218" y="277"/>
                    <a:pt x="218" y="267"/>
                    <a:pt x="231" y="262"/>
                  </a:cubicBezTo>
                  <a:cubicBezTo>
                    <a:pt x="246" y="255"/>
                    <a:pt x="255" y="258"/>
                    <a:pt x="267" y="245"/>
                  </a:cubicBezTo>
                  <a:cubicBezTo>
                    <a:pt x="267" y="245"/>
                    <a:pt x="268" y="244"/>
                    <a:pt x="269" y="243"/>
                  </a:cubicBezTo>
                  <a:cubicBezTo>
                    <a:pt x="281" y="230"/>
                    <a:pt x="289" y="212"/>
                    <a:pt x="292" y="195"/>
                  </a:cubicBezTo>
                  <a:cubicBezTo>
                    <a:pt x="295" y="178"/>
                    <a:pt x="297" y="160"/>
                    <a:pt x="295" y="143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79"/>
            <p:cNvSpPr/>
            <p:nvPr/>
          </p:nvSpPr>
          <p:spPr bwMode="auto">
            <a:xfrm>
              <a:off x="9356725" y="1698625"/>
              <a:ext cx="1781175" cy="1776413"/>
            </a:xfrm>
            <a:custGeom>
              <a:avLst/>
              <a:gdLst>
                <a:gd name="T0" fmla="*/ 239 w 244"/>
                <a:gd name="T1" fmla="*/ 140 h 243"/>
                <a:gd name="T2" fmla="*/ 216 w 244"/>
                <a:gd name="T3" fmla="*/ 189 h 243"/>
                <a:gd name="T4" fmla="*/ 214 w 244"/>
                <a:gd name="T5" fmla="*/ 191 h 243"/>
                <a:gd name="T6" fmla="*/ 178 w 244"/>
                <a:gd name="T7" fmla="*/ 207 h 243"/>
                <a:gd name="T8" fmla="*/ 156 w 244"/>
                <a:gd name="T9" fmla="*/ 230 h 243"/>
                <a:gd name="T10" fmla="*/ 97 w 244"/>
                <a:gd name="T11" fmla="*/ 234 h 243"/>
                <a:gd name="T12" fmla="*/ 3 w 244"/>
                <a:gd name="T13" fmla="*/ 133 h 243"/>
                <a:gd name="T14" fmla="*/ 1 w 244"/>
                <a:gd name="T15" fmla="*/ 104 h 243"/>
                <a:gd name="T16" fmla="*/ 7 w 244"/>
                <a:gd name="T17" fmla="*/ 81 h 243"/>
                <a:gd name="T18" fmla="*/ 56 w 244"/>
                <a:gd name="T19" fmla="*/ 39 h 243"/>
                <a:gd name="T20" fmla="*/ 118 w 244"/>
                <a:gd name="T21" fmla="*/ 24 h 243"/>
                <a:gd name="T22" fmla="*/ 177 w 244"/>
                <a:gd name="T23" fmla="*/ 9 h 243"/>
                <a:gd name="T24" fmla="*/ 242 w 244"/>
                <a:gd name="T25" fmla="*/ 89 h 243"/>
                <a:gd name="T26" fmla="*/ 239 w 244"/>
                <a:gd name="T27" fmla="*/ 14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243">
                  <a:moveTo>
                    <a:pt x="239" y="140"/>
                  </a:moveTo>
                  <a:cubicBezTo>
                    <a:pt x="236" y="157"/>
                    <a:pt x="228" y="176"/>
                    <a:pt x="216" y="189"/>
                  </a:cubicBezTo>
                  <a:cubicBezTo>
                    <a:pt x="215" y="189"/>
                    <a:pt x="215" y="190"/>
                    <a:pt x="214" y="191"/>
                  </a:cubicBezTo>
                  <a:cubicBezTo>
                    <a:pt x="202" y="203"/>
                    <a:pt x="193" y="201"/>
                    <a:pt x="178" y="207"/>
                  </a:cubicBezTo>
                  <a:cubicBezTo>
                    <a:pt x="165" y="213"/>
                    <a:pt x="166" y="222"/>
                    <a:pt x="156" y="230"/>
                  </a:cubicBezTo>
                  <a:cubicBezTo>
                    <a:pt x="141" y="243"/>
                    <a:pt x="115" y="238"/>
                    <a:pt x="97" y="234"/>
                  </a:cubicBezTo>
                  <a:cubicBezTo>
                    <a:pt x="49" y="223"/>
                    <a:pt x="12" y="180"/>
                    <a:pt x="3" y="133"/>
                  </a:cubicBezTo>
                  <a:cubicBezTo>
                    <a:pt x="1" y="123"/>
                    <a:pt x="0" y="113"/>
                    <a:pt x="1" y="104"/>
                  </a:cubicBezTo>
                  <a:cubicBezTo>
                    <a:pt x="2" y="96"/>
                    <a:pt x="4" y="88"/>
                    <a:pt x="7" y="81"/>
                  </a:cubicBezTo>
                  <a:cubicBezTo>
                    <a:pt x="16" y="61"/>
                    <a:pt x="34" y="44"/>
                    <a:pt x="56" y="39"/>
                  </a:cubicBezTo>
                  <a:cubicBezTo>
                    <a:pt x="80" y="33"/>
                    <a:pt x="98" y="40"/>
                    <a:pt x="118" y="24"/>
                  </a:cubicBezTo>
                  <a:cubicBezTo>
                    <a:pt x="137" y="10"/>
                    <a:pt x="151" y="0"/>
                    <a:pt x="177" y="9"/>
                  </a:cubicBezTo>
                  <a:cubicBezTo>
                    <a:pt x="211" y="20"/>
                    <a:pt x="238" y="54"/>
                    <a:pt x="242" y="89"/>
                  </a:cubicBezTo>
                  <a:cubicBezTo>
                    <a:pt x="244" y="106"/>
                    <a:pt x="242" y="123"/>
                    <a:pt x="239" y="140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80"/>
            <p:cNvSpPr/>
            <p:nvPr/>
          </p:nvSpPr>
          <p:spPr bwMode="auto">
            <a:xfrm>
              <a:off x="9356725" y="2459038"/>
              <a:ext cx="1576388" cy="1016000"/>
            </a:xfrm>
            <a:custGeom>
              <a:avLst/>
              <a:gdLst>
                <a:gd name="T0" fmla="*/ 216 w 216"/>
                <a:gd name="T1" fmla="*/ 85 h 139"/>
                <a:gd name="T2" fmla="*/ 214 w 216"/>
                <a:gd name="T3" fmla="*/ 87 h 139"/>
                <a:gd name="T4" fmla="*/ 178 w 216"/>
                <a:gd name="T5" fmla="*/ 103 h 139"/>
                <a:gd name="T6" fmla="*/ 156 w 216"/>
                <a:gd name="T7" fmla="*/ 126 h 139"/>
                <a:gd name="T8" fmla="*/ 97 w 216"/>
                <a:gd name="T9" fmla="*/ 130 h 139"/>
                <a:gd name="T10" fmla="*/ 3 w 216"/>
                <a:gd name="T11" fmla="*/ 29 h 139"/>
                <a:gd name="T12" fmla="*/ 1 w 216"/>
                <a:gd name="T13" fmla="*/ 0 h 139"/>
                <a:gd name="T14" fmla="*/ 8 w 216"/>
                <a:gd name="T15" fmla="*/ 26 h 139"/>
                <a:gd name="T16" fmla="*/ 87 w 216"/>
                <a:gd name="T17" fmla="*/ 84 h 139"/>
                <a:gd name="T18" fmla="*/ 216 w 216"/>
                <a:gd name="T19" fmla="*/ 8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39">
                  <a:moveTo>
                    <a:pt x="216" y="85"/>
                  </a:moveTo>
                  <a:cubicBezTo>
                    <a:pt x="215" y="85"/>
                    <a:pt x="215" y="86"/>
                    <a:pt x="214" y="87"/>
                  </a:cubicBezTo>
                  <a:cubicBezTo>
                    <a:pt x="202" y="99"/>
                    <a:pt x="193" y="97"/>
                    <a:pt x="178" y="103"/>
                  </a:cubicBezTo>
                  <a:cubicBezTo>
                    <a:pt x="165" y="109"/>
                    <a:pt x="166" y="118"/>
                    <a:pt x="156" y="126"/>
                  </a:cubicBezTo>
                  <a:cubicBezTo>
                    <a:pt x="141" y="139"/>
                    <a:pt x="115" y="134"/>
                    <a:pt x="97" y="130"/>
                  </a:cubicBezTo>
                  <a:cubicBezTo>
                    <a:pt x="49" y="119"/>
                    <a:pt x="12" y="76"/>
                    <a:pt x="3" y="29"/>
                  </a:cubicBezTo>
                  <a:cubicBezTo>
                    <a:pt x="1" y="19"/>
                    <a:pt x="0" y="9"/>
                    <a:pt x="1" y="0"/>
                  </a:cubicBezTo>
                  <a:cubicBezTo>
                    <a:pt x="2" y="9"/>
                    <a:pt x="4" y="18"/>
                    <a:pt x="8" y="26"/>
                  </a:cubicBezTo>
                  <a:cubicBezTo>
                    <a:pt x="24" y="55"/>
                    <a:pt x="56" y="76"/>
                    <a:pt x="87" y="84"/>
                  </a:cubicBezTo>
                  <a:cubicBezTo>
                    <a:pt x="128" y="96"/>
                    <a:pt x="173" y="91"/>
                    <a:pt x="216" y="85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81"/>
            <p:cNvSpPr/>
            <p:nvPr/>
          </p:nvSpPr>
          <p:spPr bwMode="auto">
            <a:xfrm>
              <a:off x="9918700" y="1866900"/>
              <a:ext cx="438150" cy="255588"/>
            </a:xfrm>
            <a:custGeom>
              <a:avLst/>
              <a:gdLst>
                <a:gd name="T0" fmla="*/ 52 w 60"/>
                <a:gd name="T1" fmla="*/ 2 h 35"/>
                <a:gd name="T2" fmla="*/ 31 w 60"/>
                <a:gd name="T3" fmla="*/ 18 h 35"/>
                <a:gd name="T4" fmla="*/ 2 w 60"/>
                <a:gd name="T5" fmla="*/ 24 h 35"/>
                <a:gd name="T6" fmla="*/ 1 w 60"/>
                <a:gd name="T7" fmla="*/ 27 h 35"/>
                <a:gd name="T8" fmla="*/ 59 w 60"/>
                <a:gd name="T9" fmla="*/ 7 h 35"/>
                <a:gd name="T10" fmla="*/ 52 w 60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5">
                  <a:moveTo>
                    <a:pt x="52" y="2"/>
                  </a:moveTo>
                  <a:cubicBezTo>
                    <a:pt x="44" y="6"/>
                    <a:pt x="39" y="14"/>
                    <a:pt x="31" y="18"/>
                  </a:cubicBezTo>
                  <a:cubicBezTo>
                    <a:pt x="22" y="22"/>
                    <a:pt x="12" y="23"/>
                    <a:pt x="2" y="24"/>
                  </a:cubicBezTo>
                  <a:cubicBezTo>
                    <a:pt x="1" y="24"/>
                    <a:pt x="0" y="26"/>
                    <a:pt x="1" y="27"/>
                  </a:cubicBezTo>
                  <a:cubicBezTo>
                    <a:pt x="19" y="35"/>
                    <a:pt x="52" y="27"/>
                    <a:pt x="59" y="7"/>
                  </a:cubicBezTo>
                  <a:cubicBezTo>
                    <a:pt x="60" y="3"/>
                    <a:pt x="55" y="0"/>
                    <a:pt x="52" y="2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82"/>
            <p:cNvSpPr/>
            <p:nvPr/>
          </p:nvSpPr>
          <p:spPr bwMode="auto">
            <a:xfrm>
              <a:off x="8969375" y="1414463"/>
              <a:ext cx="1081088" cy="438150"/>
            </a:xfrm>
            <a:custGeom>
              <a:avLst/>
              <a:gdLst>
                <a:gd name="T0" fmla="*/ 45 w 148"/>
                <a:gd name="T1" fmla="*/ 4 h 60"/>
                <a:gd name="T2" fmla="*/ 36 w 148"/>
                <a:gd name="T3" fmla="*/ 7 h 60"/>
                <a:gd name="T4" fmla="*/ 0 w 148"/>
                <a:gd name="T5" fmla="*/ 23 h 60"/>
                <a:gd name="T6" fmla="*/ 35 w 148"/>
                <a:gd name="T7" fmla="*/ 43 h 60"/>
                <a:gd name="T8" fmla="*/ 74 w 148"/>
                <a:gd name="T9" fmla="*/ 56 h 60"/>
                <a:gd name="T10" fmla="*/ 132 w 148"/>
                <a:gd name="T11" fmla="*/ 31 h 60"/>
                <a:gd name="T12" fmla="*/ 45 w 148"/>
                <a:gd name="T13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60">
                  <a:moveTo>
                    <a:pt x="45" y="4"/>
                  </a:moveTo>
                  <a:cubicBezTo>
                    <a:pt x="42" y="5"/>
                    <a:pt x="38" y="6"/>
                    <a:pt x="36" y="7"/>
                  </a:cubicBezTo>
                  <a:cubicBezTo>
                    <a:pt x="23" y="12"/>
                    <a:pt x="12" y="19"/>
                    <a:pt x="0" y="23"/>
                  </a:cubicBezTo>
                  <a:cubicBezTo>
                    <a:pt x="4" y="22"/>
                    <a:pt x="31" y="41"/>
                    <a:pt x="35" y="43"/>
                  </a:cubicBezTo>
                  <a:cubicBezTo>
                    <a:pt x="47" y="49"/>
                    <a:pt x="61" y="53"/>
                    <a:pt x="74" y="56"/>
                  </a:cubicBezTo>
                  <a:cubicBezTo>
                    <a:pt x="91" y="59"/>
                    <a:pt x="148" y="60"/>
                    <a:pt x="132" y="31"/>
                  </a:cubicBezTo>
                  <a:cubicBezTo>
                    <a:pt x="120" y="9"/>
                    <a:pt x="73" y="0"/>
                    <a:pt x="45" y="4"/>
                  </a:cubicBezTo>
                  <a:close/>
                </a:path>
              </a:pathLst>
            </a:custGeom>
            <a:solidFill>
              <a:srgbClr val="39B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83"/>
            <p:cNvSpPr/>
            <p:nvPr/>
          </p:nvSpPr>
          <p:spPr bwMode="auto">
            <a:xfrm>
              <a:off x="9356725" y="1589088"/>
              <a:ext cx="708025" cy="227013"/>
            </a:xfrm>
            <a:custGeom>
              <a:avLst/>
              <a:gdLst>
                <a:gd name="T0" fmla="*/ 94 w 97"/>
                <a:gd name="T1" fmla="*/ 25 h 31"/>
                <a:gd name="T2" fmla="*/ 3 w 97"/>
                <a:gd name="T3" fmla="*/ 0 h 31"/>
                <a:gd name="T4" fmla="*/ 2 w 97"/>
                <a:gd name="T5" fmla="*/ 5 h 31"/>
                <a:gd name="T6" fmla="*/ 93 w 97"/>
                <a:gd name="T7" fmla="*/ 30 h 31"/>
                <a:gd name="T8" fmla="*/ 94 w 97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4" y="25"/>
                  </a:moveTo>
                  <a:cubicBezTo>
                    <a:pt x="69" y="9"/>
                    <a:pt x="33" y="1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35" y="9"/>
                    <a:pt x="62" y="19"/>
                    <a:pt x="93" y="30"/>
                  </a:cubicBezTo>
                  <a:cubicBezTo>
                    <a:pt x="95" y="31"/>
                    <a:pt x="97" y="27"/>
                    <a:pt x="94" y="25"/>
                  </a:cubicBezTo>
                  <a:close/>
                </a:path>
              </a:pathLst>
            </a:custGeom>
            <a:solidFill>
              <a:srgbClr val="2DAD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84"/>
            <p:cNvSpPr/>
            <p:nvPr/>
          </p:nvSpPr>
          <p:spPr bwMode="auto">
            <a:xfrm>
              <a:off x="9955213" y="1304925"/>
              <a:ext cx="241300" cy="760413"/>
            </a:xfrm>
            <a:custGeom>
              <a:avLst/>
              <a:gdLst>
                <a:gd name="T0" fmla="*/ 32 w 33"/>
                <a:gd name="T1" fmla="*/ 98 h 104"/>
                <a:gd name="T2" fmla="*/ 15 w 33"/>
                <a:gd name="T3" fmla="*/ 7 h 104"/>
                <a:gd name="T4" fmla="*/ 4 w 33"/>
                <a:gd name="T5" fmla="*/ 7 h 104"/>
                <a:gd name="T6" fmla="*/ 26 w 33"/>
                <a:gd name="T7" fmla="*/ 101 h 104"/>
                <a:gd name="T8" fmla="*/ 32 w 33"/>
                <a:gd name="T9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4">
                  <a:moveTo>
                    <a:pt x="32" y="98"/>
                  </a:moveTo>
                  <a:cubicBezTo>
                    <a:pt x="16" y="67"/>
                    <a:pt x="11" y="41"/>
                    <a:pt x="15" y="7"/>
                  </a:cubicBezTo>
                  <a:cubicBezTo>
                    <a:pt x="16" y="0"/>
                    <a:pt x="5" y="0"/>
                    <a:pt x="4" y="7"/>
                  </a:cubicBezTo>
                  <a:cubicBezTo>
                    <a:pt x="0" y="39"/>
                    <a:pt x="8" y="74"/>
                    <a:pt x="26" y="101"/>
                  </a:cubicBezTo>
                  <a:cubicBezTo>
                    <a:pt x="28" y="104"/>
                    <a:pt x="33" y="101"/>
                    <a:pt x="32" y="98"/>
                  </a:cubicBezTo>
                  <a:close/>
                </a:path>
              </a:pathLst>
            </a:custGeom>
            <a:solidFill>
              <a:srgbClr val="78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85"/>
            <p:cNvSpPr/>
            <p:nvPr/>
          </p:nvSpPr>
          <p:spPr bwMode="auto">
            <a:xfrm>
              <a:off x="10766425" y="1998663"/>
              <a:ext cx="239713" cy="819150"/>
            </a:xfrm>
            <a:custGeom>
              <a:avLst/>
              <a:gdLst>
                <a:gd name="T0" fmla="*/ 30 w 33"/>
                <a:gd name="T1" fmla="*/ 52 h 112"/>
                <a:gd name="T2" fmla="*/ 11 w 33"/>
                <a:gd name="T3" fmla="*/ 3 h 112"/>
                <a:gd name="T4" fmla="*/ 1 w 33"/>
                <a:gd name="T5" fmla="*/ 11 h 112"/>
                <a:gd name="T6" fmla="*/ 23 w 33"/>
                <a:gd name="T7" fmla="*/ 53 h 112"/>
                <a:gd name="T8" fmla="*/ 21 w 33"/>
                <a:gd name="T9" fmla="*/ 110 h 112"/>
                <a:gd name="T10" fmla="*/ 24 w 33"/>
                <a:gd name="T11" fmla="*/ 111 h 112"/>
                <a:gd name="T12" fmla="*/ 30 w 33"/>
                <a:gd name="T13" fmla="*/ 5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2">
                  <a:moveTo>
                    <a:pt x="30" y="52"/>
                  </a:moveTo>
                  <a:cubicBezTo>
                    <a:pt x="28" y="35"/>
                    <a:pt x="26" y="13"/>
                    <a:pt x="11" y="3"/>
                  </a:cubicBezTo>
                  <a:cubicBezTo>
                    <a:pt x="5" y="0"/>
                    <a:pt x="0" y="5"/>
                    <a:pt x="1" y="11"/>
                  </a:cubicBezTo>
                  <a:cubicBezTo>
                    <a:pt x="4" y="27"/>
                    <a:pt x="18" y="36"/>
                    <a:pt x="23" y="53"/>
                  </a:cubicBezTo>
                  <a:cubicBezTo>
                    <a:pt x="28" y="72"/>
                    <a:pt x="25" y="90"/>
                    <a:pt x="21" y="110"/>
                  </a:cubicBezTo>
                  <a:cubicBezTo>
                    <a:pt x="21" y="111"/>
                    <a:pt x="23" y="112"/>
                    <a:pt x="24" y="111"/>
                  </a:cubicBezTo>
                  <a:cubicBezTo>
                    <a:pt x="33" y="93"/>
                    <a:pt x="33" y="71"/>
                    <a:pt x="3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Oval 86"/>
            <p:cNvSpPr>
              <a:spLocks noChangeArrowheads="1"/>
            </p:cNvSpPr>
            <p:nvPr/>
          </p:nvSpPr>
          <p:spPr bwMode="auto">
            <a:xfrm>
              <a:off x="10539413" y="1860550"/>
              <a:ext cx="160338" cy="160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679860" y="2639166"/>
            <a:ext cx="1730376" cy="987425"/>
            <a:chOff x="6904037" y="2517775"/>
            <a:chExt cx="1730376" cy="987425"/>
          </a:xfrm>
        </p:grpSpPr>
        <p:sp>
          <p:nvSpPr>
            <p:cNvPr id="45" name="Freeform 87"/>
            <p:cNvSpPr/>
            <p:nvPr/>
          </p:nvSpPr>
          <p:spPr bwMode="auto">
            <a:xfrm>
              <a:off x="6904037" y="3073400"/>
              <a:ext cx="444500" cy="431800"/>
            </a:xfrm>
            <a:custGeom>
              <a:avLst/>
              <a:gdLst>
                <a:gd name="T0" fmla="*/ 54 w 61"/>
                <a:gd name="T1" fmla="*/ 33 h 59"/>
                <a:gd name="T2" fmla="*/ 32 w 61"/>
                <a:gd name="T3" fmla="*/ 38 h 59"/>
                <a:gd name="T4" fmla="*/ 28 w 61"/>
                <a:gd name="T5" fmla="*/ 6 h 59"/>
                <a:gd name="T6" fmla="*/ 0 w 61"/>
                <a:gd name="T7" fmla="*/ 16 h 59"/>
                <a:gd name="T8" fmla="*/ 2 w 61"/>
                <a:gd name="T9" fmla="*/ 17 h 59"/>
                <a:gd name="T10" fmla="*/ 9 w 61"/>
                <a:gd name="T11" fmla="*/ 10 h 59"/>
                <a:gd name="T12" fmla="*/ 25 w 61"/>
                <a:gd name="T13" fmla="*/ 23 h 59"/>
                <a:gd name="T14" fmla="*/ 14 w 61"/>
                <a:gd name="T15" fmla="*/ 49 h 59"/>
                <a:gd name="T16" fmla="*/ 22 w 61"/>
                <a:gd name="T17" fmla="*/ 57 h 59"/>
                <a:gd name="T18" fmla="*/ 43 w 61"/>
                <a:gd name="T19" fmla="*/ 48 h 59"/>
                <a:gd name="T20" fmla="*/ 58 w 61"/>
                <a:gd name="T21" fmla="*/ 42 h 59"/>
                <a:gd name="T22" fmla="*/ 54 w 61"/>
                <a:gd name="T23" fmla="*/ 3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" h="59">
                  <a:moveTo>
                    <a:pt x="54" y="33"/>
                  </a:moveTo>
                  <a:cubicBezTo>
                    <a:pt x="47" y="32"/>
                    <a:pt x="39" y="35"/>
                    <a:pt x="32" y="38"/>
                  </a:cubicBezTo>
                  <a:cubicBezTo>
                    <a:pt x="37" y="27"/>
                    <a:pt x="39" y="14"/>
                    <a:pt x="28" y="6"/>
                  </a:cubicBezTo>
                  <a:cubicBezTo>
                    <a:pt x="19" y="0"/>
                    <a:pt x="0" y="3"/>
                    <a:pt x="0" y="16"/>
                  </a:cubicBezTo>
                  <a:cubicBezTo>
                    <a:pt x="0" y="17"/>
                    <a:pt x="1" y="17"/>
                    <a:pt x="2" y="17"/>
                  </a:cubicBezTo>
                  <a:cubicBezTo>
                    <a:pt x="4" y="15"/>
                    <a:pt x="6" y="11"/>
                    <a:pt x="9" y="10"/>
                  </a:cubicBezTo>
                  <a:cubicBezTo>
                    <a:pt x="20" y="4"/>
                    <a:pt x="26" y="14"/>
                    <a:pt x="25" y="23"/>
                  </a:cubicBezTo>
                  <a:cubicBezTo>
                    <a:pt x="24" y="32"/>
                    <a:pt x="18" y="41"/>
                    <a:pt x="14" y="49"/>
                  </a:cubicBezTo>
                  <a:cubicBezTo>
                    <a:pt x="10" y="54"/>
                    <a:pt x="17" y="59"/>
                    <a:pt x="22" y="57"/>
                  </a:cubicBezTo>
                  <a:cubicBezTo>
                    <a:pt x="29" y="54"/>
                    <a:pt x="36" y="51"/>
                    <a:pt x="43" y="48"/>
                  </a:cubicBezTo>
                  <a:cubicBezTo>
                    <a:pt x="49" y="47"/>
                    <a:pt x="53" y="46"/>
                    <a:pt x="58" y="42"/>
                  </a:cubicBezTo>
                  <a:cubicBezTo>
                    <a:pt x="61" y="38"/>
                    <a:pt x="58" y="33"/>
                    <a:pt x="54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88"/>
            <p:cNvSpPr/>
            <p:nvPr/>
          </p:nvSpPr>
          <p:spPr bwMode="auto">
            <a:xfrm>
              <a:off x="7275512" y="3000375"/>
              <a:ext cx="269875" cy="342900"/>
            </a:xfrm>
            <a:custGeom>
              <a:avLst/>
              <a:gdLst>
                <a:gd name="T0" fmla="*/ 36 w 37"/>
                <a:gd name="T1" fmla="*/ 14 h 47"/>
                <a:gd name="T2" fmla="*/ 35 w 37"/>
                <a:gd name="T3" fmla="*/ 10 h 47"/>
                <a:gd name="T4" fmla="*/ 19 w 37"/>
                <a:gd name="T5" fmla="*/ 13 h 47"/>
                <a:gd name="T6" fmla="*/ 11 w 37"/>
                <a:gd name="T7" fmla="*/ 1 h 47"/>
                <a:gd name="T8" fmla="*/ 8 w 37"/>
                <a:gd name="T9" fmla="*/ 2 h 47"/>
                <a:gd name="T10" fmla="*/ 13 w 37"/>
                <a:gd name="T11" fmla="*/ 16 h 47"/>
                <a:gd name="T12" fmla="*/ 1 w 37"/>
                <a:gd name="T13" fmla="*/ 22 h 47"/>
                <a:gd name="T14" fmla="*/ 3 w 37"/>
                <a:gd name="T15" fmla="*/ 26 h 47"/>
                <a:gd name="T16" fmla="*/ 17 w 37"/>
                <a:gd name="T17" fmla="*/ 24 h 47"/>
                <a:gd name="T18" fmla="*/ 18 w 37"/>
                <a:gd name="T19" fmla="*/ 28 h 47"/>
                <a:gd name="T20" fmla="*/ 24 w 37"/>
                <a:gd name="T21" fmla="*/ 40 h 47"/>
                <a:gd name="T22" fmla="*/ 30 w 37"/>
                <a:gd name="T23" fmla="*/ 46 h 47"/>
                <a:gd name="T24" fmla="*/ 36 w 37"/>
                <a:gd name="T25" fmla="*/ 43 h 47"/>
                <a:gd name="T26" fmla="*/ 36 w 37"/>
                <a:gd name="T27" fmla="*/ 42 h 47"/>
                <a:gd name="T28" fmla="*/ 32 w 37"/>
                <a:gd name="T29" fmla="*/ 36 h 47"/>
                <a:gd name="T30" fmla="*/ 31 w 37"/>
                <a:gd name="T31" fmla="*/ 34 h 47"/>
                <a:gd name="T32" fmla="*/ 28 w 37"/>
                <a:gd name="T33" fmla="*/ 29 h 47"/>
                <a:gd name="T34" fmla="*/ 24 w 37"/>
                <a:gd name="T35" fmla="*/ 21 h 47"/>
                <a:gd name="T36" fmla="*/ 36 w 37"/>
                <a:gd name="T37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47">
                  <a:moveTo>
                    <a:pt x="36" y="14"/>
                  </a:moveTo>
                  <a:cubicBezTo>
                    <a:pt x="36" y="12"/>
                    <a:pt x="36" y="11"/>
                    <a:pt x="35" y="10"/>
                  </a:cubicBezTo>
                  <a:cubicBezTo>
                    <a:pt x="30" y="7"/>
                    <a:pt x="24" y="11"/>
                    <a:pt x="19" y="13"/>
                  </a:cubicBezTo>
                  <a:cubicBezTo>
                    <a:pt x="17" y="9"/>
                    <a:pt x="14" y="5"/>
                    <a:pt x="11" y="1"/>
                  </a:cubicBezTo>
                  <a:cubicBezTo>
                    <a:pt x="10" y="0"/>
                    <a:pt x="8" y="1"/>
                    <a:pt x="8" y="2"/>
                  </a:cubicBezTo>
                  <a:cubicBezTo>
                    <a:pt x="10" y="7"/>
                    <a:pt x="11" y="11"/>
                    <a:pt x="13" y="16"/>
                  </a:cubicBezTo>
                  <a:cubicBezTo>
                    <a:pt x="9" y="18"/>
                    <a:pt x="5" y="19"/>
                    <a:pt x="1" y="22"/>
                  </a:cubicBezTo>
                  <a:cubicBezTo>
                    <a:pt x="0" y="23"/>
                    <a:pt x="1" y="26"/>
                    <a:pt x="3" y="26"/>
                  </a:cubicBezTo>
                  <a:cubicBezTo>
                    <a:pt x="8" y="26"/>
                    <a:pt x="12" y="25"/>
                    <a:pt x="17" y="24"/>
                  </a:cubicBezTo>
                  <a:cubicBezTo>
                    <a:pt x="17" y="25"/>
                    <a:pt x="18" y="26"/>
                    <a:pt x="18" y="28"/>
                  </a:cubicBezTo>
                  <a:cubicBezTo>
                    <a:pt x="20" y="32"/>
                    <a:pt x="23" y="36"/>
                    <a:pt x="24" y="40"/>
                  </a:cubicBezTo>
                  <a:cubicBezTo>
                    <a:pt x="26" y="44"/>
                    <a:pt x="26" y="45"/>
                    <a:pt x="30" y="46"/>
                  </a:cubicBezTo>
                  <a:cubicBezTo>
                    <a:pt x="32" y="47"/>
                    <a:pt x="35" y="45"/>
                    <a:pt x="36" y="43"/>
                  </a:cubicBezTo>
                  <a:cubicBezTo>
                    <a:pt x="36" y="43"/>
                    <a:pt x="36" y="42"/>
                    <a:pt x="36" y="42"/>
                  </a:cubicBezTo>
                  <a:cubicBezTo>
                    <a:pt x="37" y="40"/>
                    <a:pt x="35" y="37"/>
                    <a:pt x="32" y="36"/>
                  </a:cubicBezTo>
                  <a:cubicBezTo>
                    <a:pt x="33" y="36"/>
                    <a:pt x="33" y="35"/>
                    <a:pt x="31" y="34"/>
                  </a:cubicBezTo>
                  <a:cubicBezTo>
                    <a:pt x="30" y="32"/>
                    <a:pt x="29" y="30"/>
                    <a:pt x="28" y="29"/>
                  </a:cubicBezTo>
                  <a:cubicBezTo>
                    <a:pt x="27" y="26"/>
                    <a:pt x="25" y="24"/>
                    <a:pt x="24" y="21"/>
                  </a:cubicBezTo>
                  <a:cubicBezTo>
                    <a:pt x="29" y="20"/>
                    <a:pt x="35" y="19"/>
                    <a:pt x="36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89"/>
            <p:cNvSpPr/>
            <p:nvPr/>
          </p:nvSpPr>
          <p:spPr bwMode="auto">
            <a:xfrm>
              <a:off x="7575550" y="2787650"/>
              <a:ext cx="371475" cy="454025"/>
            </a:xfrm>
            <a:custGeom>
              <a:avLst/>
              <a:gdLst>
                <a:gd name="T0" fmla="*/ 46 w 51"/>
                <a:gd name="T1" fmla="*/ 39 h 62"/>
                <a:gd name="T2" fmla="*/ 36 w 51"/>
                <a:gd name="T3" fmla="*/ 40 h 62"/>
                <a:gd name="T4" fmla="*/ 32 w 51"/>
                <a:gd name="T5" fmla="*/ 8 h 62"/>
                <a:gd name="T6" fmla="*/ 6 w 51"/>
                <a:gd name="T7" fmla="*/ 18 h 62"/>
                <a:gd name="T8" fmla="*/ 9 w 51"/>
                <a:gd name="T9" fmla="*/ 18 h 62"/>
                <a:gd name="T10" fmla="*/ 23 w 51"/>
                <a:gd name="T11" fmla="*/ 12 h 62"/>
                <a:gd name="T12" fmla="*/ 29 w 51"/>
                <a:gd name="T13" fmla="*/ 26 h 62"/>
                <a:gd name="T14" fmla="*/ 16 w 51"/>
                <a:gd name="T15" fmla="*/ 48 h 62"/>
                <a:gd name="T16" fmla="*/ 23 w 51"/>
                <a:gd name="T17" fmla="*/ 60 h 62"/>
                <a:gd name="T18" fmla="*/ 49 w 51"/>
                <a:gd name="T19" fmla="*/ 48 h 62"/>
                <a:gd name="T20" fmla="*/ 46 w 51"/>
                <a:gd name="T21" fmla="*/ 3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2">
                  <a:moveTo>
                    <a:pt x="46" y="39"/>
                  </a:moveTo>
                  <a:cubicBezTo>
                    <a:pt x="43" y="38"/>
                    <a:pt x="39" y="39"/>
                    <a:pt x="36" y="40"/>
                  </a:cubicBezTo>
                  <a:cubicBezTo>
                    <a:pt x="41" y="28"/>
                    <a:pt x="42" y="16"/>
                    <a:pt x="32" y="8"/>
                  </a:cubicBezTo>
                  <a:cubicBezTo>
                    <a:pt x="23" y="0"/>
                    <a:pt x="0" y="3"/>
                    <a:pt x="6" y="18"/>
                  </a:cubicBezTo>
                  <a:cubicBezTo>
                    <a:pt x="7" y="20"/>
                    <a:pt x="9" y="19"/>
                    <a:pt x="9" y="18"/>
                  </a:cubicBezTo>
                  <a:cubicBezTo>
                    <a:pt x="10" y="10"/>
                    <a:pt x="18" y="9"/>
                    <a:pt x="23" y="12"/>
                  </a:cubicBezTo>
                  <a:cubicBezTo>
                    <a:pt x="28" y="15"/>
                    <a:pt x="29" y="21"/>
                    <a:pt x="29" y="26"/>
                  </a:cubicBezTo>
                  <a:cubicBezTo>
                    <a:pt x="28" y="35"/>
                    <a:pt x="22" y="42"/>
                    <a:pt x="16" y="48"/>
                  </a:cubicBezTo>
                  <a:cubicBezTo>
                    <a:pt x="11" y="53"/>
                    <a:pt x="16" y="62"/>
                    <a:pt x="23" y="60"/>
                  </a:cubicBezTo>
                  <a:cubicBezTo>
                    <a:pt x="31" y="57"/>
                    <a:pt x="43" y="55"/>
                    <a:pt x="49" y="48"/>
                  </a:cubicBezTo>
                  <a:cubicBezTo>
                    <a:pt x="51" y="45"/>
                    <a:pt x="51" y="39"/>
                    <a:pt x="46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90"/>
            <p:cNvSpPr/>
            <p:nvPr/>
          </p:nvSpPr>
          <p:spPr bwMode="auto">
            <a:xfrm>
              <a:off x="8020050" y="2722563"/>
              <a:ext cx="176213" cy="109538"/>
            </a:xfrm>
            <a:custGeom>
              <a:avLst/>
              <a:gdLst>
                <a:gd name="T0" fmla="*/ 19 w 24"/>
                <a:gd name="T1" fmla="*/ 1 h 15"/>
                <a:gd name="T2" fmla="*/ 1 w 24"/>
                <a:gd name="T3" fmla="*/ 9 h 15"/>
                <a:gd name="T4" fmla="*/ 4 w 24"/>
                <a:gd name="T5" fmla="*/ 14 h 15"/>
                <a:gd name="T6" fmla="*/ 11 w 24"/>
                <a:gd name="T7" fmla="*/ 12 h 15"/>
                <a:gd name="T8" fmla="*/ 19 w 24"/>
                <a:gd name="T9" fmla="*/ 10 h 15"/>
                <a:gd name="T10" fmla="*/ 19 w 24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5">
                  <a:moveTo>
                    <a:pt x="19" y="1"/>
                  </a:moveTo>
                  <a:cubicBezTo>
                    <a:pt x="12" y="0"/>
                    <a:pt x="4" y="3"/>
                    <a:pt x="1" y="9"/>
                  </a:cubicBezTo>
                  <a:cubicBezTo>
                    <a:pt x="0" y="12"/>
                    <a:pt x="1" y="15"/>
                    <a:pt x="4" y="14"/>
                  </a:cubicBezTo>
                  <a:cubicBezTo>
                    <a:pt x="7" y="13"/>
                    <a:pt x="9" y="12"/>
                    <a:pt x="11" y="12"/>
                  </a:cubicBezTo>
                  <a:cubicBezTo>
                    <a:pt x="14" y="11"/>
                    <a:pt x="16" y="11"/>
                    <a:pt x="19" y="10"/>
                  </a:cubicBezTo>
                  <a:cubicBezTo>
                    <a:pt x="23" y="9"/>
                    <a:pt x="24" y="1"/>
                    <a:pt x="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91"/>
            <p:cNvSpPr/>
            <p:nvPr/>
          </p:nvSpPr>
          <p:spPr bwMode="auto">
            <a:xfrm>
              <a:off x="8042275" y="2803525"/>
              <a:ext cx="227013" cy="109538"/>
            </a:xfrm>
            <a:custGeom>
              <a:avLst/>
              <a:gdLst>
                <a:gd name="T0" fmla="*/ 23 w 31"/>
                <a:gd name="T1" fmla="*/ 2 h 15"/>
                <a:gd name="T2" fmla="*/ 2 w 31"/>
                <a:gd name="T3" fmla="*/ 11 h 15"/>
                <a:gd name="T4" fmla="*/ 3 w 31"/>
                <a:gd name="T5" fmla="*/ 15 h 15"/>
                <a:gd name="T6" fmla="*/ 25 w 31"/>
                <a:gd name="T7" fmla="*/ 10 h 15"/>
                <a:gd name="T8" fmla="*/ 23 w 31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5">
                  <a:moveTo>
                    <a:pt x="23" y="2"/>
                  </a:moveTo>
                  <a:cubicBezTo>
                    <a:pt x="16" y="4"/>
                    <a:pt x="8" y="7"/>
                    <a:pt x="2" y="11"/>
                  </a:cubicBezTo>
                  <a:cubicBezTo>
                    <a:pt x="0" y="12"/>
                    <a:pt x="1" y="15"/>
                    <a:pt x="3" y="15"/>
                  </a:cubicBezTo>
                  <a:cubicBezTo>
                    <a:pt x="11" y="15"/>
                    <a:pt x="18" y="13"/>
                    <a:pt x="25" y="10"/>
                  </a:cubicBezTo>
                  <a:cubicBezTo>
                    <a:pt x="31" y="9"/>
                    <a:pt x="28" y="0"/>
                    <a:pt x="2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92"/>
            <p:cNvSpPr/>
            <p:nvPr/>
          </p:nvSpPr>
          <p:spPr bwMode="auto">
            <a:xfrm>
              <a:off x="8297863" y="2517775"/>
              <a:ext cx="241300" cy="395288"/>
            </a:xfrm>
            <a:custGeom>
              <a:avLst/>
              <a:gdLst>
                <a:gd name="T0" fmla="*/ 32 w 33"/>
                <a:gd name="T1" fmla="*/ 21 h 54"/>
                <a:gd name="T2" fmla="*/ 25 w 33"/>
                <a:gd name="T3" fmla="*/ 7 h 54"/>
                <a:gd name="T4" fmla="*/ 1 w 33"/>
                <a:gd name="T5" fmla="*/ 10 h 54"/>
                <a:gd name="T6" fmla="*/ 3 w 33"/>
                <a:gd name="T7" fmla="*/ 11 h 54"/>
                <a:gd name="T8" fmla="*/ 21 w 33"/>
                <a:gd name="T9" fmla="*/ 24 h 54"/>
                <a:gd name="T10" fmla="*/ 18 w 33"/>
                <a:gd name="T11" fmla="*/ 46 h 54"/>
                <a:gd name="T12" fmla="*/ 31 w 33"/>
                <a:gd name="T13" fmla="*/ 42 h 54"/>
                <a:gd name="T14" fmla="*/ 32 w 33"/>
                <a:gd name="T15" fmla="*/ 2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54">
                  <a:moveTo>
                    <a:pt x="32" y="21"/>
                  </a:moveTo>
                  <a:cubicBezTo>
                    <a:pt x="31" y="15"/>
                    <a:pt x="29" y="11"/>
                    <a:pt x="25" y="7"/>
                  </a:cubicBezTo>
                  <a:cubicBezTo>
                    <a:pt x="18" y="1"/>
                    <a:pt x="6" y="0"/>
                    <a:pt x="1" y="10"/>
                  </a:cubicBezTo>
                  <a:cubicBezTo>
                    <a:pt x="0" y="11"/>
                    <a:pt x="2" y="12"/>
                    <a:pt x="3" y="11"/>
                  </a:cubicBezTo>
                  <a:cubicBezTo>
                    <a:pt x="13" y="5"/>
                    <a:pt x="24" y="12"/>
                    <a:pt x="21" y="24"/>
                  </a:cubicBezTo>
                  <a:cubicBezTo>
                    <a:pt x="19" y="32"/>
                    <a:pt x="17" y="38"/>
                    <a:pt x="18" y="46"/>
                  </a:cubicBezTo>
                  <a:cubicBezTo>
                    <a:pt x="19" y="54"/>
                    <a:pt x="33" y="51"/>
                    <a:pt x="31" y="42"/>
                  </a:cubicBezTo>
                  <a:cubicBezTo>
                    <a:pt x="29" y="35"/>
                    <a:pt x="33" y="28"/>
                    <a:pt x="32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93"/>
            <p:cNvSpPr/>
            <p:nvPr/>
          </p:nvSpPr>
          <p:spPr bwMode="auto">
            <a:xfrm>
              <a:off x="8524875" y="2927350"/>
              <a:ext cx="109538" cy="109538"/>
            </a:xfrm>
            <a:custGeom>
              <a:avLst/>
              <a:gdLst>
                <a:gd name="T0" fmla="*/ 7 w 15"/>
                <a:gd name="T1" fmla="*/ 0 h 15"/>
                <a:gd name="T2" fmla="*/ 0 w 15"/>
                <a:gd name="T3" fmla="*/ 7 h 15"/>
                <a:gd name="T4" fmla="*/ 7 w 15"/>
                <a:gd name="T5" fmla="*/ 15 h 15"/>
                <a:gd name="T6" fmla="*/ 15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0" y="11"/>
                    <a:pt x="3" y="15"/>
                    <a:pt x="7" y="15"/>
                  </a:cubicBezTo>
                  <a:cubicBezTo>
                    <a:pt x="11" y="15"/>
                    <a:pt x="15" y="11"/>
                    <a:pt x="15" y="7"/>
                  </a:cubicBezTo>
                  <a:cubicBezTo>
                    <a:pt x="15" y="3"/>
                    <a:pt x="12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06109" y="365253"/>
            <a:ext cx="1249363" cy="1279525"/>
            <a:chOff x="10831513" y="3351213"/>
            <a:chExt cx="1249363" cy="1279525"/>
          </a:xfrm>
        </p:grpSpPr>
        <p:sp>
          <p:nvSpPr>
            <p:cNvPr id="53" name="Freeform 94"/>
            <p:cNvSpPr>
              <a:spLocks noEditPoints="1"/>
            </p:cNvSpPr>
            <p:nvPr/>
          </p:nvSpPr>
          <p:spPr bwMode="auto">
            <a:xfrm>
              <a:off x="11050588" y="3636963"/>
              <a:ext cx="584200" cy="730250"/>
            </a:xfrm>
            <a:custGeom>
              <a:avLst/>
              <a:gdLst>
                <a:gd name="T0" fmla="*/ 73 w 80"/>
                <a:gd name="T1" fmla="*/ 63 h 100"/>
                <a:gd name="T2" fmla="*/ 80 w 80"/>
                <a:gd name="T3" fmla="*/ 4 h 100"/>
                <a:gd name="T4" fmla="*/ 73 w 80"/>
                <a:gd name="T5" fmla="*/ 1 h 100"/>
                <a:gd name="T6" fmla="*/ 26 w 80"/>
                <a:gd name="T7" fmla="*/ 35 h 100"/>
                <a:gd name="T8" fmla="*/ 23 w 80"/>
                <a:gd name="T9" fmla="*/ 37 h 100"/>
                <a:gd name="T10" fmla="*/ 2 w 80"/>
                <a:gd name="T11" fmla="*/ 57 h 100"/>
                <a:gd name="T12" fmla="*/ 4 w 80"/>
                <a:gd name="T13" fmla="*/ 60 h 100"/>
                <a:gd name="T14" fmla="*/ 26 w 80"/>
                <a:gd name="T15" fmla="*/ 41 h 100"/>
                <a:gd name="T16" fmla="*/ 60 w 80"/>
                <a:gd name="T17" fmla="*/ 62 h 100"/>
                <a:gd name="T18" fmla="*/ 64 w 80"/>
                <a:gd name="T19" fmla="*/ 63 h 100"/>
                <a:gd name="T20" fmla="*/ 61 w 80"/>
                <a:gd name="T21" fmla="*/ 77 h 100"/>
                <a:gd name="T22" fmla="*/ 59 w 80"/>
                <a:gd name="T23" fmla="*/ 86 h 100"/>
                <a:gd name="T24" fmla="*/ 58 w 80"/>
                <a:gd name="T25" fmla="*/ 91 h 100"/>
                <a:gd name="T26" fmla="*/ 58 w 80"/>
                <a:gd name="T27" fmla="*/ 91 h 100"/>
                <a:gd name="T28" fmla="*/ 56 w 80"/>
                <a:gd name="T29" fmla="*/ 94 h 100"/>
                <a:gd name="T30" fmla="*/ 58 w 80"/>
                <a:gd name="T31" fmla="*/ 98 h 100"/>
                <a:gd name="T32" fmla="*/ 62 w 80"/>
                <a:gd name="T33" fmla="*/ 99 h 100"/>
                <a:gd name="T34" fmla="*/ 73 w 80"/>
                <a:gd name="T35" fmla="*/ 63 h 100"/>
                <a:gd name="T36" fmla="*/ 32 w 80"/>
                <a:gd name="T37" fmla="*/ 36 h 100"/>
                <a:gd name="T38" fmla="*/ 72 w 80"/>
                <a:gd name="T39" fmla="*/ 10 h 100"/>
                <a:gd name="T40" fmla="*/ 66 w 80"/>
                <a:gd name="T41" fmla="*/ 53 h 100"/>
                <a:gd name="T42" fmla="*/ 66 w 80"/>
                <a:gd name="T43" fmla="*/ 53 h 100"/>
                <a:gd name="T44" fmla="*/ 32 w 80"/>
                <a:gd name="T45" fmla="*/ 3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100">
                  <a:moveTo>
                    <a:pt x="73" y="63"/>
                  </a:moveTo>
                  <a:cubicBezTo>
                    <a:pt x="76" y="43"/>
                    <a:pt x="79" y="24"/>
                    <a:pt x="80" y="4"/>
                  </a:cubicBezTo>
                  <a:cubicBezTo>
                    <a:pt x="80" y="1"/>
                    <a:pt x="76" y="0"/>
                    <a:pt x="73" y="1"/>
                  </a:cubicBezTo>
                  <a:cubicBezTo>
                    <a:pt x="57" y="13"/>
                    <a:pt x="41" y="23"/>
                    <a:pt x="26" y="35"/>
                  </a:cubicBezTo>
                  <a:cubicBezTo>
                    <a:pt x="24" y="35"/>
                    <a:pt x="23" y="36"/>
                    <a:pt x="23" y="37"/>
                  </a:cubicBezTo>
                  <a:cubicBezTo>
                    <a:pt x="16" y="43"/>
                    <a:pt x="8" y="50"/>
                    <a:pt x="2" y="57"/>
                  </a:cubicBezTo>
                  <a:cubicBezTo>
                    <a:pt x="0" y="59"/>
                    <a:pt x="3" y="61"/>
                    <a:pt x="4" y="60"/>
                  </a:cubicBezTo>
                  <a:cubicBezTo>
                    <a:pt x="11" y="54"/>
                    <a:pt x="19" y="47"/>
                    <a:pt x="26" y="41"/>
                  </a:cubicBezTo>
                  <a:cubicBezTo>
                    <a:pt x="37" y="49"/>
                    <a:pt x="49" y="55"/>
                    <a:pt x="60" y="62"/>
                  </a:cubicBezTo>
                  <a:cubicBezTo>
                    <a:pt x="62" y="63"/>
                    <a:pt x="63" y="63"/>
                    <a:pt x="64" y="63"/>
                  </a:cubicBezTo>
                  <a:cubicBezTo>
                    <a:pt x="63" y="67"/>
                    <a:pt x="62" y="72"/>
                    <a:pt x="61" y="77"/>
                  </a:cubicBezTo>
                  <a:cubicBezTo>
                    <a:pt x="61" y="80"/>
                    <a:pt x="60" y="83"/>
                    <a:pt x="59" y="86"/>
                  </a:cubicBezTo>
                  <a:cubicBezTo>
                    <a:pt x="59" y="88"/>
                    <a:pt x="58" y="89"/>
                    <a:pt x="58" y="91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7" y="91"/>
                    <a:pt x="56" y="93"/>
                    <a:pt x="56" y="94"/>
                  </a:cubicBezTo>
                  <a:cubicBezTo>
                    <a:pt x="56" y="96"/>
                    <a:pt x="56" y="97"/>
                    <a:pt x="58" y="98"/>
                  </a:cubicBezTo>
                  <a:cubicBezTo>
                    <a:pt x="59" y="99"/>
                    <a:pt x="60" y="100"/>
                    <a:pt x="62" y="99"/>
                  </a:cubicBezTo>
                  <a:cubicBezTo>
                    <a:pt x="71" y="94"/>
                    <a:pt x="71" y="72"/>
                    <a:pt x="73" y="63"/>
                  </a:cubicBezTo>
                  <a:close/>
                  <a:moveTo>
                    <a:pt x="32" y="36"/>
                  </a:moveTo>
                  <a:cubicBezTo>
                    <a:pt x="45" y="26"/>
                    <a:pt x="57" y="17"/>
                    <a:pt x="72" y="10"/>
                  </a:cubicBezTo>
                  <a:cubicBezTo>
                    <a:pt x="71" y="25"/>
                    <a:pt x="69" y="39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56" y="46"/>
                    <a:pt x="44" y="40"/>
                    <a:pt x="32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95"/>
            <p:cNvSpPr/>
            <p:nvPr/>
          </p:nvSpPr>
          <p:spPr bwMode="auto">
            <a:xfrm>
              <a:off x="10831513" y="3351213"/>
              <a:ext cx="1249363" cy="1279525"/>
            </a:xfrm>
            <a:custGeom>
              <a:avLst/>
              <a:gdLst>
                <a:gd name="T0" fmla="*/ 158 w 171"/>
                <a:gd name="T1" fmla="*/ 51 h 175"/>
                <a:gd name="T2" fmla="*/ 79 w 171"/>
                <a:gd name="T3" fmla="*/ 3 h 175"/>
                <a:gd name="T4" fmla="*/ 5 w 171"/>
                <a:gd name="T5" fmla="*/ 79 h 175"/>
                <a:gd name="T6" fmla="*/ 19 w 171"/>
                <a:gd name="T7" fmla="*/ 134 h 175"/>
                <a:gd name="T8" fmla="*/ 64 w 171"/>
                <a:gd name="T9" fmla="*/ 164 h 175"/>
                <a:gd name="T10" fmla="*/ 63 w 171"/>
                <a:gd name="T11" fmla="*/ 161 h 175"/>
                <a:gd name="T12" fmla="*/ 19 w 171"/>
                <a:gd name="T13" fmla="*/ 119 h 175"/>
                <a:gd name="T14" fmla="*/ 22 w 171"/>
                <a:gd name="T15" fmla="*/ 55 h 175"/>
                <a:gd name="T16" fmla="*/ 113 w 171"/>
                <a:gd name="T17" fmla="*/ 16 h 175"/>
                <a:gd name="T18" fmla="*/ 153 w 171"/>
                <a:gd name="T19" fmla="*/ 101 h 175"/>
                <a:gd name="T20" fmla="*/ 126 w 171"/>
                <a:gd name="T21" fmla="*/ 144 h 175"/>
                <a:gd name="T22" fmla="*/ 94 w 171"/>
                <a:gd name="T23" fmla="*/ 151 h 175"/>
                <a:gd name="T24" fmla="*/ 59 w 171"/>
                <a:gd name="T25" fmla="*/ 137 h 175"/>
                <a:gd name="T26" fmla="*/ 53 w 171"/>
                <a:gd name="T27" fmla="*/ 139 h 175"/>
                <a:gd name="T28" fmla="*/ 136 w 171"/>
                <a:gd name="T29" fmla="*/ 147 h 175"/>
                <a:gd name="T30" fmla="*/ 158 w 171"/>
                <a:gd name="T31" fmla="*/ 5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175">
                  <a:moveTo>
                    <a:pt x="158" y="51"/>
                  </a:moveTo>
                  <a:cubicBezTo>
                    <a:pt x="146" y="19"/>
                    <a:pt x="112" y="0"/>
                    <a:pt x="79" y="3"/>
                  </a:cubicBezTo>
                  <a:cubicBezTo>
                    <a:pt x="40" y="6"/>
                    <a:pt x="12" y="42"/>
                    <a:pt x="5" y="79"/>
                  </a:cubicBezTo>
                  <a:cubicBezTo>
                    <a:pt x="0" y="99"/>
                    <a:pt x="8" y="117"/>
                    <a:pt x="19" y="134"/>
                  </a:cubicBezTo>
                  <a:cubicBezTo>
                    <a:pt x="30" y="149"/>
                    <a:pt x="43" y="169"/>
                    <a:pt x="64" y="164"/>
                  </a:cubicBezTo>
                  <a:cubicBezTo>
                    <a:pt x="65" y="164"/>
                    <a:pt x="65" y="161"/>
                    <a:pt x="63" y="161"/>
                  </a:cubicBezTo>
                  <a:cubicBezTo>
                    <a:pt x="45" y="163"/>
                    <a:pt x="27" y="133"/>
                    <a:pt x="19" y="119"/>
                  </a:cubicBezTo>
                  <a:cubicBezTo>
                    <a:pt x="7" y="98"/>
                    <a:pt x="11" y="77"/>
                    <a:pt x="22" y="55"/>
                  </a:cubicBezTo>
                  <a:cubicBezTo>
                    <a:pt x="39" y="20"/>
                    <a:pt x="74" y="0"/>
                    <a:pt x="113" y="16"/>
                  </a:cubicBezTo>
                  <a:cubicBezTo>
                    <a:pt x="147" y="30"/>
                    <a:pt x="161" y="66"/>
                    <a:pt x="153" y="101"/>
                  </a:cubicBezTo>
                  <a:cubicBezTo>
                    <a:pt x="150" y="117"/>
                    <a:pt x="140" y="135"/>
                    <a:pt x="126" y="144"/>
                  </a:cubicBezTo>
                  <a:cubicBezTo>
                    <a:pt x="117" y="150"/>
                    <a:pt x="105" y="151"/>
                    <a:pt x="94" y="151"/>
                  </a:cubicBezTo>
                  <a:cubicBezTo>
                    <a:pt x="80" y="151"/>
                    <a:pt x="68" y="150"/>
                    <a:pt x="59" y="137"/>
                  </a:cubicBezTo>
                  <a:cubicBezTo>
                    <a:pt x="58" y="135"/>
                    <a:pt x="53" y="135"/>
                    <a:pt x="53" y="139"/>
                  </a:cubicBezTo>
                  <a:cubicBezTo>
                    <a:pt x="51" y="175"/>
                    <a:pt x="120" y="162"/>
                    <a:pt x="136" y="147"/>
                  </a:cubicBezTo>
                  <a:cubicBezTo>
                    <a:pt x="162" y="124"/>
                    <a:pt x="171" y="83"/>
                    <a:pt x="158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5" name="Freeform 96"/>
          <p:cNvSpPr/>
          <p:nvPr/>
        </p:nvSpPr>
        <p:spPr bwMode="auto">
          <a:xfrm>
            <a:off x="817881" y="3786625"/>
            <a:ext cx="685800" cy="612775"/>
          </a:xfrm>
          <a:custGeom>
            <a:avLst/>
            <a:gdLst>
              <a:gd name="T0" fmla="*/ 92 w 94"/>
              <a:gd name="T1" fmla="*/ 43 h 84"/>
              <a:gd name="T2" fmla="*/ 48 w 94"/>
              <a:gd name="T3" fmla="*/ 7 h 84"/>
              <a:gd name="T4" fmla="*/ 59 w 94"/>
              <a:gd name="T5" fmla="*/ 1 h 84"/>
              <a:gd name="T6" fmla="*/ 83 w 94"/>
              <a:gd name="T7" fmla="*/ 14 h 84"/>
              <a:gd name="T8" fmla="*/ 92 w 94"/>
              <a:gd name="T9" fmla="*/ 4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84">
                <a:moveTo>
                  <a:pt x="92" y="43"/>
                </a:moveTo>
                <a:cubicBezTo>
                  <a:pt x="84" y="84"/>
                  <a:pt x="0" y="46"/>
                  <a:pt x="48" y="7"/>
                </a:cubicBezTo>
                <a:cubicBezTo>
                  <a:pt x="51" y="4"/>
                  <a:pt x="55" y="2"/>
                  <a:pt x="59" y="1"/>
                </a:cubicBezTo>
                <a:cubicBezTo>
                  <a:pt x="68" y="0"/>
                  <a:pt x="77" y="6"/>
                  <a:pt x="83" y="14"/>
                </a:cubicBezTo>
                <a:cubicBezTo>
                  <a:pt x="90" y="22"/>
                  <a:pt x="94" y="33"/>
                  <a:pt x="92" y="43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97"/>
          <p:cNvSpPr/>
          <p:nvPr/>
        </p:nvSpPr>
        <p:spPr bwMode="auto">
          <a:xfrm>
            <a:off x="6478586" y="365253"/>
            <a:ext cx="488950" cy="541338"/>
          </a:xfrm>
          <a:custGeom>
            <a:avLst/>
            <a:gdLst>
              <a:gd name="T0" fmla="*/ 35 w 67"/>
              <a:gd name="T1" fmla="*/ 8 h 74"/>
              <a:gd name="T2" fmla="*/ 13 w 67"/>
              <a:gd name="T3" fmla="*/ 45 h 74"/>
              <a:gd name="T4" fmla="*/ 35 w 67"/>
              <a:gd name="T5" fmla="*/ 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" h="74">
                <a:moveTo>
                  <a:pt x="35" y="8"/>
                </a:moveTo>
                <a:cubicBezTo>
                  <a:pt x="67" y="19"/>
                  <a:pt x="37" y="74"/>
                  <a:pt x="13" y="45"/>
                </a:cubicBezTo>
                <a:cubicBezTo>
                  <a:pt x="0" y="29"/>
                  <a:pt x="13" y="0"/>
                  <a:pt x="35" y="8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98"/>
          <p:cNvSpPr/>
          <p:nvPr/>
        </p:nvSpPr>
        <p:spPr bwMode="auto">
          <a:xfrm>
            <a:off x="6913879" y="5878703"/>
            <a:ext cx="307975" cy="271463"/>
          </a:xfrm>
          <a:custGeom>
            <a:avLst/>
            <a:gdLst>
              <a:gd name="T0" fmla="*/ 41 w 42"/>
              <a:gd name="T1" fmla="*/ 17 h 37"/>
              <a:gd name="T2" fmla="*/ 16 w 42"/>
              <a:gd name="T3" fmla="*/ 32 h 37"/>
              <a:gd name="T4" fmla="*/ 26 w 42"/>
              <a:gd name="T5" fmla="*/ 2 h 37"/>
              <a:gd name="T6" fmla="*/ 41 w 42"/>
              <a:gd name="T7" fmla="*/ 1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37">
                <a:moveTo>
                  <a:pt x="41" y="17"/>
                </a:moveTo>
                <a:cubicBezTo>
                  <a:pt x="42" y="29"/>
                  <a:pt x="25" y="37"/>
                  <a:pt x="16" y="32"/>
                </a:cubicBezTo>
                <a:cubicBezTo>
                  <a:pt x="0" y="24"/>
                  <a:pt x="10" y="0"/>
                  <a:pt x="26" y="2"/>
                </a:cubicBezTo>
                <a:cubicBezTo>
                  <a:pt x="33" y="2"/>
                  <a:pt x="40" y="9"/>
                  <a:pt x="41" y="17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7"/>
          <p:cNvSpPr/>
          <p:nvPr/>
        </p:nvSpPr>
        <p:spPr bwMode="auto">
          <a:xfrm>
            <a:off x="3078014" y="2725922"/>
            <a:ext cx="1653043" cy="611664"/>
          </a:xfrm>
          <a:custGeom>
            <a:avLst/>
            <a:gdLst>
              <a:gd name="T0" fmla="*/ 158 w 160"/>
              <a:gd name="T1" fmla="*/ 35 h 59"/>
              <a:gd name="T2" fmla="*/ 134 w 160"/>
              <a:gd name="T3" fmla="*/ 8 h 59"/>
              <a:gd name="T4" fmla="*/ 112 w 160"/>
              <a:gd name="T5" fmla="*/ 34 h 59"/>
              <a:gd name="T6" fmla="*/ 90 w 160"/>
              <a:gd name="T7" fmla="*/ 3 h 59"/>
              <a:gd name="T8" fmla="*/ 81 w 160"/>
              <a:gd name="T9" fmla="*/ 4 h 59"/>
              <a:gd name="T10" fmla="*/ 57 w 160"/>
              <a:gd name="T11" fmla="*/ 38 h 59"/>
              <a:gd name="T12" fmla="*/ 38 w 160"/>
              <a:gd name="T13" fmla="*/ 17 h 59"/>
              <a:gd name="T14" fmla="*/ 25 w 160"/>
              <a:gd name="T15" fmla="*/ 13 h 59"/>
              <a:gd name="T16" fmla="*/ 1 w 160"/>
              <a:gd name="T17" fmla="*/ 52 h 59"/>
              <a:gd name="T18" fmla="*/ 6 w 160"/>
              <a:gd name="T19" fmla="*/ 56 h 59"/>
              <a:gd name="T20" fmla="*/ 15 w 160"/>
              <a:gd name="T21" fmla="*/ 44 h 59"/>
              <a:gd name="T22" fmla="*/ 32 w 160"/>
              <a:gd name="T23" fmla="*/ 31 h 59"/>
              <a:gd name="T24" fmla="*/ 41 w 160"/>
              <a:gd name="T25" fmla="*/ 42 h 59"/>
              <a:gd name="T26" fmla="*/ 56 w 160"/>
              <a:gd name="T27" fmla="*/ 52 h 59"/>
              <a:gd name="T28" fmla="*/ 64 w 160"/>
              <a:gd name="T29" fmla="*/ 50 h 59"/>
              <a:gd name="T30" fmla="*/ 86 w 160"/>
              <a:gd name="T31" fmla="*/ 15 h 59"/>
              <a:gd name="T32" fmla="*/ 108 w 160"/>
              <a:gd name="T33" fmla="*/ 48 h 59"/>
              <a:gd name="T34" fmla="*/ 117 w 160"/>
              <a:gd name="T35" fmla="*/ 48 h 59"/>
              <a:gd name="T36" fmla="*/ 135 w 160"/>
              <a:gd name="T37" fmla="*/ 24 h 59"/>
              <a:gd name="T38" fmla="*/ 149 w 160"/>
              <a:gd name="T39" fmla="*/ 41 h 59"/>
              <a:gd name="T40" fmla="*/ 158 w 160"/>
              <a:gd name="T41" fmla="*/ 35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0" h="59">
                <a:moveTo>
                  <a:pt x="158" y="35"/>
                </a:moveTo>
                <a:cubicBezTo>
                  <a:pt x="154" y="27"/>
                  <a:pt x="145" y="7"/>
                  <a:pt x="134" y="8"/>
                </a:cubicBezTo>
                <a:cubicBezTo>
                  <a:pt x="126" y="8"/>
                  <a:pt x="118" y="24"/>
                  <a:pt x="112" y="34"/>
                </a:cubicBezTo>
                <a:cubicBezTo>
                  <a:pt x="105" y="24"/>
                  <a:pt x="98" y="13"/>
                  <a:pt x="90" y="3"/>
                </a:cubicBezTo>
                <a:cubicBezTo>
                  <a:pt x="87" y="0"/>
                  <a:pt x="83" y="1"/>
                  <a:pt x="81" y="4"/>
                </a:cubicBezTo>
                <a:cubicBezTo>
                  <a:pt x="73" y="15"/>
                  <a:pt x="66" y="27"/>
                  <a:pt x="57" y="38"/>
                </a:cubicBezTo>
                <a:cubicBezTo>
                  <a:pt x="50" y="32"/>
                  <a:pt x="45" y="23"/>
                  <a:pt x="38" y="17"/>
                </a:cubicBezTo>
                <a:cubicBezTo>
                  <a:pt x="34" y="14"/>
                  <a:pt x="30" y="12"/>
                  <a:pt x="25" y="13"/>
                </a:cubicBezTo>
                <a:cubicBezTo>
                  <a:pt x="14" y="16"/>
                  <a:pt x="5" y="43"/>
                  <a:pt x="1" y="52"/>
                </a:cubicBezTo>
                <a:cubicBezTo>
                  <a:pt x="0" y="55"/>
                  <a:pt x="4" y="59"/>
                  <a:pt x="6" y="56"/>
                </a:cubicBezTo>
                <a:cubicBezTo>
                  <a:pt x="9" y="52"/>
                  <a:pt x="13" y="48"/>
                  <a:pt x="15" y="44"/>
                </a:cubicBezTo>
                <a:cubicBezTo>
                  <a:pt x="20" y="37"/>
                  <a:pt x="23" y="27"/>
                  <a:pt x="32" y="31"/>
                </a:cubicBezTo>
                <a:cubicBezTo>
                  <a:pt x="35" y="32"/>
                  <a:pt x="39" y="39"/>
                  <a:pt x="41" y="42"/>
                </a:cubicBezTo>
                <a:cubicBezTo>
                  <a:pt x="46" y="46"/>
                  <a:pt x="50" y="49"/>
                  <a:pt x="56" y="52"/>
                </a:cubicBezTo>
                <a:cubicBezTo>
                  <a:pt x="58" y="54"/>
                  <a:pt x="62" y="52"/>
                  <a:pt x="64" y="50"/>
                </a:cubicBezTo>
                <a:cubicBezTo>
                  <a:pt x="71" y="38"/>
                  <a:pt x="78" y="27"/>
                  <a:pt x="86" y="15"/>
                </a:cubicBezTo>
                <a:cubicBezTo>
                  <a:pt x="94" y="26"/>
                  <a:pt x="101" y="37"/>
                  <a:pt x="108" y="48"/>
                </a:cubicBezTo>
                <a:cubicBezTo>
                  <a:pt x="110" y="52"/>
                  <a:pt x="115" y="51"/>
                  <a:pt x="117" y="48"/>
                </a:cubicBezTo>
                <a:cubicBezTo>
                  <a:pt x="120" y="43"/>
                  <a:pt x="130" y="25"/>
                  <a:pt x="135" y="24"/>
                </a:cubicBezTo>
                <a:cubicBezTo>
                  <a:pt x="136" y="24"/>
                  <a:pt x="146" y="39"/>
                  <a:pt x="149" y="41"/>
                </a:cubicBezTo>
                <a:cubicBezTo>
                  <a:pt x="154" y="46"/>
                  <a:pt x="160" y="40"/>
                  <a:pt x="158" y="35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11"/>
          <p:cNvSpPr>
            <a:spLocks noEditPoints="1"/>
          </p:cNvSpPr>
          <p:nvPr/>
        </p:nvSpPr>
        <p:spPr bwMode="auto">
          <a:xfrm>
            <a:off x="3953026" y="636331"/>
            <a:ext cx="743288" cy="797486"/>
          </a:xfrm>
          <a:custGeom>
            <a:avLst/>
            <a:gdLst>
              <a:gd name="T0" fmla="*/ 37 w 72"/>
              <a:gd name="T1" fmla="*/ 2 h 77"/>
              <a:gd name="T2" fmla="*/ 1 w 72"/>
              <a:gd name="T3" fmla="*/ 35 h 77"/>
              <a:gd name="T4" fmla="*/ 34 w 72"/>
              <a:gd name="T5" fmla="*/ 67 h 77"/>
              <a:gd name="T6" fmla="*/ 68 w 72"/>
              <a:gd name="T7" fmla="*/ 43 h 77"/>
              <a:gd name="T8" fmla="*/ 37 w 72"/>
              <a:gd name="T9" fmla="*/ 2 h 77"/>
              <a:gd name="T10" fmla="*/ 55 w 72"/>
              <a:gd name="T11" fmla="*/ 41 h 77"/>
              <a:gd name="T12" fmla="*/ 31 w 72"/>
              <a:gd name="T13" fmla="*/ 57 h 77"/>
              <a:gd name="T14" fmla="*/ 29 w 72"/>
              <a:gd name="T15" fmla="*/ 60 h 77"/>
              <a:gd name="T16" fmla="*/ 9 w 72"/>
              <a:gd name="T17" fmla="*/ 37 h 77"/>
              <a:gd name="T18" fmla="*/ 38 w 72"/>
              <a:gd name="T19" fmla="*/ 13 h 77"/>
              <a:gd name="T20" fmla="*/ 55 w 72"/>
              <a:gd name="T21" fmla="*/ 4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2" h="77">
                <a:moveTo>
                  <a:pt x="37" y="2"/>
                </a:moveTo>
                <a:cubicBezTo>
                  <a:pt x="19" y="0"/>
                  <a:pt x="1" y="17"/>
                  <a:pt x="1" y="35"/>
                </a:cubicBezTo>
                <a:cubicBezTo>
                  <a:pt x="0" y="52"/>
                  <a:pt x="16" y="70"/>
                  <a:pt x="34" y="67"/>
                </a:cubicBezTo>
                <a:cubicBezTo>
                  <a:pt x="46" y="77"/>
                  <a:pt x="66" y="55"/>
                  <a:pt x="68" y="43"/>
                </a:cubicBezTo>
                <a:cubicBezTo>
                  <a:pt x="72" y="24"/>
                  <a:pt x="56" y="5"/>
                  <a:pt x="37" y="2"/>
                </a:cubicBezTo>
                <a:close/>
                <a:moveTo>
                  <a:pt x="55" y="41"/>
                </a:moveTo>
                <a:cubicBezTo>
                  <a:pt x="50" y="54"/>
                  <a:pt x="39" y="51"/>
                  <a:pt x="31" y="57"/>
                </a:cubicBezTo>
                <a:cubicBezTo>
                  <a:pt x="30" y="58"/>
                  <a:pt x="30" y="59"/>
                  <a:pt x="29" y="60"/>
                </a:cubicBezTo>
                <a:cubicBezTo>
                  <a:pt x="19" y="56"/>
                  <a:pt x="10" y="49"/>
                  <a:pt x="9" y="37"/>
                </a:cubicBezTo>
                <a:cubicBezTo>
                  <a:pt x="9" y="23"/>
                  <a:pt x="23" y="9"/>
                  <a:pt x="38" y="13"/>
                </a:cubicBezTo>
                <a:cubicBezTo>
                  <a:pt x="50" y="15"/>
                  <a:pt x="60" y="29"/>
                  <a:pt x="55" y="4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13"/>
          <p:cNvSpPr/>
          <p:nvPr/>
        </p:nvSpPr>
        <p:spPr bwMode="auto">
          <a:xfrm>
            <a:off x="2309921" y="3618597"/>
            <a:ext cx="267120" cy="270990"/>
          </a:xfrm>
          <a:custGeom>
            <a:avLst/>
            <a:gdLst>
              <a:gd name="T0" fmla="*/ 18 w 26"/>
              <a:gd name="T1" fmla="*/ 3 h 26"/>
              <a:gd name="T2" fmla="*/ 2 w 26"/>
              <a:gd name="T3" fmla="*/ 7 h 26"/>
              <a:gd name="T4" fmla="*/ 3 w 26"/>
              <a:gd name="T5" fmla="*/ 21 h 26"/>
              <a:gd name="T6" fmla="*/ 4 w 26"/>
              <a:gd name="T7" fmla="*/ 24 h 26"/>
              <a:gd name="T8" fmla="*/ 10 w 26"/>
              <a:gd name="T9" fmla="*/ 26 h 26"/>
              <a:gd name="T10" fmla="*/ 12 w 26"/>
              <a:gd name="T11" fmla="*/ 25 h 26"/>
              <a:gd name="T12" fmla="*/ 23 w 26"/>
              <a:gd name="T13" fmla="*/ 19 h 26"/>
              <a:gd name="T14" fmla="*/ 18 w 26"/>
              <a:gd name="T15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26">
                <a:moveTo>
                  <a:pt x="18" y="3"/>
                </a:moveTo>
                <a:cubicBezTo>
                  <a:pt x="13" y="0"/>
                  <a:pt x="5" y="2"/>
                  <a:pt x="2" y="7"/>
                </a:cubicBezTo>
                <a:cubicBezTo>
                  <a:pt x="0" y="11"/>
                  <a:pt x="0" y="17"/>
                  <a:pt x="3" y="21"/>
                </a:cubicBezTo>
                <a:cubicBezTo>
                  <a:pt x="3" y="22"/>
                  <a:pt x="4" y="23"/>
                  <a:pt x="4" y="24"/>
                </a:cubicBezTo>
                <a:cubicBezTo>
                  <a:pt x="5" y="26"/>
                  <a:pt x="8" y="26"/>
                  <a:pt x="10" y="26"/>
                </a:cubicBezTo>
                <a:cubicBezTo>
                  <a:pt x="11" y="26"/>
                  <a:pt x="11" y="25"/>
                  <a:pt x="12" y="25"/>
                </a:cubicBezTo>
                <a:cubicBezTo>
                  <a:pt x="16" y="25"/>
                  <a:pt x="20" y="23"/>
                  <a:pt x="23" y="19"/>
                </a:cubicBezTo>
                <a:cubicBezTo>
                  <a:pt x="26" y="14"/>
                  <a:pt x="24" y="6"/>
                  <a:pt x="18" y="3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16"/>
          <p:cNvSpPr/>
          <p:nvPr/>
        </p:nvSpPr>
        <p:spPr bwMode="auto">
          <a:xfrm>
            <a:off x="7994827" y="5124214"/>
            <a:ext cx="247763" cy="247763"/>
          </a:xfrm>
          <a:custGeom>
            <a:avLst/>
            <a:gdLst>
              <a:gd name="T0" fmla="*/ 16 w 24"/>
              <a:gd name="T1" fmla="*/ 2 h 24"/>
              <a:gd name="T2" fmla="*/ 2 w 24"/>
              <a:gd name="T3" fmla="*/ 7 h 24"/>
              <a:gd name="T4" fmla="*/ 6 w 24"/>
              <a:gd name="T5" fmla="*/ 21 h 24"/>
              <a:gd name="T6" fmla="*/ 11 w 24"/>
              <a:gd name="T7" fmla="*/ 24 h 24"/>
              <a:gd name="T8" fmla="*/ 14 w 24"/>
              <a:gd name="T9" fmla="*/ 23 h 24"/>
              <a:gd name="T10" fmla="*/ 23 w 24"/>
              <a:gd name="T11" fmla="*/ 15 h 24"/>
              <a:gd name="T12" fmla="*/ 16 w 24"/>
              <a:gd name="T13" fmla="*/ 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24">
                <a:moveTo>
                  <a:pt x="16" y="2"/>
                </a:moveTo>
                <a:cubicBezTo>
                  <a:pt x="11" y="0"/>
                  <a:pt x="5" y="2"/>
                  <a:pt x="2" y="7"/>
                </a:cubicBezTo>
                <a:cubicBezTo>
                  <a:pt x="0" y="12"/>
                  <a:pt x="1" y="18"/>
                  <a:pt x="6" y="21"/>
                </a:cubicBezTo>
                <a:cubicBezTo>
                  <a:pt x="7" y="23"/>
                  <a:pt x="9" y="24"/>
                  <a:pt x="11" y="24"/>
                </a:cubicBezTo>
                <a:cubicBezTo>
                  <a:pt x="12" y="24"/>
                  <a:pt x="13" y="23"/>
                  <a:pt x="14" y="23"/>
                </a:cubicBezTo>
                <a:cubicBezTo>
                  <a:pt x="18" y="22"/>
                  <a:pt x="22" y="19"/>
                  <a:pt x="23" y="15"/>
                </a:cubicBezTo>
                <a:cubicBezTo>
                  <a:pt x="24" y="10"/>
                  <a:pt x="21" y="4"/>
                  <a:pt x="16" y="2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17"/>
          <p:cNvSpPr/>
          <p:nvPr/>
        </p:nvSpPr>
        <p:spPr bwMode="auto">
          <a:xfrm>
            <a:off x="1647730" y="2944311"/>
            <a:ext cx="185822" cy="228407"/>
          </a:xfrm>
          <a:custGeom>
            <a:avLst/>
            <a:gdLst>
              <a:gd name="T0" fmla="*/ 17 w 18"/>
              <a:gd name="T1" fmla="*/ 11 h 22"/>
              <a:gd name="T2" fmla="*/ 16 w 18"/>
              <a:gd name="T3" fmla="*/ 6 h 22"/>
              <a:gd name="T4" fmla="*/ 13 w 18"/>
              <a:gd name="T5" fmla="*/ 3 h 22"/>
              <a:gd name="T6" fmla="*/ 12 w 18"/>
              <a:gd name="T7" fmla="*/ 2 h 22"/>
              <a:gd name="T8" fmla="*/ 6 w 18"/>
              <a:gd name="T9" fmla="*/ 2 h 22"/>
              <a:gd name="T10" fmla="*/ 5 w 18"/>
              <a:gd name="T11" fmla="*/ 3 h 22"/>
              <a:gd name="T12" fmla="*/ 2 w 18"/>
              <a:gd name="T13" fmla="*/ 6 h 22"/>
              <a:gd name="T14" fmla="*/ 1 w 18"/>
              <a:gd name="T15" fmla="*/ 11 h 22"/>
              <a:gd name="T16" fmla="*/ 3 w 18"/>
              <a:gd name="T17" fmla="*/ 19 h 22"/>
              <a:gd name="T18" fmla="*/ 9 w 18"/>
              <a:gd name="T19" fmla="*/ 22 h 22"/>
              <a:gd name="T20" fmla="*/ 15 w 18"/>
              <a:gd name="T21" fmla="*/ 19 h 22"/>
              <a:gd name="T22" fmla="*/ 17 w 18"/>
              <a:gd name="T23" fmla="*/ 1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" h="22">
                <a:moveTo>
                  <a:pt x="17" y="11"/>
                </a:moveTo>
                <a:cubicBezTo>
                  <a:pt x="17" y="9"/>
                  <a:pt x="17" y="8"/>
                  <a:pt x="16" y="6"/>
                </a:cubicBezTo>
                <a:cubicBezTo>
                  <a:pt x="15" y="5"/>
                  <a:pt x="14" y="4"/>
                  <a:pt x="13" y="3"/>
                </a:cubicBezTo>
                <a:cubicBezTo>
                  <a:pt x="13" y="3"/>
                  <a:pt x="13" y="3"/>
                  <a:pt x="12" y="2"/>
                </a:cubicBezTo>
                <a:cubicBezTo>
                  <a:pt x="11" y="0"/>
                  <a:pt x="7" y="0"/>
                  <a:pt x="6" y="2"/>
                </a:cubicBezTo>
                <a:cubicBezTo>
                  <a:pt x="5" y="3"/>
                  <a:pt x="5" y="3"/>
                  <a:pt x="5" y="3"/>
                </a:cubicBezTo>
                <a:cubicBezTo>
                  <a:pt x="4" y="4"/>
                  <a:pt x="3" y="5"/>
                  <a:pt x="2" y="6"/>
                </a:cubicBezTo>
                <a:cubicBezTo>
                  <a:pt x="1" y="8"/>
                  <a:pt x="1" y="9"/>
                  <a:pt x="1" y="11"/>
                </a:cubicBezTo>
                <a:cubicBezTo>
                  <a:pt x="0" y="14"/>
                  <a:pt x="0" y="17"/>
                  <a:pt x="3" y="19"/>
                </a:cubicBezTo>
                <a:cubicBezTo>
                  <a:pt x="5" y="21"/>
                  <a:pt x="7" y="22"/>
                  <a:pt x="9" y="22"/>
                </a:cubicBezTo>
                <a:cubicBezTo>
                  <a:pt x="11" y="22"/>
                  <a:pt x="14" y="21"/>
                  <a:pt x="15" y="19"/>
                </a:cubicBezTo>
                <a:cubicBezTo>
                  <a:pt x="18" y="17"/>
                  <a:pt x="18" y="14"/>
                  <a:pt x="17" y="1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18"/>
          <p:cNvSpPr/>
          <p:nvPr/>
        </p:nvSpPr>
        <p:spPr bwMode="auto">
          <a:xfrm>
            <a:off x="3397376" y="4175759"/>
            <a:ext cx="270991" cy="205180"/>
          </a:xfrm>
          <a:custGeom>
            <a:avLst/>
            <a:gdLst>
              <a:gd name="T0" fmla="*/ 13 w 26"/>
              <a:gd name="T1" fmla="*/ 0 h 20"/>
              <a:gd name="T2" fmla="*/ 13 w 26"/>
              <a:gd name="T3" fmla="*/ 20 h 20"/>
              <a:gd name="T4" fmla="*/ 13 w 26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" h="20">
                <a:moveTo>
                  <a:pt x="13" y="0"/>
                </a:moveTo>
                <a:cubicBezTo>
                  <a:pt x="0" y="0"/>
                  <a:pt x="0" y="20"/>
                  <a:pt x="13" y="20"/>
                </a:cubicBezTo>
                <a:cubicBezTo>
                  <a:pt x="26" y="20"/>
                  <a:pt x="26" y="0"/>
                  <a:pt x="13" y="0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20"/>
          <p:cNvSpPr/>
          <p:nvPr/>
        </p:nvSpPr>
        <p:spPr bwMode="auto">
          <a:xfrm>
            <a:off x="7582493" y="2078665"/>
            <a:ext cx="209050" cy="209050"/>
          </a:xfrm>
          <a:custGeom>
            <a:avLst/>
            <a:gdLst>
              <a:gd name="T0" fmla="*/ 18 w 20"/>
              <a:gd name="T1" fmla="*/ 9 h 20"/>
              <a:gd name="T2" fmla="*/ 14 w 20"/>
              <a:gd name="T3" fmla="*/ 2 h 20"/>
              <a:gd name="T4" fmla="*/ 6 w 20"/>
              <a:gd name="T5" fmla="*/ 2 h 20"/>
              <a:gd name="T6" fmla="*/ 2 w 20"/>
              <a:gd name="T7" fmla="*/ 9 h 20"/>
              <a:gd name="T8" fmla="*/ 10 w 20"/>
              <a:gd name="T9" fmla="*/ 20 h 20"/>
              <a:gd name="T10" fmla="*/ 18 w 20"/>
              <a:gd name="T11" fmla="*/ 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20">
                <a:moveTo>
                  <a:pt x="18" y="9"/>
                </a:moveTo>
                <a:cubicBezTo>
                  <a:pt x="17" y="6"/>
                  <a:pt x="16" y="4"/>
                  <a:pt x="14" y="2"/>
                </a:cubicBezTo>
                <a:cubicBezTo>
                  <a:pt x="12" y="0"/>
                  <a:pt x="8" y="0"/>
                  <a:pt x="6" y="2"/>
                </a:cubicBezTo>
                <a:cubicBezTo>
                  <a:pt x="4" y="4"/>
                  <a:pt x="3" y="6"/>
                  <a:pt x="2" y="9"/>
                </a:cubicBezTo>
                <a:cubicBezTo>
                  <a:pt x="0" y="14"/>
                  <a:pt x="5" y="20"/>
                  <a:pt x="10" y="20"/>
                </a:cubicBezTo>
                <a:cubicBezTo>
                  <a:pt x="15" y="20"/>
                  <a:pt x="20" y="14"/>
                  <a:pt x="18" y="9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23"/>
          <p:cNvSpPr/>
          <p:nvPr/>
        </p:nvSpPr>
        <p:spPr bwMode="auto">
          <a:xfrm>
            <a:off x="2663049" y="1766331"/>
            <a:ext cx="197437" cy="166467"/>
          </a:xfrm>
          <a:custGeom>
            <a:avLst/>
            <a:gdLst>
              <a:gd name="T0" fmla="*/ 14 w 19"/>
              <a:gd name="T1" fmla="*/ 1 h 16"/>
              <a:gd name="T2" fmla="*/ 13 w 19"/>
              <a:gd name="T3" fmla="*/ 1 h 16"/>
              <a:gd name="T4" fmla="*/ 11 w 19"/>
              <a:gd name="T5" fmla="*/ 2 h 16"/>
              <a:gd name="T6" fmla="*/ 10 w 19"/>
              <a:gd name="T7" fmla="*/ 1 h 16"/>
              <a:gd name="T8" fmla="*/ 8 w 19"/>
              <a:gd name="T9" fmla="*/ 2 h 16"/>
              <a:gd name="T10" fmla="*/ 2 w 19"/>
              <a:gd name="T11" fmla="*/ 3 h 16"/>
              <a:gd name="T12" fmla="*/ 1 w 19"/>
              <a:gd name="T13" fmla="*/ 10 h 16"/>
              <a:gd name="T14" fmla="*/ 13 w 19"/>
              <a:gd name="T15" fmla="*/ 11 h 16"/>
              <a:gd name="T16" fmla="*/ 14 w 19"/>
              <a:gd name="T17" fmla="*/ 9 h 16"/>
              <a:gd name="T18" fmla="*/ 17 w 19"/>
              <a:gd name="T19" fmla="*/ 7 h 16"/>
              <a:gd name="T20" fmla="*/ 14 w 19"/>
              <a:gd name="T21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" h="16">
                <a:moveTo>
                  <a:pt x="14" y="1"/>
                </a:moveTo>
                <a:cubicBezTo>
                  <a:pt x="14" y="1"/>
                  <a:pt x="13" y="1"/>
                  <a:pt x="13" y="1"/>
                </a:cubicBezTo>
                <a:cubicBezTo>
                  <a:pt x="12" y="1"/>
                  <a:pt x="12" y="2"/>
                  <a:pt x="11" y="2"/>
                </a:cubicBezTo>
                <a:cubicBezTo>
                  <a:pt x="11" y="2"/>
                  <a:pt x="10" y="1"/>
                  <a:pt x="10" y="1"/>
                </a:cubicBezTo>
                <a:cubicBezTo>
                  <a:pt x="9" y="1"/>
                  <a:pt x="8" y="2"/>
                  <a:pt x="8" y="2"/>
                </a:cubicBezTo>
                <a:cubicBezTo>
                  <a:pt x="6" y="2"/>
                  <a:pt x="4" y="2"/>
                  <a:pt x="2" y="3"/>
                </a:cubicBezTo>
                <a:cubicBezTo>
                  <a:pt x="1" y="5"/>
                  <a:pt x="0" y="8"/>
                  <a:pt x="1" y="10"/>
                </a:cubicBezTo>
                <a:cubicBezTo>
                  <a:pt x="3" y="15"/>
                  <a:pt x="10" y="16"/>
                  <a:pt x="13" y="11"/>
                </a:cubicBezTo>
                <a:cubicBezTo>
                  <a:pt x="13" y="10"/>
                  <a:pt x="14" y="10"/>
                  <a:pt x="14" y="9"/>
                </a:cubicBezTo>
                <a:cubicBezTo>
                  <a:pt x="15" y="8"/>
                  <a:pt x="16" y="7"/>
                  <a:pt x="17" y="7"/>
                </a:cubicBezTo>
                <a:cubicBezTo>
                  <a:pt x="19" y="5"/>
                  <a:pt x="18" y="0"/>
                  <a:pt x="14" y="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7" name="组合 66"/>
          <p:cNvGrpSpPr/>
          <p:nvPr/>
        </p:nvGrpSpPr>
        <p:grpSpPr>
          <a:xfrm>
            <a:off x="8035433" y="-460517"/>
            <a:ext cx="2959100" cy="2717801"/>
            <a:chOff x="10090151" y="-4763"/>
            <a:chExt cx="2959100" cy="2717801"/>
          </a:xfrm>
        </p:grpSpPr>
        <p:sp>
          <p:nvSpPr>
            <p:cNvPr id="68" name="Freeform 42"/>
            <p:cNvSpPr/>
            <p:nvPr/>
          </p:nvSpPr>
          <p:spPr bwMode="auto">
            <a:xfrm>
              <a:off x="10617201" y="1025525"/>
              <a:ext cx="2325688" cy="1654175"/>
            </a:xfrm>
            <a:custGeom>
              <a:avLst/>
              <a:gdLst>
                <a:gd name="T0" fmla="*/ 543 w 547"/>
                <a:gd name="T1" fmla="*/ 22 h 389"/>
                <a:gd name="T2" fmla="*/ 535 w 547"/>
                <a:gd name="T3" fmla="*/ 12 h 389"/>
                <a:gd name="T4" fmla="*/ 520 w 547"/>
                <a:gd name="T5" fmla="*/ 1 h 389"/>
                <a:gd name="T6" fmla="*/ 506 w 547"/>
                <a:gd name="T7" fmla="*/ 5 h 389"/>
                <a:gd name="T8" fmla="*/ 491 w 547"/>
                <a:gd name="T9" fmla="*/ 15 h 389"/>
                <a:gd name="T10" fmla="*/ 470 w 547"/>
                <a:gd name="T11" fmla="*/ 22 h 389"/>
                <a:gd name="T12" fmla="*/ 457 w 547"/>
                <a:gd name="T13" fmla="*/ 34 h 389"/>
                <a:gd name="T14" fmla="*/ 455 w 547"/>
                <a:gd name="T15" fmla="*/ 35 h 389"/>
                <a:gd name="T16" fmla="*/ 453 w 547"/>
                <a:gd name="T17" fmla="*/ 36 h 389"/>
                <a:gd name="T18" fmla="*/ 250 w 547"/>
                <a:gd name="T19" fmla="*/ 179 h 389"/>
                <a:gd name="T20" fmla="*/ 157 w 547"/>
                <a:gd name="T21" fmla="*/ 241 h 389"/>
                <a:gd name="T22" fmla="*/ 129 w 547"/>
                <a:gd name="T23" fmla="*/ 261 h 389"/>
                <a:gd name="T24" fmla="*/ 47 w 547"/>
                <a:gd name="T25" fmla="*/ 324 h 389"/>
                <a:gd name="T26" fmla="*/ 47 w 547"/>
                <a:gd name="T27" fmla="*/ 324 h 389"/>
                <a:gd name="T28" fmla="*/ 47 w 547"/>
                <a:gd name="T29" fmla="*/ 324 h 389"/>
                <a:gd name="T30" fmla="*/ 47 w 547"/>
                <a:gd name="T31" fmla="*/ 324 h 389"/>
                <a:gd name="T32" fmla="*/ 47 w 547"/>
                <a:gd name="T33" fmla="*/ 324 h 389"/>
                <a:gd name="T34" fmla="*/ 12 w 547"/>
                <a:gd name="T35" fmla="*/ 365 h 389"/>
                <a:gd name="T36" fmla="*/ 6 w 547"/>
                <a:gd name="T37" fmla="*/ 375 h 389"/>
                <a:gd name="T38" fmla="*/ 3 w 547"/>
                <a:gd name="T39" fmla="*/ 388 h 389"/>
                <a:gd name="T40" fmla="*/ 3 w 547"/>
                <a:gd name="T41" fmla="*/ 389 h 389"/>
                <a:gd name="T42" fmla="*/ 27 w 547"/>
                <a:gd name="T43" fmla="*/ 381 h 389"/>
                <a:gd name="T44" fmla="*/ 74 w 547"/>
                <a:gd name="T45" fmla="*/ 364 h 389"/>
                <a:gd name="T46" fmla="*/ 74 w 547"/>
                <a:gd name="T47" fmla="*/ 364 h 389"/>
                <a:gd name="T48" fmla="*/ 176 w 547"/>
                <a:gd name="T49" fmla="*/ 299 h 389"/>
                <a:gd name="T50" fmla="*/ 343 w 547"/>
                <a:gd name="T51" fmla="*/ 183 h 389"/>
                <a:gd name="T52" fmla="*/ 474 w 547"/>
                <a:gd name="T53" fmla="*/ 92 h 389"/>
                <a:gd name="T54" fmla="*/ 495 w 547"/>
                <a:gd name="T55" fmla="*/ 78 h 389"/>
                <a:gd name="T56" fmla="*/ 495 w 547"/>
                <a:gd name="T57" fmla="*/ 78 h 389"/>
                <a:gd name="T58" fmla="*/ 505 w 547"/>
                <a:gd name="T59" fmla="*/ 69 h 389"/>
                <a:gd name="T60" fmla="*/ 521 w 547"/>
                <a:gd name="T61" fmla="*/ 58 h 389"/>
                <a:gd name="T62" fmla="*/ 521 w 547"/>
                <a:gd name="T63" fmla="*/ 56 h 389"/>
                <a:gd name="T64" fmla="*/ 521 w 547"/>
                <a:gd name="T65" fmla="*/ 53 h 389"/>
                <a:gd name="T66" fmla="*/ 541 w 547"/>
                <a:gd name="T67" fmla="*/ 38 h 389"/>
                <a:gd name="T68" fmla="*/ 546 w 547"/>
                <a:gd name="T69" fmla="*/ 28 h 389"/>
                <a:gd name="T70" fmla="*/ 543 w 547"/>
                <a:gd name="T71" fmla="*/ 22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7" h="389">
                  <a:moveTo>
                    <a:pt x="543" y="22"/>
                  </a:moveTo>
                  <a:cubicBezTo>
                    <a:pt x="540" y="19"/>
                    <a:pt x="537" y="15"/>
                    <a:pt x="535" y="12"/>
                  </a:cubicBezTo>
                  <a:cubicBezTo>
                    <a:pt x="531" y="7"/>
                    <a:pt x="526" y="2"/>
                    <a:pt x="520" y="1"/>
                  </a:cubicBezTo>
                  <a:cubicBezTo>
                    <a:pt x="515" y="0"/>
                    <a:pt x="510" y="2"/>
                    <a:pt x="506" y="5"/>
                  </a:cubicBezTo>
                  <a:cubicBezTo>
                    <a:pt x="500" y="8"/>
                    <a:pt x="494" y="11"/>
                    <a:pt x="491" y="15"/>
                  </a:cubicBezTo>
                  <a:cubicBezTo>
                    <a:pt x="482" y="12"/>
                    <a:pt x="477" y="17"/>
                    <a:pt x="470" y="22"/>
                  </a:cubicBezTo>
                  <a:cubicBezTo>
                    <a:pt x="469" y="23"/>
                    <a:pt x="462" y="30"/>
                    <a:pt x="457" y="34"/>
                  </a:cubicBezTo>
                  <a:cubicBezTo>
                    <a:pt x="457" y="34"/>
                    <a:pt x="456" y="34"/>
                    <a:pt x="455" y="35"/>
                  </a:cubicBezTo>
                  <a:cubicBezTo>
                    <a:pt x="455" y="35"/>
                    <a:pt x="454" y="35"/>
                    <a:pt x="453" y="36"/>
                  </a:cubicBezTo>
                  <a:cubicBezTo>
                    <a:pt x="381" y="77"/>
                    <a:pt x="317" y="130"/>
                    <a:pt x="250" y="179"/>
                  </a:cubicBezTo>
                  <a:cubicBezTo>
                    <a:pt x="220" y="201"/>
                    <a:pt x="189" y="222"/>
                    <a:pt x="157" y="241"/>
                  </a:cubicBezTo>
                  <a:cubicBezTo>
                    <a:pt x="148" y="248"/>
                    <a:pt x="138" y="254"/>
                    <a:pt x="129" y="261"/>
                  </a:cubicBezTo>
                  <a:cubicBezTo>
                    <a:pt x="101" y="282"/>
                    <a:pt x="74" y="303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33" y="331"/>
                    <a:pt x="21" y="351"/>
                    <a:pt x="12" y="365"/>
                  </a:cubicBezTo>
                  <a:cubicBezTo>
                    <a:pt x="10" y="369"/>
                    <a:pt x="7" y="373"/>
                    <a:pt x="6" y="375"/>
                  </a:cubicBezTo>
                  <a:cubicBezTo>
                    <a:pt x="3" y="379"/>
                    <a:pt x="0" y="384"/>
                    <a:pt x="3" y="388"/>
                  </a:cubicBezTo>
                  <a:cubicBezTo>
                    <a:pt x="3" y="388"/>
                    <a:pt x="3" y="389"/>
                    <a:pt x="3" y="389"/>
                  </a:cubicBezTo>
                  <a:cubicBezTo>
                    <a:pt x="11" y="386"/>
                    <a:pt x="19" y="383"/>
                    <a:pt x="27" y="381"/>
                  </a:cubicBezTo>
                  <a:cubicBezTo>
                    <a:pt x="43" y="376"/>
                    <a:pt x="59" y="372"/>
                    <a:pt x="74" y="364"/>
                  </a:cubicBezTo>
                  <a:cubicBezTo>
                    <a:pt x="74" y="364"/>
                    <a:pt x="74" y="364"/>
                    <a:pt x="74" y="364"/>
                  </a:cubicBezTo>
                  <a:cubicBezTo>
                    <a:pt x="110" y="346"/>
                    <a:pt x="143" y="321"/>
                    <a:pt x="176" y="299"/>
                  </a:cubicBezTo>
                  <a:cubicBezTo>
                    <a:pt x="232" y="261"/>
                    <a:pt x="287" y="222"/>
                    <a:pt x="343" y="183"/>
                  </a:cubicBezTo>
                  <a:cubicBezTo>
                    <a:pt x="386" y="153"/>
                    <a:pt x="430" y="122"/>
                    <a:pt x="474" y="92"/>
                  </a:cubicBezTo>
                  <a:cubicBezTo>
                    <a:pt x="475" y="91"/>
                    <a:pt x="495" y="77"/>
                    <a:pt x="495" y="78"/>
                  </a:cubicBezTo>
                  <a:cubicBezTo>
                    <a:pt x="495" y="78"/>
                    <a:pt x="495" y="78"/>
                    <a:pt x="495" y="78"/>
                  </a:cubicBezTo>
                  <a:cubicBezTo>
                    <a:pt x="499" y="75"/>
                    <a:pt x="502" y="72"/>
                    <a:pt x="505" y="69"/>
                  </a:cubicBezTo>
                  <a:cubicBezTo>
                    <a:pt x="507" y="68"/>
                    <a:pt x="520" y="57"/>
                    <a:pt x="521" y="58"/>
                  </a:cubicBezTo>
                  <a:cubicBezTo>
                    <a:pt x="521" y="57"/>
                    <a:pt x="521" y="57"/>
                    <a:pt x="521" y="56"/>
                  </a:cubicBezTo>
                  <a:cubicBezTo>
                    <a:pt x="521" y="55"/>
                    <a:pt x="521" y="54"/>
                    <a:pt x="521" y="53"/>
                  </a:cubicBezTo>
                  <a:cubicBezTo>
                    <a:pt x="529" y="49"/>
                    <a:pt x="535" y="44"/>
                    <a:pt x="541" y="38"/>
                  </a:cubicBezTo>
                  <a:cubicBezTo>
                    <a:pt x="544" y="35"/>
                    <a:pt x="547" y="32"/>
                    <a:pt x="546" y="28"/>
                  </a:cubicBezTo>
                  <a:cubicBezTo>
                    <a:pt x="546" y="26"/>
                    <a:pt x="544" y="24"/>
                    <a:pt x="543" y="22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43"/>
            <p:cNvSpPr/>
            <p:nvPr/>
          </p:nvSpPr>
          <p:spPr bwMode="auto">
            <a:xfrm>
              <a:off x="10523538" y="719138"/>
              <a:ext cx="2441575" cy="1466850"/>
            </a:xfrm>
            <a:custGeom>
              <a:avLst/>
              <a:gdLst>
                <a:gd name="T0" fmla="*/ 570 w 574"/>
                <a:gd name="T1" fmla="*/ 24 h 345"/>
                <a:gd name="T2" fmla="*/ 563 w 574"/>
                <a:gd name="T3" fmla="*/ 13 h 345"/>
                <a:gd name="T4" fmla="*/ 549 w 574"/>
                <a:gd name="T5" fmla="*/ 1 h 345"/>
                <a:gd name="T6" fmla="*/ 535 w 574"/>
                <a:gd name="T7" fmla="*/ 4 h 345"/>
                <a:gd name="T8" fmla="*/ 519 w 574"/>
                <a:gd name="T9" fmla="*/ 12 h 345"/>
                <a:gd name="T10" fmla="*/ 498 w 574"/>
                <a:gd name="T11" fmla="*/ 18 h 345"/>
                <a:gd name="T12" fmla="*/ 484 w 574"/>
                <a:gd name="T13" fmla="*/ 29 h 345"/>
                <a:gd name="T14" fmla="*/ 482 w 574"/>
                <a:gd name="T15" fmla="*/ 29 h 345"/>
                <a:gd name="T16" fmla="*/ 480 w 574"/>
                <a:gd name="T17" fmla="*/ 30 h 345"/>
                <a:gd name="T18" fmla="*/ 285 w 574"/>
                <a:gd name="T19" fmla="*/ 144 h 345"/>
                <a:gd name="T20" fmla="*/ 266 w 574"/>
                <a:gd name="T21" fmla="*/ 156 h 345"/>
                <a:gd name="T22" fmla="*/ 227 w 574"/>
                <a:gd name="T23" fmla="*/ 179 h 345"/>
                <a:gd name="T24" fmla="*/ 168 w 574"/>
                <a:gd name="T25" fmla="*/ 211 h 345"/>
                <a:gd name="T26" fmla="*/ 109 w 574"/>
                <a:gd name="T27" fmla="*/ 247 h 345"/>
                <a:gd name="T28" fmla="*/ 51 w 574"/>
                <a:gd name="T29" fmla="*/ 284 h 345"/>
                <a:gd name="T30" fmla="*/ 51 w 574"/>
                <a:gd name="T31" fmla="*/ 285 h 345"/>
                <a:gd name="T32" fmla="*/ 13 w 574"/>
                <a:gd name="T33" fmla="*/ 323 h 345"/>
                <a:gd name="T34" fmla="*/ 6 w 574"/>
                <a:gd name="T35" fmla="*/ 332 h 345"/>
                <a:gd name="T36" fmla="*/ 2 w 574"/>
                <a:gd name="T37" fmla="*/ 345 h 345"/>
                <a:gd name="T38" fmla="*/ 2 w 574"/>
                <a:gd name="T39" fmla="*/ 345 h 345"/>
                <a:gd name="T40" fmla="*/ 27 w 574"/>
                <a:gd name="T41" fmla="*/ 339 h 345"/>
                <a:gd name="T42" fmla="*/ 76 w 574"/>
                <a:gd name="T43" fmla="*/ 326 h 345"/>
                <a:gd name="T44" fmla="*/ 76 w 574"/>
                <a:gd name="T45" fmla="*/ 327 h 345"/>
                <a:gd name="T46" fmla="*/ 182 w 574"/>
                <a:gd name="T47" fmla="*/ 270 h 345"/>
                <a:gd name="T48" fmla="*/ 358 w 574"/>
                <a:gd name="T49" fmla="*/ 168 h 345"/>
                <a:gd name="T50" fmla="*/ 496 w 574"/>
                <a:gd name="T51" fmla="*/ 88 h 345"/>
                <a:gd name="T52" fmla="*/ 518 w 574"/>
                <a:gd name="T53" fmla="*/ 76 h 345"/>
                <a:gd name="T54" fmla="*/ 518 w 574"/>
                <a:gd name="T55" fmla="*/ 75 h 345"/>
                <a:gd name="T56" fmla="*/ 529 w 574"/>
                <a:gd name="T57" fmla="*/ 68 h 345"/>
                <a:gd name="T58" fmla="*/ 545 w 574"/>
                <a:gd name="T59" fmla="*/ 58 h 345"/>
                <a:gd name="T60" fmla="*/ 546 w 574"/>
                <a:gd name="T61" fmla="*/ 56 h 345"/>
                <a:gd name="T62" fmla="*/ 546 w 574"/>
                <a:gd name="T63" fmla="*/ 53 h 345"/>
                <a:gd name="T64" fmla="*/ 568 w 574"/>
                <a:gd name="T65" fmla="*/ 39 h 345"/>
                <a:gd name="T66" fmla="*/ 573 w 574"/>
                <a:gd name="T67" fmla="*/ 30 h 345"/>
                <a:gd name="T68" fmla="*/ 570 w 574"/>
                <a:gd name="T69" fmla="*/ 2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4" h="345">
                  <a:moveTo>
                    <a:pt x="570" y="24"/>
                  </a:moveTo>
                  <a:cubicBezTo>
                    <a:pt x="568" y="20"/>
                    <a:pt x="565" y="17"/>
                    <a:pt x="563" y="13"/>
                  </a:cubicBezTo>
                  <a:cubicBezTo>
                    <a:pt x="559" y="8"/>
                    <a:pt x="555" y="2"/>
                    <a:pt x="549" y="1"/>
                  </a:cubicBezTo>
                  <a:cubicBezTo>
                    <a:pt x="544" y="0"/>
                    <a:pt x="539" y="2"/>
                    <a:pt x="535" y="4"/>
                  </a:cubicBezTo>
                  <a:cubicBezTo>
                    <a:pt x="529" y="6"/>
                    <a:pt x="522" y="9"/>
                    <a:pt x="519" y="12"/>
                  </a:cubicBezTo>
                  <a:cubicBezTo>
                    <a:pt x="511" y="9"/>
                    <a:pt x="505" y="14"/>
                    <a:pt x="498" y="18"/>
                  </a:cubicBezTo>
                  <a:cubicBezTo>
                    <a:pt x="496" y="19"/>
                    <a:pt x="489" y="25"/>
                    <a:pt x="484" y="29"/>
                  </a:cubicBezTo>
                  <a:cubicBezTo>
                    <a:pt x="484" y="29"/>
                    <a:pt x="483" y="29"/>
                    <a:pt x="482" y="29"/>
                  </a:cubicBezTo>
                  <a:cubicBezTo>
                    <a:pt x="481" y="29"/>
                    <a:pt x="480" y="30"/>
                    <a:pt x="480" y="30"/>
                  </a:cubicBezTo>
                  <a:cubicBezTo>
                    <a:pt x="412" y="62"/>
                    <a:pt x="349" y="104"/>
                    <a:pt x="285" y="144"/>
                  </a:cubicBezTo>
                  <a:cubicBezTo>
                    <a:pt x="279" y="148"/>
                    <a:pt x="272" y="152"/>
                    <a:pt x="266" y="156"/>
                  </a:cubicBezTo>
                  <a:cubicBezTo>
                    <a:pt x="253" y="164"/>
                    <a:pt x="240" y="171"/>
                    <a:pt x="227" y="179"/>
                  </a:cubicBezTo>
                  <a:cubicBezTo>
                    <a:pt x="208" y="190"/>
                    <a:pt x="188" y="201"/>
                    <a:pt x="168" y="211"/>
                  </a:cubicBezTo>
                  <a:cubicBezTo>
                    <a:pt x="148" y="222"/>
                    <a:pt x="129" y="234"/>
                    <a:pt x="109" y="247"/>
                  </a:cubicBezTo>
                  <a:cubicBezTo>
                    <a:pt x="90" y="259"/>
                    <a:pt x="70" y="272"/>
                    <a:pt x="51" y="284"/>
                  </a:cubicBezTo>
                  <a:cubicBezTo>
                    <a:pt x="51" y="284"/>
                    <a:pt x="51" y="284"/>
                    <a:pt x="51" y="285"/>
                  </a:cubicBezTo>
                  <a:cubicBezTo>
                    <a:pt x="37" y="290"/>
                    <a:pt x="23" y="309"/>
                    <a:pt x="13" y="323"/>
                  </a:cubicBezTo>
                  <a:cubicBezTo>
                    <a:pt x="11" y="326"/>
                    <a:pt x="8" y="329"/>
                    <a:pt x="6" y="332"/>
                  </a:cubicBezTo>
                  <a:cubicBezTo>
                    <a:pt x="3" y="336"/>
                    <a:pt x="0" y="341"/>
                    <a:pt x="2" y="345"/>
                  </a:cubicBezTo>
                  <a:cubicBezTo>
                    <a:pt x="2" y="345"/>
                    <a:pt x="2" y="345"/>
                    <a:pt x="2" y="345"/>
                  </a:cubicBezTo>
                  <a:cubicBezTo>
                    <a:pt x="11" y="343"/>
                    <a:pt x="19" y="341"/>
                    <a:pt x="27" y="339"/>
                  </a:cubicBezTo>
                  <a:cubicBezTo>
                    <a:pt x="43" y="336"/>
                    <a:pt x="60" y="333"/>
                    <a:pt x="76" y="326"/>
                  </a:cubicBezTo>
                  <a:cubicBezTo>
                    <a:pt x="76" y="326"/>
                    <a:pt x="76" y="326"/>
                    <a:pt x="76" y="327"/>
                  </a:cubicBezTo>
                  <a:cubicBezTo>
                    <a:pt x="112" y="311"/>
                    <a:pt x="147" y="289"/>
                    <a:pt x="182" y="270"/>
                  </a:cubicBezTo>
                  <a:cubicBezTo>
                    <a:pt x="241" y="236"/>
                    <a:pt x="299" y="202"/>
                    <a:pt x="358" y="168"/>
                  </a:cubicBezTo>
                  <a:cubicBezTo>
                    <a:pt x="404" y="141"/>
                    <a:pt x="450" y="114"/>
                    <a:pt x="496" y="88"/>
                  </a:cubicBezTo>
                  <a:cubicBezTo>
                    <a:pt x="497" y="87"/>
                    <a:pt x="518" y="75"/>
                    <a:pt x="518" y="76"/>
                  </a:cubicBezTo>
                  <a:cubicBezTo>
                    <a:pt x="518" y="76"/>
                    <a:pt x="518" y="76"/>
                    <a:pt x="518" y="75"/>
                  </a:cubicBezTo>
                  <a:cubicBezTo>
                    <a:pt x="522" y="73"/>
                    <a:pt x="525" y="71"/>
                    <a:pt x="529" y="68"/>
                  </a:cubicBezTo>
                  <a:cubicBezTo>
                    <a:pt x="531" y="67"/>
                    <a:pt x="545" y="57"/>
                    <a:pt x="545" y="58"/>
                  </a:cubicBezTo>
                  <a:cubicBezTo>
                    <a:pt x="546" y="57"/>
                    <a:pt x="546" y="56"/>
                    <a:pt x="546" y="56"/>
                  </a:cubicBezTo>
                  <a:cubicBezTo>
                    <a:pt x="546" y="55"/>
                    <a:pt x="546" y="54"/>
                    <a:pt x="546" y="53"/>
                  </a:cubicBezTo>
                  <a:cubicBezTo>
                    <a:pt x="554" y="49"/>
                    <a:pt x="561" y="45"/>
                    <a:pt x="568" y="39"/>
                  </a:cubicBezTo>
                  <a:cubicBezTo>
                    <a:pt x="571" y="37"/>
                    <a:pt x="574" y="34"/>
                    <a:pt x="573" y="30"/>
                  </a:cubicBezTo>
                  <a:cubicBezTo>
                    <a:pt x="573" y="28"/>
                    <a:pt x="572" y="26"/>
                    <a:pt x="570" y="24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44"/>
            <p:cNvSpPr/>
            <p:nvPr/>
          </p:nvSpPr>
          <p:spPr bwMode="auto">
            <a:xfrm>
              <a:off x="10090151" y="-4763"/>
              <a:ext cx="1930400" cy="2097088"/>
            </a:xfrm>
            <a:custGeom>
              <a:avLst/>
              <a:gdLst>
                <a:gd name="T0" fmla="*/ 289 w 454"/>
                <a:gd name="T1" fmla="*/ 217 h 493"/>
                <a:gd name="T2" fmla="*/ 397 w 454"/>
                <a:gd name="T3" fmla="*/ 99 h 493"/>
                <a:gd name="T4" fmla="*/ 414 w 454"/>
                <a:gd name="T5" fmla="*/ 81 h 493"/>
                <a:gd name="T6" fmla="*/ 414 w 454"/>
                <a:gd name="T7" fmla="*/ 80 h 493"/>
                <a:gd name="T8" fmla="*/ 422 w 454"/>
                <a:gd name="T9" fmla="*/ 70 h 493"/>
                <a:gd name="T10" fmla="*/ 435 w 454"/>
                <a:gd name="T11" fmla="*/ 55 h 493"/>
                <a:gd name="T12" fmla="*/ 435 w 454"/>
                <a:gd name="T13" fmla="*/ 53 h 493"/>
                <a:gd name="T14" fmla="*/ 434 w 454"/>
                <a:gd name="T15" fmla="*/ 50 h 493"/>
                <a:gd name="T16" fmla="*/ 450 w 454"/>
                <a:gd name="T17" fmla="*/ 31 h 493"/>
                <a:gd name="T18" fmla="*/ 453 w 454"/>
                <a:gd name="T19" fmla="*/ 20 h 493"/>
                <a:gd name="T20" fmla="*/ 448 w 454"/>
                <a:gd name="T21" fmla="*/ 15 h 493"/>
                <a:gd name="T22" fmla="*/ 438 w 454"/>
                <a:gd name="T23" fmla="*/ 7 h 493"/>
                <a:gd name="T24" fmla="*/ 421 w 454"/>
                <a:gd name="T25" fmla="*/ 0 h 493"/>
                <a:gd name="T26" fmla="*/ 408 w 454"/>
                <a:gd name="T27" fmla="*/ 7 h 493"/>
                <a:gd name="T28" fmla="*/ 396 w 454"/>
                <a:gd name="T29" fmla="*/ 20 h 493"/>
                <a:gd name="T30" fmla="*/ 378 w 454"/>
                <a:gd name="T31" fmla="*/ 31 h 493"/>
                <a:gd name="T32" fmla="*/ 368 w 454"/>
                <a:gd name="T33" fmla="*/ 46 h 493"/>
                <a:gd name="T34" fmla="*/ 366 w 454"/>
                <a:gd name="T35" fmla="*/ 47 h 493"/>
                <a:gd name="T36" fmla="*/ 364 w 454"/>
                <a:gd name="T37" fmla="*/ 49 h 493"/>
                <a:gd name="T38" fmla="*/ 332 w 454"/>
                <a:gd name="T39" fmla="*/ 80 h 493"/>
                <a:gd name="T40" fmla="*/ 316 w 454"/>
                <a:gd name="T41" fmla="*/ 97 h 493"/>
                <a:gd name="T42" fmla="*/ 286 w 454"/>
                <a:gd name="T43" fmla="*/ 130 h 493"/>
                <a:gd name="T44" fmla="*/ 256 w 454"/>
                <a:gd name="T45" fmla="*/ 164 h 493"/>
                <a:gd name="T46" fmla="*/ 120 w 454"/>
                <a:gd name="T47" fmla="*/ 314 h 493"/>
                <a:gd name="T48" fmla="*/ 75 w 454"/>
                <a:gd name="T49" fmla="*/ 367 h 493"/>
                <a:gd name="T50" fmla="*/ 31 w 454"/>
                <a:gd name="T51" fmla="*/ 420 h 493"/>
                <a:gd name="T52" fmla="*/ 31 w 454"/>
                <a:gd name="T53" fmla="*/ 420 h 493"/>
                <a:gd name="T54" fmla="*/ 32 w 454"/>
                <a:gd name="T55" fmla="*/ 420 h 493"/>
                <a:gd name="T56" fmla="*/ 6 w 454"/>
                <a:gd name="T57" fmla="*/ 468 h 493"/>
                <a:gd name="T58" fmla="*/ 3 w 454"/>
                <a:gd name="T59" fmla="*/ 479 h 493"/>
                <a:gd name="T60" fmla="*/ 2 w 454"/>
                <a:gd name="T61" fmla="*/ 492 h 493"/>
                <a:gd name="T62" fmla="*/ 3 w 454"/>
                <a:gd name="T63" fmla="*/ 493 h 493"/>
                <a:gd name="T64" fmla="*/ 25 w 454"/>
                <a:gd name="T65" fmla="*/ 479 h 493"/>
                <a:gd name="T66" fmla="*/ 67 w 454"/>
                <a:gd name="T67" fmla="*/ 452 h 493"/>
                <a:gd name="T68" fmla="*/ 67 w 454"/>
                <a:gd name="T69" fmla="*/ 453 h 493"/>
                <a:gd name="T70" fmla="*/ 152 w 454"/>
                <a:gd name="T71" fmla="*/ 367 h 493"/>
                <a:gd name="T72" fmla="*/ 289 w 454"/>
                <a:gd name="T73" fmla="*/ 217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4" h="493">
                  <a:moveTo>
                    <a:pt x="289" y="217"/>
                  </a:moveTo>
                  <a:cubicBezTo>
                    <a:pt x="325" y="178"/>
                    <a:pt x="360" y="138"/>
                    <a:pt x="397" y="99"/>
                  </a:cubicBezTo>
                  <a:cubicBezTo>
                    <a:pt x="398" y="98"/>
                    <a:pt x="414" y="80"/>
                    <a:pt x="414" y="81"/>
                  </a:cubicBezTo>
                  <a:cubicBezTo>
                    <a:pt x="414" y="81"/>
                    <a:pt x="414" y="81"/>
                    <a:pt x="414" y="80"/>
                  </a:cubicBezTo>
                  <a:cubicBezTo>
                    <a:pt x="417" y="77"/>
                    <a:pt x="420" y="74"/>
                    <a:pt x="422" y="70"/>
                  </a:cubicBezTo>
                  <a:cubicBezTo>
                    <a:pt x="423" y="69"/>
                    <a:pt x="434" y="55"/>
                    <a:pt x="435" y="55"/>
                  </a:cubicBezTo>
                  <a:cubicBezTo>
                    <a:pt x="435" y="55"/>
                    <a:pt x="435" y="54"/>
                    <a:pt x="435" y="53"/>
                  </a:cubicBezTo>
                  <a:cubicBezTo>
                    <a:pt x="435" y="52"/>
                    <a:pt x="434" y="51"/>
                    <a:pt x="434" y="50"/>
                  </a:cubicBezTo>
                  <a:cubicBezTo>
                    <a:pt x="440" y="45"/>
                    <a:pt x="446" y="38"/>
                    <a:pt x="450" y="31"/>
                  </a:cubicBezTo>
                  <a:cubicBezTo>
                    <a:pt x="453" y="28"/>
                    <a:pt x="454" y="24"/>
                    <a:pt x="453" y="20"/>
                  </a:cubicBezTo>
                  <a:cubicBezTo>
                    <a:pt x="452" y="18"/>
                    <a:pt x="450" y="17"/>
                    <a:pt x="448" y="15"/>
                  </a:cubicBezTo>
                  <a:cubicBezTo>
                    <a:pt x="445" y="13"/>
                    <a:pt x="442" y="10"/>
                    <a:pt x="438" y="7"/>
                  </a:cubicBezTo>
                  <a:cubicBezTo>
                    <a:pt x="433" y="4"/>
                    <a:pt x="428" y="0"/>
                    <a:pt x="421" y="0"/>
                  </a:cubicBezTo>
                  <a:cubicBezTo>
                    <a:pt x="416" y="0"/>
                    <a:pt x="412" y="4"/>
                    <a:pt x="408" y="7"/>
                  </a:cubicBezTo>
                  <a:cubicBezTo>
                    <a:pt x="404" y="11"/>
                    <a:pt x="398" y="15"/>
                    <a:pt x="396" y="20"/>
                  </a:cubicBezTo>
                  <a:cubicBezTo>
                    <a:pt x="387" y="19"/>
                    <a:pt x="383" y="25"/>
                    <a:pt x="378" y="31"/>
                  </a:cubicBezTo>
                  <a:cubicBezTo>
                    <a:pt x="376" y="33"/>
                    <a:pt x="371" y="41"/>
                    <a:pt x="368" y="46"/>
                  </a:cubicBezTo>
                  <a:cubicBezTo>
                    <a:pt x="367" y="46"/>
                    <a:pt x="366" y="47"/>
                    <a:pt x="366" y="47"/>
                  </a:cubicBezTo>
                  <a:cubicBezTo>
                    <a:pt x="365" y="48"/>
                    <a:pt x="364" y="48"/>
                    <a:pt x="364" y="49"/>
                  </a:cubicBezTo>
                  <a:cubicBezTo>
                    <a:pt x="353" y="59"/>
                    <a:pt x="342" y="70"/>
                    <a:pt x="332" y="80"/>
                  </a:cubicBezTo>
                  <a:cubicBezTo>
                    <a:pt x="326" y="86"/>
                    <a:pt x="321" y="91"/>
                    <a:pt x="316" y="97"/>
                  </a:cubicBezTo>
                  <a:cubicBezTo>
                    <a:pt x="306" y="108"/>
                    <a:pt x="296" y="119"/>
                    <a:pt x="286" y="130"/>
                  </a:cubicBezTo>
                  <a:cubicBezTo>
                    <a:pt x="276" y="141"/>
                    <a:pt x="266" y="153"/>
                    <a:pt x="256" y="164"/>
                  </a:cubicBezTo>
                  <a:cubicBezTo>
                    <a:pt x="212" y="216"/>
                    <a:pt x="169" y="268"/>
                    <a:pt x="120" y="314"/>
                  </a:cubicBezTo>
                  <a:cubicBezTo>
                    <a:pt x="105" y="332"/>
                    <a:pt x="90" y="349"/>
                    <a:pt x="75" y="367"/>
                  </a:cubicBezTo>
                  <a:cubicBezTo>
                    <a:pt x="60" y="384"/>
                    <a:pt x="46" y="402"/>
                    <a:pt x="31" y="420"/>
                  </a:cubicBezTo>
                  <a:cubicBezTo>
                    <a:pt x="31" y="420"/>
                    <a:pt x="31" y="420"/>
                    <a:pt x="31" y="420"/>
                  </a:cubicBezTo>
                  <a:cubicBezTo>
                    <a:pt x="31" y="420"/>
                    <a:pt x="31" y="420"/>
                    <a:pt x="32" y="420"/>
                  </a:cubicBezTo>
                  <a:cubicBezTo>
                    <a:pt x="19" y="430"/>
                    <a:pt x="12" y="452"/>
                    <a:pt x="6" y="468"/>
                  </a:cubicBezTo>
                  <a:cubicBezTo>
                    <a:pt x="5" y="472"/>
                    <a:pt x="4" y="476"/>
                    <a:pt x="3" y="479"/>
                  </a:cubicBezTo>
                  <a:cubicBezTo>
                    <a:pt x="1" y="483"/>
                    <a:pt x="0" y="489"/>
                    <a:pt x="2" y="492"/>
                  </a:cubicBezTo>
                  <a:cubicBezTo>
                    <a:pt x="3" y="492"/>
                    <a:pt x="3" y="492"/>
                    <a:pt x="3" y="493"/>
                  </a:cubicBezTo>
                  <a:cubicBezTo>
                    <a:pt x="10" y="488"/>
                    <a:pt x="17" y="484"/>
                    <a:pt x="25" y="479"/>
                  </a:cubicBezTo>
                  <a:cubicBezTo>
                    <a:pt x="39" y="471"/>
                    <a:pt x="54" y="463"/>
                    <a:pt x="67" y="452"/>
                  </a:cubicBezTo>
                  <a:cubicBezTo>
                    <a:pt x="67" y="452"/>
                    <a:pt x="67" y="453"/>
                    <a:pt x="67" y="453"/>
                  </a:cubicBezTo>
                  <a:cubicBezTo>
                    <a:pt x="98" y="427"/>
                    <a:pt x="124" y="396"/>
                    <a:pt x="152" y="367"/>
                  </a:cubicBezTo>
                  <a:cubicBezTo>
                    <a:pt x="198" y="317"/>
                    <a:pt x="243" y="267"/>
                    <a:pt x="289" y="217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45"/>
            <p:cNvSpPr/>
            <p:nvPr/>
          </p:nvSpPr>
          <p:spPr bwMode="auto">
            <a:xfrm>
              <a:off x="12760326" y="1058863"/>
              <a:ext cx="268288" cy="238125"/>
            </a:xfrm>
            <a:custGeom>
              <a:avLst/>
              <a:gdLst>
                <a:gd name="T0" fmla="*/ 22 w 63"/>
                <a:gd name="T1" fmla="*/ 5 h 56"/>
                <a:gd name="T2" fmla="*/ 36 w 63"/>
                <a:gd name="T3" fmla="*/ 1 h 56"/>
                <a:gd name="T4" fmla="*/ 51 w 63"/>
                <a:gd name="T5" fmla="*/ 12 h 56"/>
                <a:gd name="T6" fmla="*/ 59 w 63"/>
                <a:gd name="T7" fmla="*/ 22 h 56"/>
                <a:gd name="T8" fmla="*/ 62 w 63"/>
                <a:gd name="T9" fmla="*/ 28 h 56"/>
                <a:gd name="T10" fmla="*/ 57 w 63"/>
                <a:gd name="T11" fmla="*/ 38 h 56"/>
                <a:gd name="T12" fmla="*/ 32 w 63"/>
                <a:gd name="T13" fmla="*/ 56 h 56"/>
                <a:gd name="T14" fmla="*/ 6 w 63"/>
                <a:gd name="T15" fmla="*/ 25 h 56"/>
                <a:gd name="T16" fmla="*/ 22 w 63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56">
                  <a:moveTo>
                    <a:pt x="22" y="5"/>
                  </a:moveTo>
                  <a:cubicBezTo>
                    <a:pt x="26" y="2"/>
                    <a:pt x="31" y="0"/>
                    <a:pt x="36" y="1"/>
                  </a:cubicBezTo>
                  <a:cubicBezTo>
                    <a:pt x="42" y="2"/>
                    <a:pt x="47" y="7"/>
                    <a:pt x="51" y="12"/>
                  </a:cubicBezTo>
                  <a:cubicBezTo>
                    <a:pt x="53" y="15"/>
                    <a:pt x="56" y="19"/>
                    <a:pt x="59" y="22"/>
                  </a:cubicBezTo>
                  <a:cubicBezTo>
                    <a:pt x="60" y="24"/>
                    <a:pt x="62" y="26"/>
                    <a:pt x="62" y="28"/>
                  </a:cubicBezTo>
                  <a:cubicBezTo>
                    <a:pt x="63" y="32"/>
                    <a:pt x="60" y="35"/>
                    <a:pt x="57" y="38"/>
                  </a:cubicBezTo>
                  <a:cubicBezTo>
                    <a:pt x="50" y="45"/>
                    <a:pt x="42" y="51"/>
                    <a:pt x="32" y="56"/>
                  </a:cubicBezTo>
                  <a:cubicBezTo>
                    <a:pt x="34" y="55"/>
                    <a:pt x="8" y="28"/>
                    <a:pt x="6" y="25"/>
                  </a:cubicBezTo>
                  <a:cubicBezTo>
                    <a:pt x="0" y="15"/>
                    <a:pt x="13" y="10"/>
                    <a:pt x="22" y="5"/>
                  </a:cubicBezTo>
                  <a:close/>
                </a:path>
              </a:pathLst>
            </a:custGeom>
            <a:solidFill>
              <a:srgbClr val="F5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46"/>
            <p:cNvSpPr/>
            <p:nvPr/>
          </p:nvSpPr>
          <p:spPr bwMode="auto">
            <a:xfrm>
              <a:off x="10702926" y="2365375"/>
              <a:ext cx="357188" cy="347663"/>
            </a:xfrm>
            <a:custGeom>
              <a:avLst/>
              <a:gdLst>
                <a:gd name="T0" fmla="*/ 79 w 84"/>
                <a:gd name="T1" fmla="*/ 54 h 82"/>
                <a:gd name="T2" fmla="*/ 27 w 84"/>
                <a:gd name="T3" fmla="*/ 74 h 82"/>
                <a:gd name="T4" fmla="*/ 3 w 84"/>
                <a:gd name="T5" fmla="*/ 82 h 82"/>
                <a:gd name="T6" fmla="*/ 3 w 84"/>
                <a:gd name="T7" fmla="*/ 81 h 82"/>
                <a:gd name="T8" fmla="*/ 6 w 84"/>
                <a:gd name="T9" fmla="*/ 68 h 82"/>
                <a:gd name="T10" fmla="*/ 12 w 84"/>
                <a:gd name="T11" fmla="*/ 58 h 82"/>
                <a:gd name="T12" fmla="*/ 72 w 84"/>
                <a:gd name="T13" fmla="*/ 21 h 82"/>
                <a:gd name="T14" fmla="*/ 84 w 84"/>
                <a:gd name="T15" fmla="*/ 48 h 82"/>
                <a:gd name="T16" fmla="*/ 82 w 84"/>
                <a:gd name="T17" fmla="*/ 52 h 82"/>
                <a:gd name="T18" fmla="*/ 79 w 84"/>
                <a:gd name="T19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2">
                  <a:moveTo>
                    <a:pt x="79" y="54"/>
                  </a:moveTo>
                  <a:cubicBezTo>
                    <a:pt x="63" y="64"/>
                    <a:pt x="45" y="68"/>
                    <a:pt x="27" y="74"/>
                  </a:cubicBezTo>
                  <a:cubicBezTo>
                    <a:pt x="19" y="76"/>
                    <a:pt x="11" y="79"/>
                    <a:pt x="3" y="82"/>
                  </a:cubicBezTo>
                  <a:cubicBezTo>
                    <a:pt x="3" y="82"/>
                    <a:pt x="3" y="81"/>
                    <a:pt x="3" y="81"/>
                  </a:cubicBezTo>
                  <a:cubicBezTo>
                    <a:pt x="0" y="77"/>
                    <a:pt x="3" y="72"/>
                    <a:pt x="6" y="68"/>
                  </a:cubicBezTo>
                  <a:cubicBezTo>
                    <a:pt x="7" y="66"/>
                    <a:pt x="10" y="62"/>
                    <a:pt x="12" y="58"/>
                  </a:cubicBezTo>
                  <a:cubicBezTo>
                    <a:pt x="26" y="36"/>
                    <a:pt x="48" y="0"/>
                    <a:pt x="72" y="21"/>
                  </a:cubicBezTo>
                  <a:cubicBezTo>
                    <a:pt x="80" y="27"/>
                    <a:pt x="84" y="38"/>
                    <a:pt x="84" y="48"/>
                  </a:cubicBezTo>
                  <a:cubicBezTo>
                    <a:pt x="83" y="50"/>
                    <a:pt x="83" y="51"/>
                    <a:pt x="82" y="52"/>
                  </a:cubicBezTo>
                  <a:cubicBezTo>
                    <a:pt x="82" y="53"/>
                    <a:pt x="81" y="54"/>
                    <a:pt x="79" y="54"/>
                  </a:cubicBezTo>
                  <a:close/>
                </a:path>
              </a:pathLst>
            </a:custGeom>
            <a:solidFill>
              <a:srgbClr val="EDD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47"/>
            <p:cNvSpPr/>
            <p:nvPr/>
          </p:nvSpPr>
          <p:spPr bwMode="auto">
            <a:xfrm>
              <a:off x="10902951" y="1203325"/>
              <a:ext cx="1905000" cy="1403350"/>
            </a:xfrm>
            <a:custGeom>
              <a:avLst/>
              <a:gdLst>
                <a:gd name="T0" fmla="*/ 408 w 448"/>
                <a:gd name="T1" fmla="*/ 1 h 330"/>
                <a:gd name="T2" fmla="*/ 413 w 448"/>
                <a:gd name="T3" fmla="*/ 0 h 330"/>
                <a:gd name="T4" fmla="*/ 419 w 448"/>
                <a:gd name="T5" fmla="*/ 5 h 330"/>
                <a:gd name="T6" fmla="*/ 448 w 448"/>
                <a:gd name="T7" fmla="*/ 44 h 330"/>
                <a:gd name="T8" fmla="*/ 427 w 448"/>
                <a:gd name="T9" fmla="*/ 58 h 330"/>
                <a:gd name="T10" fmla="*/ 296 w 448"/>
                <a:gd name="T11" fmla="*/ 149 h 330"/>
                <a:gd name="T12" fmla="*/ 129 w 448"/>
                <a:gd name="T13" fmla="*/ 265 h 330"/>
                <a:gd name="T14" fmla="*/ 27 w 448"/>
                <a:gd name="T15" fmla="*/ 330 h 330"/>
                <a:gd name="T16" fmla="*/ 26 w 448"/>
                <a:gd name="T17" fmla="*/ 314 h 330"/>
                <a:gd name="T18" fmla="*/ 15 w 448"/>
                <a:gd name="T19" fmla="*/ 309 h 330"/>
                <a:gd name="T20" fmla="*/ 19 w 448"/>
                <a:gd name="T21" fmla="*/ 302 h 330"/>
                <a:gd name="T22" fmla="*/ 17 w 448"/>
                <a:gd name="T23" fmla="*/ 294 h 330"/>
                <a:gd name="T24" fmla="*/ 0 w 448"/>
                <a:gd name="T25" fmla="*/ 290 h 330"/>
                <a:gd name="T26" fmla="*/ 110 w 448"/>
                <a:gd name="T27" fmla="*/ 207 h 330"/>
                <a:gd name="T28" fmla="*/ 406 w 448"/>
                <a:gd name="T29" fmla="*/ 2 h 330"/>
                <a:gd name="T30" fmla="*/ 408 w 448"/>
                <a:gd name="T31" fmla="*/ 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" h="330">
                  <a:moveTo>
                    <a:pt x="408" y="1"/>
                  </a:moveTo>
                  <a:cubicBezTo>
                    <a:pt x="410" y="0"/>
                    <a:pt x="411" y="0"/>
                    <a:pt x="413" y="0"/>
                  </a:cubicBezTo>
                  <a:cubicBezTo>
                    <a:pt x="415" y="0"/>
                    <a:pt x="417" y="3"/>
                    <a:pt x="419" y="5"/>
                  </a:cubicBezTo>
                  <a:cubicBezTo>
                    <a:pt x="428" y="18"/>
                    <a:pt x="439" y="32"/>
                    <a:pt x="448" y="44"/>
                  </a:cubicBezTo>
                  <a:cubicBezTo>
                    <a:pt x="448" y="43"/>
                    <a:pt x="428" y="57"/>
                    <a:pt x="427" y="58"/>
                  </a:cubicBezTo>
                  <a:cubicBezTo>
                    <a:pt x="383" y="88"/>
                    <a:pt x="339" y="119"/>
                    <a:pt x="296" y="149"/>
                  </a:cubicBezTo>
                  <a:cubicBezTo>
                    <a:pt x="240" y="188"/>
                    <a:pt x="185" y="227"/>
                    <a:pt x="129" y="265"/>
                  </a:cubicBezTo>
                  <a:cubicBezTo>
                    <a:pt x="96" y="287"/>
                    <a:pt x="63" y="312"/>
                    <a:pt x="27" y="330"/>
                  </a:cubicBezTo>
                  <a:cubicBezTo>
                    <a:pt x="28" y="324"/>
                    <a:pt x="30" y="319"/>
                    <a:pt x="26" y="314"/>
                  </a:cubicBezTo>
                  <a:cubicBezTo>
                    <a:pt x="24" y="310"/>
                    <a:pt x="19" y="308"/>
                    <a:pt x="15" y="309"/>
                  </a:cubicBezTo>
                  <a:cubicBezTo>
                    <a:pt x="16" y="306"/>
                    <a:pt x="18" y="304"/>
                    <a:pt x="19" y="302"/>
                  </a:cubicBezTo>
                  <a:cubicBezTo>
                    <a:pt x="19" y="299"/>
                    <a:pt x="19" y="296"/>
                    <a:pt x="17" y="294"/>
                  </a:cubicBezTo>
                  <a:cubicBezTo>
                    <a:pt x="13" y="290"/>
                    <a:pt x="5" y="293"/>
                    <a:pt x="0" y="290"/>
                  </a:cubicBezTo>
                  <a:cubicBezTo>
                    <a:pt x="36" y="262"/>
                    <a:pt x="72" y="234"/>
                    <a:pt x="110" y="207"/>
                  </a:cubicBezTo>
                  <a:cubicBezTo>
                    <a:pt x="213" y="146"/>
                    <a:pt x="302" y="62"/>
                    <a:pt x="406" y="2"/>
                  </a:cubicBezTo>
                  <a:cubicBezTo>
                    <a:pt x="407" y="1"/>
                    <a:pt x="408" y="1"/>
                    <a:pt x="408" y="1"/>
                  </a:cubicBezTo>
                  <a:close/>
                </a:path>
              </a:pathLst>
            </a:custGeom>
            <a:solidFill>
              <a:srgbClr val="E0D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48"/>
            <p:cNvSpPr/>
            <p:nvPr/>
          </p:nvSpPr>
          <p:spPr bwMode="auto">
            <a:xfrm>
              <a:off x="10902951" y="1203325"/>
              <a:ext cx="1839913" cy="1246188"/>
            </a:xfrm>
            <a:custGeom>
              <a:avLst/>
              <a:gdLst>
                <a:gd name="T0" fmla="*/ 116 w 433"/>
                <a:gd name="T1" fmla="*/ 218 h 293"/>
                <a:gd name="T2" fmla="*/ 270 w 433"/>
                <a:gd name="T3" fmla="*/ 111 h 293"/>
                <a:gd name="T4" fmla="*/ 346 w 433"/>
                <a:gd name="T5" fmla="*/ 55 h 293"/>
                <a:gd name="T6" fmla="*/ 393 w 433"/>
                <a:gd name="T7" fmla="*/ 27 h 293"/>
                <a:gd name="T8" fmla="*/ 413 w 433"/>
                <a:gd name="T9" fmla="*/ 0 h 293"/>
                <a:gd name="T10" fmla="*/ 408 w 433"/>
                <a:gd name="T11" fmla="*/ 1 h 293"/>
                <a:gd name="T12" fmla="*/ 406 w 433"/>
                <a:gd name="T13" fmla="*/ 2 h 293"/>
                <a:gd name="T14" fmla="*/ 110 w 433"/>
                <a:gd name="T15" fmla="*/ 207 h 293"/>
                <a:gd name="T16" fmla="*/ 0 w 433"/>
                <a:gd name="T17" fmla="*/ 290 h 293"/>
                <a:gd name="T18" fmla="*/ 16 w 433"/>
                <a:gd name="T19" fmla="*/ 293 h 293"/>
                <a:gd name="T20" fmla="*/ 116 w 433"/>
                <a:gd name="T21" fmla="*/ 21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3" h="293">
                  <a:moveTo>
                    <a:pt x="116" y="218"/>
                  </a:moveTo>
                  <a:cubicBezTo>
                    <a:pt x="167" y="182"/>
                    <a:pt x="220" y="148"/>
                    <a:pt x="270" y="111"/>
                  </a:cubicBezTo>
                  <a:cubicBezTo>
                    <a:pt x="295" y="92"/>
                    <a:pt x="320" y="73"/>
                    <a:pt x="346" y="55"/>
                  </a:cubicBezTo>
                  <a:cubicBezTo>
                    <a:pt x="361" y="45"/>
                    <a:pt x="378" y="37"/>
                    <a:pt x="393" y="27"/>
                  </a:cubicBezTo>
                  <a:cubicBezTo>
                    <a:pt x="398" y="24"/>
                    <a:pt x="433" y="4"/>
                    <a:pt x="413" y="0"/>
                  </a:cubicBezTo>
                  <a:cubicBezTo>
                    <a:pt x="411" y="0"/>
                    <a:pt x="410" y="0"/>
                    <a:pt x="408" y="1"/>
                  </a:cubicBezTo>
                  <a:cubicBezTo>
                    <a:pt x="408" y="1"/>
                    <a:pt x="407" y="1"/>
                    <a:pt x="406" y="2"/>
                  </a:cubicBezTo>
                  <a:cubicBezTo>
                    <a:pt x="302" y="62"/>
                    <a:pt x="213" y="146"/>
                    <a:pt x="110" y="207"/>
                  </a:cubicBezTo>
                  <a:cubicBezTo>
                    <a:pt x="72" y="234"/>
                    <a:pt x="36" y="262"/>
                    <a:pt x="0" y="290"/>
                  </a:cubicBezTo>
                  <a:cubicBezTo>
                    <a:pt x="4" y="293"/>
                    <a:pt x="11" y="290"/>
                    <a:pt x="16" y="293"/>
                  </a:cubicBezTo>
                  <a:cubicBezTo>
                    <a:pt x="49" y="267"/>
                    <a:pt x="82" y="242"/>
                    <a:pt x="116" y="218"/>
                  </a:cubicBezTo>
                  <a:close/>
                </a:path>
              </a:pathLst>
            </a:custGeom>
            <a:solidFill>
              <a:srgbClr val="CFC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49"/>
            <p:cNvSpPr/>
            <p:nvPr/>
          </p:nvSpPr>
          <p:spPr bwMode="auto">
            <a:xfrm>
              <a:off x="10702926" y="2611438"/>
              <a:ext cx="114300" cy="101600"/>
            </a:xfrm>
            <a:custGeom>
              <a:avLst/>
              <a:gdLst>
                <a:gd name="T0" fmla="*/ 27 w 27"/>
                <a:gd name="T1" fmla="*/ 16 h 24"/>
                <a:gd name="T2" fmla="*/ 3 w 27"/>
                <a:gd name="T3" fmla="*/ 24 h 24"/>
                <a:gd name="T4" fmla="*/ 3 w 27"/>
                <a:gd name="T5" fmla="*/ 23 h 24"/>
                <a:gd name="T6" fmla="*/ 6 w 27"/>
                <a:gd name="T7" fmla="*/ 10 h 24"/>
                <a:gd name="T8" fmla="*/ 12 w 27"/>
                <a:gd name="T9" fmla="*/ 0 h 24"/>
                <a:gd name="T10" fmla="*/ 20 w 27"/>
                <a:gd name="T11" fmla="*/ 7 h 24"/>
                <a:gd name="T12" fmla="*/ 27 w 27"/>
                <a:gd name="T13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4">
                  <a:moveTo>
                    <a:pt x="27" y="16"/>
                  </a:moveTo>
                  <a:cubicBezTo>
                    <a:pt x="19" y="18"/>
                    <a:pt x="11" y="21"/>
                    <a:pt x="3" y="24"/>
                  </a:cubicBezTo>
                  <a:cubicBezTo>
                    <a:pt x="3" y="24"/>
                    <a:pt x="3" y="23"/>
                    <a:pt x="3" y="23"/>
                  </a:cubicBezTo>
                  <a:cubicBezTo>
                    <a:pt x="0" y="19"/>
                    <a:pt x="3" y="14"/>
                    <a:pt x="6" y="10"/>
                  </a:cubicBezTo>
                  <a:cubicBezTo>
                    <a:pt x="7" y="8"/>
                    <a:pt x="10" y="4"/>
                    <a:pt x="12" y="0"/>
                  </a:cubicBezTo>
                  <a:cubicBezTo>
                    <a:pt x="15" y="2"/>
                    <a:pt x="18" y="4"/>
                    <a:pt x="20" y="7"/>
                  </a:cubicBezTo>
                  <a:cubicBezTo>
                    <a:pt x="23" y="9"/>
                    <a:pt x="25" y="12"/>
                    <a:pt x="27" y="16"/>
                  </a:cubicBezTo>
                  <a:close/>
                </a:path>
              </a:pathLst>
            </a:custGeom>
            <a:solidFill>
              <a:srgbClr val="B5A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50"/>
            <p:cNvSpPr/>
            <p:nvPr/>
          </p:nvSpPr>
          <p:spPr bwMode="auto">
            <a:xfrm>
              <a:off x="12623801" y="1109663"/>
              <a:ext cx="298450" cy="298450"/>
            </a:xfrm>
            <a:custGeom>
              <a:avLst/>
              <a:gdLst>
                <a:gd name="T0" fmla="*/ 40 w 70"/>
                <a:gd name="T1" fmla="*/ 68 h 70"/>
                <a:gd name="T2" fmla="*/ 31 w 70"/>
                <a:gd name="T3" fmla="*/ 70 h 70"/>
                <a:gd name="T4" fmla="*/ 20 w 70"/>
                <a:gd name="T5" fmla="*/ 43 h 70"/>
                <a:gd name="T6" fmla="*/ 0 w 70"/>
                <a:gd name="T7" fmla="*/ 26 h 70"/>
                <a:gd name="T8" fmla="*/ 18 w 70"/>
                <a:gd name="T9" fmla="*/ 10 h 70"/>
                <a:gd name="T10" fmla="*/ 39 w 70"/>
                <a:gd name="T11" fmla="*/ 3 h 70"/>
                <a:gd name="T12" fmla="*/ 41 w 70"/>
                <a:gd name="T13" fmla="*/ 4 h 70"/>
                <a:gd name="T14" fmla="*/ 50 w 70"/>
                <a:gd name="T15" fmla="*/ 11 h 70"/>
                <a:gd name="T16" fmla="*/ 64 w 70"/>
                <a:gd name="T17" fmla="*/ 26 h 70"/>
                <a:gd name="T18" fmla="*/ 69 w 70"/>
                <a:gd name="T19" fmla="*/ 44 h 70"/>
                <a:gd name="T20" fmla="*/ 69 w 70"/>
                <a:gd name="T21" fmla="*/ 46 h 70"/>
                <a:gd name="T22" fmla="*/ 53 w 70"/>
                <a:gd name="T23" fmla="*/ 57 h 70"/>
                <a:gd name="T24" fmla="*/ 40 w 70"/>
                <a:gd name="T25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70">
                  <a:moveTo>
                    <a:pt x="40" y="68"/>
                  </a:moveTo>
                  <a:cubicBezTo>
                    <a:pt x="37" y="69"/>
                    <a:pt x="34" y="70"/>
                    <a:pt x="31" y="70"/>
                  </a:cubicBezTo>
                  <a:cubicBezTo>
                    <a:pt x="30" y="60"/>
                    <a:pt x="25" y="51"/>
                    <a:pt x="20" y="43"/>
                  </a:cubicBezTo>
                  <a:cubicBezTo>
                    <a:pt x="15" y="35"/>
                    <a:pt x="9" y="27"/>
                    <a:pt x="0" y="26"/>
                  </a:cubicBezTo>
                  <a:cubicBezTo>
                    <a:pt x="2" y="26"/>
                    <a:pt x="16" y="12"/>
                    <a:pt x="18" y="10"/>
                  </a:cubicBezTo>
                  <a:cubicBezTo>
                    <a:pt x="25" y="5"/>
                    <a:pt x="30" y="0"/>
                    <a:pt x="39" y="3"/>
                  </a:cubicBezTo>
                  <a:cubicBezTo>
                    <a:pt x="40" y="3"/>
                    <a:pt x="40" y="4"/>
                    <a:pt x="41" y="4"/>
                  </a:cubicBezTo>
                  <a:cubicBezTo>
                    <a:pt x="44" y="5"/>
                    <a:pt x="47" y="8"/>
                    <a:pt x="50" y="11"/>
                  </a:cubicBezTo>
                  <a:cubicBezTo>
                    <a:pt x="55" y="16"/>
                    <a:pt x="60" y="20"/>
                    <a:pt x="64" y="26"/>
                  </a:cubicBezTo>
                  <a:cubicBezTo>
                    <a:pt x="68" y="31"/>
                    <a:pt x="70" y="38"/>
                    <a:pt x="69" y="44"/>
                  </a:cubicBezTo>
                  <a:cubicBezTo>
                    <a:pt x="69" y="45"/>
                    <a:pt x="69" y="45"/>
                    <a:pt x="69" y="46"/>
                  </a:cubicBezTo>
                  <a:cubicBezTo>
                    <a:pt x="68" y="45"/>
                    <a:pt x="55" y="56"/>
                    <a:pt x="53" y="57"/>
                  </a:cubicBezTo>
                  <a:cubicBezTo>
                    <a:pt x="49" y="61"/>
                    <a:pt x="45" y="65"/>
                    <a:pt x="40" y="68"/>
                  </a:cubicBezTo>
                  <a:close/>
                </a:path>
              </a:pathLst>
            </a:custGeom>
            <a:solidFill>
              <a:srgbClr val="D4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51"/>
            <p:cNvSpPr/>
            <p:nvPr/>
          </p:nvSpPr>
          <p:spPr bwMode="auto">
            <a:xfrm>
              <a:off x="12623801" y="1109663"/>
              <a:ext cx="174625" cy="298450"/>
            </a:xfrm>
            <a:custGeom>
              <a:avLst/>
              <a:gdLst>
                <a:gd name="T0" fmla="*/ 40 w 41"/>
                <a:gd name="T1" fmla="*/ 68 h 70"/>
                <a:gd name="T2" fmla="*/ 31 w 41"/>
                <a:gd name="T3" fmla="*/ 70 h 70"/>
                <a:gd name="T4" fmla="*/ 20 w 41"/>
                <a:gd name="T5" fmla="*/ 43 h 70"/>
                <a:gd name="T6" fmla="*/ 0 w 41"/>
                <a:gd name="T7" fmla="*/ 26 h 70"/>
                <a:gd name="T8" fmla="*/ 18 w 41"/>
                <a:gd name="T9" fmla="*/ 10 h 70"/>
                <a:gd name="T10" fmla="*/ 39 w 41"/>
                <a:gd name="T11" fmla="*/ 3 h 70"/>
                <a:gd name="T12" fmla="*/ 41 w 41"/>
                <a:gd name="T13" fmla="*/ 4 h 70"/>
                <a:gd name="T14" fmla="*/ 40 w 41"/>
                <a:gd name="T15" fmla="*/ 6 h 70"/>
                <a:gd name="T16" fmla="*/ 22 w 41"/>
                <a:gd name="T17" fmla="*/ 24 h 70"/>
                <a:gd name="T18" fmla="*/ 23 w 41"/>
                <a:gd name="T19" fmla="*/ 27 h 70"/>
                <a:gd name="T20" fmla="*/ 37 w 41"/>
                <a:gd name="T21" fmla="*/ 54 h 70"/>
                <a:gd name="T22" fmla="*/ 40 w 41"/>
                <a:gd name="T23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0">
                  <a:moveTo>
                    <a:pt x="40" y="68"/>
                  </a:moveTo>
                  <a:cubicBezTo>
                    <a:pt x="37" y="69"/>
                    <a:pt x="34" y="70"/>
                    <a:pt x="31" y="70"/>
                  </a:cubicBezTo>
                  <a:cubicBezTo>
                    <a:pt x="30" y="60"/>
                    <a:pt x="25" y="51"/>
                    <a:pt x="20" y="43"/>
                  </a:cubicBezTo>
                  <a:cubicBezTo>
                    <a:pt x="15" y="35"/>
                    <a:pt x="9" y="27"/>
                    <a:pt x="0" y="26"/>
                  </a:cubicBezTo>
                  <a:cubicBezTo>
                    <a:pt x="2" y="26"/>
                    <a:pt x="16" y="12"/>
                    <a:pt x="18" y="10"/>
                  </a:cubicBezTo>
                  <a:cubicBezTo>
                    <a:pt x="25" y="5"/>
                    <a:pt x="30" y="0"/>
                    <a:pt x="39" y="3"/>
                  </a:cubicBezTo>
                  <a:cubicBezTo>
                    <a:pt x="40" y="3"/>
                    <a:pt x="40" y="4"/>
                    <a:pt x="41" y="4"/>
                  </a:cubicBezTo>
                  <a:cubicBezTo>
                    <a:pt x="41" y="4"/>
                    <a:pt x="40" y="5"/>
                    <a:pt x="40" y="6"/>
                  </a:cubicBezTo>
                  <a:cubicBezTo>
                    <a:pt x="38" y="13"/>
                    <a:pt x="24" y="16"/>
                    <a:pt x="22" y="24"/>
                  </a:cubicBezTo>
                  <a:cubicBezTo>
                    <a:pt x="22" y="25"/>
                    <a:pt x="22" y="26"/>
                    <a:pt x="23" y="27"/>
                  </a:cubicBezTo>
                  <a:cubicBezTo>
                    <a:pt x="28" y="36"/>
                    <a:pt x="32" y="45"/>
                    <a:pt x="37" y="54"/>
                  </a:cubicBezTo>
                  <a:cubicBezTo>
                    <a:pt x="39" y="58"/>
                    <a:pt x="41" y="63"/>
                    <a:pt x="40" y="68"/>
                  </a:cubicBezTo>
                  <a:close/>
                </a:path>
              </a:pathLst>
            </a:custGeom>
            <a:solidFill>
              <a:srgbClr val="ABA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52"/>
            <p:cNvSpPr/>
            <p:nvPr/>
          </p:nvSpPr>
          <p:spPr bwMode="auto">
            <a:xfrm>
              <a:off x="12790488" y="752475"/>
              <a:ext cx="258763" cy="233363"/>
            </a:xfrm>
            <a:custGeom>
              <a:avLst/>
              <a:gdLst>
                <a:gd name="T0" fmla="*/ 22 w 61"/>
                <a:gd name="T1" fmla="*/ 4 h 55"/>
                <a:gd name="T2" fmla="*/ 36 w 61"/>
                <a:gd name="T3" fmla="*/ 1 h 55"/>
                <a:gd name="T4" fmla="*/ 50 w 61"/>
                <a:gd name="T5" fmla="*/ 13 h 55"/>
                <a:gd name="T6" fmla="*/ 57 w 61"/>
                <a:gd name="T7" fmla="*/ 24 h 55"/>
                <a:gd name="T8" fmla="*/ 60 w 61"/>
                <a:gd name="T9" fmla="*/ 30 h 55"/>
                <a:gd name="T10" fmla="*/ 55 w 61"/>
                <a:gd name="T11" fmla="*/ 39 h 55"/>
                <a:gd name="T12" fmla="*/ 28 w 61"/>
                <a:gd name="T13" fmla="*/ 55 h 55"/>
                <a:gd name="T14" fmla="*/ 4 w 61"/>
                <a:gd name="T15" fmla="*/ 22 h 55"/>
                <a:gd name="T16" fmla="*/ 22 w 61"/>
                <a:gd name="T17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55">
                  <a:moveTo>
                    <a:pt x="22" y="4"/>
                  </a:moveTo>
                  <a:cubicBezTo>
                    <a:pt x="26" y="2"/>
                    <a:pt x="31" y="0"/>
                    <a:pt x="36" y="1"/>
                  </a:cubicBezTo>
                  <a:cubicBezTo>
                    <a:pt x="42" y="2"/>
                    <a:pt x="46" y="8"/>
                    <a:pt x="50" y="13"/>
                  </a:cubicBezTo>
                  <a:cubicBezTo>
                    <a:pt x="52" y="17"/>
                    <a:pt x="55" y="20"/>
                    <a:pt x="57" y="24"/>
                  </a:cubicBezTo>
                  <a:cubicBezTo>
                    <a:pt x="59" y="26"/>
                    <a:pt x="60" y="28"/>
                    <a:pt x="60" y="30"/>
                  </a:cubicBezTo>
                  <a:cubicBezTo>
                    <a:pt x="61" y="34"/>
                    <a:pt x="58" y="37"/>
                    <a:pt x="55" y="39"/>
                  </a:cubicBezTo>
                  <a:cubicBezTo>
                    <a:pt x="47" y="46"/>
                    <a:pt x="38" y="51"/>
                    <a:pt x="28" y="55"/>
                  </a:cubicBezTo>
                  <a:cubicBezTo>
                    <a:pt x="29" y="55"/>
                    <a:pt x="6" y="25"/>
                    <a:pt x="4" y="22"/>
                  </a:cubicBezTo>
                  <a:cubicBezTo>
                    <a:pt x="0" y="12"/>
                    <a:pt x="12" y="8"/>
                    <a:pt x="22" y="4"/>
                  </a:cubicBezTo>
                  <a:close/>
                </a:path>
              </a:pathLst>
            </a:custGeom>
            <a:solidFill>
              <a:srgbClr val="F599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53"/>
            <p:cNvSpPr/>
            <p:nvPr/>
          </p:nvSpPr>
          <p:spPr bwMode="auto">
            <a:xfrm>
              <a:off x="10609263" y="1887538"/>
              <a:ext cx="369888" cy="331788"/>
            </a:xfrm>
            <a:custGeom>
              <a:avLst/>
              <a:gdLst>
                <a:gd name="T0" fmla="*/ 81 w 87"/>
                <a:gd name="T1" fmla="*/ 57 h 78"/>
                <a:gd name="T2" fmla="*/ 27 w 87"/>
                <a:gd name="T3" fmla="*/ 72 h 78"/>
                <a:gd name="T4" fmla="*/ 2 w 87"/>
                <a:gd name="T5" fmla="*/ 78 h 78"/>
                <a:gd name="T6" fmla="*/ 2 w 87"/>
                <a:gd name="T7" fmla="*/ 78 h 78"/>
                <a:gd name="T8" fmla="*/ 6 w 87"/>
                <a:gd name="T9" fmla="*/ 65 h 78"/>
                <a:gd name="T10" fmla="*/ 13 w 87"/>
                <a:gd name="T11" fmla="*/ 56 h 78"/>
                <a:gd name="T12" fmla="*/ 77 w 87"/>
                <a:gd name="T13" fmla="*/ 23 h 78"/>
                <a:gd name="T14" fmla="*/ 85 w 87"/>
                <a:gd name="T15" fmla="*/ 51 h 78"/>
                <a:gd name="T16" fmla="*/ 84 w 87"/>
                <a:gd name="T17" fmla="*/ 55 h 78"/>
                <a:gd name="T18" fmla="*/ 81 w 87"/>
                <a:gd name="T19" fmla="*/ 5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78">
                  <a:moveTo>
                    <a:pt x="81" y="57"/>
                  </a:moveTo>
                  <a:cubicBezTo>
                    <a:pt x="63" y="65"/>
                    <a:pt x="45" y="68"/>
                    <a:pt x="27" y="72"/>
                  </a:cubicBezTo>
                  <a:cubicBezTo>
                    <a:pt x="19" y="74"/>
                    <a:pt x="11" y="76"/>
                    <a:pt x="2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0" y="74"/>
                    <a:pt x="3" y="69"/>
                    <a:pt x="6" y="65"/>
                  </a:cubicBezTo>
                  <a:cubicBezTo>
                    <a:pt x="8" y="62"/>
                    <a:pt x="11" y="59"/>
                    <a:pt x="13" y="56"/>
                  </a:cubicBezTo>
                  <a:cubicBezTo>
                    <a:pt x="29" y="34"/>
                    <a:pt x="54" y="0"/>
                    <a:pt x="77" y="23"/>
                  </a:cubicBezTo>
                  <a:cubicBezTo>
                    <a:pt x="84" y="30"/>
                    <a:pt x="87" y="41"/>
                    <a:pt x="85" y="51"/>
                  </a:cubicBezTo>
                  <a:cubicBezTo>
                    <a:pt x="85" y="53"/>
                    <a:pt x="85" y="54"/>
                    <a:pt x="84" y="55"/>
                  </a:cubicBezTo>
                  <a:cubicBezTo>
                    <a:pt x="83" y="56"/>
                    <a:pt x="82" y="57"/>
                    <a:pt x="81" y="57"/>
                  </a:cubicBezTo>
                  <a:close/>
                </a:path>
              </a:pathLst>
            </a:custGeom>
            <a:solidFill>
              <a:srgbClr val="EDE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54"/>
            <p:cNvSpPr/>
            <p:nvPr/>
          </p:nvSpPr>
          <p:spPr bwMode="auto">
            <a:xfrm>
              <a:off x="10826751" y="871538"/>
              <a:ext cx="1984375" cy="1271588"/>
            </a:xfrm>
            <a:custGeom>
              <a:avLst/>
              <a:gdLst>
                <a:gd name="T0" fmla="*/ 431 w 467"/>
                <a:gd name="T1" fmla="*/ 1 h 299"/>
                <a:gd name="T2" fmla="*/ 436 w 467"/>
                <a:gd name="T3" fmla="*/ 1 h 299"/>
                <a:gd name="T4" fmla="*/ 441 w 467"/>
                <a:gd name="T5" fmla="*/ 6 h 299"/>
                <a:gd name="T6" fmla="*/ 467 w 467"/>
                <a:gd name="T7" fmla="*/ 48 h 299"/>
                <a:gd name="T8" fmla="*/ 445 w 467"/>
                <a:gd name="T9" fmla="*/ 60 h 299"/>
                <a:gd name="T10" fmla="*/ 307 w 467"/>
                <a:gd name="T11" fmla="*/ 140 h 299"/>
                <a:gd name="T12" fmla="*/ 131 w 467"/>
                <a:gd name="T13" fmla="*/ 242 h 299"/>
                <a:gd name="T14" fmla="*/ 25 w 467"/>
                <a:gd name="T15" fmla="*/ 299 h 299"/>
                <a:gd name="T16" fmla="*/ 25 w 467"/>
                <a:gd name="T17" fmla="*/ 282 h 299"/>
                <a:gd name="T18" fmla="*/ 14 w 467"/>
                <a:gd name="T19" fmla="*/ 276 h 299"/>
                <a:gd name="T20" fmla="*/ 18 w 467"/>
                <a:gd name="T21" fmla="*/ 269 h 299"/>
                <a:gd name="T22" fmla="*/ 17 w 467"/>
                <a:gd name="T23" fmla="*/ 262 h 299"/>
                <a:gd name="T24" fmla="*/ 0 w 467"/>
                <a:gd name="T25" fmla="*/ 256 h 299"/>
                <a:gd name="T26" fmla="*/ 117 w 467"/>
                <a:gd name="T27" fmla="*/ 183 h 299"/>
                <a:gd name="T28" fmla="*/ 429 w 467"/>
                <a:gd name="T29" fmla="*/ 2 h 299"/>
                <a:gd name="T30" fmla="*/ 431 w 467"/>
                <a:gd name="T31" fmla="*/ 1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299">
                  <a:moveTo>
                    <a:pt x="431" y="1"/>
                  </a:moveTo>
                  <a:cubicBezTo>
                    <a:pt x="433" y="1"/>
                    <a:pt x="434" y="0"/>
                    <a:pt x="436" y="1"/>
                  </a:cubicBezTo>
                  <a:cubicBezTo>
                    <a:pt x="438" y="1"/>
                    <a:pt x="440" y="4"/>
                    <a:pt x="441" y="6"/>
                  </a:cubicBezTo>
                  <a:cubicBezTo>
                    <a:pt x="450" y="20"/>
                    <a:pt x="459" y="35"/>
                    <a:pt x="467" y="48"/>
                  </a:cubicBezTo>
                  <a:cubicBezTo>
                    <a:pt x="467" y="47"/>
                    <a:pt x="446" y="59"/>
                    <a:pt x="445" y="60"/>
                  </a:cubicBezTo>
                  <a:cubicBezTo>
                    <a:pt x="399" y="86"/>
                    <a:pt x="353" y="113"/>
                    <a:pt x="307" y="140"/>
                  </a:cubicBezTo>
                  <a:cubicBezTo>
                    <a:pt x="248" y="174"/>
                    <a:pt x="190" y="208"/>
                    <a:pt x="131" y="242"/>
                  </a:cubicBezTo>
                  <a:cubicBezTo>
                    <a:pt x="96" y="261"/>
                    <a:pt x="61" y="283"/>
                    <a:pt x="25" y="299"/>
                  </a:cubicBezTo>
                  <a:cubicBezTo>
                    <a:pt x="25" y="293"/>
                    <a:pt x="28" y="288"/>
                    <a:pt x="25" y="282"/>
                  </a:cubicBezTo>
                  <a:cubicBezTo>
                    <a:pt x="22" y="278"/>
                    <a:pt x="18" y="276"/>
                    <a:pt x="14" y="276"/>
                  </a:cubicBezTo>
                  <a:cubicBezTo>
                    <a:pt x="15" y="274"/>
                    <a:pt x="17" y="272"/>
                    <a:pt x="18" y="269"/>
                  </a:cubicBezTo>
                  <a:cubicBezTo>
                    <a:pt x="19" y="267"/>
                    <a:pt x="19" y="264"/>
                    <a:pt x="17" y="262"/>
                  </a:cubicBezTo>
                  <a:cubicBezTo>
                    <a:pt x="13" y="257"/>
                    <a:pt x="5" y="259"/>
                    <a:pt x="0" y="256"/>
                  </a:cubicBezTo>
                  <a:cubicBezTo>
                    <a:pt x="39" y="231"/>
                    <a:pt x="77" y="206"/>
                    <a:pt x="117" y="183"/>
                  </a:cubicBezTo>
                  <a:cubicBezTo>
                    <a:pt x="225" y="130"/>
                    <a:pt x="320" y="54"/>
                    <a:pt x="429" y="2"/>
                  </a:cubicBezTo>
                  <a:cubicBezTo>
                    <a:pt x="429" y="2"/>
                    <a:pt x="430" y="1"/>
                    <a:pt x="431" y="1"/>
                  </a:cubicBezTo>
                  <a:close/>
                </a:path>
              </a:pathLst>
            </a:custGeom>
            <a:solidFill>
              <a:srgbClr val="86E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55"/>
            <p:cNvSpPr/>
            <p:nvPr/>
          </p:nvSpPr>
          <p:spPr bwMode="auto">
            <a:xfrm>
              <a:off x="10826751" y="871538"/>
              <a:ext cx="1933575" cy="1109663"/>
            </a:xfrm>
            <a:custGeom>
              <a:avLst/>
              <a:gdLst>
                <a:gd name="T0" fmla="*/ 122 w 455"/>
                <a:gd name="T1" fmla="*/ 194 h 261"/>
                <a:gd name="T2" fmla="*/ 284 w 455"/>
                <a:gd name="T3" fmla="*/ 99 h 261"/>
                <a:gd name="T4" fmla="*/ 364 w 455"/>
                <a:gd name="T5" fmla="*/ 50 h 261"/>
                <a:gd name="T6" fmla="*/ 414 w 455"/>
                <a:gd name="T7" fmla="*/ 26 h 261"/>
                <a:gd name="T8" fmla="*/ 436 w 455"/>
                <a:gd name="T9" fmla="*/ 1 h 261"/>
                <a:gd name="T10" fmla="*/ 431 w 455"/>
                <a:gd name="T11" fmla="*/ 1 h 261"/>
                <a:gd name="T12" fmla="*/ 429 w 455"/>
                <a:gd name="T13" fmla="*/ 2 h 261"/>
                <a:gd name="T14" fmla="*/ 117 w 455"/>
                <a:gd name="T15" fmla="*/ 183 h 261"/>
                <a:gd name="T16" fmla="*/ 0 w 455"/>
                <a:gd name="T17" fmla="*/ 256 h 261"/>
                <a:gd name="T18" fmla="*/ 16 w 455"/>
                <a:gd name="T19" fmla="*/ 261 h 261"/>
                <a:gd name="T20" fmla="*/ 122 w 455"/>
                <a:gd name="T21" fmla="*/ 19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5" h="261">
                  <a:moveTo>
                    <a:pt x="122" y="194"/>
                  </a:moveTo>
                  <a:cubicBezTo>
                    <a:pt x="176" y="162"/>
                    <a:pt x="231" y="133"/>
                    <a:pt x="284" y="99"/>
                  </a:cubicBezTo>
                  <a:cubicBezTo>
                    <a:pt x="311" y="83"/>
                    <a:pt x="337" y="66"/>
                    <a:pt x="364" y="50"/>
                  </a:cubicBezTo>
                  <a:cubicBezTo>
                    <a:pt x="380" y="41"/>
                    <a:pt x="398" y="35"/>
                    <a:pt x="414" y="26"/>
                  </a:cubicBezTo>
                  <a:cubicBezTo>
                    <a:pt x="419" y="24"/>
                    <a:pt x="455" y="6"/>
                    <a:pt x="436" y="1"/>
                  </a:cubicBezTo>
                  <a:cubicBezTo>
                    <a:pt x="434" y="0"/>
                    <a:pt x="433" y="1"/>
                    <a:pt x="431" y="1"/>
                  </a:cubicBezTo>
                  <a:cubicBezTo>
                    <a:pt x="430" y="1"/>
                    <a:pt x="429" y="2"/>
                    <a:pt x="429" y="2"/>
                  </a:cubicBezTo>
                  <a:cubicBezTo>
                    <a:pt x="320" y="54"/>
                    <a:pt x="225" y="130"/>
                    <a:pt x="117" y="183"/>
                  </a:cubicBezTo>
                  <a:cubicBezTo>
                    <a:pt x="77" y="206"/>
                    <a:pt x="39" y="231"/>
                    <a:pt x="0" y="256"/>
                  </a:cubicBezTo>
                  <a:cubicBezTo>
                    <a:pt x="4" y="259"/>
                    <a:pt x="12" y="258"/>
                    <a:pt x="16" y="261"/>
                  </a:cubicBezTo>
                  <a:cubicBezTo>
                    <a:pt x="51" y="238"/>
                    <a:pt x="86" y="215"/>
                    <a:pt x="122" y="194"/>
                  </a:cubicBezTo>
                  <a:close/>
                </a:path>
              </a:pathLst>
            </a:custGeom>
            <a:solidFill>
              <a:srgbClr val="79C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56"/>
            <p:cNvSpPr/>
            <p:nvPr/>
          </p:nvSpPr>
          <p:spPr bwMode="auto">
            <a:xfrm>
              <a:off x="10609263" y="2125663"/>
              <a:ext cx="114300" cy="93663"/>
            </a:xfrm>
            <a:custGeom>
              <a:avLst/>
              <a:gdLst>
                <a:gd name="T0" fmla="*/ 27 w 27"/>
                <a:gd name="T1" fmla="*/ 16 h 22"/>
                <a:gd name="T2" fmla="*/ 2 w 27"/>
                <a:gd name="T3" fmla="*/ 22 h 22"/>
                <a:gd name="T4" fmla="*/ 2 w 27"/>
                <a:gd name="T5" fmla="*/ 22 h 22"/>
                <a:gd name="T6" fmla="*/ 6 w 27"/>
                <a:gd name="T7" fmla="*/ 9 h 22"/>
                <a:gd name="T8" fmla="*/ 13 w 27"/>
                <a:gd name="T9" fmla="*/ 0 h 22"/>
                <a:gd name="T10" fmla="*/ 21 w 27"/>
                <a:gd name="T11" fmla="*/ 7 h 22"/>
                <a:gd name="T12" fmla="*/ 27 w 27"/>
                <a:gd name="T1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2">
                  <a:moveTo>
                    <a:pt x="27" y="16"/>
                  </a:moveTo>
                  <a:cubicBezTo>
                    <a:pt x="19" y="18"/>
                    <a:pt x="11" y="20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18"/>
                    <a:pt x="3" y="13"/>
                    <a:pt x="6" y="9"/>
                  </a:cubicBezTo>
                  <a:cubicBezTo>
                    <a:pt x="8" y="6"/>
                    <a:pt x="11" y="3"/>
                    <a:pt x="13" y="0"/>
                  </a:cubicBezTo>
                  <a:cubicBezTo>
                    <a:pt x="16" y="1"/>
                    <a:pt x="18" y="4"/>
                    <a:pt x="21" y="7"/>
                  </a:cubicBezTo>
                  <a:cubicBezTo>
                    <a:pt x="23" y="10"/>
                    <a:pt x="26" y="13"/>
                    <a:pt x="27" y="16"/>
                  </a:cubicBezTo>
                  <a:close/>
                </a:path>
              </a:pathLst>
            </a:custGeom>
            <a:solidFill>
              <a:srgbClr val="69B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57"/>
            <p:cNvSpPr/>
            <p:nvPr/>
          </p:nvSpPr>
          <p:spPr bwMode="auto">
            <a:xfrm>
              <a:off x="12641263" y="790575"/>
              <a:ext cx="293688" cy="298450"/>
            </a:xfrm>
            <a:custGeom>
              <a:avLst/>
              <a:gdLst>
                <a:gd name="T0" fmla="*/ 36 w 69"/>
                <a:gd name="T1" fmla="*/ 68 h 70"/>
                <a:gd name="T2" fmla="*/ 27 w 69"/>
                <a:gd name="T3" fmla="*/ 70 h 70"/>
                <a:gd name="T4" fmla="*/ 19 w 69"/>
                <a:gd name="T5" fmla="*/ 42 h 70"/>
                <a:gd name="T6" fmla="*/ 0 w 69"/>
                <a:gd name="T7" fmla="*/ 23 h 70"/>
                <a:gd name="T8" fmla="*/ 20 w 69"/>
                <a:gd name="T9" fmla="*/ 9 h 70"/>
                <a:gd name="T10" fmla="*/ 42 w 69"/>
                <a:gd name="T11" fmla="*/ 4 h 70"/>
                <a:gd name="T12" fmla="*/ 43 w 69"/>
                <a:gd name="T13" fmla="*/ 4 h 70"/>
                <a:gd name="T14" fmla="*/ 52 w 69"/>
                <a:gd name="T15" fmla="*/ 12 h 70"/>
                <a:gd name="T16" fmla="*/ 64 w 69"/>
                <a:gd name="T17" fmla="*/ 29 h 70"/>
                <a:gd name="T18" fmla="*/ 68 w 69"/>
                <a:gd name="T19" fmla="*/ 47 h 70"/>
                <a:gd name="T20" fmla="*/ 67 w 69"/>
                <a:gd name="T21" fmla="*/ 49 h 70"/>
                <a:gd name="T22" fmla="*/ 51 w 69"/>
                <a:gd name="T23" fmla="*/ 59 h 70"/>
                <a:gd name="T24" fmla="*/ 36 w 69"/>
                <a:gd name="T25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70">
                  <a:moveTo>
                    <a:pt x="36" y="68"/>
                  </a:moveTo>
                  <a:cubicBezTo>
                    <a:pt x="34" y="69"/>
                    <a:pt x="31" y="70"/>
                    <a:pt x="27" y="70"/>
                  </a:cubicBezTo>
                  <a:cubicBezTo>
                    <a:pt x="28" y="60"/>
                    <a:pt x="23" y="51"/>
                    <a:pt x="19" y="42"/>
                  </a:cubicBezTo>
                  <a:cubicBezTo>
                    <a:pt x="14" y="34"/>
                    <a:pt x="9" y="25"/>
                    <a:pt x="0" y="23"/>
                  </a:cubicBezTo>
                  <a:cubicBezTo>
                    <a:pt x="3" y="23"/>
                    <a:pt x="17" y="10"/>
                    <a:pt x="20" y="9"/>
                  </a:cubicBezTo>
                  <a:cubicBezTo>
                    <a:pt x="27" y="4"/>
                    <a:pt x="33" y="0"/>
                    <a:pt x="42" y="4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6" y="6"/>
                    <a:pt x="49" y="9"/>
                    <a:pt x="52" y="12"/>
                  </a:cubicBezTo>
                  <a:cubicBezTo>
                    <a:pt x="56" y="17"/>
                    <a:pt x="61" y="22"/>
                    <a:pt x="64" y="29"/>
                  </a:cubicBezTo>
                  <a:cubicBezTo>
                    <a:pt x="67" y="34"/>
                    <a:pt x="69" y="41"/>
                    <a:pt x="68" y="47"/>
                  </a:cubicBezTo>
                  <a:cubicBezTo>
                    <a:pt x="68" y="47"/>
                    <a:pt x="68" y="48"/>
                    <a:pt x="67" y="49"/>
                  </a:cubicBezTo>
                  <a:cubicBezTo>
                    <a:pt x="67" y="48"/>
                    <a:pt x="53" y="58"/>
                    <a:pt x="51" y="59"/>
                  </a:cubicBezTo>
                  <a:cubicBezTo>
                    <a:pt x="46" y="62"/>
                    <a:pt x="42" y="66"/>
                    <a:pt x="36" y="68"/>
                  </a:cubicBezTo>
                  <a:close/>
                </a:path>
              </a:pathLst>
            </a:custGeom>
            <a:solidFill>
              <a:srgbClr val="C8D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58"/>
            <p:cNvSpPr/>
            <p:nvPr/>
          </p:nvSpPr>
          <p:spPr bwMode="auto">
            <a:xfrm>
              <a:off x="12641263" y="790575"/>
              <a:ext cx="182563" cy="298450"/>
            </a:xfrm>
            <a:custGeom>
              <a:avLst/>
              <a:gdLst>
                <a:gd name="T0" fmla="*/ 36 w 43"/>
                <a:gd name="T1" fmla="*/ 68 h 70"/>
                <a:gd name="T2" fmla="*/ 27 w 43"/>
                <a:gd name="T3" fmla="*/ 70 h 70"/>
                <a:gd name="T4" fmla="*/ 19 w 43"/>
                <a:gd name="T5" fmla="*/ 42 h 70"/>
                <a:gd name="T6" fmla="*/ 0 w 43"/>
                <a:gd name="T7" fmla="*/ 23 h 70"/>
                <a:gd name="T8" fmla="*/ 20 w 43"/>
                <a:gd name="T9" fmla="*/ 9 h 70"/>
                <a:gd name="T10" fmla="*/ 42 w 43"/>
                <a:gd name="T11" fmla="*/ 4 h 70"/>
                <a:gd name="T12" fmla="*/ 43 w 43"/>
                <a:gd name="T13" fmla="*/ 4 h 70"/>
                <a:gd name="T14" fmla="*/ 42 w 43"/>
                <a:gd name="T15" fmla="*/ 7 h 70"/>
                <a:gd name="T16" fmla="*/ 23 w 43"/>
                <a:gd name="T17" fmla="*/ 23 h 70"/>
                <a:gd name="T18" fmla="*/ 23 w 43"/>
                <a:gd name="T19" fmla="*/ 26 h 70"/>
                <a:gd name="T20" fmla="*/ 35 w 43"/>
                <a:gd name="T21" fmla="*/ 54 h 70"/>
                <a:gd name="T22" fmla="*/ 36 w 43"/>
                <a:gd name="T23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70">
                  <a:moveTo>
                    <a:pt x="36" y="68"/>
                  </a:moveTo>
                  <a:cubicBezTo>
                    <a:pt x="34" y="69"/>
                    <a:pt x="31" y="70"/>
                    <a:pt x="27" y="70"/>
                  </a:cubicBezTo>
                  <a:cubicBezTo>
                    <a:pt x="28" y="60"/>
                    <a:pt x="23" y="51"/>
                    <a:pt x="19" y="42"/>
                  </a:cubicBezTo>
                  <a:cubicBezTo>
                    <a:pt x="14" y="34"/>
                    <a:pt x="9" y="25"/>
                    <a:pt x="0" y="23"/>
                  </a:cubicBezTo>
                  <a:cubicBezTo>
                    <a:pt x="3" y="23"/>
                    <a:pt x="17" y="10"/>
                    <a:pt x="20" y="9"/>
                  </a:cubicBezTo>
                  <a:cubicBezTo>
                    <a:pt x="27" y="4"/>
                    <a:pt x="33" y="0"/>
                    <a:pt x="42" y="4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3" y="5"/>
                    <a:pt x="42" y="6"/>
                    <a:pt x="42" y="7"/>
                  </a:cubicBezTo>
                  <a:cubicBezTo>
                    <a:pt x="39" y="14"/>
                    <a:pt x="25" y="15"/>
                    <a:pt x="23" y="23"/>
                  </a:cubicBezTo>
                  <a:cubicBezTo>
                    <a:pt x="22" y="24"/>
                    <a:pt x="23" y="25"/>
                    <a:pt x="23" y="26"/>
                  </a:cubicBezTo>
                  <a:cubicBezTo>
                    <a:pt x="27" y="36"/>
                    <a:pt x="31" y="45"/>
                    <a:pt x="35" y="54"/>
                  </a:cubicBezTo>
                  <a:cubicBezTo>
                    <a:pt x="37" y="59"/>
                    <a:pt x="39" y="64"/>
                    <a:pt x="36" y="68"/>
                  </a:cubicBezTo>
                  <a:close/>
                </a:path>
              </a:pathLst>
            </a:custGeom>
            <a:solidFill>
              <a:srgbClr val="A1A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59"/>
            <p:cNvSpPr/>
            <p:nvPr/>
          </p:nvSpPr>
          <p:spPr bwMode="auto">
            <a:xfrm>
              <a:off x="11833226" y="30163"/>
              <a:ext cx="273050" cy="228600"/>
            </a:xfrm>
            <a:custGeom>
              <a:avLst/>
              <a:gdLst>
                <a:gd name="T0" fmla="*/ 18 w 64"/>
                <a:gd name="T1" fmla="*/ 7 h 54"/>
                <a:gd name="T2" fmla="*/ 31 w 64"/>
                <a:gd name="T3" fmla="*/ 0 h 54"/>
                <a:gd name="T4" fmla="*/ 48 w 64"/>
                <a:gd name="T5" fmla="*/ 7 h 54"/>
                <a:gd name="T6" fmla="*/ 58 w 64"/>
                <a:gd name="T7" fmla="*/ 15 h 54"/>
                <a:gd name="T8" fmla="*/ 63 w 64"/>
                <a:gd name="T9" fmla="*/ 20 h 54"/>
                <a:gd name="T10" fmla="*/ 60 w 64"/>
                <a:gd name="T11" fmla="*/ 31 h 54"/>
                <a:gd name="T12" fmla="*/ 40 w 64"/>
                <a:gd name="T13" fmla="*/ 54 h 54"/>
                <a:gd name="T14" fmla="*/ 8 w 64"/>
                <a:gd name="T15" fmla="*/ 30 h 54"/>
                <a:gd name="T16" fmla="*/ 18 w 64"/>
                <a:gd name="T17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54">
                  <a:moveTo>
                    <a:pt x="18" y="7"/>
                  </a:moveTo>
                  <a:cubicBezTo>
                    <a:pt x="22" y="4"/>
                    <a:pt x="26" y="0"/>
                    <a:pt x="31" y="0"/>
                  </a:cubicBezTo>
                  <a:cubicBezTo>
                    <a:pt x="38" y="0"/>
                    <a:pt x="43" y="4"/>
                    <a:pt x="48" y="7"/>
                  </a:cubicBezTo>
                  <a:cubicBezTo>
                    <a:pt x="52" y="10"/>
                    <a:pt x="55" y="13"/>
                    <a:pt x="58" y="15"/>
                  </a:cubicBezTo>
                  <a:cubicBezTo>
                    <a:pt x="60" y="17"/>
                    <a:pt x="62" y="18"/>
                    <a:pt x="63" y="20"/>
                  </a:cubicBezTo>
                  <a:cubicBezTo>
                    <a:pt x="64" y="24"/>
                    <a:pt x="63" y="28"/>
                    <a:pt x="60" y="31"/>
                  </a:cubicBezTo>
                  <a:cubicBezTo>
                    <a:pt x="55" y="40"/>
                    <a:pt x="48" y="48"/>
                    <a:pt x="40" y="54"/>
                  </a:cubicBezTo>
                  <a:cubicBezTo>
                    <a:pt x="41" y="53"/>
                    <a:pt x="10" y="32"/>
                    <a:pt x="8" y="30"/>
                  </a:cubicBezTo>
                  <a:cubicBezTo>
                    <a:pt x="0" y="22"/>
                    <a:pt x="11" y="14"/>
                    <a:pt x="18" y="7"/>
                  </a:cubicBezTo>
                  <a:close/>
                </a:path>
              </a:pathLst>
            </a:custGeom>
            <a:solidFill>
              <a:srgbClr val="95C7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60"/>
            <p:cNvSpPr/>
            <p:nvPr/>
          </p:nvSpPr>
          <p:spPr bwMode="auto">
            <a:xfrm>
              <a:off x="10175876" y="1743075"/>
              <a:ext cx="314325" cy="382588"/>
            </a:xfrm>
            <a:custGeom>
              <a:avLst/>
              <a:gdLst>
                <a:gd name="T0" fmla="*/ 71 w 74"/>
                <a:gd name="T1" fmla="*/ 46 h 90"/>
                <a:gd name="T2" fmla="*/ 25 w 74"/>
                <a:gd name="T3" fmla="*/ 76 h 90"/>
                <a:gd name="T4" fmla="*/ 3 w 74"/>
                <a:gd name="T5" fmla="*/ 90 h 90"/>
                <a:gd name="T6" fmla="*/ 2 w 74"/>
                <a:gd name="T7" fmla="*/ 89 h 90"/>
                <a:gd name="T8" fmla="*/ 3 w 74"/>
                <a:gd name="T9" fmla="*/ 76 h 90"/>
                <a:gd name="T10" fmla="*/ 6 w 74"/>
                <a:gd name="T11" fmla="*/ 65 h 90"/>
                <a:gd name="T12" fmla="*/ 57 w 74"/>
                <a:gd name="T13" fmla="*/ 15 h 90"/>
                <a:gd name="T14" fmla="*/ 74 w 74"/>
                <a:gd name="T15" fmla="*/ 39 h 90"/>
                <a:gd name="T16" fmla="*/ 74 w 74"/>
                <a:gd name="T17" fmla="*/ 43 h 90"/>
                <a:gd name="T18" fmla="*/ 71 w 74"/>
                <a:gd name="T19" fmla="*/ 4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90">
                  <a:moveTo>
                    <a:pt x="71" y="46"/>
                  </a:moveTo>
                  <a:cubicBezTo>
                    <a:pt x="57" y="59"/>
                    <a:pt x="41" y="67"/>
                    <a:pt x="25" y="76"/>
                  </a:cubicBezTo>
                  <a:cubicBezTo>
                    <a:pt x="17" y="81"/>
                    <a:pt x="10" y="85"/>
                    <a:pt x="3" y="90"/>
                  </a:cubicBezTo>
                  <a:cubicBezTo>
                    <a:pt x="3" y="89"/>
                    <a:pt x="3" y="89"/>
                    <a:pt x="2" y="89"/>
                  </a:cubicBezTo>
                  <a:cubicBezTo>
                    <a:pt x="0" y="86"/>
                    <a:pt x="1" y="80"/>
                    <a:pt x="3" y="76"/>
                  </a:cubicBezTo>
                  <a:cubicBezTo>
                    <a:pt x="4" y="73"/>
                    <a:pt x="5" y="69"/>
                    <a:pt x="6" y="65"/>
                  </a:cubicBezTo>
                  <a:cubicBezTo>
                    <a:pt x="15" y="40"/>
                    <a:pt x="29" y="0"/>
                    <a:pt x="57" y="15"/>
                  </a:cubicBezTo>
                  <a:cubicBezTo>
                    <a:pt x="66" y="19"/>
                    <a:pt x="73" y="29"/>
                    <a:pt x="74" y="39"/>
                  </a:cubicBezTo>
                  <a:cubicBezTo>
                    <a:pt x="74" y="40"/>
                    <a:pt x="74" y="42"/>
                    <a:pt x="74" y="43"/>
                  </a:cubicBezTo>
                  <a:cubicBezTo>
                    <a:pt x="73" y="44"/>
                    <a:pt x="72" y="45"/>
                    <a:pt x="71" y="46"/>
                  </a:cubicBezTo>
                  <a:close/>
                </a:path>
              </a:pathLst>
            </a:custGeom>
            <a:solidFill>
              <a:srgbClr val="EDE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61"/>
            <p:cNvSpPr/>
            <p:nvPr/>
          </p:nvSpPr>
          <p:spPr bwMode="auto">
            <a:xfrm>
              <a:off x="10307638" y="220663"/>
              <a:ext cx="1628775" cy="1735138"/>
            </a:xfrm>
            <a:custGeom>
              <a:avLst/>
              <a:gdLst>
                <a:gd name="T0" fmla="*/ 335 w 383"/>
                <a:gd name="T1" fmla="*/ 2 h 408"/>
                <a:gd name="T2" fmla="*/ 339 w 383"/>
                <a:gd name="T3" fmla="*/ 0 h 408"/>
                <a:gd name="T4" fmla="*/ 346 w 383"/>
                <a:gd name="T5" fmla="*/ 4 h 408"/>
                <a:gd name="T6" fmla="*/ 383 w 383"/>
                <a:gd name="T7" fmla="*/ 36 h 408"/>
                <a:gd name="T8" fmla="*/ 366 w 383"/>
                <a:gd name="T9" fmla="*/ 54 h 408"/>
                <a:gd name="T10" fmla="*/ 258 w 383"/>
                <a:gd name="T11" fmla="*/ 172 h 408"/>
                <a:gd name="T12" fmla="*/ 121 w 383"/>
                <a:gd name="T13" fmla="*/ 322 h 408"/>
                <a:gd name="T14" fmla="*/ 36 w 383"/>
                <a:gd name="T15" fmla="*/ 408 h 408"/>
                <a:gd name="T16" fmla="*/ 31 w 383"/>
                <a:gd name="T17" fmla="*/ 392 h 408"/>
                <a:gd name="T18" fmla="*/ 19 w 383"/>
                <a:gd name="T19" fmla="*/ 390 h 408"/>
                <a:gd name="T20" fmla="*/ 21 w 383"/>
                <a:gd name="T21" fmla="*/ 382 h 408"/>
                <a:gd name="T22" fmla="*/ 18 w 383"/>
                <a:gd name="T23" fmla="*/ 375 h 408"/>
                <a:gd name="T24" fmla="*/ 0 w 383"/>
                <a:gd name="T25" fmla="*/ 375 h 408"/>
                <a:gd name="T26" fmla="*/ 89 w 383"/>
                <a:gd name="T27" fmla="*/ 269 h 408"/>
                <a:gd name="T28" fmla="*/ 333 w 383"/>
                <a:gd name="T29" fmla="*/ 4 h 408"/>
                <a:gd name="T30" fmla="*/ 335 w 383"/>
                <a:gd name="T31" fmla="*/ 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3" h="408">
                  <a:moveTo>
                    <a:pt x="335" y="2"/>
                  </a:moveTo>
                  <a:cubicBezTo>
                    <a:pt x="336" y="1"/>
                    <a:pt x="337" y="0"/>
                    <a:pt x="339" y="0"/>
                  </a:cubicBezTo>
                  <a:cubicBezTo>
                    <a:pt x="342" y="0"/>
                    <a:pt x="344" y="2"/>
                    <a:pt x="346" y="4"/>
                  </a:cubicBezTo>
                  <a:cubicBezTo>
                    <a:pt x="358" y="14"/>
                    <a:pt x="372" y="26"/>
                    <a:pt x="383" y="36"/>
                  </a:cubicBezTo>
                  <a:cubicBezTo>
                    <a:pt x="383" y="35"/>
                    <a:pt x="367" y="53"/>
                    <a:pt x="366" y="54"/>
                  </a:cubicBezTo>
                  <a:cubicBezTo>
                    <a:pt x="329" y="93"/>
                    <a:pt x="294" y="133"/>
                    <a:pt x="258" y="172"/>
                  </a:cubicBezTo>
                  <a:cubicBezTo>
                    <a:pt x="212" y="222"/>
                    <a:pt x="167" y="272"/>
                    <a:pt x="121" y="322"/>
                  </a:cubicBezTo>
                  <a:cubicBezTo>
                    <a:pt x="93" y="351"/>
                    <a:pt x="67" y="382"/>
                    <a:pt x="36" y="408"/>
                  </a:cubicBezTo>
                  <a:cubicBezTo>
                    <a:pt x="35" y="402"/>
                    <a:pt x="37" y="396"/>
                    <a:pt x="31" y="392"/>
                  </a:cubicBezTo>
                  <a:cubicBezTo>
                    <a:pt x="28" y="389"/>
                    <a:pt x="23" y="388"/>
                    <a:pt x="19" y="390"/>
                  </a:cubicBezTo>
                  <a:cubicBezTo>
                    <a:pt x="20" y="387"/>
                    <a:pt x="21" y="385"/>
                    <a:pt x="21" y="382"/>
                  </a:cubicBezTo>
                  <a:cubicBezTo>
                    <a:pt x="21" y="379"/>
                    <a:pt x="20" y="376"/>
                    <a:pt x="18" y="375"/>
                  </a:cubicBezTo>
                  <a:cubicBezTo>
                    <a:pt x="13" y="372"/>
                    <a:pt x="6" y="376"/>
                    <a:pt x="0" y="375"/>
                  </a:cubicBezTo>
                  <a:cubicBezTo>
                    <a:pt x="29" y="339"/>
                    <a:pt x="59" y="304"/>
                    <a:pt x="89" y="269"/>
                  </a:cubicBezTo>
                  <a:cubicBezTo>
                    <a:pt x="177" y="187"/>
                    <a:pt x="245" y="86"/>
                    <a:pt x="333" y="4"/>
                  </a:cubicBezTo>
                  <a:cubicBezTo>
                    <a:pt x="333" y="3"/>
                    <a:pt x="334" y="3"/>
                    <a:pt x="335" y="2"/>
                  </a:cubicBezTo>
                  <a:close/>
                </a:path>
              </a:pathLst>
            </a:custGeom>
            <a:solidFill>
              <a:srgbClr val="E05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62"/>
            <p:cNvSpPr/>
            <p:nvPr/>
          </p:nvSpPr>
          <p:spPr bwMode="auto">
            <a:xfrm>
              <a:off x="10307638" y="220663"/>
              <a:ext cx="1530350" cy="1600200"/>
            </a:xfrm>
            <a:custGeom>
              <a:avLst/>
              <a:gdLst>
                <a:gd name="T0" fmla="*/ 98 w 360"/>
                <a:gd name="T1" fmla="*/ 278 h 376"/>
                <a:gd name="T2" fmla="*/ 224 w 360"/>
                <a:gd name="T3" fmla="*/ 140 h 376"/>
                <a:gd name="T4" fmla="*/ 286 w 360"/>
                <a:gd name="T5" fmla="*/ 69 h 376"/>
                <a:gd name="T6" fmla="*/ 326 w 360"/>
                <a:gd name="T7" fmla="*/ 31 h 376"/>
                <a:gd name="T8" fmla="*/ 339 w 360"/>
                <a:gd name="T9" fmla="*/ 0 h 376"/>
                <a:gd name="T10" fmla="*/ 335 w 360"/>
                <a:gd name="T11" fmla="*/ 2 h 376"/>
                <a:gd name="T12" fmla="*/ 333 w 360"/>
                <a:gd name="T13" fmla="*/ 4 h 376"/>
                <a:gd name="T14" fmla="*/ 89 w 360"/>
                <a:gd name="T15" fmla="*/ 269 h 376"/>
                <a:gd name="T16" fmla="*/ 0 w 360"/>
                <a:gd name="T17" fmla="*/ 375 h 376"/>
                <a:gd name="T18" fmla="*/ 17 w 360"/>
                <a:gd name="T19" fmla="*/ 374 h 376"/>
                <a:gd name="T20" fmla="*/ 98 w 360"/>
                <a:gd name="T21" fmla="*/ 27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0" h="376">
                  <a:moveTo>
                    <a:pt x="98" y="278"/>
                  </a:moveTo>
                  <a:cubicBezTo>
                    <a:pt x="140" y="232"/>
                    <a:pt x="183" y="188"/>
                    <a:pt x="224" y="140"/>
                  </a:cubicBezTo>
                  <a:cubicBezTo>
                    <a:pt x="244" y="116"/>
                    <a:pt x="265" y="92"/>
                    <a:pt x="286" y="69"/>
                  </a:cubicBezTo>
                  <a:cubicBezTo>
                    <a:pt x="298" y="56"/>
                    <a:pt x="313" y="44"/>
                    <a:pt x="326" y="31"/>
                  </a:cubicBezTo>
                  <a:cubicBezTo>
                    <a:pt x="330" y="28"/>
                    <a:pt x="360" y="0"/>
                    <a:pt x="339" y="0"/>
                  </a:cubicBezTo>
                  <a:cubicBezTo>
                    <a:pt x="337" y="0"/>
                    <a:pt x="336" y="1"/>
                    <a:pt x="335" y="2"/>
                  </a:cubicBezTo>
                  <a:cubicBezTo>
                    <a:pt x="334" y="3"/>
                    <a:pt x="333" y="3"/>
                    <a:pt x="333" y="4"/>
                  </a:cubicBezTo>
                  <a:cubicBezTo>
                    <a:pt x="245" y="86"/>
                    <a:pt x="177" y="187"/>
                    <a:pt x="89" y="269"/>
                  </a:cubicBezTo>
                  <a:cubicBezTo>
                    <a:pt x="59" y="304"/>
                    <a:pt x="29" y="339"/>
                    <a:pt x="0" y="375"/>
                  </a:cubicBezTo>
                  <a:cubicBezTo>
                    <a:pt x="5" y="376"/>
                    <a:pt x="12" y="372"/>
                    <a:pt x="17" y="374"/>
                  </a:cubicBezTo>
                  <a:cubicBezTo>
                    <a:pt x="43" y="342"/>
                    <a:pt x="70" y="310"/>
                    <a:pt x="98" y="278"/>
                  </a:cubicBezTo>
                  <a:close/>
                </a:path>
              </a:pathLst>
            </a:custGeom>
            <a:solidFill>
              <a:srgbClr val="CF4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63"/>
            <p:cNvSpPr/>
            <p:nvPr/>
          </p:nvSpPr>
          <p:spPr bwMode="auto">
            <a:xfrm>
              <a:off x="10175876" y="2020888"/>
              <a:ext cx="106363" cy="104775"/>
            </a:xfrm>
            <a:custGeom>
              <a:avLst/>
              <a:gdLst>
                <a:gd name="T0" fmla="*/ 25 w 25"/>
                <a:gd name="T1" fmla="*/ 11 h 25"/>
                <a:gd name="T2" fmla="*/ 3 w 25"/>
                <a:gd name="T3" fmla="*/ 25 h 25"/>
                <a:gd name="T4" fmla="*/ 2 w 25"/>
                <a:gd name="T5" fmla="*/ 24 h 25"/>
                <a:gd name="T6" fmla="*/ 3 w 25"/>
                <a:gd name="T7" fmla="*/ 11 h 25"/>
                <a:gd name="T8" fmla="*/ 6 w 25"/>
                <a:gd name="T9" fmla="*/ 0 h 25"/>
                <a:gd name="T10" fmla="*/ 16 w 25"/>
                <a:gd name="T11" fmla="*/ 4 h 25"/>
                <a:gd name="T12" fmla="*/ 25 w 25"/>
                <a:gd name="T13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5">
                  <a:moveTo>
                    <a:pt x="25" y="11"/>
                  </a:moveTo>
                  <a:cubicBezTo>
                    <a:pt x="17" y="16"/>
                    <a:pt x="10" y="20"/>
                    <a:pt x="3" y="25"/>
                  </a:cubicBezTo>
                  <a:cubicBezTo>
                    <a:pt x="3" y="24"/>
                    <a:pt x="3" y="24"/>
                    <a:pt x="2" y="24"/>
                  </a:cubicBezTo>
                  <a:cubicBezTo>
                    <a:pt x="0" y="21"/>
                    <a:pt x="1" y="15"/>
                    <a:pt x="3" y="11"/>
                  </a:cubicBezTo>
                  <a:cubicBezTo>
                    <a:pt x="4" y="8"/>
                    <a:pt x="5" y="4"/>
                    <a:pt x="6" y="0"/>
                  </a:cubicBezTo>
                  <a:cubicBezTo>
                    <a:pt x="10" y="1"/>
                    <a:pt x="13" y="2"/>
                    <a:pt x="16" y="4"/>
                  </a:cubicBezTo>
                  <a:cubicBezTo>
                    <a:pt x="19" y="6"/>
                    <a:pt x="22" y="9"/>
                    <a:pt x="25" y="11"/>
                  </a:cubicBezTo>
                  <a:close/>
                </a:path>
              </a:pathLst>
            </a:custGeom>
            <a:solidFill>
              <a:srgbClr val="B53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64"/>
            <p:cNvSpPr/>
            <p:nvPr/>
          </p:nvSpPr>
          <p:spPr bwMode="auto">
            <a:xfrm>
              <a:off x="11718926" y="111125"/>
              <a:ext cx="306388" cy="292100"/>
            </a:xfrm>
            <a:custGeom>
              <a:avLst/>
              <a:gdLst>
                <a:gd name="T0" fmla="*/ 48 w 72"/>
                <a:gd name="T1" fmla="*/ 64 h 69"/>
                <a:gd name="T2" fmla="*/ 40 w 72"/>
                <a:gd name="T3" fmla="*/ 69 h 69"/>
                <a:gd name="T4" fmla="*/ 23 w 72"/>
                <a:gd name="T5" fmla="*/ 44 h 69"/>
                <a:gd name="T6" fmla="*/ 0 w 72"/>
                <a:gd name="T7" fmla="*/ 32 h 69"/>
                <a:gd name="T8" fmla="*/ 15 w 72"/>
                <a:gd name="T9" fmla="*/ 12 h 69"/>
                <a:gd name="T10" fmla="*/ 34 w 72"/>
                <a:gd name="T11" fmla="*/ 1 h 69"/>
                <a:gd name="T12" fmla="*/ 35 w 72"/>
                <a:gd name="T13" fmla="*/ 1 h 69"/>
                <a:gd name="T14" fmla="*/ 46 w 72"/>
                <a:gd name="T15" fmla="*/ 6 h 69"/>
                <a:gd name="T16" fmla="*/ 63 w 72"/>
                <a:gd name="T17" fmla="*/ 18 h 69"/>
                <a:gd name="T18" fmla="*/ 72 w 72"/>
                <a:gd name="T19" fmla="*/ 34 h 69"/>
                <a:gd name="T20" fmla="*/ 72 w 72"/>
                <a:gd name="T21" fmla="*/ 36 h 69"/>
                <a:gd name="T22" fmla="*/ 59 w 72"/>
                <a:gd name="T23" fmla="*/ 51 h 69"/>
                <a:gd name="T24" fmla="*/ 48 w 72"/>
                <a:gd name="T25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69">
                  <a:moveTo>
                    <a:pt x="48" y="64"/>
                  </a:moveTo>
                  <a:cubicBezTo>
                    <a:pt x="46" y="66"/>
                    <a:pt x="43" y="68"/>
                    <a:pt x="40" y="69"/>
                  </a:cubicBezTo>
                  <a:cubicBezTo>
                    <a:pt x="37" y="59"/>
                    <a:pt x="30" y="51"/>
                    <a:pt x="23" y="44"/>
                  </a:cubicBezTo>
                  <a:cubicBezTo>
                    <a:pt x="17" y="38"/>
                    <a:pt x="9" y="31"/>
                    <a:pt x="0" y="32"/>
                  </a:cubicBezTo>
                  <a:cubicBezTo>
                    <a:pt x="2" y="32"/>
                    <a:pt x="12" y="15"/>
                    <a:pt x="15" y="12"/>
                  </a:cubicBezTo>
                  <a:cubicBezTo>
                    <a:pt x="20" y="6"/>
                    <a:pt x="24" y="0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9" y="2"/>
                    <a:pt x="42" y="4"/>
                    <a:pt x="46" y="6"/>
                  </a:cubicBezTo>
                  <a:cubicBezTo>
                    <a:pt x="52" y="10"/>
                    <a:pt x="58" y="13"/>
                    <a:pt x="63" y="18"/>
                  </a:cubicBezTo>
                  <a:cubicBezTo>
                    <a:pt x="67" y="22"/>
                    <a:pt x="71" y="28"/>
                    <a:pt x="72" y="34"/>
                  </a:cubicBezTo>
                  <a:cubicBezTo>
                    <a:pt x="72" y="35"/>
                    <a:pt x="72" y="36"/>
                    <a:pt x="72" y="36"/>
                  </a:cubicBezTo>
                  <a:cubicBezTo>
                    <a:pt x="71" y="36"/>
                    <a:pt x="60" y="50"/>
                    <a:pt x="59" y="51"/>
                  </a:cubicBezTo>
                  <a:cubicBezTo>
                    <a:pt x="56" y="56"/>
                    <a:pt x="53" y="61"/>
                    <a:pt x="48" y="64"/>
                  </a:cubicBezTo>
                  <a:close/>
                </a:path>
              </a:pathLst>
            </a:custGeom>
            <a:solidFill>
              <a:srgbClr val="D4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65"/>
            <p:cNvSpPr/>
            <p:nvPr/>
          </p:nvSpPr>
          <p:spPr bwMode="auto">
            <a:xfrm>
              <a:off x="11718926" y="111125"/>
              <a:ext cx="207963" cy="292100"/>
            </a:xfrm>
            <a:custGeom>
              <a:avLst/>
              <a:gdLst>
                <a:gd name="T0" fmla="*/ 48 w 49"/>
                <a:gd name="T1" fmla="*/ 64 h 69"/>
                <a:gd name="T2" fmla="*/ 40 w 49"/>
                <a:gd name="T3" fmla="*/ 69 h 69"/>
                <a:gd name="T4" fmla="*/ 23 w 49"/>
                <a:gd name="T5" fmla="*/ 44 h 69"/>
                <a:gd name="T6" fmla="*/ 0 w 49"/>
                <a:gd name="T7" fmla="*/ 32 h 69"/>
                <a:gd name="T8" fmla="*/ 15 w 49"/>
                <a:gd name="T9" fmla="*/ 12 h 69"/>
                <a:gd name="T10" fmla="*/ 34 w 49"/>
                <a:gd name="T11" fmla="*/ 1 h 69"/>
                <a:gd name="T12" fmla="*/ 35 w 49"/>
                <a:gd name="T13" fmla="*/ 1 h 69"/>
                <a:gd name="T14" fmla="*/ 35 w 49"/>
                <a:gd name="T15" fmla="*/ 4 h 69"/>
                <a:gd name="T16" fmla="*/ 21 w 49"/>
                <a:gd name="T17" fmla="*/ 25 h 69"/>
                <a:gd name="T18" fmla="*/ 23 w 49"/>
                <a:gd name="T19" fmla="*/ 28 h 69"/>
                <a:gd name="T20" fmla="*/ 43 w 49"/>
                <a:gd name="T21" fmla="*/ 51 h 69"/>
                <a:gd name="T22" fmla="*/ 48 w 49"/>
                <a:gd name="T23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69">
                  <a:moveTo>
                    <a:pt x="48" y="64"/>
                  </a:moveTo>
                  <a:cubicBezTo>
                    <a:pt x="46" y="66"/>
                    <a:pt x="43" y="68"/>
                    <a:pt x="40" y="69"/>
                  </a:cubicBezTo>
                  <a:cubicBezTo>
                    <a:pt x="37" y="59"/>
                    <a:pt x="30" y="51"/>
                    <a:pt x="23" y="44"/>
                  </a:cubicBezTo>
                  <a:cubicBezTo>
                    <a:pt x="17" y="38"/>
                    <a:pt x="9" y="31"/>
                    <a:pt x="0" y="32"/>
                  </a:cubicBezTo>
                  <a:cubicBezTo>
                    <a:pt x="2" y="32"/>
                    <a:pt x="12" y="15"/>
                    <a:pt x="15" y="12"/>
                  </a:cubicBezTo>
                  <a:cubicBezTo>
                    <a:pt x="20" y="6"/>
                    <a:pt x="24" y="0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5" y="2"/>
                    <a:pt x="35" y="3"/>
                    <a:pt x="35" y="4"/>
                  </a:cubicBezTo>
                  <a:cubicBezTo>
                    <a:pt x="34" y="11"/>
                    <a:pt x="21" y="17"/>
                    <a:pt x="21" y="25"/>
                  </a:cubicBezTo>
                  <a:cubicBezTo>
                    <a:pt x="21" y="26"/>
                    <a:pt x="22" y="27"/>
                    <a:pt x="23" y="28"/>
                  </a:cubicBezTo>
                  <a:cubicBezTo>
                    <a:pt x="29" y="36"/>
                    <a:pt x="36" y="44"/>
                    <a:pt x="43" y="51"/>
                  </a:cubicBezTo>
                  <a:cubicBezTo>
                    <a:pt x="46" y="55"/>
                    <a:pt x="49" y="59"/>
                    <a:pt x="48" y="64"/>
                  </a:cubicBez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E8CEA33-A6BC-4BFB-9F43-FFE5E21BF02D}"/>
              </a:ext>
            </a:extLst>
          </p:cNvPr>
          <p:cNvSpPr/>
          <p:nvPr/>
        </p:nvSpPr>
        <p:spPr>
          <a:xfrm>
            <a:off x="902422" y="1117171"/>
            <a:ext cx="105315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3.7 (SGK)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3.25. Biết                                </a:t>
            </a:r>
          </a:p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Em hãy giải thích tại sao EF // NM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92C9B09E-8A03-4A66-8EBD-78D730BBF6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93000203"/>
              </p:ext>
            </p:extLst>
          </p:nvPr>
        </p:nvGraphicFramePr>
        <p:xfrm>
          <a:off x="5936557" y="1127172"/>
          <a:ext cx="2575676" cy="432556"/>
        </p:xfrm>
        <a:graphic>
          <a:graphicData uri="http://schemas.openxmlformats.org/presentationml/2006/ole">
            <p:oleObj spid="_x0000_s7271" name="Equation" r:id="rId4" imgW="1663560" imgH="279360" progId="Equation.DSMT4">
              <p:embed/>
            </p:oleObj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4E2A4AA1-E849-4175-BE97-2A39752B9656}"/>
              </a:ext>
            </a:extLst>
          </p:cNvPr>
          <p:cNvCxnSpPr/>
          <p:nvPr/>
        </p:nvCxnSpPr>
        <p:spPr>
          <a:xfrm>
            <a:off x="7612033" y="4123114"/>
            <a:ext cx="2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DEC30ADE-303D-4DBE-B1F8-4292CBD878B1}"/>
              </a:ext>
            </a:extLst>
          </p:cNvPr>
          <p:cNvCxnSpPr/>
          <p:nvPr/>
        </p:nvCxnSpPr>
        <p:spPr>
          <a:xfrm flipV="1">
            <a:off x="7612033" y="2820786"/>
            <a:ext cx="988291" cy="13023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49D950C-AFA9-4AAC-8DB1-51FDE20CEA34}"/>
              </a:ext>
            </a:extLst>
          </p:cNvPr>
          <p:cNvCxnSpPr/>
          <p:nvPr/>
        </p:nvCxnSpPr>
        <p:spPr>
          <a:xfrm>
            <a:off x="8591088" y="2811549"/>
            <a:ext cx="1560945" cy="13115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6C1A8111-EBE4-4D4B-B198-65107292030A}"/>
              </a:ext>
            </a:extLst>
          </p:cNvPr>
          <p:cNvCxnSpPr/>
          <p:nvPr/>
        </p:nvCxnSpPr>
        <p:spPr>
          <a:xfrm>
            <a:off x="8595706" y="2820786"/>
            <a:ext cx="106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36F3E26-CF87-407B-9CC0-D6CE61996A6E}"/>
              </a:ext>
            </a:extLst>
          </p:cNvPr>
          <p:cNvCxnSpPr/>
          <p:nvPr/>
        </p:nvCxnSpPr>
        <p:spPr>
          <a:xfrm>
            <a:off x="9644033" y="2811549"/>
            <a:ext cx="508000" cy="13115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3916699-59FC-4F58-AE52-815593033A02}"/>
              </a:ext>
            </a:extLst>
          </p:cNvPr>
          <p:cNvSpPr txBox="1"/>
          <p:nvPr/>
        </p:nvSpPr>
        <p:spPr>
          <a:xfrm>
            <a:off x="8332046" y="243759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E2831FE-0DA6-4EC7-9DB2-4DD93F10B91D}"/>
              </a:ext>
            </a:extLst>
          </p:cNvPr>
          <p:cNvSpPr txBox="1"/>
          <p:nvPr/>
        </p:nvSpPr>
        <p:spPr>
          <a:xfrm>
            <a:off x="9579379" y="24514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099D8D0-0135-4F2B-878D-45F9F565EAAD}"/>
              </a:ext>
            </a:extLst>
          </p:cNvPr>
          <p:cNvSpPr txBox="1"/>
          <p:nvPr/>
        </p:nvSpPr>
        <p:spPr>
          <a:xfrm>
            <a:off x="10137064" y="4123114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A851804-9A76-4044-8242-6C358AED4540}"/>
              </a:ext>
            </a:extLst>
          </p:cNvPr>
          <p:cNvSpPr txBox="1"/>
          <p:nvPr/>
        </p:nvSpPr>
        <p:spPr>
          <a:xfrm>
            <a:off x="7338875" y="4132351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xmlns="" id="{61471658-E97B-4C79-AE96-34C97E2B6B9B}"/>
              </a:ext>
            </a:extLst>
          </p:cNvPr>
          <p:cNvSpPr/>
          <p:nvPr/>
        </p:nvSpPr>
        <p:spPr>
          <a:xfrm rot="4212917">
            <a:off x="8588750" y="2683939"/>
            <a:ext cx="340477" cy="269346"/>
          </a:xfrm>
          <a:prstGeom prst="arc">
            <a:avLst>
              <a:gd name="adj1" fmla="val 17411984"/>
              <a:gd name="adj2" fmla="val 25290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xmlns="" id="{2FE5291C-F23C-4644-8618-44D71F2B9F2E}"/>
              </a:ext>
            </a:extLst>
          </p:cNvPr>
          <p:cNvSpPr/>
          <p:nvPr/>
        </p:nvSpPr>
        <p:spPr>
          <a:xfrm rot="15209949">
            <a:off x="9821039" y="3988251"/>
            <a:ext cx="340477" cy="269346"/>
          </a:xfrm>
          <a:prstGeom prst="arc">
            <a:avLst>
              <a:gd name="adj1" fmla="val 17411984"/>
              <a:gd name="adj2" fmla="val 25290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xmlns="" id="{F5CF4F5C-D4B2-4FA8-AAED-6F8FA0B3AC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62589205"/>
              </p:ext>
            </p:extLst>
          </p:nvPr>
        </p:nvGraphicFramePr>
        <p:xfrm>
          <a:off x="8895748" y="2837274"/>
          <a:ext cx="405273" cy="257902"/>
        </p:xfrm>
        <a:graphic>
          <a:graphicData uri="http://schemas.openxmlformats.org/presentationml/2006/ole">
            <p:oleObj spid="_x0000_s7272" name="Equation" r:id="rId5" imgW="279360" imgH="177480" progId="Equation.DSMT4">
              <p:embed/>
            </p:oleObj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xmlns="" id="{DC1717D9-8202-4F2B-A8D4-D9A3C872DC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59031806"/>
              </p:ext>
            </p:extLst>
          </p:nvPr>
        </p:nvGraphicFramePr>
        <p:xfrm>
          <a:off x="9490359" y="3864161"/>
          <a:ext cx="404813" cy="258763"/>
        </p:xfrm>
        <a:graphic>
          <a:graphicData uri="http://schemas.openxmlformats.org/presentationml/2006/ole">
            <p:oleObj spid="_x0000_s7273" name="Equation" r:id="rId6" imgW="405532" imgH="259211" progId="Equation.DSMT4">
              <p:embed/>
            </p:oleObj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4B59B8D-643F-49BF-8E22-8839873AF053}"/>
              </a:ext>
            </a:extLst>
          </p:cNvPr>
          <p:cNvSpPr/>
          <p:nvPr/>
        </p:nvSpPr>
        <p:spPr>
          <a:xfrm>
            <a:off x="992670" y="3732351"/>
            <a:ext cx="669918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</a:p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 có </a:t>
            </a:r>
          </a:p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Mà hai góc này ở vị trí so le trong. Suy ra EF // NM</a:t>
            </a:r>
          </a:p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(dấu hiệu nhận biết hai đ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ờng thẳng song song)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xmlns="" id="{CA3E7E16-3C88-436A-9DCA-1FF6A0135B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65332610"/>
              </p:ext>
            </p:extLst>
          </p:nvPr>
        </p:nvGraphicFramePr>
        <p:xfrm>
          <a:off x="1759235" y="4294008"/>
          <a:ext cx="2209800" cy="396875"/>
        </p:xfrm>
        <a:graphic>
          <a:graphicData uri="http://schemas.openxmlformats.org/presentationml/2006/ole">
            <p:oleObj spid="_x0000_s7274" name="Equation" r:id="rId7" imgW="1346040" imgH="241200" progId="Equation.DSMT4">
              <p:embed/>
            </p:oleObj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351EBCA-9057-4656-9CA3-0109FB51E8C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819"/>
          <a:stretch/>
        </p:blipFill>
        <p:spPr>
          <a:xfrm>
            <a:off x="10488397" y="4913701"/>
            <a:ext cx="1552656" cy="155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6953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4C80661-B4A9-4512-A122-34F3253AB039}"/>
              </a:ext>
            </a:extLst>
          </p:cNvPr>
          <p:cNvSpPr/>
          <p:nvPr/>
        </p:nvSpPr>
        <p:spPr>
          <a:xfrm>
            <a:off x="1002566" y="1260887"/>
            <a:ext cx="105315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3.8 (SGK)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3.26. Giải thích tại sao AB // DC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E19D82BC-4474-4C39-95FA-CF5BDF9135A6}"/>
              </a:ext>
            </a:extLst>
          </p:cNvPr>
          <p:cNvCxnSpPr>
            <a:cxnSpLocks/>
          </p:cNvCxnSpPr>
          <p:nvPr/>
        </p:nvCxnSpPr>
        <p:spPr>
          <a:xfrm>
            <a:off x="5165889" y="2776507"/>
            <a:ext cx="0" cy="14831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A1F0C9F0-AB47-4787-B96A-CB51B14EAA21}"/>
              </a:ext>
            </a:extLst>
          </p:cNvPr>
          <p:cNvCxnSpPr>
            <a:cxnSpLocks/>
          </p:cNvCxnSpPr>
          <p:nvPr/>
        </p:nvCxnSpPr>
        <p:spPr>
          <a:xfrm flipV="1">
            <a:off x="5162518" y="4211141"/>
            <a:ext cx="3249962" cy="485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36522461-5FAB-4B82-AA84-0D666434BB3C}"/>
              </a:ext>
            </a:extLst>
          </p:cNvPr>
          <p:cNvCxnSpPr>
            <a:cxnSpLocks/>
          </p:cNvCxnSpPr>
          <p:nvPr/>
        </p:nvCxnSpPr>
        <p:spPr>
          <a:xfrm>
            <a:off x="5165889" y="2780907"/>
            <a:ext cx="16072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781F8FF-66DB-4ED5-9273-C19E6B135531}"/>
              </a:ext>
            </a:extLst>
          </p:cNvPr>
          <p:cNvCxnSpPr>
            <a:cxnSpLocks/>
          </p:cNvCxnSpPr>
          <p:nvPr/>
        </p:nvCxnSpPr>
        <p:spPr>
          <a:xfrm>
            <a:off x="6773159" y="2780907"/>
            <a:ext cx="1632620" cy="14315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99CB8F5-4BF9-451A-BFEE-6CDC1C89B6DE}"/>
              </a:ext>
            </a:extLst>
          </p:cNvPr>
          <p:cNvSpPr txBox="1"/>
          <p:nvPr/>
        </p:nvSpPr>
        <p:spPr>
          <a:xfrm>
            <a:off x="4939645" y="238308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41B4D66-F437-48C7-B5E2-5A1AC1A2F530}"/>
              </a:ext>
            </a:extLst>
          </p:cNvPr>
          <p:cNvSpPr txBox="1"/>
          <p:nvPr/>
        </p:nvSpPr>
        <p:spPr>
          <a:xfrm>
            <a:off x="6827849" y="242898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3DC20D8-6FED-4E60-B5FE-FD55443F4CF9}"/>
              </a:ext>
            </a:extLst>
          </p:cNvPr>
          <p:cNvSpPr txBox="1"/>
          <p:nvPr/>
        </p:nvSpPr>
        <p:spPr>
          <a:xfrm>
            <a:off x="8389856" y="420435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0ECFDB2-A729-4B56-A2FB-DCEA040FAFA9}"/>
              </a:ext>
            </a:extLst>
          </p:cNvPr>
          <p:cNvSpPr txBox="1"/>
          <p:nvPr/>
        </p:nvSpPr>
        <p:spPr>
          <a:xfrm flipH="1">
            <a:off x="4898239" y="4193129"/>
            <a:ext cx="392784" cy="369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924AD5-61E0-4804-88A6-26D13373E075}"/>
              </a:ext>
            </a:extLst>
          </p:cNvPr>
          <p:cNvSpPr/>
          <p:nvPr/>
        </p:nvSpPr>
        <p:spPr>
          <a:xfrm>
            <a:off x="5169261" y="2782355"/>
            <a:ext cx="94127" cy="9913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38B124B-CC27-4CEE-8CEF-F9179DAB2BBF}"/>
              </a:ext>
            </a:extLst>
          </p:cNvPr>
          <p:cNvSpPr/>
          <p:nvPr/>
        </p:nvSpPr>
        <p:spPr>
          <a:xfrm>
            <a:off x="5169261" y="4152485"/>
            <a:ext cx="94127" cy="9913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D99831D-23EE-41F9-90AC-129E605EA072}"/>
              </a:ext>
            </a:extLst>
          </p:cNvPr>
          <p:cNvSpPr/>
          <p:nvPr/>
        </p:nvSpPr>
        <p:spPr>
          <a:xfrm>
            <a:off x="1106685" y="4012065"/>
            <a:ext cx="66991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</a:p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 có: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F2C81F2D-2101-4CF0-812D-6717DFB7E2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45744259"/>
              </p:ext>
            </p:extLst>
          </p:nvPr>
        </p:nvGraphicFramePr>
        <p:xfrm>
          <a:off x="1106685" y="5113953"/>
          <a:ext cx="2854008" cy="809010"/>
        </p:xfrm>
        <a:graphic>
          <a:graphicData uri="http://schemas.openxmlformats.org/presentationml/2006/ole">
            <p:oleObj spid="_x0000_s10257" name="Equation" r:id="rId4" imgW="1612800" imgH="457200" progId="Equation.DSMT4">
              <p:embed/>
            </p:oleObj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780BD47-B2A4-43EE-848B-3B9DB5BE7A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819"/>
          <a:stretch/>
        </p:blipFill>
        <p:spPr>
          <a:xfrm>
            <a:off x="10488397" y="4913701"/>
            <a:ext cx="1552656" cy="155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1023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5"/>
          <p:cNvSpPr/>
          <p:nvPr/>
        </p:nvSpPr>
        <p:spPr bwMode="auto">
          <a:xfrm>
            <a:off x="2225309" y="506095"/>
            <a:ext cx="7751196" cy="5447666"/>
          </a:xfrm>
          <a:custGeom>
            <a:avLst/>
            <a:gdLst>
              <a:gd name="T0" fmla="*/ 13 w 889"/>
              <a:gd name="T1" fmla="*/ 379 h 624"/>
              <a:gd name="T2" fmla="*/ 7 w 889"/>
              <a:gd name="T3" fmla="*/ 366 h 624"/>
              <a:gd name="T4" fmla="*/ 43 w 889"/>
              <a:gd name="T5" fmla="*/ 303 h 624"/>
              <a:gd name="T6" fmla="*/ 5 w 889"/>
              <a:gd name="T7" fmla="*/ 201 h 624"/>
              <a:gd name="T8" fmla="*/ 69 w 889"/>
              <a:gd name="T9" fmla="*/ 112 h 624"/>
              <a:gd name="T10" fmla="*/ 153 w 889"/>
              <a:gd name="T11" fmla="*/ 126 h 624"/>
              <a:gd name="T12" fmla="*/ 276 w 889"/>
              <a:gd name="T13" fmla="*/ 6 h 624"/>
              <a:gd name="T14" fmla="*/ 418 w 889"/>
              <a:gd name="T15" fmla="*/ 103 h 624"/>
              <a:gd name="T16" fmla="*/ 477 w 889"/>
              <a:gd name="T17" fmla="*/ 54 h 624"/>
              <a:gd name="T18" fmla="*/ 537 w 889"/>
              <a:gd name="T19" fmla="*/ 102 h 624"/>
              <a:gd name="T20" fmla="*/ 738 w 889"/>
              <a:gd name="T21" fmla="*/ 37 h 624"/>
              <a:gd name="T22" fmla="*/ 803 w 889"/>
              <a:gd name="T23" fmla="*/ 103 h 624"/>
              <a:gd name="T24" fmla="*/ 782 w 889"/>
              <a:gd name="T25" fmla="*/ 189 h 624"/>
              <a:gd name="T26" fmla="*/ 875 w 889"/>
              <a:gd name="T27" fmla="*/ 270 h 624"/>
              <a:gd name="T28" fmla="*/ 825 w 889"/>
              <a:gd name="T29" fmla="*/ 372 h 624"/>
              <a:gd name="T30" fmla="*/ 857 w 889"/>
              <a:gd name="T31" fmla="*/ 493 h 624"/>
              <a:gd name="T32" fmla="*/ 786 w 889"/>
              <a:gd name="T33" fmla="*/ 549 h 624"/>
              <a:gd name="T34" fmla="*/ 579 w 889"/>
              <a:gd name="T35" fmla="*/ 518 h 624"/>
              <a:gd name="T36" fmla="*/ 517 w 889"/>
              <a:gd name="T37" fmla="*/ 580 h 624"/>
              <a:gd name="T38" fmla="*/ 433 w 889"/>
              <a:gd name="T39" fmla="*/ 551 h 624"/>
              <a:gd name="T40" fmla="*/ 272 w 889"/>
              <a:gd name="T41" fmla="*/ 608 h 624"/>
              <a:gd name="T42" fmla="*/ 163 w 889"/>
              <a:gd name="T43" fmla="*/ 477 h 624"/>
              <a:gd name="T44" fmla="*/ 89 w 889"/>
              <a:gd name="T45" fmla="*/ 398 h 624"/>
              <a:gd name="T46" fmla="*/ 13 w 889"/>
              <a:gd name="T47" fmla="*/ 379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89" h="624">
                <a:moveTo>
                  <a:pt x="13" y="379"/>
                </a:moveTo>
                <a:cubicBezTo>
                  <a:pt x="11" y="375"/>
                  <a:pt x="9" y="371"/>
                  <a:pt x="7" y="366"/>
                </a:cubicBezTo>
                <a:cubicBezTo>
                  <a:pt x="3" y="354"/>
                  <a:pt x="21" y="284"/>
                  <a:pt x="43" y="303"/>
                </a:cubicBezTo>
                <a:cubicBezTo>
                  <a:pt x="15" y="278"/>
                  <a:pt x="0" y="239"/>
                  <a:pt x="5" y="201"/>
                </a:cubicBezTo>
                <a:cubicBezTo>
                  <a:pt x="10" y="163"/>
                  <a:pt x="35" y="129"/>
                  <a:pt x="69" y="112"/>
                </a:cubicBezTo>
                <a:cubicBezTo>
                  <a:pt x="97" y="99"/>
                  <a:pt x="136" y="100"/>
                  <a:pt x="153" y="126"/>
                </a:cubicBezTo>
                <a:cubicBezTo>
                  <a:pt x="159" y="65"/>
                  <a:pt x="214" y="11"/>
                  <a:pt x="276" y="6"/>
                </a:cubicBezTo>
                <a:cubicBezTo>
                  <a:pt x="338" y="0"/>
                  <a:pt x="400" y="43"/>
                  <a:pt x="418" y="103"/>
                </a:cubicBezTo>
                <a:cubicBezTo>
                  <a:pt x="423" y="76"/>
                  <a:pt x="450" y="54"/>
                  <a:pt x="477" y="54"/>
                </a:cubicBezTo>
                <a:cubicBezTo>
                  <a:pt x="505" y="54"/>
                  <a:pt x="531" y="75"/>
                  <a:pt x="537" y="102"/>
                </a:cubicBezTo>
                <a:cubicBezTo>
                  <a:pt x="576" y="35"/>
                  <a:pt x="668" y="5"/>
                  <a:pt x="738" y="37"/>
                </a:cubicBezTo>
                <a:cubicBezTo>
                  <a:pt x="767" y="50"/>
                  <a:pt x="792" y="73"/>
                  <a:pt x="803" y="103"/>
                </a:cubicBezTo>
                <a:cubicBezTo>
                  <a:pt x="813" y="132"/>
                  <a:pt x="806" y="169"/>
                  <a:pt x="782" y="189"/>
                </a:cubicBezTo>
                <a:cubicBezTo>
                  <a:pt x="823" y="201"/>
                  <a:pt x="862" y="229"/>
                  <a:pt x="875" y="270"/>
                </a:cubicBezTo>
                <a:cubicBezTo>
                  <a:pt x="889" y="310"/>
                  <a:pt x="867" y="363"/>
                  <a:pt x="825" y="372"/>
                </a:cubicBezTo>
                <a:cubicBezTo>
                  <a:pt x="864" y="396"/>
                  <a:pt x="879" y="452"/>
                  <a:pt x="857" y="493"/>
                </a:cubicBezTo>
                <a:cubicBezTo>
                  <a:pt x="842" y="520"/>
                  <a:pt x="815" y="537"/>
                  <a:pt x="786" y="549"/>
                </a:cubicBezTo>
                <a:cubicBezTo>
                  <a:pt x="718" y="578"/>
                  <a:pt x="628" y="574"/>
                  <a:pt x="579" y="518"/>
                </a:cubicBezTo>
                <a:cubicBezTo>
                  <a:pt x="572" y="548"/>
                  <a:pt x="547" y="574"/>
                  <a:pt x="517" y="580"/>
                </a:cubicBezTo>
                <a:cubicBezTo>
                  <a:pt x="486" y="587"/>
                  <a:pt x="453" y="575"/>
                  <a:pt x="433" y="551"/>
                </a:cubicBezTo>
                <a:cubicBezTo>
                  <a:pt x="398" y="600"/>
                  <a:pt x="331" y="624"/>
                  <a:pt x="272" y="608"/>
                </a:cubicBezTo>
                <a:cubicBezTo>
                  <a:pt x="214" y="593"/>
                  <a:pt x="168" y="537"/>
                  <a:pt x="163" y="477"/>
                </a:cubicBezTo>
                <a:cubicBezTo>
                  <a:pt x="167" y="529"/>
                  <a:pt x="5" y="461"/>
                  <a:pt x="89" y="398"/>
                </a:cubicBezTo>
                <a:cubicBezTo>
                  <a:pt x="65" y="414"/>
                  <a:pt x="29" y="402"/>
                  <a:pt x="13" y="379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31"/>
          <p:cNvSpPr/>
          <p:nvPr/>
        </p:nvSpPr>
        <p:spPr bwMode="auto">
          <a:xfrm>
            <a:off x="5065008" y="1520399"/>
            <a:ext cx="2071799" cy="2064240"/>
          </a:xfrm>
          <a:prstGeom prst="ellipse">
            <a:avLst/>
          </a:prstGeom>
          <a:solidFill>
            <a:srgbClr val="E3D64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4022760" y="3762694"/>
            <a:ext cx="4470947" cy="498614"/>
          </a:xfrm>
          <a:prstGeom prst="roundRect">
            <a:avLst>
              <a:gd name="adj" fmla="val 91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 b="1" spc="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VẬN DỤNG – TÌM TÒI</a:t>
            </a:r>
            <a:endParaRPr lang="zh-CN" altLang="en-US" sz="2800" b="1" spc="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5188371" y="1634847"/>
            <a:ext cx="1836584" cy="183534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3800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13800" dirty="0">
              <a:solidFill>
                <a:srgbClr val="333333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587692" y="4294331"/>
            <a:ext cx="2994801" cy="0"/>
          </a:xfrm>
          <a:prstGeom prst="line">
            <a:avLst/>
          </a:prstGeom>
          <a:ln>
            <a:solidFill>
              <a:srgbClr val="FFB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563881" y="5341303"/>
            <a:ext cx="2049463" cy="2133601"/>
            <a:chOff x="914401" y="4030663"/>
            <a:chExt cx="2049463" cy="2133601"/>
          </a:xfrm>
        </p:grpSpPr>
        <p:sp>
          <p:nvSpPr>
            <p:cNvPr id="12" name="Freeform 5"/>
            <p:cNvSpPr/>
            <p:nvPr/>
          </p:nvSpPr>
          <p:spPr bwMode="auto">
            <a:xfrm>
              <a:off x="914401" y="4200526"/>
              <a:ext cx="1879600" cy="1963738"/>
            </a:xfrm>
            <a:custGeom>
              <a:avLst/>
              <a:gdLst>
                <a:gd name="T0" fmla="*/ 440 w 441"/>
                <a:gd name="T1" fmla="*/ 216 h 461"/>
                <a:gd name="T2" fmla="*/ 438 w 441"/>
                <a:gd name="T3" fmla="*/ 199 h 461"/>
                <a:gd name="T4" fmla="*/ 428 w 441"/>
                <a:gd name="T5" fmla="*/ 153 h 461"/>
                <a:gd name="T6" fmla="*/ 411 w 441"/>
                <a:gd name="T7" fmla="*/ 117 h 461"/>
                <a:gd name="T8" fmla="*/ 403 w 441"/>
                <a:gd name="T9" fmla="*/ 103 h 461"/>
                <a:gd name="T10" fmla="*/ 261 w 441"/>
                <a:gd name="T11" fmla="*/ 6 h 461"/>
                <a:gd name="T12" fmla="*/ 251 w 441"/>
                <a:gd name="T13" fmla="*/ 4 h 461"/>
                <a:gd name="T14" fmla="*/ 251 w 441"/>
                <a:gd name="T15" fmla="*/ 4 h 461"/>
                <a:gd name="T16" fmla="*/ 149 w 441"/>
                <a:gd name="T17" fmla="*/ 19 h 461"/>
                <a:gd name="T18" fmla="*/ 137 w 441"/>
                <a:gd name="T19" fmla="*/ 24 h 461"/>
                <a:gd name="T20" fmla="*/ 83 w 441"/>
                <a:gd name="T21" fmla="*/ 60 h 461"/>
                <a:gd name="T22" fmla="*/ 83 w 441"/>
                <a:gd name="T23" fmla="*/ 60 h 461"/>
                <a:gd name="T24" fmla="*/ 83 w 441"/>
                <a:gd name="T25" fmla="*/ 60 h 461"/>
                <a:gd name="T26" fmla="*/ 74 w 441"/>
                <a:gd name="T27" fmla="*/ 68 h 461"/>
                <a:gd name="T28" fmla="*/ 73 w 441"/>
                <a:gd name="T29" fmla="*/ 69 h 461"/>
                <a:gd name="T30" fmla="*/ 66 w 441"/>
                <a:gd name="T31" fmla="*/ 76 h 461"/>
                <a:gd name="T32" fmla="*/ 63 w 441"/>
                <a:gd name="T33" fmla="*/ 79 h 461"/>
                <a:gd name="T34" fmla="*/ 58 w 441"/>
                <a:gd name="T35" fmla="*/ 85 h 461"/>
                <a:gd name="T36" fmla="*/ 49 w 441"/>
                <a:gd name="T37" fmla="*/ 95 h 461"/>
                <a:gd name="T38" fmla="*/ 23 w 441"/>
                <a:gd name="T39" fmla="*/ 140 h 461"/>
                <a:gd name="T40" fmla="*/ 4 w 441"/>
                <a:gd name="T41" fmla="*/ 256 h 461"/>
                <a:gd name="T42" fmla="*/ 115 w 441"/>
                <a:gd name="T43" fmla="*/ 432 h 461"/>
                <a:gd name="T44" fmla="*/ 117 w 441"/>
                <a:gd name="T45" fmla="*/ 433 h 461"/>
                <a:gd name="T46" fmla="*/ 251 w 441"/>
                <a:gd name="T47" fmla="*/ 454 h 461"/>
                <a:gd name="T48" fmla="*/ 367 w 441"/>
                <a:gd name="T49" fmla="*/ 399 h 461"/>
                <a:gd name="T50" fmla="*/ 386 w 441"/>
                <a:gd name="T51" fmla="*/ 379 h 461"/>
                <a:gd name="T52" fmla="*/ 386 w 441"/>
                <a:gd name="T53" fmla="*/ 379 h 461"/>
                <a:gd name="T54" fmla="*/ 386 w 441"/>
                <a:gd name="T55" fmla="*/ 379 h 461"/>
                <a:gd name="T56" fmla="*/ 402 w 441"/>
                <a:gd name="T57" fmla="*/ 357 h 461"/>
                <a:gd name="T58" fmla="*/ 417 w 441"/>
                <a:gd name="T59" fmla="*/ 330 h 461"/>
                <a:gd name="T60" fmla="*/ 440 w 441"/>
                <a:gd name="T61" fmla="*/ 21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1" h="461">
                  <a:moveTo>
                    <a:pt x="440" y="216"/>
                  </a:move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9" y="113"/>
                    <a:pt x="406" y="108"/>
                    <a:pt x="403" y="103"/>
                  </a:cubicBezTo>
                  <a:cubicBezTo>
                    <a:pt x="369" y="53"/>
                    <a:pt x="317" y="16"/>
                    <a:pt x="261" y="6"/>
                  </a:cubicBezTo>
                  <a:cubicBezTo>
                    <a:pt x="258" y="5"/>
                    <a:pt x="255" y="5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18" y="34"/>
                    <a:pt x="100" y="46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0" y="62"/>
                    <a:pt x="77" y="65"/>
                    <a:pt x="74" y="68"/>
                  </a:cubicBezTo>
                  <a:cubicBezTo>
                    <a:pt x="74" y="68"/>
                    <a:pt x="74" y="68"/>
                    <a:pt x="73" y="69"/>
                  </a:cubicBezTo>
                  <a:cubicBezTo>
                    <a:pt x="71" y="71"/>
                    <a:pt x="68" y="74"/>
                    <a:pt x="66" y="76"/>
                  </a:cubicBezTo>
                  <a:cubicBezTo>
                    <a:pt x="65" y="77"/>
                    <a:pt x="64" y="78"/>
                    <a:pt x="63" y="79"/>
                  </a:cubicBezTo>
                  <a:cubicBezTo>
                    <a:pt x="61" y="81"/>
                    <a:pt x="59" y="83"/>
                    <a:pt x="58" y="85"/>
                  </a:cubicBezTo>
                  <a:cubicBezTo>
                    <a:pt x="55" y="89"/>
                    <a:pt x="52" y="92"/>
                    <a:pt x="49" y="95"/>
                  </a:cubicBezTo>
                  <a:cubicBezTo>
                    <a:pt x="39" y="109"/>
                    <a:pt x="30" y="124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0" y="329"/>
                    <a:pt x="48" y="397"/>
                    <a:pt x="115" y="432"/>
                  </a:cubicBezTo>
                  <a:cubicBezTo>
                    <a:pt x="116" y="432"/>
                    <a:pt x="117" y="43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94" y="447"/>
                    <a:pt x="335" y="429"/>
                    <a:pt x="367" y="399"/>
                  </a:cubicBezTo>
                  <a:cubicBezTo>
                    <a:pt x="374" y="393"/>
                    <a:pt x="380" y="386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92" y="372"/>
                    <a:pt x="397" y="365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33" y="295"/>
                    <a:pt x="441" y="255"/>
                    <a:pt x="440" y="216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1085851" y="4030663"/>
              <a:ext cx="1878013" cy="1963738"/>
            </a:xfrm>
            <a:custGeom>
              <a:avLst/>
              <a:gdLst>
                <a:gd name="T0" fmla="*/ 417 w 441"/>
                <a:gd name="T1" fmla="*/ 330 h 461"/>
                <a:gd name="T2" fmla="*/ 402 w 441"/>
                <a:gd name="T3" fmla="*/ 357 h 461"/>
                <a:gd name="T4" fmla="*/ 367 w 441"/>
                <a:gd name="T5" fmla="*/ 399 h 461"/>
                <a:gd name="T6" fmla="*/ 251 w 441"/>
                <a:gd name="T7" fmla="*/ 454 h 461"/>
                <a:gd name="T8" fmla="*/ 117 w 441"/>
                <a:gd name="T9" fmla="*/ 433 h 461"/>
                <a:gd name="T10" fmla="*/ 115 w 441"/>
                <a:gd name="T11" fmla="*/ 432 h 461"/>
                <a:gd name="T12" fmla="*/ 4 w 441"/>
                <a:gd name="T13" fmla="*/ 256 h 461"/>
                <a:gd name="T14" fmla="*/ 23 w 441"/>
                <a:gd name="T15" fmla="*/ 140 h 461"/>
                <a:gd name="T16" fmla="*/ 49 w 441"/>
                <a:gd name="T17" fmla="*/ 95 h 461"/>
                <a:gd name="T18" fmla="*/ 137 w 441"/>
                <a:gd name="T19" fmla="*/ 24 h 461"/>
                <a:gd name="T20" fmla="*/ 149 w 441"/>
                <a:gd name="T21" fmla="*/ 19 h 461"/>
                <a:gd name="T22" fmla="*/ 251 w 441"/>
                <a:gd name="T23" fmla="*/ 4 h 461"/>
                <a:gd name="T24" fmla="*/ 251 w 441"/>
                <a:gd name="T25" fmla="*/ 4 h 461"/>
                <a:gd name="T26" fmla="*/ 261 w 441"/>
                <a:gd name="T27" fmla="*/ 6 h 461"/>
                <a:gd name="T28" fmla="*/ 403 w 441"/>
                <a:gd name="T29" fmla="*/ 103 h 461"/>
                <a:gd name="T30" fmla="*/ 411 w 441"/>
                <a:gd name="T31" fmla="*/ 117 h 461"/>
                <a:gd name="T32" fmla="*/ 428 w 441"/>
                <a:gd name="T33" fmla="*/ 153 h 461"/>
                <a:gd name="T34" fmla="*/ 438 w 441"/>
                <a:gd name="T35" fmla="*/ 199 h 461"/>
                <a:gd name="T36" fmla="*/ 440 w 441"/>
                <a:gd name="T37" fmla="*/ 216 h 461"/>
                <a:gd name="T38" fmla="*/ 417 w 441"/>
                <a:gd name="T39" fmla="*/ 33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1" h="461">
                  <a:moveTo>
                    <a:pt x="417" y="330"/>
                  </a:moveTo>
                  <a:cubicBezTo>
                    <a:pt x="413" y="340"/>
                    <a:pt x="408" y="349"/>
                    <a:pt x="402" y="357"/>
                  </a:cubicBezTo>
                  <a:cubicBezTo>
                    <a:pt x="392" y="373"/>
                    <a:pt x="380" y="387"/>
                    <a:pt x="367" y="399"/>
                  </a:cubicBezTo>
                  <a:cubicBezTo>
                    <a:pt x="335" y="429"/>
                    <a:pt x="294" y="447"/>
                    <a:pt x="251" y="454"/>
                  </a:cubicBezTo>
                  <a:cubicBezTo>
                    <a:pt x="206" y="461"/>
                    <a:pt x="159" y="454"/>
                    <a:pt x="117" y="433"/>
                  </a:cubicBezTo>
                  <a:cubicBezTo>
                    <a:pt x="117" y="433"/>
                    <a:pt x="116" y="432"/>
                    <a:pt x="115" y="432"/>
                  </a:cubicBezTo>
                  <a:cubicBezTo>
                    <a:pt x="48" y="397"/>
                    <a:pt x="10" y="329"/>
                    <a:pt x="4" y="256"/>
                  </a:cubicBezTo>
                  <a:cubicBezTo>
                    <a:pt x="0" y="217"/>
                    <a:pt x="7" y="176"/>
                    <a:pt x="23" y="140"/>
                  </a:cubicBezTo>
                  <a:cubicBezTo>
                    <a:pt x="30" y="124"/>
                    <a:pt x="39" y="109"/>
                    <a:pt x="49" y="95"/>
                  </a:cubicBezTo>
                  <a:cubicBezTo>
                    <a:pt x="72" y="65"/>
                    <a:pt x="103" y="41"/>
                    <a:pt x="137" y="24"/>
                  </a:cubicBezTo>
                  <a:cubicBezTo>
                    <a:pt x="141" y="23"/>
                    <a:pt x="145" y="21"/>
                    <a:pt x="149" y="19"/>
                  </a:cubicBezTo>
                  <a:cubicBezTo>
                    <a:pt x="182" y="6"/>
                    <a:pt x="217" y="0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55" y="5"/>
                    <a:pt x="258" y="5"/>
                    <a:pt x="261" y="6"/>
                  </a:cubicBezTo>
                  <a:cubicBezTo>
                    <a:pt x="317" y="16"/>
                    <a:pt x="369" y="53"/>
                    <a:pt x="403" y="103"/>
                  </a:cubicBezTo>
                  <a:cubicBezTo>
                    <a:pt x="406" y="108"/>
                    <a:pt x="409" y="113"/>
                    <a:pt x="411" y="117"/>
                  </a:cubicBezTo>
                  <a:cubicBezTo>
                    <a:pt x="418" y="129"/>
                    <a:pt x="423" y="141"/>
                    <a:pt x="428" y="153"/>
                  </a:cubicBezTo>
                  <a:cubicBezTo>
                    <a:pt x="433" y="168"/>
                    <a:pt x="436" y="183"/>
                    <a:pt x="438" y="199"/>
                  </a:cubicBezTo>
                  <a:cubicBezTo>
                    <a:pt x="439" y="204"/>
                    <a:pt x="439" y="210"/>
                    <a:pt x="440" y="216"/>
                  </a:cubicBezTo>
                  <a:cubicBezTo>
                    <a:pt x="441" y="255"/>
                    <a:pt x="433" y="295"/>
                    <a:pt x="417" y="330"/>
                  </a:cubicBezTo>
                  <a:close/>
                </a:path>
              </a:pathLst>
            </a:custGeom>
            <a:solidFill>
              <a:srgbClr val="F2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1085851" y="4286251"/>
              <a:ext cx="1643063" cy="1708150"/>
            </a:xfrm>
            <a:custGeom>
              <a:avLst/>
              <a:gdLst>
                <a:gd name="T0" fmla="*/ 277 w 386"/>
                <a:gd name="T1" fmla="*/ 368 h 401"/>
                <a:gd name="T2" fmla="*/ 143 w 386"/>
                <a:gd name="T3" fmla="*/ 347 h 401"/>
                <a:gd name="T4" fmla="*/ 141 w 386"/>
                <a:gd name="T5" fmla="*/ 346 h 401"/>
                <a:gd name="T6" fmla="*/ 30 w 386"/>
                <a:gd name="T7" fmla="*/ 170 h 401"/>
                <a:gd name="T8" fmla="*/ 49 w 386"/>
                <a:gd name="T9" fmla="*/ 54 h 401"/>
                <a:gd name="T10" fmla="*/ 75 w 386"/>
                <a:gd name="T11" fmla="*/ 9 h 401"/>
                <a:gd name="T12" fmla="*/ 83 w 386"/>
                <a:gd name="T13" fmla="*/ 0 h 401"/>
                <a:gd name="T14" fmla="*/ 49 w 386"/>
                <a:gd name="T15" fmla="*/ 35 h 401"/>
                <a:gd name="T16" fmla="*/ 23 w 386"/>
                <a:gd name="T17" fmla="*/ 80 h 401"/>
                <a:gd name="T18" fmla="*/ 4 w 386"/>
                <a:gd name="T19" fmla="*/ 196 h 401"/>
                <a:gd name="T20" fmla="*/ 115 w 386"/>
                <a:gd name="T21" fmla="*/ 372 h 401"/>
                <a:gd name="T22" fmla="*/ 117 w 386"/>
                <a:gd name="T23" fmla="*/ 373 h 401"/>
                <a:gd name="T24" fmla="*/ 251 w 386"/>
                <a:gd name="T25" fmla="*/ 394 h 401"/>
                <a:gd name="T26" fmla="*/ 367 w 386"/>
                <a:gd name="T27" fmla="*/ 339 h 401"/>
                <a:gd name="T28" fmla="*/ 386 w 386"/>
                <a:gd name="T29" fmla="*/ 319 h 401"/>
                <a:gd name="T30" fmla="*/ 277 w 386"/>
                <a:gd name="T31" fmla="*/ 368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401">
                  <a:moveTo>
                    <a:pt x="277" y="368"/>
                  </a:moveTo>
                  <a:cubicBezTo>
                    <a:pt x="232" y="375"/>
                    <a:pt x="185" y="368"/>
                    <a:pt x="143" y="347"/>
                  </a:cubicBezTo>
                  <a:cubicBezTo>
                    <a:pt x="143" y="347"/>
                    <a:pt x="142" y="346"/>
                    <a:pt x="141" y="346"/>
                  </a:cubicBezTo>
                  <a:cubicBezTo>
                    <a:pt x="74" y="311"/>
                    <a:pt x="36" y="243"/>
                    <a:pt x="30" y="170"/>
                  </a:cubicBezTo>
                  <a:cubicBezTo>
                    <a:pt x="26" y="131"/>
                    <a:pt x="33" y="90"/>
                    <a:pt x="49" y="54"/>
                  </a:cubicBezTo>
                  <a:cubicBezTo>
                    <a:pt x="56" y="38"/>
                    <a:pt x="65" y="23"/>
                    <a:pt x="75" y="9"/>
                  </a:cubicBezTo>
                  <a:cubicBezTo>
                    <a:pt x="78" y="6"/>
                    <a:pt x="80" y="3"/>
                    <a:pt x="83" y="0"/>
                  </a:cubicBezTo>
                  <a:cubicBezTo>
                    <a:pt x="71" y="11"/>
                    <a:pt x="59" y="22"/>
                    <a:pt x="49" y="35"/>
                  </a:cubicBezTo>
                  <a:cubicBezTo>
                    <a:pt x="39" y="49"/>
                    <a:pt x="30" y="64"/>
                    <a:pt x="23" y="80"/>
                  </a:cubicBezTo>
                  <a:cubicBezTo>
                    <a:pt x="7" y="116"/>
                    <a:pt x="0" y="157"/>
                    <a:pt x="4" y="196"/>
                  </a:cubicBezTo>
                  <a:cubicBezTo>
                    <a:pt x="10" y="269"/>
                    <a:pt x="48" y="337"/>
                    <a:pt x="115" y="372"/>
                  </a:cubicBezTo>
                  <a:cubicBezTo>
                    <a:pt x="116" y="372"/>
                    <a:pt x="117" y="373"/>
                    <a:pt x="117" y="373"/>
                  </a:cubicBezTo>
                  <a:cubicBezTo>
                    <a:pt x="159" y="394"/>
                    <a:pt x="206" y="401"/>
                    <a:pt x="251" y="394"/>
                  </a:cubicBezTo>
                  <a:cubicBezTo>
                    <a:pt x="294" y="387"/>
                    <a:pt x="335" y="369"/>
                    <a:pt x="367" y="339"/>
                  </a:cubicBezTo>
                  <a:cubicBezTo>
                    <a:pt x="374" y="333"/>
                    <a:pt x="380" y="326"/>
                    <a:pt x="386" y="319"/>
                  </a:cubicBezTo>
                  <a:cubicBezTo>
                    <a:pt x="355" y="345"/>
                    <a:pt x="317" y="361"/>
                    <a:pt x="277" y="368"/>
                  </a:cubicBezTo>
                  <a:close/>
                </a:path>
              </a:pathLst>
            </a:custGeom>
            <a:solidFill>
              <a:srgbClr val="C3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1085851" y="4030663"/>
              <a:ext cx="1873250" cy="1963738"/>
            </a:xfrm>
            <a:custGeom>
              <a:avLst/>
              <a:gdLst>
                <a:gd name="T0" fmla="*/ 420 w 440"/>
                <a:gd name="T1" fmla="*/ 204 h 461"/>
                <a:gd name="T2" fmla="*/ 438 w 440"/>
                <a:gd name="T3" fmla="*/ 199 h 461"/>
                <a:gd name="T4" fmla="*/ 411 w 440"/>
                <a:gd name="T5" fmla="*/ 117 h 461"/>
                <a:gd name="T6" fmla="*/ 375 w 440"/>
                <a:gd name="T7" fmla="*/ 167 h 461"/>
                <a:gd name="T8" fmla="*/ 256 w 440"/>
                <a:gd name="T9" fmla="*/ 118 h 461"/>
                <a:gd name="T10" fmla="*/ 230 w 440"/>
                <a:gd name="T11" fmla="*/ 57 h 461"/>
                <a:gd name="T12" fmla="*/ 251 w 440"/>
                <a:gd name="T13" fmla="*/ 4 h 461"/>
                <a:gd name="T14" fmla="*/ 149 w 440"/>
                <a:gd name="T15" fmla="*/ 19 h 461"/>
                <a:gd name="T16" fmla="*/ 216 w 440"/>
                <a:gd name="T17" fmla="*/ 60 h 461"/>
                <a:gd name="T18" fmla="*/ 227 w 440"/>
                <a:gd name="T19" fmla="*/ 60 h 461"/>
                <a:gd name="T20" fmla="*/ 254 w 440"/>
                <a:gd name="T21" fmla="*/ 117 h 461"/>
                <a:gd name="T22" fmla="*/ 189 w 440"/>
                <a:gd name="T23" fmla="*/ 217 h 461"/>
                <a:gd name="T24" fmla="*/ 126 w 440"/>
                <a:gd name="T25" fmla="*/ 200 h 461"/>
                <a:gd name="T26" fmla="*/ 58 w 440"/>
                <a:gd name="T27" fmla="*/ 129 h 461"/>
                <a:gd name="T28" fmla="*/ 23 w 440"/>
                <a:gd name="T29" fmla="*/ 140 h 461"/>
                <a:gd name="T30" fmla="*/ 40 w 440"/>
                <a:gd name="T31" fmla="*/ 275 h 461"/>
                <a:gd name="T32" fmla="*/ 56 w 440"/>
                <a:gd name="T33" fmla="*/ 273 h 461"/>
                <a:gd name="T34" fmla="*/ 129 w 440"/>
                <a:gd name="T35" fmla="*/ 209 h 461"/>
                <a:gd name="T36" fmla="*/ 189 w 440"/>
                <a:gd name="T37" fmla="*/ 221 h 461"/>
                <a:gd name="T38" fmla="*/ 244 w 440"/>
                <a:gd name="T39" fmla="*/ 300 h 461"/>
                <a:gd name="T40" fmla="*/ 214 w 440"/>
                <a:gd name="T41" fmla="*/ 363 h 461"/>
                <a:gd name="T42" fmla="*/ 123 w 440"/>
                <a:gd name="T43" fmla="*/ 395 h 461"/>
                <a:gd name="T44" fmla="*/ 117 w 440"/>
                <a:gd name="T45" fmla="*/ 433 h 461"/>
                <a:gd name="T46" fmla="*/ 227 w 440"/>
                <a:gd name="T47" fmla="*/ 371 h 461"/>
                <a:gd name="T48" fmla="*/ 223 w 440"/>
                <a:gd name="T49" fmla="*/ 363 h 461"/>
                <a:gd name="T50" fmla="*/ 328 w 440"/>
                <a:gd name="T51" fmla="*/ 282 h 461"/>
                <a:gd name="T52" fmla="*/ 370 w 440"/>
                <a:gd name="T53" fmla="*/ 335 h 461"/>
                <a:gd name="T54" fmla="*/ 402 w 440"/>
                <a:gd name="T55" fmla="*/ 357 h 461"/>
                <a:gd name="T56" fmla="*/ 382 w 440"/>
                <a:gd name="T57" fmla="*/ 326 h 461"/>
                <a:gd name="T58" fmla="*/ 330 w 440"/>
                <a:gd name="T59" fmla="*/ 281 h 461"/>
                <a:gd name="T60" fmla="*/ 339 w 440"/>
                <a:gd name="T61" fmla="*/ 220 h 461"/>
                <a:gd name="T62" fmla="*/ 374 w 440"/>
                <a:gd name="T63" fmla="*/ 171 h 461"/>
                <a:gd name="T64" fmla="*/ 380 w 440"/>
                <a:gd name="T65" fmla="*/ 17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0" h="461">
                  <a:moveTo>
                    <a:pt x="380" y="178"/>
                  </a:moveTo>
                  <a:cubicBezTo>
                    <a:pt x="393" y="188"/>
                    <a:pt x="407" y="196"/>
                    <a:pt x="420" y="204"/>
                  </a:cubicBezTo>
                  <a:cubicBezTo>
                    <a:pt x="427" y="208"/>
                    <a:pt x="433" y="211"/>
                    <a:pt x="440" y="216"/>
                  </a:cubicBez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1" y="133"/>
                    <a:pt x="390" y="149"/>
                    <a:pt x="378" y="163"/>
                  </a:cubicBezTo>
                  <a:cubicBezTo>
                    <a:pt x="377" y="164"/>
                    <a:pt x="376" y="166"/>
                    <a:pt x="375" y="167"/>
                  </a:cubicBezTo>
                  <a:cubicBezTo>
                    <a:pt x="364" y="170"/>
                    <a:pt x="353" y="174"/>
                    <a:pt x="343" y="177"/>
                  </a:cubicBezTo>
                  <a:cubicBezTo>
                    <a:pt x="316" y="154"/>
                    <a:pt x="287" y="135"/>
                    <a:pt x="256" y="118"/>
                  </a:cubicBezTo>
                  <a:cubicBezTo>
                    <a:pt x="253" y="109"/>
                    <a:pt x="248" y="100"/>
                    <a:pt x="245" y="92"/>
                  </a:cubicBezTo>
                  <a:cubicBezTo>
                    <a:pt x="240" y="80"/>
                    <a:pt x="235" y="68"/>
                    <a:pt x="230" y="57"/>
                  </a:cubicBezTo>
                  <a:cubicBezTo>
                    <a:pt x="230" y="56"/>
                    <a:pt x="230" y="56"/>
                    <a:pt x="231" y="55"/>
                  </a:cubicBezTo>
                  <a:cubicBezTo>
                    <a:pt x="238" y="39"/>
                    <a:pt x="246" y="22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64" y="35"/>
                    <a:pt x="191" y="46"/>
                    <a:pt x="216" y="60"/>
                  </a:cubicBezTo>
                  <a:cubicBezTo>
                    <a:pt x="219" y="62"/>
                    <a:pt x="222" y="63"/>
                    <a:pt x="225" y="62"/>
                  </a:cubicBezTo>
                  <a:cubicBezTo>
                    <a:pt x="226" y="62"/>
                    <a:pt x="227" y="61"/>
                    <a:pt x="227" y="60"/>
                  </a:cubicBezTo>
                  <a:cubicBezTo>
                    <a:pt x="236" y="79"/>
                    <a:pt x="247" y="98"/>
                    <a:pt x="254" y="117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34" y="149"/>
                    <a:pt x="210" y="177"/>
                    <a:pt x="192" y="210"/>
                  </a:cubicBezTo>
                  <a:cubicBezTo>
                    <a:pt x="191" y="212"/>
                    <a:pt x="190" y="215"/>
                    <a:pt x="189" y="217"/>
                  </a:cubicBezTo>
                  <a:cubicBezTo>
                    <a:pt x="169" y="214"/>
                    <a:pt x="149" y="211"/>
                    <a:pt x="129" y="206"/>
                  </a:cubicBezTo>
                  <a:cubicBezTo>
                    <a:pt x="129" y="204"/>
                    <a:pt x="127" y="202"/>
                    <a:pt x="126" y="200"/>
                  </a:cubicBezTo>
                  <a:cubicBezTo>
                    <a:pt x="108" y="177"/>
                    <a:pt x="88" y="155"/>
                    <a:pt x="66" y="134"/>
                  </a:cubicBezTo>
                  <a:cubicBezTo>
                    <a:pt x="64" y="132"/>
                    <a:pt x="62" y="130"/>
                    <a:pt x="58" y="129"/>
                  </a:cubicBezTo>
                  <a:cubicBezTo>
                    <a:pt x="56" y="129"/>
                    <a:pt x="53" y="130"/>
                    <a:pt x="51" y="131"/>
                  </a:cubicBezTo>
                  <a:cubicBezTo>
                    <a:pt x="41" y="134"/>
                    <a:pt x="32" y="137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6" y="262"/>
                    <a:pt x="28" y="268"/>
                    <a:pt x="40" y="275"/>
                  </a:cubicBezTo>
                  <a:cubicBezTo>
                    <a:pt x="43" y="277"/>
                    <a:pt x="46" y="278"/>
                    <a:pt x="49" y="278"/>
                  </a:cubicBezTo>
                  <a:cubicBezTo>
                    <a:pt x="52" y="277"/>
                    <a:pt x="54" y="275"/>
                    <a:pt x="56" y="273"/>
                  </a:cubicBezTo>
                  <a:cubicBezTo>
                    <a:pt x="76" y="251"/>
                    <a:pt x="99" y="232"/>
                    <a:pt x="124" y="215"/>
                  </a:cubicBezTo>
                  <a:cubicBezTo>
                    <a:pt x="126" y="213"/>
                    <a:pt x="128" y="211"/>
                    <a:pt x="129" y="209"/>
                  </a:cubicBezTo>
                  <a:cubicBezTo>
                    <a:pt x="140" y="212"/>
                    <a:pt x="152" y="214"/>
                    <a:pt x="163" y="216"/>
                  </a:cubicBezTo>
                  <a:cubicBezTo>
                    <a:pt x="172" y="217"/>
                    <a:pt x="181" y="219"/>
                    <a:pt x="189" y="221"/>
                  </a:cubicBezTo>
                  <a:cubicBezTo>
                    <a:pt x="190" y="223"/>
                    <a:pt x="191" y="225"/>
                    <a:pt x="192" y="227"/>
                  </a:cubicBezTo>
                  <a:cubicBezTo>
                    <a:pt x="210" y="253"/>
                    <a:pt x="224" y="276"/>
                    <a:pt x="244" y="300"/>
                  </a:cubicBezTo>
                  <a:cubicBezTo>
                    <a:pt x="239" y="322"/>
                    <a:pt x="229" y="342"/>
                    <a:pt x="219" y="362"/>
                  </a:cubicBezTo>
                  <a:cubicBezTo>
                    <a:pt x="217" y="362"/>
                    <a:pt x="216" y="362"/>
                    <a:pt x="214" y="363"/>
                  </a:cubicBezTo>
                  <a:cubicBezTo>
                    <a:pt x="186" y="370"/>
                    <a:pt x="158" y="379"/>
                    <a:pt x="131" y="390"/>
                  </a:cubicBezTo>
                  <a:cubicBezTo>
                    <a:pt x="128" y="391"/>
                    <a:pt x="124" y="393"/>
                    <a:pt x="123" y="395"/>
                  </a:cubicBezTo>
                  <a:cubicBezTo>
                    <a:pt x="121" y="398"/>
                    <a:pt x="121" y="400"/>
                    <a:pt x="121" y="403"/>
                  </a:cubicBezTo>
                  <a:cubicBezTo>
                    <a:pt x="120" y="413"/>
                    <a:pt x="118" y="42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41" y="427"/>
                    <a:pt x="232" y="399"/>
                    <a:pt x="227" y="371"/>
                  </a:cubicBezTo>
                  <a:cubicBezTo>
                    <a:pt x="227" y="368"/>
                    <a:pt x="226" y="365"/>
                    <a:pt x="224" y="363"/>
                  </a:cubicBezTo>
                  <a:cubicBezTo>
                    <a:pt x="223" y="363"/>
                    <a:pt x="223" y="363"/>
                    <a:pt x="223" y="363"/>
                  </a:cubicBezTo>
                  <a:cubicBezTo>
                    <a:pt x="233" y="343"/>
                    <a:pt x="241" y="322"/>
                    <a:pt x="246" y="301"/>
                  </a:cubicBezTo>
                  <a:cubicBezTo>
                    <a:pt x="255" y="306"/>
                    <a:pt x="316" y="292"/>
                    <a:pt x="328" y="282"/>
                  </a:cubicBezTo>
                  <a:cubicBezTo>
                    <a:pt x="342" y="299"/>
                    <a:pt x="357" y="314"/>
                    <a:pt x="372" y="329"/>
                  </a:cubicBezTo>
                  <a:cubicBezTo>
                    <a:pt x="371" y="331"/>
                    <a:pt x="370" y="333"/>
                    <a:pt x="370" y="335"/>
                  </a:cubicBezTo>
                  <a:cubicBezTo>
                    <a:pt x="368" y="356"/>
                    <a:pt x="367" y="378"/>
                    <a:pt x="367" y="399"/>
                  </a:cubicBezTo>
                  <a:cubicBezTo>
                    <a:pt x="380" y="387"/>
                    <a:pt x="392" y="373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05" y="329"/>
                    <a:pt x="394" y="328"/>
                    <a:pt x="382" y="326"/>
                  </a:cubicBezTo>
                  <a:cubicBezTo>
                    <a:pt x="380" y="325"/>
                    <a:pt x="377" y="325"/>
                    <a:pt x="374" y="326"/>
                  </a:cubicBezTo>
                  <a:cubicBezTo>
                    <a:pt x="359" y="311"/>
                    <a:pt x="345" y="296"/>
                    <a:pt x="330" y="281"/>
                  </a:cubicBezTo>
                  <a:cubicBezTo>
                    <a:pt x="330" y="280"/>
                    <a:pt x="330" y="280"/>
                    <a:pt x="330" y="280"/>
                  </a:cubicBezTo>
                  <a:cubicBezTo>
                    <a:pt x="332" y="260"/>
                    <a:pt x="335" y="240"/>
                    <a:pt x="339" y="220"/>
                  </a:cubicBezTo>
                  <a:cubicBezTo>
                    <a:pt x="340" y="215"/>
                    <a:pt x="347" y="186"/>
                    <a:pt x="344" y="179"/>
                  </a:cubicBezTo>
                  <a:cubicBezTo>
                    <a:pt x="354" y="176"/>
                    <a:pt x="364" y="173"/>
                    <a:pt x="374" y="171"/>
                  </a:cubicBezTo>
                  <a:cubicBezTo>
                    <a:pt x="374" y="171"/>
                    <a:pt x="374" y="171"/>
                    <a:pt x="374" y="171"/>
                  </a:cubicBezTo>
                  <a:cubicBezTo>
                    <a:pt x="374" y="174"/>
                    <a:pt x="377" y="176"/>
                    <a:pt x="380" y="17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2065338" y="4597401"/>
              <a:ext cx="417513" cy="604838"/>
            </a:xfrm>
            <a:custGeom>
              <a:avLst/>
              <a:gdLst>
                <a:gd name="T0" fmla="*/ 56 w 98"/>
                <a:gd name="T1" fmla="*/ 138 h 142"/>
                <a:gd name="T2" fmla="*/ 5 w 98"/>
                <a:gd name="T3" fmla="*/ 73 h 142"/>
                <a:gd name="T4" fmla="*/ 0 w 98"/>
                <a:gd name="T5" fmla="*/ 62 h 142"/>
                <a:gd name="T6" fmla="*/ 3 w 98"/>
                <a:gd name="T7" fmla="*/ 50 h 142"/>
                <a:gd name="T8" fmla="*/ 28 w 98"/>
                <a:gd name="T9" fmla="*/ 0 h 142"/>
                <a:gd name="T10" fmla="*/ 88 w 98"/>
                <a:gd name="T11" fmla="*/ 37 h 142"/>
                <a:gd name="T12" fmla="*/ 97 w 98"/>
                <a:gd name="T13" fmla="*/ 45 h 142"/>
                <a:gd name="T14" fmla="*/ 98 w 98"/>
                <a:gd name="T15" fmla="*/ 54 h 142"/>
                <a:gd name="T16" fmla="*/ 63 w 98"/>
                <a:gd name="T17" fmla="*/ 139 h 142"/>
                <a:gd name="T18" fmla="*/ 56 w 98"/>
                <a:gd name="T19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42">
                  <a:moveTo>
                    <a:pt x="56" y="138"/>
                  </a:moveTo>
                  <a:cubicBezTo>
                    <a:pt x="32" y="130"/>
                    <a:pt x="16" y="92"/>
                    <a:pt x="5" y="73"/>
                  </a:cubicBezTo>
                  <a:cubicBezTo>
                    <a:pt x="2" y="70"/>
                    <a:pt x="0" y="66"/>
                    <a:pt x="0" y="62"/>
                  </a:cubicBezTo>
                  <a:cubicBezTo>
                    <a:pt x="0" y="58"/>
                    <a:pt x="1" y="54"/>
                    <a:pt x="3" y="50"/>
                  </a:cubicBezTo>
                  <a:cubicBezTo>
                    <a:pt x="12" y="33"/>
                    <a:pt x="20" y="17"/>
                    <a:pt x="28" y="0"/>
                  </a:cubicBezTo>
                  <a:cubicBezTo>
                    <a:pt x="48" y="12"/>
                    <a:pt x="69" y="24"/>
                    <a:pt x="88" y="37"/>
                  </a:cubicBezTo>
                  <a:cubicBezTo>
                    <a:pt x="92" y="39"/>
                    <a:pt x="95" y="41"/>
                    <a:pt x="97" y="45"/>
                  </a:cubicBezTo>
                  <a:cubicBezTo>
                    <a:pt x="98" y="48"/>
                    <a:pt x="98" y="51"/>
                    <a:pt x="98" y="54"/>
                  </a:cubicBezTo>
                  <a:cubicBezTo>
                    <a:pt x="97" y="78"/>
                    <a:pt x="98" y="142"/>
                    <a:pt x="63" y="139"/>
                  </a:cubicBezTo>
                  <a:cubicBezTo>
                    <a:pt x="61" y="139"/>
                    <a:pt x="59" y="139"/>
                    <a:pt x="56" y="138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2801938" y="4625976"/>
              <a:ext cx="127000" cy="247650"/>
            </a:xfrm>
            <a:custGeom>
              <a:avLst/>
              <a:gdLst>
                <a:gd name="T0" fmla="*/ 24 w 30"/>
                <a:gd name="T1" fmla="*/ 31 h 58"/>
                <a:gd name="T2" fmla="*/ 9 w 30"/>
                <a:gd name="T3" fmla="*/ 1 h 58"/>
                <a:gd name="T4" fmla="*/ 2 w 30"/>
                <a:gd name="T5" fmla="*/ 4 h 58"/>
                <a:gd name="T6" fmla="*/ 7 w 30"/>
                <a:gd name="T7" fmla="*/ 24 h 58"/>
                <a:gd name="T8" fmla="*/ 18 w 30"/>
                <a:gd name="T9" fmla="*/ 52 h 58"/>
                <a:gd name="T10" fmla="*/ 23 w 30"/>
                <a:gd name="T11" fmla="*/ 56 h 58"/>
                <a:gd name="T12" fmla="*/ 24 w 30"/>
                <a:gd name="T13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8">
                  <a:moveTo>
                    <a:pt x="24" y="31"/>
                  </a:moveTo>
                  <a:cubicBezTo>
                    <a:pt x="20" y="22"/>
                    <a:pt x="17" y="7"/>
                    <a:pt x="9" y="1"/>
                  </a:cubicBezTo>
                  <a:cubicBezTo>
                    <a:pt x="6" y="0"/>
                    <a:pt x="2" y="1"/>
                    <a:pt x="2" y="4"/>
                  </a:cubicBezTo>
                  <a:cubicBezTo>
                    <a:pt x="0" y="12"/>
                    <a:pt x="4" y="17"/>
                    <a:pt x="7" y="24"/>
                  </a:cubicBezTo>
                  <a:cubicBezTo>
                    <a:pt x="11" y="32"/>
                    <a:pt x="20" y="43"/>
                    <a:pt x="18" y="52"/>
                  </a:cubicBezTo>
                  <a:cubicBezTo>
                    <a:pt x="17" y="55"/>
                    <a:pt x="21" y="58"/>
                    <a:pt x="23" y="56"/>
                  </a:cubicBezTo>
                  <a:cubicBezTo>
                    <a:pt x="30" y="48"/>
                    <a:pt x="27" y="40"/>
                    <a:pt x="24" y="3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825626" y="4073526"/>
              <a:ext cx="255588" cy="80963"/>
            </a:xfrm>
            <a:custGeom>
              <a:avLst/>
              <a:gdLst>
                <a:gd name="T0" fmla="*/ 58 w 60"/>
                <a:gd name="T1" fmla="*/ 11 h 19"/>
                <a:gd name="T2" fmla="*/ 11 w 60"/>
                <a:gd name="T3" fmla="*/ 1 h 19"/>
                <a:gd name="T4" fmla="*/ 11 w 60"/>
                <a:gd name="T5" fmla="*/ 18 h 19"/>
                <a:gd name="T6" fmla="*/ 36 w 60"/>
                <a:gd name="T7" fmla="*/ 18 h 19"/>
                <a:gd name="T8" fmla="*/ 57 w 60"/>
                <a:gd name="T9" fmla="*/ 17 h 19"/>
                <a:gd name="T10" fmla="*/ 58 w 60"/>
                <a:gd name="T1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9">
                  <a:moveTo>
                    <a:pt x="58" y="11"/>
                  </a:moveTo>
                  <a:cubicBezTo>
                    <a:pt x="47" y="1"/>
                    <a:pt x="26" y="0"/>
                    <a:pt x="11" y="1"/>
                  </a:cubicBezTo>
                  <a:cubicBezTo>
                    <a:pt x="1" y="2"/>
                    <a:pt x="0" y="18"/>
                    <a:pt x="11" y="18"/>
                  </a:cubicBezTo>
                  <a:cubicBezTo>
                    <a:pt x="19" y="18"/>
                    <a:pt x="28" y="18"/>
                    <a:pt x="36" y="18"/>
                  </a:cubicBezTo>
                  <a:cubicBezTo>
                    <a:pt x="43" y="18"/>
                    <a:pt x="50" y="19"/>
                    <a:pt x="57" y="17"/>
                  </a:cubicBezTo>
                  <a:cubicBezTo>
                    <a:pt x="59" y="16"/>
                    <a:pt x="60" y="13"/>
                    <a:pt x="58" y="1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165197" y="5352768"/>
            <a:ext cx="1438275" cy="1470025"/>
            <a:chOff x="9093200" y="2751138"/>
            <a:chExt cx="1438275" cy="1470025"/>
          </a:xfrm>
        </p:grpSpPr>
        <p:sp>
          <p:nvSpPr>
            <p:cNvPr id="25" name="Freeform 6"/>
            <p:cNvSpPr/>
            <p:nvPr/>
          </p:nvSpPr>
          <p:spPr bwMode="auto">
            <a:xfrm>
              <a:off x="9093200" y="2751138"/>
              <a:ext cx="1438275" cy="1470025"/>
            </a:xfrm>
            <a:custGeom>
              <a:avLst/>
              <a:gdLst>
                <a:gd name="T0" fmla="*/ 182 w 197"/>
                <a:gd name="T1" fmla="*/ 92 h 201"/>
                <a:gd name="T2" fmla="*/ 165 w 197"/>
                <a:gd name="T3" fmla="*/ 4 h 201"/>
                <a:gd name="T4" fmla="*/ 158 w 197"/>
                <a:gd name="T5" fmla="*/ 5 h 201"/>
                <a:gd name="T6" fmla="*/ 172 w 197"/>
                <a:gd name="T7" fmla="*/ 91 h 201"/>
                <a:gd name="T8" fmla="*/ 189 w 197"/>
                <a:gd name="T9" fmla="*/ 179 h 201"/>
                <a:gd name="T10" fmla="*/ 86 w 197"/>
                <a:gd name="T11" fmla="*/ 185 h 201"/>
                <a:gd name="T12" fmla="*/ 2 w 197"/>
                <a:gd name="T13" fmla="*/ 197 h 201"/>
                <a:gd name="T14" fmla="*/ 3 w 197"/>
                <a:gd name="T15" fmla="*/ 200 h 201"/>
                <a:gd name="T16" fmla="*/ 98 w 197"/>
                <a:gd name="T17" fmla="*/ 191 h 201"/>
                <a:gd name="T18" fmla="*/ 193 w 197"/>
                <a:gd name="T19" fmla="*/ 186 h 201"/>
                <a:gd name="T20" fmla="*/ 197 w 197"/>
                <a:gd name="T21" fmla="*/ 182 h 201"/>
                <a:gd name="T22" fmla="*/ 182 w 197"/>
                <a:gd name="T23" fmla="*/ 9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" h="201">
                  <a:moveTo>
                    <a:pt x="182" y="92"/>
                  </a:moveTo>
                  <a:cubicBezTo>
                    <a:pt x="177" y="64"/>
                    <a:pt x="175" y="31"/>
                    <a:pt x="165" y="4"/>
                  </a:cubicBezTo>
                  <a:cubicBezTo>
                    <a:pt x="164" y="0"/>
                    <a:pt x="158" y="0"/>
                    <a:pt x="158" y="5"/>
                  </a:cubicBezTo>
                  <a:cubicBezTo>
                    <a:pt x="158" y="33"/>
                    <a:pt x="167" y="63"/>
                    <a:pt x="172" y="91"/>
                  </a:cubicBezTo>
                  <a:cubicBezTo>
                    <a:pt x="178" y="120"/>
                    <a:pt x="184" y="150"/>
                    <a:pt x="189" y="179"/>
                  </a:cubicBezTo>
                  <a:cubicBezTo>
                    <a:pt x="155" y="181"/>
                    <a:pt x="120" y="183"/>
                    <a:pt x="86" y="185"/>
                  </a:cubicBezTo>
                  <a:cubicBezTo>
                    <a:pt x="59" y="186"/>
                    <a:pt x="26" y="184"/>
                    <a:pt x="2" y="197"/>
                  </a:cubicBezTo>
                  <a:cubicBezTo>
                    <a:pt x="0" y="198"/>
                    <a:pt x="1" y="201"/>
                    <a:pt x="3" y="200"/>
                  </a:cubicBezTo>
                  <a:cubicBezTo>
                    <a:pt x="33" y="191"/>
                    <a:pt x="67" y="193"/>
                    <a:pt x="98" y="191"/>
                  </a:cubicBezTo>
                  <a:cubicBezTo>
                    <a:pt x="130" y="190"/>
                    <a:pt x="162" y="188"/>
                    <a:pt x="193" y="186"/>
                  </a:cubicBezTo>
                  <a:cubicBezTo>
                    <a:pt x="196" y="186"/>
                    <a:pt x="197" y="184"/>
                    <a:pt x="197" y="182"/>
                  </a:cubicBezTo>
                  <a:cubicBezTo>
                    <a:pt x="192" y="152"/>
                    <a:pt x="186" y="122"/>
                    <a:pt x="182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7"/>
            <p:cNvSpPr/>
            <p:nvPr/>
          </p:nvSpPr>
          <p:spPr bwMode="auto">
            <a:xfrm>
              <a:off x="9291638" y="2927350"/>
              <a:ext cx="831850" cy="1096963"/>
            </a:xfrm>
            <a:custGeom>
              <a:avLst/>
              <a:gdLst>
                <a:gd name="T0" fmla="*/ 113 w 114"/>
                <a:gd name="T1" fmla="*/ 5 h 150"/>
                <a:gd name="T2" fmla="*/ 105 w 114"/>
                <a:gd name="T3" fmla="*/ 3 h 150"/>
                <a:gd name="T4" fmla="*/ 90 w 114"/>
                <a:gd name="T5" fmla="*/ 59 h 150"/>
                <a:gd name="T6" fmla="*/ 57 w 114"/>
                <a:gd name="T7" fmla="*/ 39 h 150"/>
                <a:gd name="T8" fmla="*/ 48 w 114"/>
                <a:gd name="T9" fmla="*/ 43 h 150"/>
                <a:gd name="T10" fmla="*/ 45 w 114"/>
                <a:gd name="T11" fmla="*/ 105 h 150"/>
                <a:gd name="T12" fmla="*/ 14 w 114"/>
                <a:gd name="T13" fmla="*/ 93 h 150"/>
                <a:gd name="T14" fmla="*/ 9 w 114"/>
                <a:gd name="T15" fmla="*/ 96 h 150"/>
                <a:gd name="T16" fmla="*/ 0 w 114"/>
                <a:gd name="T17" fmla="*/ 147 h 150"/>
                <a:gd name="T18" fmla="*/ 4 w 114"/>
                <a:gd name="T19" fmla="*/ 148 h 150"/>
                <a:gd name="T20" fmla="*/ 15 w 114"/>
                <a:gd name="T21" fmla="*/ 103 h 150"/>
                <a:gd name="T22" fmla="*/ 47 w 114"/>
                <a:gd name="T23" fmla="*/ 117 h 150"/>
                <a:gd name="T24" fmla="*/ 55 w 114"/>
                <a:gd name="T25" fmla="*/ 113 h 150"/>
                <a:gd name="T26" fmla="*/ 58 w 114"/>
                <a:gd name="T27" fmla="*/ 55 h 150"/>
                <a:gd name="T28" fmla="*/ 93 w 114"/>
                <a:gd name="T29" fmla="*/ 72 h 150"/>
                <a:gd name="T30" fmla="*/ 100 w 114"/>
                <a:gd name="T31" fmla="*/ 68 h 150"/>
                <a:gd name="T32" fmla="*/ 113 w 114"/>
                <a:gd name="T33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50">
                  <a:moveTo>
                    <a:pt x="113" y="5"/>
                  </a:moveTo>
                  <a:cubicBezTo>
                    <a:pt x="112" y="2"/>
                    <a:pt x="107" y="0"/>
                    <a:pt x="105" y="3"/>
                  </a:cubicBezTo>
                  <a:cubicBezTo>
                    <a:pt x="96" y="19"/>
                    <a:pt x="94" y="40"/>
                    <a:pt x="90" y="59"/>
                  </a:cubicBezTo>
                  <a:cubicBezTo>
                    <a:pt x="77" y="56"/>
                    <a:pt x="67" y="50"/>
                    <a:pt x="57" y="39"/>
                  </a:cubicBezTo>
                  <a:cubicBezTo>
                    <a:pt x="54" y="35"/>
                    <a:pt x="48" y="39"/>
                    <a:pt x="48" y="43"/>
                  </a:cubicBezTo>
                  <a:cubicBezTo>
                    <a:pt x="45" y="64"/>
                    <a:pt x="45" y="85"/>
                    <a:pt x="45" y="105"/>
                  </a:cubicBezTo>
                  <a:cubicBezTo>
                    <a:pt x="34" y="101"/>
                    <a:pt x="24" y="98"/>
                    <a:pt x="14" y="93"/>
                  </a:cubicBezTo>
                  <a:cubicBezTo>
                    <a:pt x="12" y="93"/>
                    <a:pt x="9" y="94"/>
                    <a:pt x="9" y="96"/>
                  </a:cubicBezTo>
                  <a:cubicBezTo>
                    <a:pt x="5" y="113"/>
                    <a:pt x="1" y="130"/>
                    <a:pt x="0" y="147"/>
                  </a:cubicBezTo>
                  <a:cubicBezTo>
                    <a:pt x="0" y="149"/>
                    <a:pt x="3" y="150"/>
                    <a:pt x="4" y="148"/>
                  </a:cubicBezTo>
                  <a:cubicBezTo>
                    <a:pt x="7" y="132"/>
                    <a:pt x="11" y="118"/>
                    <a:pt x="15" y="103"/>
                  </a:cubicBezTo>
                  <a:cubicBezTo>
                    <a:pt x="26" y="107"/>
                    <a:pt x="37" y="112"/>
                    <a:pt x="47" y="117"/>
                  </a:cubicBezTo>
                  <a:cubicBezTo>
                    <a:pt x="51" y="119"/>
                    <a:pt x="55" y="117"/>
                    <a:pt x="55" y="113"/>
                  </a:cubicBezTo>
                  <a:cubicBezTo>
                    <a:pt x="55" y="94"/>
                    <a:pt x="55" y="74"/>
                    <a:pt x="58" y="55"/>
                  </a:cubicBezTo>
                  <a:cubicBezTo>
                    <a:pt x="68" y="64"/>
                    <a:pt x="79" y="69"/>
                    <a:pt x="93" y="72"/>
                  </a:cubicBezTo>
                  <a:cubicBezTo>
                    <a:pt x="96" y="72"/>
                    <a:pt x="99" y="71"/>
                    <a:pt x="100" y="68"/>
                  </a:cubicBezTo>
                  <a:cubicBezTo>
                    <a:pt x="105" y="48"/>
                    <a:pt x="114" y="26"/>
                    <a:pt x="11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375654" y="1381253"/>
            <a:ext cx="935038" cy="1323975"/>
            <a:chOff x="11210925" y="1881188"/>
            <a:chExt cx="935038" cy="1323975"/>
          </a:xfrm>
        </p:grpSpPr>
        <p:sp>
          <p:nvSpPr>
            <p:cNvPr id="28" name="Freeform 73"/>
            <p:cNvSpPr/>
            <p:nvPr/>
          </p:nvSpPr>
          <p:spPr bwMode="auto">
            <a:xfrm>
              <a:off x="11210925" y="1881188"/>
              <a:ext cx="336550" cy="285750"/>
            </a:xfrm>
            <a:custGeom>
              <a:avLst/>
              <a:gdLst>
                <a:gd name="T0" fmla="*/ 15 w 46"/>
                <a:gd name="T1" fmla="*/ 35 h 39"/>
                <a:gd name="T2" fmla="*/ 14 w 46"/>
                <a:gd name="T3" fmla="*/ 32 h 39"/>
                <a:gd name="T4" fmla="*/ 13 w 46"/>
                <a:gd name="T5" fmla="*/ 19 h 39"/>
                <a:gd name="T6" fmla="*/ 19 w 46"/>
                <a:gd name="T7" fmla="*/ 26 h 39"/>
                <a:gd name="T8" fmla="*/ 29 w 46"/>
                <a:gd name="T9" fmla="*/ 33 h 39"/>
                <a:gd name="T10" fmla="*/ 32 w 46"/>
                <a:gd name="T11" fmla="*/ 31 h 39"/>
                <a:gd name="T12" fmla="*/ 26 w 46"/>
                <a:gd name="T13" fmla="*/ 21 h 39"/>
                <a:gd name="T14" fmla="*/ 19 w 46"/>
                <a:gd name="T15" fmla="*/ 14 h 39"/>
                <a:gd name="T16" fmla="*/ 27 w 46"/>
                <a:gd name="T17" fmla="*/ 9 h 39"/>
                <a:gd name="T18" fmla="*/ 33 w 46"/>
                <a:gd name="T19" fmla="*/ 15 h 39"/>
                <a:gd name="T20" fmla="*/ 40 w 46"/>
                <a:gd name="T21" fmla="*/ 27 h 39"/>
                <a:gd name="T22" fmla="*/ 44 w 46"/>
                <a:gd name="T23" fmla="*/ 26 h 39"/>
                <a:gd name="T24" fmla="*/ 39 w 46"/>
                <a:gd name="T25" fmla="*/ 11 h 39"/>
                <a:gd name="T26" fmla="*/ 34 w 46"/>
                <a:gd name="T27" fmla="*/ 6 h 39"/>
                <a:gd name="T28" fmla="*/ 31 w 46"/>
                <a:gd name="T29" fmla="*/ 1 h 39"/>
                <a:gd name="T30" fmla="*/ 28 w 46"/>
                <a:gd name="T31" fmla="*/ 2 h 39"/>
                <a:gd name="T32" fmla="*/ 25 w 46"/>
                <a:gd name="T33" fmla="*/ 0 h 39"/>
                <a:gd name="T34" fmla="*/ 22 w 46"/>
                <a:gd name="T35" fmla="*/ 4 h 39"/>
                <a:gd name="T36" fmla="*/ 13 w 46"/>
                <a:gd name="T37" fmla="*/ 9 h 39"/>
                <a:gd name="T38" fmla="*/ 9 w 46"/>
                <a:gd name="T39" fmla="*/ 11 h 39"/>
                <a:gd name="T40" fmla="*/ 1 w 46"/>
                <a:gd name="T41" fmla="*/ 23 h 39"/>
                <a:gd name="T42" fmla="*/ 4 w 46"/>
                <a:gd name="T43" fmla="*/ 35 h 39"/>
                <a:gd name="T44" fmla="*/ 15 w 46"/>
                <a:gd name="T45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39">
                  <a:moveTo>
                    <a:pt x="15" y="35"/>
                  </a:moveTo>
                  <a:cubicBezTo>
                    <a:pt x="15" y="34"/>
                    <a:pt x="15" y="32"/>
                    <a:pt x="14" y="32"/>
                  </a:cubicBezTo>
                  <a:cubicBezTo>
                    <a:pt x="5" y="30"/>
                    <a:pt x="9" y="23"/>
                    <a:pt x="13" y="19"/>
                  </a:cubicBezTo>
                  <a:cubicBezTo>
                    <a:pt x="15" y="21"/>
                    <a:pt x="17" y="24"/>
                    <a:pt x="19" y="26"/>
                  </a:cubicBezTo>
                  <a:cubicBezTo>
                    <a:pt x="22" y="29"/>
                    <a:pt x="25" y="33"/>
                    <a:pt x="29" y="33"/>
                  </a:cubicBezTo>
                  <a:cubicBezTo>
                    <a:pt x="30" y="33"/>
                    <a:pt x="32" y="32"/>
                    <a:pt x="32" y="31"/>
                  </a:cubicBezTo>
                  <a:cubicBezTo>
                    <a:pt x="32" y="27"/>
                    <a:pt x="28" y="24"/>
                    <a:pt x="26" y="21"/>
                  </a:cubicBezTo>
                  <a:cubicBezTo>
                    <a:pt x="24" y="18"/>
                    <a:pt x="22" y="16"/>
                    <a:pt x="19" y="14"/>
                  </a:cubicBezTo>
                  <a:cubicBezTo>
                    <a:pt x="22" y="12"/>
                    <a:pt x="25" y="11"/>
                    <a:pt x="27" y="9"/>
                  </a:cubicBezTo>
                  <a:cubicBezTo>
                    <a:pt x="29" y="11"/>
                    <a:pt x="31" y="13"/>
                    <a:pt x="33" y="15"/>
                  </a:cubicBezTo>
                  <a:cubicBezTo>
                    <a:pt x="35" y="19"/>
                    <a:pt x="36" y="24"/>
                    <a:pt x="40" y="27"/>
                  </a:cubicBezTo>
                  <a:cubicBezTo>
                    <a:pt x="41" y="28"/>
                    <a:pt x="43" y="27"/>
                    <a:pt x="44" y="26"/>
                  </a:cubicBezTo>
                  <a:cubicBezTo>
                    <a:pt x="46" y="21"/>
                    <a:pt x="42" y="15"/>
                    <a:pt x="39" y="11"/>
                  </a:cubicBezTo>
                  <a:cubicBezTo>
                    <a:pt x="37" y="9"/>
                    <a:pt x="36" y="7"/>
                    <a:pt x="34" y="6"/>
                  </a:cubicBezTo>
                  <a:cubicBezTo>
                    <a:pt x="36" y="4"/>
                    <a:pt x="34" y="1"/>
                    <a:pt x="31" y="1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7" y="1"/>
                    <a:pt x="26" y="1"/>
                    <a:pt x="25" y="0"/>
                  </a:cubicBezTo>
                  <a:cubicBezTo>
                    <a:pt x="23" y="0"/>
                    <a:pt x="21" y="2"/>
                    <a:pt x="22" y="4"/>
                  </a:cubicBezTo>
                  <a:cubicBezTo>
                    <a:pt x="19" y="5"/>
                    <a:pt x="16" y="7"/>
                    <a:pt x="13" y="9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6" y="14"/>
                    <a:pt x="2" y="18"/>
                    <a:pt x="1" y="23"/>
                  </a:cubicBezTo>
                  <a:cubicBezTo>
                    <a:pt x="0" y="27"/>
                    <a:pt x="0" y="32"/>
                    <a:pt x="4" y="35"/>
                  </a:cubicBezTo>
                  <a:cubicBezTo>
                    <a:pt x="8" y="38"/>
                    <a:pt x="12" y="39"/>
                    <a:pt x="15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74"/>
            <p:cNvSpPr/>
            <p:nvPr/>
          </p:nvSpPr>
          <p:spPr bwMode="auto">
            <a:xfrm>
              <a:off x="11503025" y="2195513"/>
              <a:ext cx="103188" cy="153988"/>
            </a:xfrm>
            <a:custGeom>
              <a:avLst/>
              <a:gdLst>
                <a:gd name="T0" fmla="*/ 13 w 14"/>
                <a:gd name="T1" fmla="*/ 17 h 21"/>
                <a:gd name="T2" fmla="*/ 4 w 14"/>
                <a:gd name="T3" fmla="*/ 2 h 21"/>
                <a:gd name="T4" fmla="*/ 1 w 14"/>
                <a:gd name="T5" fmla="*/ 4 h 21"/>
                <a:gd name="T6" fmla="*/ 4 w 14"/>
                <a:gd name="T7" fmla="*/ 11 h 21"/>
                <a:gd name="T8" fmla="*/ 8 w 14"/>
                <a:gd name="T9" fmla="*/ 19 h 21"/>
                <a:gd name="T10" fmla="*/ 13 w 14"/>
                <a:gd name="T11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1">
                  <a:moveTo>
                    <a:pt x="13" y="17"/>
                  </a:moveTo>
                  <a:cubicBezTo>
                    <a:pt x="12" y="11"/>
                    <a:pt x="8" y="5"/>
                    <a:pt x="4" y="2"/>
                  </a:cubicBezTo>
                  <a:cubicBezTo>
                    <a:pt x="2" y="0"/>
                    <a:pt x="0" y="3"/>
                    <a:pt x="1" y="4"/>
                  </a:cubicBezTo>
                  <a:cubicBezTo>
                    <a:pt x="2" y="7"/>
                    <a:pt x="3" y="9"/>
                    <a:pt x="4" y="11"/>
                  </a:cubicBezTo>
                  <a:cubicBezTo>
                    <a:pt x="6" y="14"/>
                    <a:pt x="6" y="16"/>
                    <a:pt x="8" y="19"/>
                  </a:cubicBezTo>
                  <a:cubicBezTo>
                    <a:pt x="9" y="21"/>
                    <a:pt x="14" y="20"/>
                    <a:pt x="1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75"/>
            <p:cNvSpPr/>
            <p:nvPr/>
          </p:nvSpPr>
          <p:spPr bwMode="auto">
            <a:xfrm>
              <a:off x="11423650" y="2268538"/>
              <a:ext cx="123825" cy="161925"/>
            </a:xfrm>
            <a:custGeom>
              <a:avLst/>
              <a:gdLst>
                <a:gd name="T0" fmla="*/ 14 w 17"/>
                <a:gd name="T1" fmla="*/ 13 h 22"/>
                <a:gd name="T2" fmla="*/ 5 w 17"/>
                <a:gd name="T3" fmla="*/ 2 h 22"/>
                <a:gd name="T4" fmla="*/ 0 w 17"/>
                <a:gd name="T5" fmla="*/ 4 h 22"/>
                <a:gd name="T6" fmla="*/ 9 w 17"/>
                <a:gd name="T7" fmla="*/ 19 h 22"/>
                <a:gd name="T8" fmla="*/ 14 w 17"/>
                <a:gd name="T9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2">
                  <a:moveTo>
                    <a:pt x="14" y="13"/>
                  </a:moveTo>
                  <a:cubicBezTo>
                    <a:pt x="11" y="10"/>
                    <a:pt x="8" y="6"/>
                    <a:pt x="5" y="2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1" y="11"/>
                    <a:pt x="4" y="15"/>
                    <a:pt x="9" y="19"/>
                  </a:cubicBezTo>
                  <a:cubicBezTo>
                    <a:pt x="12" y="22"/>
                    <a:pt x="17" y="16"/>
                    <a:pt x="14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76"/>
            <p:cNvSpPr/>
            <p:nvPr/>
          </p:nvSpPr>
          <p:spPr bwMode="auto">
            <a:xfrm>
              <a:off x="11496675" y="2444750"/>
              <a:ext cx="298450" cy="342900"/>
            </a:xfrm>
            <a:custGeom>
              <a:avLst/>
              <a:gdLst>
                <a:gd name="T0" fmla="*/ 39 w 41"/>
                <a:gd name="T1" fmla="*/ 27 h 47"/>
                <a:gd name="T2" fmla="*/ 30 w 41"/>
                <a:gd name="T3" fmla="*/ 18 h 47"/>
                <a:gd name="T4" fmla="*/ 25 w 41"/>
                <a:gd name="T5" fmla="*/ 3 h 47"/>
                <a:gd name="T6" fmla="*/ 15 w 41"/>
                <a:gd name="T7" fmla="*/ 4 h 47"/>
                <a:gd name="T8" fmla="*/ 3 w 41"/>
                <a:gd name="T9" fmla="*/ 13 h 47"/>
                <a:gd name="T10" fmla="*/ 8 w 41"/>
                <a:gd name="T11" fmla="*/ 21 h 47"/>
                <a:gd name="T12" fmla="*/ 16 w 41"/>
                <a:gd name="T13" fmla="*/ 15 h 47"/>
                <a:gd name="T14" fmla="*/ 20 w 41"/>
                <a:gd name="T15" fmla="*/ 12 h 47"/>
                <a:gd name="T16" fmla="*/ 17 w 41"/>
                <a:gd name="T17" fmla="*/ 20 h 47"/>
                <a:gd name="T18" fmla="*/ 23 w 41"/>
                <a:gd name="T19" fmla="*/ 28 h 47"/>
                <a:gd name="T20" fmla="*/ 28 w 41"/>
                <a:gd name="T21" fmla="*/ 32 h 47"/>
                <a:gd name="T22" fmla="*/ 22 w 41"/>
                <a:gd name="T23" fmla="*/ 34 h 47"/>
                <a:gd name="T24" fmla="*/ 24 w 41"/>
                <a:gd name="T25" fmla="*/ 46 h 47"/>
                <a:gd name="T26" fmla="*/ 39 w 41"/>
                <a:gd name="T27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47">
                  <a:moveTo>
                    <a:pt x="39" y="27"/>
                  </a:moveTo>
                  <a:cubicBezTo>
                    <a:pt x="38" y="23"/>
                    <a:pt x="34" y="19"/>
                    <a:pt x="30" y="18"/>
                  </a:cubicBezTo>
                  <a:cubicBezTo>
                    <a:pt x="32" y="12"/>
                    <a:pt x="32" y="6"/>
                    <a:pt x="25" y="3"/>
                  </a:cubicBezTo>
                  <a:cubicBezTo>
                    <a:pt x="21" y="0"/>
                    <a:pt x="18" y="2"/>
                    <a:pt x="15" y="4"/>
                  </a:cubicBezTo>
                  <a:cubicBezTo>
                    <a:pt x="10" y="6"/>
                    <a:pt x="6" y="9"/>
                    <a:pt x="3" y="13"/>
                  </a:cubicBezTo>
                  <a:cubicBezTo>
                    <a:pt x="0" y="17"/>
                    <a:pt x="4" y="22"/>
                    <a:pt x="8" y="21"/>
                  </a:cubicBezTo>
                  <a:cubicBezTo>
                    <a:pt x="11" y="20"/>
                    <a:pt x="14" y="18"/>
                    <a:pt x="16" y="15"/>
                  </a:cubicBezTo>
                  <a:cubicBezTo>
                    <a:pt x="17" y="15"/>
                    <a:pt x="19" y="12"/>
                    <a:pt x="20" y="12"/>
                  </a:cubicBezTo>
                  <a:cubicBezTo>
                    <a:pt x="23" y="12"/>
                    <a:pt x="17" y="20"/>
                    <a:pt x="17" y="20"/>
                  </a:cubicBezTo>
                  <a:cubicBezTo>
                    <a:pt x="14" y="24"/>
                    <a:pt x="19" y="31"/>
                    <a:pt x="23" y="28"/>
                  </a:cubicBezTo>
                  <a:cubicBezTo>
                    <a:pt x="26" y="26"/>
                    <a:pt x="30" y="28"/>
                    <a:pt x="28" y="32"/>
                  </a:cubicBezTo>
                  <a:cubicBezTo>
                    <a:pt x="27" y="34"/>
                    <a:pt x="24" y="34"/>
                    <a:pt x="22" y="34"/>
                  </a:cubicBezTo>
                  <a:cubicBezTo>
                    <a:pt x="14" y="35"/>
                    <a:pt x="17" y="47"/>
                    <a:pt x="24" y="46"/>
                  </a:cubicBezTo>
                  <a:cubicBezTo>
                    <a:pt x="34" y="46"/>
                    <a:pt x="41" y="37"/>
                    <a:pt x="39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77"/>
            <p:cNvSpPr/>
            <p:nvPr/>
          </p:nvSpPr>
          <p:spPr bwMode="auto">
            <a:xfrm>
              <a:off x="11679238" y="2767013"/>
              <a:ext cx="276225" cy="306388"/>
            </a:xfrm>
            <a:custGeom>
              <a:avLst/>
              <a:gdLst>
                <a:gd name="T0" fmla="*/ 18 w 38"/>
                <a:gd name="T1" fmla="*/ 33 h 42"/>
                <a:gd name="T2" fmla="*/ 17 w 38"/>
                <a:gd name="T3" fmla="*/ 14 h 42"/>
                <a:gd name="T4" fmla="*/ 33 w 38"/>
                <a:gd name="T5" fmla="*/ 19 h 42"/>
                <a:gd name="T6" fmla="*/ 38 w 38"/>
                <a:gd name="T7" fmla="*/ 18 h 42"/>
                <a:gd name="T8" fmla="*/ 12 w 38"/>
                <a:gd name="T9" fmla="*/ 6 h 42"/>
                <a:gd name="T10" fmla="*/ 12 w 38"/>
                <a:gd name="T11" fmla="*/ 40 h 42"/>
                <a:gd name="T12" fmla="*/ 18 w 38"/>
                <a:gd name="T13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2">
                  <a:moveTo>
                    <a:pt x="18" y="33"/>
                  </a:moveTo>
                  <a:cubicBezTo>
                    <a:pt x="15" y="28"/>
                    <a:pt x="11" y="20"/>
                    <a:pt x="17" y="14"/>
                  </a:cubicBezTo>
                  <a:cubicBezTo>
                    <a:pt x="21" y="10"/>
                    <a:pt x="32" y="12"/>
                    <a:pt x="33" y="19"/>
                  </a:cubicBezTo>
                  <a:cubicBezTo>
                    <a:pt x="33" y="22"/>
                    <a:pt x="38" y="21"/>
                    <a:pt x="38" y="18"/>
                  </a:cubicBezTo>
                  <a:cubicBezTo>
                    <a:pt x="37" y="6"/>
                    <a:pt x="22" y="0"/>
                    <a:pt x="12" y="6"/>
                  </a:cubicBezTo>
                  <a:cubicBezTo>
                    <a:pt x="0" y="13"/>
                    <a:pt x="1" y="33"/>
                    <a:pt x="12" y="40"/>
                  </a:cubicBezTo>
                  <a:cubicBezTo>
                    <a:pt x="17" y="42"/>
                    <a:pt x="21" y="37"/>
                    <a:pt x="18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78"/>
            <p:cNvSpPr/>
            <p:nvPr/>
          </p:nvSpPr>
          <p:spPr bwMode="auto">
            <a:xfrm>
              <a:off x="11918950" y="2941638"/>
              <a:ext cx="227013" cy="263525"/>
            </a:xfrm>
            <a:custGeom>
              <a:avLst/>
              <a:gdLst>
                <a:gd name="T0" fmla="*/ 23 w 31"/>
                <a:gd name="T1" fmla="*/ 25 h 36"/>
                <a:gd name="T2" fmla="*/ 19 w 31"/>
                <a:gd name="T3" fmla="*/ 20 h 36"/>
                <a:gd name="T4" fmla="*/ 29 w 31"/>
                <a:gd name="T5" fmla="*/ 13 h 36"/>
                <a:gd name="T6" fmla="*/ 20 w 31"/>
                <a:gd name="T7" fmla="*/ 1 h 36"/>
                <a:gd name="T8" fmla="*/ 19 w 31"/>
                <a:gd name="T9" fmla="*/ 5 h 36"/>
                <a:gd name="T10" fmla="*/ 22 w 31"/>
                <a:gd name="T11" fmla="*/ 10 h 36"/>
                <a:gd name="T12" fmla="*/ 10 w 31"/>
                <a:gd name="T13" fmla="*/ 11 h 36"/>
                <a:gd name="T14" fmla="*/ 3 w 31"/>
                <a:gd name="T15" fmla="*/ 20 h 36"/>
                <a:gd name="T16" fmla="*/ 13 w 31"/>
                <a:gd name="T17" fmla="*/ 32 h 36"/>
                <a:gd name="T18" fmla="*/ 23 w 31"/>
                <a:gd name="T19" fmla="*/ 2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6">
                  <a:moveTo>
                    <a:pt x="23" y="25"/>
                  </a:moveTo>
                  <a:cubicBezTo>
                    <a:pt x="22" y="24"/>
                    <a:pt x="20" y="22"/>
                    <a:pt x="19" y="20"/>
                  </a:cubicBezTo>
                  <a:cubicBezTo>
                    <a:pt x="24" y="19"/>
                    <a:pt x="28" y="17"/>
                    <a:pt x="29" y="13"/>
                  </a:cubicBezTo>
                  <a:cubicBezTo>
                    <a:pt x="31" y="7"/>
                    <a:pt x="26" y="2"/>
                    <a:pt x="20" y="1"/>
                  </a:cubicBezTo>
                  <a:cubicBezTo>
                    <a:pt x="18" y="0"/>
                    <a:pt x="17" y="4"/>
                    <a:pt x="19" y="5"/>
                  </a:cubicBezTo>
                  <a:cubicBezTo>
                    <a:pt x="21" y="6"/>
                    <a:pt x="22" y="8"/>
                    <a:pt x="22" y="10"/>
                  </a:cubicBezTo>
                  <a:cubicBezTo>
                    <a:pt x="18" y="12"/>
                    <a:pt x="14" y="13"/>
                    <a:pt x="10" y="11"/>
                  </a:cubicBezTo>
                  <a:cubicBezTo>
                    <a:pt x="4" y="8"/>
                    <a:pt x="0" y="16"/>
                    <a:pt x="3" y="20"/>
                  </a:cubicBezTo>
                  <a:cubicBezTo>
                    <a:pt x="6" y="24"/>
                    <a:pt x="10" y="28"/>
                    <a:pt x="13" y="32"/>
                  </a:cubicBezTo>
                  <a:cubicBezTo>
                    <a:pt x="18" y="36"/>
                    <a:pt x="27" y="31"/>
                    <a:pt x="23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573047" y="3884649"/>
            <a:ext cx="2320925" cy="2295525"/>
            <a:chOff x="8816975" y="1304925"/>
            <a:chExt cx="2320925" cy="2295525"/>
          </a:xfrm>
        </p:grpSpPr>
        <p:sp>
          <p:nvSpPr>
            <p:cNvPr id="35" name="Freeform 8"/>
            <p:cNvSpPr/>
            <p:nvPr/>
          </p:nvSpPr>
          <p:spPr bwMode="auto">
            <a:xfrm>
              <a:off x="8816975" y="1428750"/>
              <a:ext cx="2168525" cy="2171700"/>
            </a:xfrm>
            <a:custGeom>
              <a:avLst/>
              <a:gdLst>
                <a:gd name="T0" fmla="*/ 295 w 297"/>
                <a:gd name="T1" fmla="*/ 143 h 297"/>
                <a:gd name="T2" fmla="*/ 230 w 297"/>
                <a:gd name="T3" fmla="*/ 63 h 297"/>
                <a:gd name="T4" fmla="*/ 171 w 297"/>
                <a:gd name="T5" fmla="*/ 78 h 297"/>
                <a:gd name="T6" fmla="*/ 160 w 297"/>
                <a:gd name="T7" fmla="*/ 85 h 297"/>
                <a:gd name="T8" fmla="*/ 150 w 297"/>
                <a:gd name="T9" fmla="*/ 8 h 297"/>
                <a:gd name="T10" fmla="*/ 139 w 297"/>
                <a:gd name="T11" fmla="*/ 8 h 297"/>
                <a:gd name="T12" fmla="*/ 143 w 297"/>
                <a:gd name="T13" fmla="*/ 63 h 297"/>
                <a:gd name="T14" fmla="*/ 135 w 297"/>
                <a:gd name="T15" fmla="*/ 58 h 297"/>
                <a:gd name="T16" fmla="*/ 132 w 297"/>
                <a:gd name="T17" fmla="*/ 47 h 297"/>
                <a:gd name="T18" fmla="*/ 45 w 297"/>
                <a:gd name="T19" fmla="*/ 20 h 297"/>
                <a:gd name="T20" fmla="*/ 35 w 297"/>
                <a:gd name="T21" fmla="*/ 22 h 297"/>
                <a:gd name="T22" fmla="*/ 0 w 297"/>
                <a:gd name="T23" fmla="*/ 39 h 297"/>
                <a:gd name="T24" fmla="*/ 35 w 297"/>
                <a:gd name="T25" fmla="*/ 59 h 297"/>
                <a:gd name="T26" fmla="*/ 74 w 297"/>
                <a:gd name="T27" fmla="*/ 71 h 297"/>
                <a:gd name="T28" fmla="*/ 131 w 297"/>
                <a:gd name="T29" fmla="*/ 64 h 297"/>
                <a:gd name="T30" fmla="*/ 145 w 297"/>
                <a:gd name="T31" fmla="*/ 70 h 297"/>
                <a:gd name="T32" fmla="*/ 146 w 297"/>
                <a:gd name="T33" fmla="*/ 70 h 297"/>
                <a:gd name="T34" fmla="*/ 153 w 297"/>
                <a:gd name="T35" fmla="*/ 87 h 297"/>
                <a:gd name="T36" fmla="*/ 108 w 297"/>
                <a:gd name="T37" fmla="*/ 93 h 297"/>
                <a:gd name="T38" fmla="*/ 60 w 297"/>
                <a:gd name="T39" fmla="*/ 135 h 297"/>
                <a:gd name="T40" fmla="*/ 54 w 297"/>
                <a:gd name="T41" fmla="*/ 158 h 297"/>
                <a:gd name="T42" fmla="*/ 56 w 297"/>
                <a:gd name="T43" fmla="*/ 188 h 297"/>
                <a:gd name="T44" fmla="*/ 149 w 297"/>
                <a:gd name="T45" fmla="*/ 289 h 297"/>
                <a:gd name="T46" fmla="*/ 209 w 297"/>
                <a:gd name="T47" fmla="*/ 285 h 297"/>
                <a:gd name="T48" fmla="*/ 231 w 297"/>
                <a:gd name="T49" fmla="*/ 262 h 297"/>
                <a:gd name="T50" fmla="*/ 267 w 297"/>
                <a:gd name="T51" fmla="*/ 245 h 297"/>
                <a:gd name="T52" fmla="*/ 269 w 297"/>
                <a:gd name="T53" fmla="*/ 243 h 297"/>
                <a:gd name="T54" fmla="*/ 292 w 297"/>
                <a:gd name="T55" fmla="*/ 195 h 297"/>
                <a:gd name="T56" fmla="*/ 295 w 297"/>
                <a:gd name="T57" fmla="*/ 14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7" h="297">
                  <a:moveTo>
                    <a:pt x="295" y="143"/>
                  </a:moveTo>
                  <a:cubicBezTo>
                    <a:pt x="291" y="109"/>
                    <a:pt x="263" y="74"/>
                    <a:pt x="230" y="63"/>
                  </a:cubicBezTo>
                  <a:cubicBezTo>
                    <a:pt x="203" y="55"/>
                    <a:pt x="190" y="64"/>
                    <a:pt x="171" y="78"/>
                  </a:cubicBezTo>
                  <a:cubicBezTo>
                    <a:pt x="167" y="81"/>
                    <a:pt x="164" y="83"/>
                    <a:pt x="160" y="85"/>
                  </a:cubicBezTo>
                  <a:cubicBezTo>
                    <a:pt x="150" y="60"/>
                    <a:pt x="147" y="36"/>
                    <a:pt x="150" y="8"/>
                  </a:cubicBezTo>
                  <a:cubicBezTo>
                    <a:pt x="151" y="0"/>
                    <a:pt x="139" y="0"/>
                    <a:pt x="139" y="8"/>
                  </a:cubicBezTo>
                  <a:cubicBezTo>
                    <a:pt x="136" y="25"/>
                    <a:pt x="138" y="45"/>
                    <a:pt x="143" y="63"/>
                  </a:cubicBezTo>
                  <a:cubicBezTo>
                    <a:pt x="140" y="61"/>
                    <a:pt x="138" y="59"/>
                    <a:pt x="135" y="58"/>
                  </a:cubicBezTo>
                  <a:cubicBezTo>
                    <a:pt x="135" y="55"/>
                    <a:pt x="134" y="51"/>
                    <a:pt x="132" y="47"/>
                  </a:cubicBezTo>
                  <a:cubicBezTo>
                    <a:pt x="120" y="25"/>
                    <a:pt x="73" y="15"/>
                    <a:pt x="45" y="20"/>
                  </a:cubicBezTo>
                  <a:cubicBezTo>
                    <a:pt x="42" y="20"/>
                    <a:pt x="38" y="21"/>
                    <a:pt x="35" y="22"/>
                  </a:cubicBezTo>
                  <a:cubicBezTo>
                    <a:pt x="23" y="27"/>
                    <a:pt x="12" y="34"/>
                    <a:pt x="0" y="39"/>
                  </a:cubicBezTo>
                  <a:cubicBezTo>
                    <a:pt x="4" y="37"/>
                    <a:pt x="30" y="57"/>
                    <a:pt x="35" y="59"/>
                  </a:cubicBezTo>
                  <a:cubicBezTo>
                    <a:pt x="47" y="65"/>
                    <a:pt x="61" y="69"/>
                    <a:pt x="74" y="71"/>
                  </a:cubicBezTo>
                  <a:cubicBezTo>
                    <a:pt x="86" y="73"/>
                    <a:pt x="119" y="75"/>
                    <a:pt x="131" y="64"/>
                  </a:cubicBezTo>
                  <a:cubicBezTo>
                    <a:pt x="136" y="66"/>
                    <a:pt x="140" y="68"/>
                    <a:pt x="145" y="70"/>
                  </a:cubicBezTo>
                  <a:cubicBezTo>
                    <a:pt x="145" y="70"/>
                    <a:pt x="145" y="70"/>
                    <a:pt x="146" y="70"/>
                  </a:cubicBezTo>
                  <a:cubicBezTo>
                    <a:pt x="148" y="76"/>
                    <a:pt x="150" y="82"/>
                    <a:pt x="153" y="87"/>
                  </a:cubicBezTo>
                  <a:cubicBezTo>
                    <a:pt x="139" y="91"/>
                    <a:pt x="126" y="89"/>
                    <a:pt x="108" y="93"/>
                  </a:cubicBezTo>
                  <a:cubicBezTo>
                    <a:pt x="87" y="98"/>
                    <a:pt x="69" y="115"/>
                    <a:pt x="60" y="135"/>
                  </a:cubicBezTo>
                  <a:cubicBezTo>
                    <a:pt x="57" y="142"/>
                    <a:pt x="55" y="150"/>
                    <a:pt x="54" y="158"/>
                  </a:cubicBezTo>
                  <a:cubicBezTo>
                    <a:pt x="53" y="168"/>
                    <a:pt x="54" y="178"/>
                    <a:pt x="56" y="188"/>
                  </a:cubicBezTo>
                  <a:cubicBezTo>
                    <a:pt x="65" y="235"/>
                    <a:pt x="102" y="278"/>
                    <a:pt x="149" y="289"/>
                  </a:cubicBezTo>
                  <a:cubicBezTo>
                    <a:pt x="168" y="293"/>
                    <a:pt x="194" y="297"/>
                    <a:pt x="209" y="285"/>
                  </a:cubicBezTo>
                  <a:cubicBezTo>
                    <a:pt x="218" y="277"/>
                    <a:pt x="218" y="267"/>
                    <a:pt x="231" y="262"/>
                  </a:cubicBezTo>
                  <a:cubicBezTo>
                    <a:pt x="246" y="255"/>
                    <a:pt x="255" y="258"/>
                    <a:pt x="267" y="245"/>
                  </a:cubicBezTo>
                  <a:cubicBezTo>
                    <a:pt x="267" y="245"/>
                    <a:pt x="268" y="244"/>
                    <a:pt x="269" y="243"/>
                  </a:cubicBezTo>
                  <a:cubicBezTo>
                    <a:pt x="281" y="230"/>
                    <a:pt x="289" y="212"/>
                    <a:pt x="292" y="195"/>
                  </a:cubicBezTo>
                  <a:cubicBezTo>
                    <a:pt x="295" y="178"/>
                    <a:pt x="297" y="160"/>
                    <a:pt x="295" y="143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79"/>
            <p:cNvSpPr/>
            <p:nvPr/>
          </p:nvSpPr>
          <p:spPr bwMode="auto">
            <a:xfrm>
              <a:off x="9356725" y="1698625"/>
              <a:ext cx="1781175" cy="1776413"/>
            </a:xfrm>
            <a:custGeom>
              <a:avLst/>
              <a:gdLst>
                <a:gd name="T0" fmla="*/ 239 w 244"/>
                <a:gd name="T1" fmla="*/ 140 h 243"/>
                <a:gd name="T2" fmla="*/ 216 w 244"/>
                <a:gd name="T3" fmla="*/ 189 h 243"/>
                <a:gd name="T4" fmla="*/ 214 w 244"/>
                <a:gd name="T5" fmla="*/ 191 h 243"/>
                <a:gd name="T6" fmla="*/ 178 w 244"/>
                <a:gd name="T7" fmla="*/ 207 h 243"/>
                <a:gd name="T8" fmla="*/ 156 w 244"/>
                <a:gd name="T9" fmla="*/ 230 h 243"/>
                <a:gd name="T10" fmla="*/ 97 w 244"/>
                <a:gd name="T11" fmla="*/ 234 h 243"/>
                <a:gd name="T12" fmla="*/ 3 w 244"/>
                <a:gd name="T13" fmla="*/ 133 h 243"/>
                <a:gd name="T14" fmla="*/ 1 w 244"/>
                <a:gd name="T15" fmla="*/ 104 h 243"/>
                <a:gd name="T16" fmla="*/ 7 w 244"/>
                <a:gd name="T17" fmla="*/ 81 h 243"/>
                <a:gd name="T18" fmla="*/ 56 w 244"/>
                <a:gd name="T19" fmla="*/ 39 h 243"/>
                <a:gd name="T20" fmla="*/ 118 w 244"/>
                <a:gd name="T21" fmla="*/ 24 h 243"/>
                <a:gd name="T22" fmla="*/ 177 w 244"/>
                <a:gd name="T23" fmla="*/ 9 h 243"/>
                <a:gd name="T24" fmla="*/ 242 w 244"/>
                <a:gd name="T25" fmla="*/ 89 h 243"/>
                <a:gd name="T26" fmla="*/ 239 w 244"/>
                <a:gd name="T27" fmla="*/ 14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243">
                  <a:moveTo>
                    <a:pt x="239" y="140"/>
                  </a:moveTo>
                  <a:cubicBezTo>
                    <a:pt x="236" y="157"/>
                    <a:pt x="228" y="176"/>
                    <a:pt x="216" y="189"/>
                  </a:cubicBezTo>
                  <a:cubicBezTo>
                    <a:pt x="215" y="189"/>
                    <a:pt x="215" y="190"/>
                    <a:pt x="214" y="191"/>
                  </a:cubicBezTo>
                  <a:cubicBezTo>
                    <a:pt x="202" y="203"/>
                    <a:pt x="193" y="201"/>
                    <a:pt x="178" y="207"/>
                  </a:cubicBezTo>
                  <a:cubicBezTo>
                    <a:pt x="165" y="213"/>
                    <a:pt x="166" y="222"/>
                    <a:pt x="156" y="230"/>
                  </a:cubicBezTo>
                  <a:cubicBezTo>
                    <a:pt x="141" y="243"/>
                    <a:pt x="115" y="238"/>
                    <a:pt x="97" y="234"/>
                  </a:cubicBezTo>
                  <a:cubicBezTo>
                    <a:pt x="49" y="223"/>
                    <a:pt x="12" y="180"/>
                    <a:pt x="3" y="133"/>
                  </a:cubicBezTo>
                  <a:cubicBezTo>
                    <a:pt x="1" y="123"/>
                    <a:pt x="0" y="113"/>
                    <a:pt x="1" y="104"/>
                  </a:cubicBezTo>
                  <a:cubicBezTo>
                    <a:pt x="2" y="96"/>
                    <a:pt x="4" y="88"/>
                    <a:pt x="7" y="81"/>
                  </a:cubicBezTo>
                  <a:cubicBezTo>
                    <a:pt x="16" y="61"/>
                    <a:pt x="34" y="44"/>
                    <a:pt x="56" y="39"/>
                  </a:cubicBezTo>
                  <a:cubicBezTo>
                    <a:pt x="80" y="33"/>
                    <a:pt x="98" y="40"/>
                    <a:pt x="118" y="24"/>
                  </a:cubicBezTo>
                  <a:cubicBezTo>
                    <a:pt x="137" y="10"/>
                    <a:pt x="151" y="0"/>
                    <a:pt x="177" y="9"/>
                  </a:cubicBezTo>
                  <a:cubicBezTo>
                    <a:pt x="211" y="20"/>
                    <a:pt x="238" y="54"/>
                    <a:pt x="242" y="89"/>
                  </a:cubicBezTo>
                  <a:cubicBezTo>
                    <a:pt x="244" y="106"/>
                    <a:pt x="242" y="123"/>
                    <a:pt x="239" y="140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80"/>
            <p:cNvSpPr/>
            <p:nvPr/>
          </p:nvSpPr>
          <p:spPr bwMode="auto">
            <a:xfrm>
              <a:off x="9356725" y="2459038"/>
              <a:ext cx="1576388" cy="1016000"/>
            </a:xfrm>
            <a:custGeom>
              <a:avLst/>
              <a:gdLst>
                <a:gd name="T0" fmla="*/ 216 w 216"/>
                <a:gd name="T1" fmla="*/ 85 h 139"/>
                <a:gd name="T2" fmla="*/ 214 w 216"/>
                <a:gd name="T3" fmla="*/ 87 h 139"/>
                <a:gd name="T4" fmla="*/ 178 w 216"/>
                <a:gd name="T5" fmla="*/ 103 h 139"/>
                <a:gd name="T6" fmla="*/ 156 w 216"/>
                <a:gd name="T7" fmla="*/ 126 h 139"/>
                <a:gd name="T8" fmla="*/ 97 w 216"/>
                <a:gd name="T9" fmla="*/ 130 h 139"/>
                <a:gd name="T10" fmla="*/ 3 w 216"/>
                <a:gd name="T11" fmla="*/ 29 h 139"/>
                <a:gd name="T12" fmla="*/ 1 w 216"/>
                <a:gd name="T13" fmla="*/ 0 h 139"/>
                <a:gd name="T14" fmla="*/ 8 w 216"/>
                <a:gd name="T15" fmla="*/ 26 h 139"/>
                <a:gd name="T16" fmla="*/ 87 w 216"/>
                <a:gd name="T17" fmla="*/ 84 h 139"/>
                <a:gd name="T18" fmla="*/ 216 w 216"/>
                <a:gd name="T19" fmla="*/ 8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39">
                  <a:moveTo>
                    <a:pt x="216" y="85"/>
                  </a:moveTo>
                  <a:cubicBezTo>
                    <a:pt x="215" y="85"/>
                    <a:pt x="215" y="86"/>
                    <a:pt x="214" y="87"/>
                  </a:cubicBezTo>
                  <a:cubicBezTo>
                    <a:pt x="202" y="99"/>
                    <a:pt x="193" y="97"/>
                    <a:pt x="178" y="103"/>
                  </a:cubicBezTo>
                  <a:cubicBezTo>
                    <a:pt x="165" y="109"/>
                    <a:pt x="166" y="118"/>
                    <a:pt x="156" y="126"/>
                  </a:cubicBezTo>
                  <a:cubicBezTo>
                    <a:pt x="141" y="139"/>
                    <a:pt x="115" y="134"/>
                    <a:pt x="97" y="130"/>
                  </a:cubicBezTo>
                  <a:cubicBezTo>
                    <a:pt x="49" y="119"/>
                    <a:pt x="12" y="76"/>
                    <a:pt x="3" y="29"/>
                  </a:cubicBezTo>
                  <a:cubicBezTo>
                    <a:pt x="1" y="19"/>
                    <a:pt x="0" y="9"/>
                    <a:pt x="1" y="0"/>
                  </a:cubicBezTo>
                  <a:cubicBezTo>
                    <a:pt x="2" y="9"/>
                    <a:pt x="4" y="18"/>
                    <a:pt x="8" y="26"/>
                  </a:cubicBezTo>
                  <a:cubicBezTo>
                    <a:pt x="24" y="55"/>
                    <a:pt x="56" y="76"/>
                    <a:pt x="87" y="84"/>
                  </a:cubicBezTo>
                  <a:cubicBezTo>
                    <a:pt x="128" y="96"/>
                    <a:pt x="173" y="91"/>
                    <a:pt x="216" y="85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81"/>
            <p:cNvSpPr/>
            <p:nvPr/>
          </p:nvSpPr>
          <p:spPr bwMode="auto">
            <a:xfrm>
              <a:off x="9918700" y="1866900"/>
              <a:ext cx="438150" cy="255588"/>
            </a:xfrm>
            <a:custGeom>
              <a:avLst/>
              <a:gdLst>
                <a:gd name="T0" fmla="*/ 52 w 60"/>
                <a:gd name="T1" fmla="*/ 2 h 35"/>
                <a:gd name="T2" fmla="*/ 31 w 60"/>
                <a:gd name="T3" fmla="*/ 18 h 35"/>
                <a:gd name="T4" fmla="*/ 2 w 60"/>
                <a:gd name="T5" fmla="*/ 24 h 35"/>
                <a:gd name="T6" fmla="*/ 1 w 60"/>
                <a:gd name="T7" fmla="*/ 27 h 35"/>
                <a:gd name="T8" fmla="*/ 59 w 60"/>
                <a:gd name="T9" fmla="*/ 7 h 35"/>
                <a:gd name="T10" fmla="*/ 52 w 60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5">
                  <a:moveTo>
                    <a:pt x="52" y="2"/>
                  </a:moveTo>
                  <a:cubicBezTo>
                    <a:pt x="44" y="6"/>
                    <a:pt x="39" y="14"/>
                    <a:pt x="31" y="18"/>
                  </a:cubicBezTo>
                  <a:cubicBezTo>
                    <a:pt x="22" y="22"/>
                    <a:pt x="12" y="23"/>
                    <a:pt x="2" y="24"/>
                  </a:cubicBezTo>
                  <a:cubicBezTo>
                    <a:pt x="1" y="24"/>
                    <a:pt x="0" y="26"/>
                    <a:pt x="1" y="27"/>
                  </a:cubicBezTo>
                  <a:cubicBezTo>
                    <a:pt x="19" y="35"/>
                    <a:pt x="52" y="27"/>
                    <a:pt x="59" y="7"/>
                  </a:cubicBezTo>
                  <a:cubicBezTo>
                    <a:pt x="60" y="3"/>
                    <a:pt x="55" y="0"/>
                    <a:pt x="52" y="2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82"/>
            <p:cNvSpPr/>
            <p:nvPr/>
          </p:nvSpPr>
          <p:spPr bwMode="auto">
            <a:xfrm>
              <a:off x="8969375" y="1414463"/>
              <a:ext cx="1081088" cy="438150"/>
            </a:xfrm>
            <a:custGeom>
              <a:avLst/>
              <a:gdLst>
                <a:gd name="T0" fmla="*/ 45 w 148"/>
                <a:gd name="T1" fmla="*/ 4 h 60"/>
                <a:gd name="T2" fmla="*/ 36 w 148"/>
                <a:gd name="T3" fmla="*/ 7 h 60"/>
                <a:gd name="T4" fmla="*/ 0 w 148"/>
                <a:gd name="T5" fmla="*/ 23 h 60"/>
                <a:gd name="T6" fmla="*/ 35 w 148"/>
                <a:gd name="T7" fmla="*/ 43 h 60"/>
                <a:gd name="T8" fmla="*/ 74 w 148"/>
                <a:gd name="T9" fmla="*/ 56 h 60"/>
                <a:gd name="T10" fmla="*/ 132 w 148"/>
                <a:gd name="T11" fmla="*/ 31 h 60"/>
                <a:gd name="T12" fmla="*/ 45 w 148"/>
                <a:gd name="T13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60">
                  <a:moveTo>
                    <a:pt x="45" y="4"/>
                  </a:moveTo>
                  <a:cubicBezTo>
                    <a:pt x="42" y="5"/>
                    <a:pt x="38" y="6"/>
                    <a:pt x="36" y="7"/>
                  </a:cubicBezTo>
                  <a:cubicBezTo>
                    <a:pt x="23" y="12"/>
                    <a:pt x="12" y="19"/>
                    <a:pt x="0" y="23"/>
                  </a:cubicBezTo>
                  <a:cubicBezTo>
                    <a:pt x="4" y="22"/>
                    <a:pt x="31" y="41"/>
                    <a:pt x="35" y="43"/>
                  </a:cubicBezTo>
                  <a:cubicBezTo>
                    <a:pt x="47" y="49"/>
                    <a:pt x="61" y="53"/>
                    <a:pt x="74" y="56"/>
                  </a:cubicBezTo>
                  <a:cubicBezTo>
                    <a:pt x="91" y="59"/>
                    <a:pt x="148" y="60"/>
                    <a:pt x="132" y="31"/>
                  </a:cubicBezTo>
                  <a:cubicBezTo>
                    <a:pt x="120" y="9"/>
                    <a:pt x="73" y="0"/>
                    <a:pt x="45" y="4"/>
                  </a:cubicBezTo>
                  <a:close/>
                </a:path>
              </a:pathLst>
            </a:custGeom>
            <a:solidFill>
              <a:srgbClr val="39B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83"/>
            <p:cNvSpPr/>
            <p:nvPr/>
          </p:nvSpPr>
          <p:spPr bwMode="auto">
            <a:xfrm>
              <a:off x="9356725" y="1589088"/>
              <a:ext cx="708025" cy="227013"/>
            </a:xfrm>
            <a:custGeom>
              <a:avLst/>
              <a:gdLst>
                <a:gd name="T0" fmla="*/ 94 w 97"/>
                <a:gd name="T1" fmla="*/ 25 h 31"/>
                <a:gd name="T2" fmla="*/ 3 w 97"/>
                <a:gd name="T3" fmla="*/ 0 h 31"/>
                <a:gd name="T4" fmla="*/ 2 w 97"/>
                <a:gd name="T5" fmla="*/ 5 h 31"/>
                <a:gd name="T6" fmla="*/ 93 w 97"/>
                <a:gd name="T7" fmla="*/ 30 h 31"/>
                <a:gd name="T8" fmla="*/ 94 w 97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4" y="25"/>
                  </a:moveTo>
                  <a:cubicBezTo>
                    <a:pt x="69" y="9"/>
                    <a:pt x="33" y="1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35" y="9"/>
                    <a:pt x="62" y="19"/>
                    <a:pt x="93" y="30"/>
                  </a:cubicBezTo>
                  <a:cubicBezTo>
                    <a:pt x="95" y="31"/>
                    <a:pt x="97" y="27"/>
                    <a:pt x="94" y="25"/>
                  </a:cubicBezTo>
                  <a:close/>
                </a:path>
              </a:pathLst>
            </a:custGeom>
            <a:solidFill>
              <a:srgbClr val="2DAD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84"/>
            <p:cNvSpPr/>
            <p:nvPr/>
          </p:nvSpPr>
          <p:spPr bwMode="auto">
            <a:xfrm>
              <a:off x="9955213" y="1304925"/>
              <a:ext cx="241300" cy="760413"/>
            </a:xfrm>
            <a:custGeom>
              <a:avLst/>
              <a:gdLst>
                <a:gd name="T0" fmla="*/ 32 w 33"/>
                <a:gd name="T1" fmla="*/ 98 h 104"/>
                <a:gd name="T2" fmla="*/ 15 w 33"/>
                <a:gd name="T3" fmla="*/ 7 h 104"/>
                <a:gd name="T4" fmla="*/ 4 w 33"/>
                <a:gd name="T5" fmla="*/ 7 h 104"/>
                <a:gd name="T6" fmla="*/ 26 w 33"/>
                <a:gd name="T7" fmla="*/ 101 h 104"/>
                <a:gd name="T8" fmla="*/ 32 w 33"/>
                <a:gd name="T9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4">
                  <a:moveTo>
                    <a:pt x="32" y="98"/>
                  </a:moveTo>
                  <a:cubicBezTo>
                    <a:pt x="16" y="67"/>
                    <a:pt x="11" y="41"/>
                    <a:pt x="15" y="7"/>
                  </a:cubicBezTo>
                  <a:cubicBezTo>
                    <a:pt x="16" y="0"/>
                    <a:pt x="5" y="0"/>
                    <a:pt x="4" y="7"/>
                  </a:cubicBezTo>
                  <a:cubicBezTo>
                    <a:pt x="0" y="39"/>
                    <a:pt x="8" y="74"/>
                    <a:pt x="26" y="101"/>
                  </a:cubicBezTo>
                  <a:cubicBezTo>
                    <a:pt x="28" y="104"/>
                    <a:pt x="33" y="101"/>
                    <a:pt x="32" y="98"/>
                  </a:cubicBezTo>
                  <a:close/>
                </a:path>
              </a:pathLst>
            </a:custGeom>
            <a:solidFill>
              <a:srgbClr val="78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85"/>
            <p:cNvSpPr/>
            <p:nvPr/>
          </p:nvSpPr>
          <p:spPr bwMode="auto">
            <a:xfrm>
              <a:off x="10766425" y="1998663"/>
              <a:ext cx="239713" cy="819150"/>
            </a:xfrm>
            <a:custGeom>
              <a:avLst/>
              <a:gdLst>
                <a:gd name="T0" fmla="*/ 30 w 33"/>
                <a:gd name="T1" fmla="*/ 52 h 112"/>
                <a:gd name="T2" fmla="*/ 11 w 33"/>
                <a:gd name="T3" fmla="*/ 3 h 112"/>
                <a:gd name="T4" fmla="*/ 1 w 33"/>
                <a:gd name="T5" fmla="*/ 11 h 112"/>
                <a:gd name="T6" fmla="*/ 23 w 33"/>
                <a:gd name="T7" fmla="*/ 53 h 112"/>
                <a:gd name="T8" fmla="*/ 21 w 33"/>
                <a:gd name="T9" fmla="*/ 110 h 112"/>
                <a:gd name="T10" fmla="*/ 24 w 33"/>
                <a:gd name="T11" fmla="*/ 111 h 112"/>
                <a:gd name="T12" fmla="*/ 30 w 33"/>
                <a:gd name="T13" fmla="*/ 5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2">
                  <a:moveTo>
                    <a:pt x="30" y="52"/>
                  </a:moveTo>
                  <a:cubicBezTo>
                    <a:pt x="28" y="35"/>
                    <a:pt x="26" y="13"/>
                    <a:pt x="11" y="3"/>
                  </a:cubicBezTo>
                  <a:cubicBezTo>
                    <a:pt x="5" y="0"/>
                    <a:pt x="0" y="5"/>
                    <a:pt x="1" y="11"/>
                  </a:cubicBezTo>
                  <a:cubicBezTo>
                    <a:pt x="4" y="27"/>
                    <a:pt x="18" y="36"/>
                    <a:pt x="23" y="53"/>
                  </a:cubicBezTo>
                  <a:cubicBezTo>
                    <a:pt x="28" y="72"/>
                    <a:pt x="25" y="90"/>
                    <a:pt x="21" y="110"/>
                  </a:cubicBezTo>
                  <a:cubicBezTo>
                    <a:pt x="21" y="111"/>
                    <a:pt x="23" y="112"/>
                    <a:pt x="24" y="111"/>
                  </a:cubicBezTo>
                  <a:cubicBezTo>
                    <a:pt x="33" y="93"/>
                    <a:pt x="33" y="71"/>
                    <a:pt x="3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Oval 86"/>
            <p:cNvSpPr>
              <a:spLocks noChangeArrowheads="1"/>
            </p:cNvSpPr>
            <p:nvPr/>
          </p:nvSpPr>
          <p:spPr bwMode="auto">
            <a:xfrm>
              <a:off x="10539413" y="1860550"/>
              <a:ext cx="160338" cy="160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679860" y="2639166"/>
            <a:ext cx="1730376" cy="987425"/>
            <a:chOff x="6904037" y="2517775"/>
            <a:chExt cx="1730376" cy="987425"/>
          </a:xfrm>
        </p:grpSpPr>
        <p:sp>
          <p:nvSpPr>
            <p:cNvPr id="45" name="Freeform 87"/>
            <p:cNvSpPr/>
            <p:nvPr/>
          </p:nvSpPr>
          <p:spPr bwMode="auto">
            <a:xfrm>
              <a:off x="6904037" y="3073400"/>
              <a:ext cx="444500" cy="431800"/>
            </a:xfrm>
            <a:custGeom>
              <a:avLst/>
              <a:gdLst>
                <a:gd name="T0" fmla="*/ 54 w 61"/>
                <a:gd name="T1" fmla="*/ 33 h 59"/>
                <a:gd name="T2" fmla="*/ 32 w 61"/>
                <a:gd name="T3" fmla="*/ 38 h 59"/>
                <a:gd name="T4" fmla="*/ 28 w 61"/>
                <a:gd name="T5" fmla="*/ 6 h 59"/>
                <a:gd name="T6" fmla="*/ 0 w 61"/>
                <a:gd name="T7" fmla="*/ 16 h 59"/>
                <a:gd name="T8" fmla="*/ 2 w 61"/>
                <a:gd name="T9" fmla="*/ 17 h 59"/>
                <a:gd name="T10" fmla="*/ 9 w 61"/>
                <a:gd name="T11" fmla="*/ 10 h 59"/>
                <a:gd name="T12" fmla="*/ 25 w 61"/>
                <a:gd name="T13" fmla="*/ 23 h 59"/>
                <a:gd name="T14" fmla="*/ 14 w 61"/>
                <a:gd name="T15" fmla="*/ 49 h 59"/>
                <a:gd name="T16" fmla="*/ 22 w 61"/>
                <a:gd name="T17" fmla="*/ 57 h 59"/>
                <a:gd name="T18" fmla="*/ 43 w 61"/>
                <a:gd name="T19" fmla="*/ 48 h 59"/>
                <a:gd name="T20" fmla="*/ 58 w 61"/>
                <a:gd name="T21" fmla="*/ 42 h 59"/>
                <a:gd name="T22" fmla="*/ 54 w 61"/>
                <a:gd name="T23" fmla="*/ 3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" h="59">
                  <a:moveTo>
                    <a:pt x="54" y="33"/>
                  </a:moveTo>
                  <a:cubicBezTo>
                    <a:pt x="47" y="32"/>
                    <a:pt x="39" y="35"/>
                    <a:pt x="32" y="38"/>
                  </a:cubicBezTo>
                  <a:cubicBezTo>
                    <a:pt x="37" y="27"/>
                    <a:pt x="39" y="14"/>
                    <a:pt x="28" y="6"/>
                  </a:cubicBezTo>
                  <a:cubicBezTo>
                    <a:pt x="19" y="0"/>
                    <a:pt x="0" y="3"/>
                    <a:pt x="0" y="16"/>
                  </a:cubicBezTo>
                  <a:cubicBezTo>
                    <a:pt x="0" y="17"/>
                    <a:pt x="1" y="17"/>
                    <a:pt x="2" y="17"/>
                  </a:cubicBezTo>
                  <a:cubicBezTo>
                    <a:pt x="4" y="15"/>
                    <a:pt x="6" y="11"/>
                    <a:pt x="9" y="10"/>
                  </a:cubicBezTo>
                  <a:cubicBezTo>
                    <a:pt x="20" y="4"/>
                    <a:pt x="26" y="14"/>
                    <a:pt x="25" y="23"/>
                  </a:cubicBezTo>
                  <a:cubicBezTo>
                    <a:pt x="24" y="32"/>
                    <a:pt x="18" y="41"/>
                    <a:pt x="14" y="49"/>
                  </a:cubicBezTo>
                  <a:cubicBezTo>
                    <a:pt x="10" y="54"/>
                    <a:pt x="17" y="59"/>
                    <a:pt x="22" y="57"/>
                  </a:cubicBezTo>
                  <a:cubicBezTo>
                    <a:pt x="29" y="54"/>
                    <a:pt x="36" y="51"/>
                    <a:pt x="43" y="48"/>
                  </a:cubicBezTo>
                  <a:cubicBezTo>
                    <a:pt x="49" y="47"/>
                    <a:pt x="53" y="46"/>
                    <a:pt x="58" y="42"/>
                  </a:cubicBezTo>
                  <a:cubicBezTo>
                    <a:pt x="61" y="38"/>
                    <a:pt x="58" y="33"/>
                    <a:pt x="54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88"/>
            <p:cNvSpPr/>
            <p:nvPr/>
          </p:nvSpPr>
          <p:spPr bwMode="auto">
            <a:xfrm>
              <a:off x="7275512" y="3000375"/>
              <a:ext cx="269875" cy="342900"/>
            </a:xfrm>
            <a:custGeom>
              <a:avLst/>
              <a:gdLst>
                <a:gd name="T0" fmla="*/ 36 w 37"/>
                <a:gd name="T1" fmla="*/ 14 h 47"/>
                <a:gd name="T2" fmla="*/ 35 w 37"/>
                <a:gd name="T3" fmla="*/ 10 h 47"/>
                <a:gd name="T4" fmla="*/ 19 w 37"/>
                <a:gd name="T5" fmla="*/ 13 h 47"/>
                <a:gd name="T6" fmla="*/ 11 w 37"/>
                <a:gd name="T7" fmla="*/ 1 h 47"/>
                <a:gd name="T8" fmla="*/ 8 w 37"/>
                <a:gd name="T9" fmla="*/ 2 h 47"/>
                <a:gd name="T10" fmla="*/ 13 w 37"/>
                <a:gd name="T11" fmla="*/ 16 h 47"/>
                <a:gd name="T12" fmla="*/ 1 w 37"/>
                <a:gd name="T13" fmla="*/ 22 h 47"/>
                <a:gd name="T14" fmla="*/ 3 w 37"/>
                <a:gd name="T15" fmla="*/ 26 h 47"/>
                <a:gd name="T16" fmla="*/ 17 w 37"/>
                <a:gd name="T17" fmla="*/ 24 h 47"/>
                <a:gd name="T18" fmla="*/ 18 w 37"/>
                <a:gd name="T19" fmla="*/ 28 h 47"/>
                <a:gd name="T20" fmla="*/ 24 w 37"/>
                <a:gd name="T21" fmla="*/ 40 h 47"/>
                <a:gd name="T22" fmla="*/ 30 w 37"/>
                <a:gd name="T23" fmla="*/ 46 h 47"/>
                <a:gd name="T24" fmla="*/ 36 w 37"/>
                <a:gd name="T25" fmla="*/ 43 h 47"/>
                <a:gd name="T26" fmla="*/ 36 w 37"/>
                <a:gd name="T27" fmla="*/ 42 h 47"/>
                <a:gd name="T28" fmla="*/ 32 w 37"/>
                <a:gd name="T29" fmla="*/ 36 h 47"/>
                <a:gd name="T30" fmla="*/ 31 w 37"/>
                <a:gd name="T31" fmla="*/ 34 h 47"/>
                <a:gd name="T32" fmla="*/ 28 w 37"/>
                <a:gd name="T33" fmla="*/ 29 h 47"/>
                <a:gd name="T34" fmla="*/ 24 w 37"/>
                <a:gd name="T35" fmla="*/ 21 h 47"/>
                <a:gd name="T36" fmla="*/ 36 w 37"/>
                <a:gd name="T37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47">
                  <a:moveTo>
                    <a:pt x="36" y="14"/>
                  </a:moveTo>
                  <a:cubicBezTo>
                    <a:pt x="36" y="12"/>
                    <a:pt x="36" y="11"/>
                    <a:pt x="35" y="10"/>
                  </a:cubicBezTo>
                  <a:cubicBezTo>
                    <a:pt x="30" y="7"/>
                    <a:pt x="24" y="11"/>
                    <a:pt x="19" y="13"/>
                  </a:cubicBezTo>
                  <a:cubicBezTo>
                    <a:pt x="17" y="9"/>
                    <a:pt x="14" y="5"/>
                    <a:pt x="11" y="1"/>
                  </a:cubicBezTo>
                  <a:cubicBezTo>
                    <a:pt x="10" y="0"/>
                    <a:pt x="8" y="1"/>
                    <a:pt x="8" y="2"/>
                  </a:cubicBezTo>
                  <a:cubicBezTo>
                    <a:pt x="10" y="7"/>
                    <a:pt x="11" y="11"/>
                    <a:pt x="13" y="16"/>
                  </a:cubicBezTo>
                  <a:cubicBezTo>
                    <a:pt x="9" y="18"/>
                    <a:pt x="5" y="19"/>
                    <a:pt x="1" y="22"/>
                  </a:cubicBezTo>
                  <a:cubicBezTo>
                    <a:pt x="0" y="23"/>
                    <a:pt x="1" y="26"/>
                    <a:pt x="3" y="26"/>
                  </a:cubicBezTo>
                  <a:cubicBezTo>
                    <a:pt x="8" y="26"/>
                    <a:pt x="12" y="25"/>
                    <a:pt x="17" y="24"/>
                  </a:cubicBezTo>
                  <a:cubicBezTo>
                    <a:pt x="17" y="25"/>
                    <a:pt x="18" y="26"/>
                    <a:pt x="18" y="28"/>
                  </a:cubicBezTo>
                  <a:cubicBezTo>
                    <a:pt x="20" y="32"/>
                    <a:pt x="23" y="36"/>
                    <a:pt x="24" y="40"/>
                  </a:cubicBezTo>
                  <a:cubicBezTo>
                    <a:pt x="26" y="44"/>
                    <a:pt x="26" y="45"/>
                    <a:pt x="30" y="46"/>
                  </a:cubicBezTo>
                  <a:cubicBezTo>
                    <a:pt x="32" y="47"/>
                    <a:pt x="35" y="45"/>
                    <a:pt x="36" y="43"/>
                  </a:cubicBezTo>
                  <a:cubicBezTo>
                    <a:pt x="36" y="43"/>
                    <a:pt x="36" y="42"/>
                    <a:pt x="36" y="42"/>
                  </a:cubicBezTo>
                  <a:cubicBezTo>
                    <a:pt x="37" y="40"/>
                    <a:pt x="35" y="37"/>
                    <a:pt x="32" y="36"/>
                  </a:cubicBezTo>
                  <a:cubicBezTo>
                    <a:pt x="33" y="36"/>
                    <a:pt x="33" y="35"/>
                    <a:pt x="31" y="34"/>
                  </a:cubicBezTo>
                  <a:cubicBezTo>
                    <a:pt x="30" y="32"/>
                    <a:pt x="29" y="30"/>
                    <a:pt x="28" y="29"/>
                  </a:cubicBezTo>
                  <a:cubicBezTo>
                    <a:pt x="27" y="26"/>
                    <a:pt x="25" y="24"/>
                    <a:pt x="24" y="21"/>
                  </a:cubicBezTo>
                  <a:cubicBezTo>
                    <a:pt x="29" y="20"/>
                    <a:pt x="35" y="19"/>
                    <a:pt x="36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89"/>
            <p:cNvSpPr/>
            <p:nvPr/>
          </p:nvSpPr>
          <p:spPr bwMode="auto">
            <a:xfrm>
              <a:off x="7575550" y="2787650"/>
              <a:ext cx="371475" cy="454025"/>
            </a:xfrm>
            <a:custGeom>
              <a:avLst/>
              <a:gdLst>
                <a:gd name="T0" fmla="*/ 46 w 51"/>
                <a:gd name="T1" fmla="*/ 39 h 62"/>
                <a:gd name="T2" fmla="*/ 36 w 51"/>
                <a:gd name="T3" fmla="*/ 40 h 62"/>
                <a:gd name="T4" fmla="*/ 32 w 51"/>
                <a:gd name="T5" fmla="*/ 8 h 62"/>
                <a:gd name="T6" fmla="*/ 6 w 51"/>
                <a:gd name="T7" fmla="*/ 18 h 62"/>
                <a:gd name="T8" fmla="*/ 9 w 51"/>
                <a:gd name="T9" fmla="*/ 18 h 62"/>
                <a:gd name="T10" fmla="*/ 23 w 51"/>
                <a:gd name="T11" fmla="*/ 12 h 62"/>
                <a:gd name="T12" fmla="*/ 29 w 51"/>
                <a:gd name="T13" fmla="*/ 26 h 62"/>
                <a:gd name="T14" fmla="*/ 16 w 51"/>
                <a:gd name="T15" fmla="*/ 48 h 62"/>
                <a:gd name="T16" fmla="*/ 23 w 51"/>
                <a:gd name="T17" fmla="*/ 60 h 62"/>
                <a:gd name="T18" fmla="*/ 49 w 51"/>
                <a:gd name="T19" fmla="*/ 48 h 62"/>
                <a:gd name="T20" fmla="*/ 46 w 51"/>
                <a:gd name="T21" fmla="*/ 3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2">
                  <a:moveTo>
                    <a:pt x="46" y="39"/>
                  </a:moveTo>
                  <a:cubicBezTo>
                    <a:pt x="43" y="38"/>
                    <a:pt x="39" y="39"/>
                    <a:pt x="36" y="40"/>
                  </a:cubicBezTo>
                  <a:cubicBezTo>
                    <a:pt x="41" y="28"/>
                    <a:pt x="42" y="16"/>
                    <a:pt x="32" y="8"/>
                  </a:cubicBezTo>
                  <a:cubicBezTo>
                    <a:pt x="23" y="0"/>
                    <a:pt x="0" y="3"/>
                    <a:pt x="6" y="18"/>
                  </a:cubicBezTo>
                  <a:cubicBezTo>
                    <a:pt x="7" y="20"/>
                    <a:pt x="9" y="19"/>
                    <a:pt x="9" y="18"/>
                  </a:cubicBezTo>
                  <a:cubicBezTo>
                    <a:pt x="10" y="10"/>
                    <a:pt x="18" y="9"/>
                    <a:pt x="23" y="12"/>
                  </a:cubicBezTo>
                  <a:cubicBezTo>
                    <a:pt x="28" y="15"/>
                    <a:pt x="29" y="21"/>
                    <a:pt x="29" y="26"/>
                  </a:cubicBezTo>
                  <a:cubicBezTo>
                    <a:pt x="28" y="35"/>
                    <a:pt x="22" y="42"/>
                    <a:pt x="16" y="48"/>
                  </a:cubicBezTo>
                  <a:cubicBezTo>
                    <a:pt x="11" y="53"/>
                    <a:pt x="16" y="62"/>
                    <a:pt x="23" y="60"/>
                  </a:cubicBezTo>
                  <a:cubicBezTo>
                    <a:pt x="31" y="57"/>
                    <a:pt x="43" y="55"/>
                    <a:pt x="49" y="48"/>
                  </a:cubicBezTo>
                  <a:cubicBezTo>
                    <a:pt x="51" y="45"/>
                    <a:pt x="51" y="39"/>
                    <a:pt x="46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90"/>
            <p:cNvSpPr/>
            <p:nvPr/>
          </p:nvSpPr>
          <p:spPr bwMode="auto">
            <a:xfrm>
              <a:off x="8020050" y="2722563"/>
              <a:ext cx="176213" cy="109538"/>
            </a:xfrm>
            <a:custGeom>
              <a:avLst/>
              <a:gdLst>
                <a:gd name="T0" fmla="*/ 19 w 24"/>
                <a:gd name="T1" fmla="*/ 1 h 15"/>
                <a:gd name="T2" fmla="*/ 1 w 24"/>
                <a:gd name="T3" fmla="*/ 9 h 15"/>
                <a:gd name="T4" fmla="*/ 4 w 24"/>
                <a:gd name="T5" fmla="*/ 14 h 15"/>
                <a:gd name="T6" fmla="*/ 11 w 24"/>
                <a:gd name="T7" fmla="*/ 12 h 15"/>
                <a:gd name="T8" fmla="*/ 19 w 24"/>
                <a:gd name="T9" fmla="*/ 10 h 15"/>
                <a:gd name="T10" fmla="*/ 19 w 24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5">
                  <a:moveTo>
                    <a:pt x="19" y="1"/>
                  </a:moveTo>
                  <a:cubicBezTo>
                    <a:pt x="12" y="0"/>
                    <a:pt x="4" y="3"/>
                    <a:pt x="1" y="9"/>
                  </a:cubicBezTo>
                  <a:cubicBezTo>
                    <a:pt x="0" y="12"/>
                    <a:pt x="1" y="15"/>
                    <a:pt x="4" y="14"/>
                  </a:cubicBezTo>
                  <a:cubicBezTo>
                    <a:pt x="7" y="13"/>
                    <a:pt x="9" y="12"/>
                    <a:pt x="11" y="12"/>
                  </a:cubicBezTo>
                  <a:cubicBezTo>
                    <a:pt x="14" y="11"/>
                    <a:pt x="16" y="11"/>
                    <a:pt x="19" y="10"/>
                  </a:cubicBezTo>
                  <a:cubicBezTo>
                    <a:pt x="23" y="9"/>
                    <a:pt x="24" y="1"/>
                    <a:pt x="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91"/>
            <p:cNvSpPr/>
            <p:nvPr/>
          </p:nvSpPr>
          <p:spPr bwMode="auto">
            <a:xfrm>
              <a:off x="8042275" y="2803525"/>
              <a:ext cx="227013" cy="109538"/>
            </a:xfrm>
            <a:custGeom>
              <a:avLst/>
              <a:gdLst>
                <a:gd name="T0" fmla="*/ 23 w 31"/>
                <a:gd name="T1" fmla="*/ 2 h 15"/>
                <a:gd name="T2" fmla="*/ 2 w 31"/>
                <a:gd name="T3" fmla="*/ 11 h 15"/>
                <a:gd name="T4" fmla="*/ 3 w 31"/>
                <a:gd name="T5" fmla="*/ 15 h 15"/>
                <a:gd name="T6" fmla="*/ 25 w 31"/>
                <a:gd name="T7" fmla="*/ 10 h 15"/>
                <a:gd name="T8" fmla="*/ 23 w 31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5">
                  <a:moveTo>
                    <a:pt x="23" y="2"/>
                  </a:moveTo>
                  <a:cubicBezTo>
                    <a:pt x="16" y="4"/>
                    <a:pt x="8" y="7"/>
                    <a:pt x="2" y="11"/>
                  </a:cubicBezTo>
                  <a:cubicBezTo>
                    <a:pt x="0" y="12"/>
                    <a:pt x="1" y="15"/>
                    <a:pt x="3" y="15"/>
                  </a:cubicBezTo>
                  <a:cubicBezTo>
                    <a:pt x="11" y="15"/>
                    <a:pt x="18" y="13"/>
                    <a:pt x="25" y="10"/>
                  </a:cubicBezTo>
                  <a:cubicBezTo>
                    <a:pt x="31" y="9"/>
                    <a:pt x="28" y="0"/>
                    <a:pt x="2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92"/>
            <p:cNvSpPr/>
            <p:nvPr/>
          </p:nvSpPr>
          <p:spPr bwMode="auto">
            <a:xfrm>
              <a:off x="8297863" y="2517775"/>
              <a:ext cx="241300" cy="395288"/>
            </a:xfrm>
            <a:custGeom>
              <a:avLst/>
              <a:gdLst>
                <a:gd name="T0" fmla="*/ 32 w 33"/>
                <a:gd name="T1" fmla="*/ 21 h 54"/>
                <a:gd name="T2" fmla="*/ 25 w 33"/>
                <a:gd name="T3" fmla="*/ 7 h 54"/>
                <a:gd name="T4" fmla="*/ 1 w 33"/>
                <a:gd name="T5" fmla="*/ 10 h 54"/>
                <a:gd name="T6" fmla="*/ 3 w 33"/>
                <a:gd name="T7" fmla="*/ 11 h 54"/>
                <a:gd name="T8" fmla="*/ 21 w 33"/>
                <a:gd name="T9" fmla="*/ 24 h 54"/>
                <a:gd name="T10" fmla="*/ 18 w 33"/>
                <a:gd name="T11" fmla="*/ 46 h 54"/>
                <a:gd name="T12" fmla="*/ 31 w 33"/>
                <a:gd name="T13" fmla="*/ 42 h 54"/>
                <a:gd name="T14" fmla="*/ 32 w 33"/>
                <a:gd name="T15" fmla="*/ 2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54">
                  <a:moveTo>
                    <a:pt x="32" y="21"/>
                  </a:moveTo>
                  <a:cubicBezTo>
                    <a:pt x="31" y="15"/>
                    <a:pt x="29" y="11"/>
                    <a:pt x="25" y="7"/>
                  </a:cubicBezTo>
                  <a:cubicBezTo>
                    <a:pt x="18" y="1"/>
                    <a:pt x="6" y="0"/>
                    <a:pt x="1" y="10"/>
                  </a:cubicBezTo>
                  <a:cubicBezTo>
                    <a:pt x="0" y="11"/>
                    <a:pt x="2" y="12"/>
                    <a:pt x="3" y="11"/>
                  </a:cubicBezTo>
                  <a:cubicBezTo>
                    <a:pt x="13" y="5"/>
                    <a:pt x="24" y="12"/>
                    <a:pt x="21" y="24"/>
                  </a:cubicBezTo>
                  <a:cubicBezTo>
                    <a:pt x="19" y="32"/>
                    <a:pt x="17" y="38"/>
                    <a:pt x="18" y="46"/>
                  </a:cubicBezTo>
                  <a:cubicBezTo>
                    <a:pt x="19" y="54"/>
                    <a:pt x="33" y="51"/>
                    <a:pt x="31" y="42"/>
                  </a:cubicBezTo>
                  <a:cubicBezTo>
                    <a:pt x="29" y="35"/>
                    <a:pt x="33" y="28"/>
                    <a:pt x="32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93"/>
            <p:cNvSpPr/>
            <p:nvPr/>
          </p:nvSpPr>
          <p:spPr bwMode="auto">
            <a:xfrm>
              <a:off x="8524875" y="2927350"/>
              <a:ext cx="109538" cy="109538"/>
            </a:xfrm>
            <a:custGeom>
              <a:avLst/>
              <a:gdLst>
                <a:gd name="T0" fmla="*/ 7 w 15"/>
                <a:gd name="T1" fmla="*/ 0 h 15"/>
                <a:gd name="T2" fmla="*/ 0 w 15"/>
                <a:gd name="T3" fmla="*/ 7 h 15"/>
                <a:gd name="T4" fmla="*/ 7 w 15"/>
                <a:gd name="T5" fmla="*/ 15 h 15"/>
                <a:gd name="T6" fmla="*/ 15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0" y="11"/>
                    <a:pt x="3" y="15"/>
                    <a:pt x="7" y="15"/>
                  </a:cubicBezTo>
                  <a:cubicBezTo>
                    <a:pt x="11" y="15"/>
                    <a:pt x="15" y="11"/>
                    <a:pt x="15" y="7"/>
                  </a:cubicBezTo>
                  <a:cubicBezTo>
                    <a:pt x="15" y="3"/>
                    <a:pt x="12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06109" y="365253"/>
            <a:ext cx="1249363" cy="1279525"/>
            <a:chOff x="10831513" y="3351213"/>
            <a:chExt cx="1249363" cy="1279525"/>
          </a:xfrm>
        </p:grpSpPr>
        <p:sp>
          <p:nvSpPr>
            <p:cNvPr id="53" name="Freeform 94"/>
            <p:cNvSpPr>
              <a:spLocks noEditPoints="1"/>
            </p:cNvSpPr>
            <p:nvPr/>
          </p:nvSpPr>
          <p:spPr bwMode="auto">
            <a:xfrm>
              <a:off x="11050588" y="3636963"/>
              <a:ext cx="584200" cy="730250"/>
            </a:xfrm>
            <a:custGeom>
              <a:avLst/>
              <a:gdLst>
                <a:gd name="T0" fmla="*/ 73 w 80"/>
                <a:gd name="T1" fmla="*/ 63 h 100"/>
                <a:gd name="T2" fmla="*/ 80 w 80"/>
                <a:gd name="T3" fmla="*/ 4 h 100"/>
                <a:gd name="T4" fmla="*/ 73 w 80"/>
                <a:gd name="T5" fmla="*/ 1 h 100"/>
                <a:gd name="T6" fmla="*/ 26 w 80"/>
                <a:gd name="T7" fmla="*/ 35 h 100"/>
                <a:gd name="T8" fmla="*/ 23 w 80"/>
                <a:gd name="T9" fmla="*/ 37 h 100"/>
                <a:gd name="T10" fmla="*/ 2 w 80"/>
                <a:gd name="T11" fmla="*/ 57 h 100"/>
                <a:gd name="T12" fmla="*/ 4 w 80"/>
                <a:gd name="T13" fmla="*/ 60 h 100"/>
                <a:gd name="T14" fmla="*/ 26 w 80"/>
                <a:gd name="T15" fmla="*/ 41 h 100"/>
                <a:gd name="T16" fmla="*/ 60 w 80"/>
                <a:gd name="T17" fmla="*/ 62 h 100"/>
                <a:gd name="T18" fmla="*/ 64 w 80"/>
                <a:gd name="T19" fmla="*/ 63 h 100"/>
                <a:gd name="T20" fmla="*/ 61 w 80"/>
                <a:gd name="T21" fmla="*/ 77 h 100"/>
                <a:gd name="T22" fmla="*/ 59 w 80"/>
                <a:gd name="T23" fmla="*/ 86 h 100"/>
                <a:gd name="T24" fmla="*/ 58 w 80"/>
                <a:gd name="T25" fmla="*/ 91 h 100"/>
                <a:gd name="T26" fmla="*/ 58 w 80"/>
                <a:gd name="T27" fmla="*/ 91 h 100"/>
                <a:gd name="T28" fmla="*/ 56 w 80"/>
                <a:gd name="T29" fmla="*/ 94 h 100"/>
                <a:gd name="T30" fmla="*/ 58 w 80"/>
                <a:gd name="T31" fmla="*/ 98 h 100"/>
                <a:gd name="T32" fmla="*/ 62 w 80"/>
                <a:gd name="T33" fmla="*/ 99 h 100"/>
                <a:gd name="T34" fmla="*/ 73 w 80"/>
                <a:gd name="T35" fmla="*/ 63 h 100"/>
                <a:gd name="T36" fmla="*/ 32 w 80"/>
                <a:gd name="T37" fmla="*/ 36 h 100"/>
                <a:gd name="T38" fmla="*/ 72 w 80"/>
                <a:gd name="T39" fmla="*/ 10 h 100"/>
                <a:gd name="T40" fmla="*/ 66 w 80"/>
                <a:gd name="T41" fmla="*/ 53 h 100"/>
                <a:gd name="T42" fmla="*/ 66 w 80"/>
                <a:gd name="T43" fmla="*/ 53 h 100"/>
                <a:gd name="T44" fmla="*/ 32 w 80"/>
                <a:gd name="T45" fmla="*/ 3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100">
                  <a:moveTo>
                    <a:pt x="73" y="63"/>
                  </a:moveTo>
                  <a:cubicBezTo>
                    <a:pt x="76" y="43"/>
                    <a:pt x="79" y="24"/>
                    <a:pt x="80" y="4"/>
                  </a:cubicBezTo>
                  <a:cubicBezTo>
                    <a:pt x="80" y="1"/>
                    <a:pt x="76" y="0"/>
                    <a:pt x="73" y="1"/>
                  </a:cubicBezTo>
                  <a:cubicBezTo>
                    <a:pt x="57" y="13"/>
                    <a:pt x="41" y="23"/>
                    <a:pt x="26" y="35"/>
                  </a:cubicBezTo>
                  <a:cubicBezTo>
                    <a:pt x="24" y="35"/>
                    <a:pt x="23" y="36"/>
                    <a:pt x="23" y="37"/>
                  </a:cubicBezTo>
                  <a:cubicBezTo>
                    <a:pt x="16" y="43"/>
                    <a:pt x="8" y="50"/>
                    <a:pt x="2" y="57"/>
                  </a:cubicBezTo>
                  <a:cubicBezTo>
                    <a:pt x="0" y="59"/>
                    <a:pt x="3" y="61"/>
                    <a:pt x="4" y="60"/>
                  </a:cubicBezTo>
                  <a:cubicBezTo>
                    <a:pt x="11" y="54"/>
                    <a:pt x="19" y="47"/>
                    <a:pt x="26" y="41"/>
                  </a:cubicBezTo>
                  <a:cubicBezTo>
                    <a:pt x="37" y="49"/>
                    <a:pt x="49" y="55"/>
                    <a:pt x="60" y="62"/>
                  </a:cubicBezTo>
                  <a:cubicBezTo>
                    <a:pt x="62" y="63"/>
                    <a:pt x="63" y="63"/>
                    <a:pt x="64" y="63"/>
                  </a:cubicBezTo>
                  <a:cubicBezTo>
                    <a:pt x="63" y="67"/>
                    <a:pt x="62" y="72"/>
                    <a:pt x="61" y="77"/>
                  </a:cubicBezTo>
                  <a:cubicBezTo>
                    <a:pt x="61" y="80"/>
                    <a:pt x="60" y="83"/>
                    <a:pt x="59" y="86"/>
                  </a:cubicBezTo>
                  <a:cubicBezTo>
                    <a:pt x="59" y="88"/>
                    <a:pt x="58" y="89"/>
                    <a:pt x="58" y="91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7" y="91"/>
                    <a:pt x="56" y="93"/>
                    <a:pt x="56" y="94"/>
                  </a:cubicBezTo>
                  <a:cubicBezTo>
                    <a:pt x="56" y="96"/>
                    <a:pt x="56" y="97"/>
                    <a:pt x="58" y="98"/>
                  </a:cubicBezTo>
                  <a:cubicBezTo>
                    <a:pt x="59" y="99"/>
                    <a:pt x="60" y="100"/>
                    <a:pt x="62" y="99"/>
                  </a:cubicBezTo>
                  <a:cubicBezTo>
                    <a:pt x="71" y="94"/>
                    <a:pt x="71" y="72"/>
                    <a:pt x="73" y="63"/>
                  </a:cubicBezTo>
                  <a:close/>
                  <a:moveTo>
                    <a:pt x="32" y="36"/>
                  </a:moveTo>
                  <a:cubicBezTo>
                    <a:pt x="45" y="26"/>
                    <a:pt x="57" y="17"/>
                    <a:pt x="72" y="10"/>
                  </a:cubicBezTo>
                  <a:cubicBezTo>
                    <a:pt x="71" y="25"/>
                    <a:pt x="69" y="39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56" y="46"/>
                    <a:pt x="44" y="40"/>
                    <a:pt x="32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95"/>
            <p:cNvSpPr/>
            <p:nvPr/>
          </p:nvSpPr>
          <p:spPr bwMode="auto">
            <a:xfrm>
              <a:off x="10831513" y="3351213"/>
              <a:ext cx="1249363" cy="1279525"/>
            </a:xfrm>
            <a:custGeom>
              <a:avLst/>
              <a:gdLst>
                <a:gd name="T0" fmla="*/ 158 w 171"/>
                <a:gd name="T1" fmla="*/ 51 h 175"/>
                <a:gd name="T2" fmla="*/ 79 w 171"/>
                <a:gd name="T3" fmla="*/ 3 h 175"/>
                <a:gd name="T4" fmla="*/ 5 w 171"/>
                <a:gd name="T5" fmla="*/ 79 h 175"/>
                <a:gd name="T6" fmla="*/ 19 w 171"/>
                <a:gd name="T7" fmla="*/ 134 h 175"/>
                <a:gd name="T8" fmla="*/ 64 w 171"/>
                <a:gd name="T9" fmla="*/ 164 h 175"/>
                <a:gd name="T10" fmla="*/ 63 w 171"/>
                <a:gd name="T11" fmla="*/ 161 h 175"/>
                <a:gd name="T12" fmla="*/ 19 w 171"/>
                <a:gd name="T13" fmla="*/ 119 h 175"/>
                <a:gd name="T14" fmla="*/ 22 w 171"/>
                <a:gd name="T15" fmla="*/ 55 h 175"/>
                <a:gd name="T16" fmla="*/ 113 w 171"/>
                <a:gd name="T17" fmla="*/ 16 h 175"/>
                <a:gd name="T18" fmla="*/ 153 w 171"/>
                <a:gd name="T19" fmla="*/ 101 h 175"/>
                <a:gd name="T20" fmla="*/ 126 w 171"/>
                <a:gd name="T21" fmla="*/ 144 h 175"/>
                <a:gd name="T22" fmla="*/ 94 w 171"/>
                <a:gd name="T23" fmla="*/ 151 h 175"/>
                <a:gd name="T24" fmla="*/ 59 w 171"/>
                <a:gd name="T25" fmla="*/ 137 h 175"/>
                <a:gd name="T26" fmla="*/ 53 w 171"/>
                <a:gd name="T27" fmla="*/ 139 h 175"/>
                <a:gd name="T28" fmla="*/ 136 w 171"/>
                <a:gd name="T29" fmla="*/ 147 h 175"/>
                <a:gd name="T30" fmla="*/ 158 w 171"/>
                <a:gd name="T31" fmla="*/ 5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175">
                  <a:moveTo>
                    <a:pt x="158" y="51"/>
                  </a:moveTo>
                  <a:cubicBezTo>
                    <a:pt x="146" y="19"/>
                    <a:pt x="112" y="0"/>
                    <a:pt x="79" y="3"/>
                  </a:cubicBezTo>
                  <a:cubicBezTo>
                    <a:pt x="40" y="6"/>
                    <a:pt x="12" y="42"/>
                    <a:pt x="5" y="79"/>
                  </a:cubicBezTo>
                  <a:cubicBezTo>
                    <a:pt x="0" y="99"/>
                    <a:pt x="8" y="117"/>
                    <a:pt x="19" y="134"/>
                  </a:cubicBezTo>
                  <a:cubicBezTo>
                    <a:pt x="30" y="149"/>
                    <a:pt x="43" y="169"/>
                    <a:pt x="64" y="164"/>
                  </a:cubicBezTo>
                  <a:cubicBezTo>
                    <a:pt x="65" y="164"/>
                    <a:pt x="65" y="161"/>
                    <a:pt x="63" y="161"/>
                  </a:cubicBezTo>
                  <a:cubicBezTo>
                    <a:pt x="45" y="163"/>
                    <a:pt x="27" y="133"/>
                    <a:pt x="19" y="119"/>
                  </a:cubicBezTo>
                  <a:cubicBezTo>
                    <a:pt x="7" y="98"/>
                    <a:pt x="11" y="77"/>
                    <a:pt x="22" y="55"/>
                  </a:cubicBezTo>
                  <a:cubicBezTo>
                    <a:pt x="39" y="20"/>
                    <a:pt x="74" y="0"/>
                    <a:pt x="113" y="16"/>
                  </a:cubicBezTo>
                  <a:cubicBezTo>
                    <a:pt x="147" y="30"/>
                    <a:pt x="161" y="66"/>
                    <a:pt x="153" y="101"/>
                  </a:cubicBezTo>
                  <a:cubicBezTo>
                    <a:pt x="150" y="117"/>
                    <a:pt x="140" y="135"/>
                    <a:pt x="126" y="144"/>
                  </a:cubicBezTo>
                  <a:cubicBezTo>
                    <a:pt x="117" y="150"/>
                    <a:pt x="105" y="151"/>
                    <a:pt x="94" y="151"/>
                  </a:cubicBezTo>
                  <a:cubicBezTo>
                    <a:pt x="80" y="151"/>
                    <a:pt x="68" y="150"/>
                    <a:pt x="59" y="137"/>
                  </a:cubicBezTo>
                  <a:cubicBezTo>
                    <a:pt x="58" y="135"/>
                    <a:pt x="53" y="135"/>
                    <a:pt x="53" y="139"/>
                  </a:cubicBezTo>
                  <a:cubicBezTo>
                    <a:pt x="51" y="175"/>
                    <a:pt x="120" y="162"/>
                    <a:pt x="136" y="147"/>
                  </a:cubicBezTo>
                  <a:cubicBezTo>
                    <a:pt x="162" y="124"/>
                    <a:pt x="171" y="83"/>
                    <a:pt x="158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5" name="Freeform 96"/>
          <p:cNvSpPr/>
          <p:nvPr/>
        </p:nvSpPr>
        <p:spPr bwMode="auto">
          <a:xfrm>
            <a:off x="817881" y="3786625"/>
            <a:ext cx="685800" cy="612775"/>
          </a:xfrm>
          <a:custGeom>
            <a:avLst/>
            <a:gdLst>
              <a:gd name="T0" fmla="*/ 92 w 94"/>
              <a:gd name="T1" fmla="*/ 43 h 84"/>
              <a:gd name="T2" fmla="*/ 48 w 94"/>
              <a:gd name="T3" fmla="*/ 7 h 84"/>
              <a:gd name="T4" fmla="*/ 59 w 94"/>
              <a:gd name="T5" fmla="*/ 1 h 84"/>
              <a:gd name="T6" fmla="*/ 83 w 94"/>
              <a:gd name="T7" fmla="*/ 14 h 84"/>
              <a:gd name="T8" fmla="*/ 92 w 94"/>
              <a:gd name="T9" fmla="*/ 4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84">
                <a:moveTo>
                  <a:pt x="92" y="43"/>
                </a:moveTo>
                <a:cubicBezTo>
                  <a:pt x="84" y="84"/>
                  <a:pt x="0" y="46"/>
                  <a:pt x="48" y="7"/>
                </a:cubicBezTo>
                <a:cubicBezTo>
                  <a:pt x="51" y="4"/>
                  <a:pt x="55" y="2"/>
                  <a:pt x="59" y="1"/>
                </a:cubicBezTo>
                <a:cubicBezTo>
                  <a:pt x="68" y="0"/>
                  <a:pt x="77" y="6"/>
                  <a:pt x="83" y="14"/>
                </a:cubicBezTo>
                <a:cubicBezTo>
                  <a:pt x="90" y="22"/>
                  <a:pt x="94" y="33"/>
                  <a:pt x="92" y="43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97"/>
          <p:cNvSpPr/>
          <p:nvPr/>
        </p:nvSpPr>
        <p:spPr bwMode="auto">
          <a:xfrm>
            <a:off x="6478586" y="365253"/>
            <a:ext cx="488950" cy="541338"/>
          </a:xfrm>
          <a:custGeom>
            <a:avLst/>
            <a:gdLst>
              <a:gd name="T0" fmla="*/ 35 w 67"/>
              <a:gd name="T1" fmla="*/ 8 h 74"/>
              <a:gd name="T2" fmla="*/ 13 w 67"/>
              <a:gd name="T3" fmla="*/ 45 h 74"/>
              <a:gd name="T4" fmla="*/ 35 w 67"/>
              <a:gd name="T5" fmla="*/ 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" h="74">
                <a:moveTo>
                  <a:pt x="35" y="8"/>
                </a:moveTo>
                <a:cubicBezTo>
                  <a:pt x="67" y="19"/>
                  <a:pt x="37" y="74"/>
                  <a:pt x="13" y="45"/>
                </a:cubicBezTo>
                <a:cubicBezTo>
                  <a:pt x="0" y="29"/>
                  <a:pt x="13" y="0"/>
                  <a:pt x="35" y="8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98"/>
          <p:cNvSpPr/>
          <p:nvPr/>
        </p:nvSpPr>
        <p:spPr bwMode="auto">
          <a:xfrm>
            <a:off x="6913879" y="5878703"/>
            <a:ext cx="307975" cy="271463"/>
          </a:xfrm>
          <a:custGeom>
            <a:avLst/>
            <a:gdLst>
              <a:gd name="T0" fmla="*/ 41 w 42"/>
              <a:gd name="T1" fmla="*/ 17 h 37"/>
              <a:gd name="T2" fmla="*/ 16 w 42"/>
              <a:gd name="T3" fmla="*/ 32 h 37"/>
              <a:gd name="T4" fmla="*/ 26 w 42"/>
              <a:gd name="T5" fmla="*/ 2 h 37"/>
              <a:gd name="T6" fmla="*/ 41 w 42"/>
              <a:gd name="T7" fmla="*/ 1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37">
                <a:moveTo>
                  <a:pt x="41" y="17"/>
                </a:moveTo>
                <a:cubicBezTo>
                  <a:pt x="42" y="29"/>
                  <a:pt x="25" y="37"/>
                  <a:pt x="16" y="32"/>
                </a:cubicBezTo>
                <a:cubicBezTo>
                  <a:pt x="0" y="24"/>
                  <a:pt x="10" y="0"/>
                  <a:pt x="26" y="2"/>
                </a:cubicBezTo>
                <a:cubicBezTo>
                  <a:pt x="33" y="2"/>
                  <a:pt x="40" y="9"/>
                  <a:pt x="41" y="17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7"/>
          <p:cNvSpPr/>
          <p:nvPr/>
        </p:nvSpPr>
        <p:spPr bwMode="auto">
          <a:xfrm>
            <a:off x="3078014" y="2725922"/>
            <a:ext cx="1653043" cy="611664"/>
          </a:xfrm>
          <a:custGeom>
            <a:avLst/>
            <a:gdLst>
              <a:gd name="T0" fmla="*/ 158 w 160"/>
              <a:gd name="T1" fmla="*/ 35 h 59"/>
              <a:gd name="T2" fmla="*/ 134 w 160"/>
              <a:gd name="T3" fmla="*/ 8 h 59"/>
              <a:gd name="T4" fmla="*/ 112 w 160"/>
              <a:gd name="T5" fmla="*/ 34 h 59"/>
              <a:gd name="T6" fmla="*/ 90 w 160"/>
              <a:gd name="T7" fmla="*/ 3 h 59"/>
              <a:gd name="T8" fmla="*/ 81 w 160"/>
              <a:gd name="T9" fmla="*/ 4 h 59"/>
              <a:gd name="T10" fmla="*/ 57 w 160"/>
              <a:gd name="T11" fmla="*/ 38 h 59"/>
              <a:gd name="T12" fmla="*/ 38 w 160"/>
              <a:gd name="T13" fmla="*/ 17 h 59"/>
              <a:gd name="T14" fmla="*/ 25 w 160"/>
              <a:gd name="T15" fmla="*/ 13 h 59"/>
              <a:gd name="T16" fmla="*/ 1 w 160"/>
              <a:gd name="T17" fmla="*/ 52 h 59"/>
              <a:gd name="T18" fmla="*/ 6 w 160"/>
              <a:gd name="T19" fmla="*/ 56 h 59"/>
              <a:gd name="T20" fmla="*/ 15 w 160"/>
              <a:gd name="T21" fmla="*/ 44 h 59"/>
              <a:gd name="T22" fmla="*/ 32 w 160"/>
              <a:gd name="T23" fmla="*/ 31 h 59"/>
              <a:gd name="T24" fmla="*/ 41 w 160"/>
              <a:gd name="T25" fmla="*/ 42 h 59"/>
              <a:gd name="T26" fmla="*/ 56 w 160"/>
              <a:gd name="T27" fmla="*/ 52 h 59"/>
              <a:gd name="T28" fmla="*/ 64 w 160"/>
              <a:gd name="T29" fmla="*/ 50 h 59"/>
              <a:gd name="T30" fmla="*/ 86 w 160"/>
              <a:gd name="T31" fmla="*/ 15 h 59"/>
              <a:gd name="T32" fmla="*/ 108 w 160"/>
              <a:gd name="T33" fmla="*/ 48 h 59"/>
              <a:gd name="T34" fmla="*/ 117 w 160"/>
              <a:gd name="T35" fmla="*/ 48 h 59"/>
              <a:gd name="T36" fmla="*/ 135 w 160"/>
              <a:gd name="T37" fmla="*/ 24 h 59"/>
              <a:gd name="T38" fmla="*/ 149 w 160"/>
              <a:gd name="T39" fmla="*/ 41 h 59"/>
              <a:gd name="T40" fmla="*/ 158 w 160"/>
              <a:gd name="T41" fmla="*/ 35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0" h="59">
                <a:moveTo>
                  <a:pt x="158" y="35"/>
                </a:moveTo>
                <a:cubicBezTo>
                  <a:pt x="154" y="27"/>
                  <a:pt x="145" y="7"/>
                  <a:pt x="134" y="8"/>
                </a:cubicBezTo>
                <a:cubicBezTo>
                  <a:pt x="126" y="8"/>
                  <a:pt x="118" y="24"/>
                  <a:pt x="112" y="34"/>
                </a:cubicBezTo>
                <a:cubicBezTo>
                  <a:pt x="105" y="24"/>
                  <a:pt x="98" y="13"/>
                  <a:pt x="90" y="3"/>
                </a:cubicBezTo>
                <a:cubicBezTo>
                  <a:pt x="87" y="0"/>
                  <a:pt x="83" y="1"/>
                  <a:pt x="81" y="4"/>
                </a:cubicBezTo>
                <a:cubicBezTo>
                  <a:pt x="73" y="15"/>
                  <a:pt x="66" y="27"/>
                  <a:pt x="57" y="38"/>
                </a:cubicBezTo>
                <a:cubicBezTo>
                  <a:pt x="50" y="32"/>
                  <a:pt x="45" y="23"/>
                  <a:pt x="38" y="17"/>
                </a:cubicBezTo>
                <a:cubicBezTo>
                  <a:pt x="34" y="14"/>
                  <a:pt x="30" y="12"/>
                  <a:pt x="25" y="13"/>
                </a:cubicBezTo>
                <a:cubicBezTo>
                  <a:pt x="14" y="16"/>
                  <a:pt x="5" y="43"/>
                  <a:pt x="1" y="52"/>
                </a:cubicBezTo>
                <a:cubicBezTo>
                  <a:pt x="0" y="55"/>
                  <a:pt x="4" y="59"/>
                  <a:pt x="6" y="56"/>
                </a:cubicBezTo>
                <a:cubicBezTo>
                  <a:pt x="9" y="52"/>
                  <a:pt x="13" y="48"/>
                  <a:pt x="15" y="44"/>
                </a:cubicBezTo>
                <a:cubicBezTo>
                  <a:pt x="20" y="37"/>
                  <a:pt x="23" y="27"/>
                  <a:pt x="32" y="31"/>
                </a:cubicBezTo>
                <a:cubicBezTo>
                  <a:pt x="35" y="32"/>
                  <a:pt x="39" y="39"/>
                  <a:pt x="41" y="42"/>
                </a:cubicBezTo>
                <a:cubicBezTo>
                  <a:pt x="46" y="46"/>
                  <a:pt x="50" y="49"/>
                  <a:pt x="56" y="52"/>
                </a:cubicBezTo>
                <a:cubicBezTo>
                  <a:pt x="58" y="54"/>
                  <a:pt x="62" y="52"/>
                  <a:pt x="64" y="50"/>
                </a:cubicBezTo>
                <a:cubicBezTo>
                  <a:pt x="71" y="38"/>
                  <a:pt x="78" y="27"/>
                  <a:pt x="86" y="15"/>
                </a:cubicBezTo>
                <a:cubicBezTo>
                  <a:pt x="94" y="26"/>
                  <a:pt x="101" y="37"/>
                  <a:pt x="108" y="48"/>
                </a:cubicBezTo>
                <a:cubicBezTo>
                  <a:pt x="110" y="52"/>
                  <a:pt x="115" y="51"/>
                  <a:pt x="117" y="48"/>
                </a:cubicBezTo>
                <a:cubicBezTo>
                  <a:pt x="120" y="43"/>
                  <a:pt x="130" y="25"/>
                  <a:pt x="135" y="24"/>
                </a:cubicBezTo>
                <a:cubicBezTo>
                  <a:pt x="136" y="24"/>
                  <a:pt x="146" y="39"/>
                  <a:pt x="149" y="41"/>
                </a:cubicBezTo>
                <a:cubicBezTo>
                  <a:pt x="154" y="46"/>
                  <a:pt x="160" y="40"/>
                  <a:pt x="158" y="35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11"/>
          <p:cNvSpPr>
            <a:spLocks noEditPoints="1"/>
          </p:cNvSpPr>
          <p:nvPr/>
        </p:nvSpPr>
        <p:spPr bwMode="auto">
          <a:xfrm>
            <a:off x="3953026" y="636331"/>
            <a:ext cx="743288" cy="797486"/>
          </a:xfrm>
          <a:custGeom>
            <a:avLst/>
            <a:gdLst>
              <a:gd name="T0" fmla="*/ 37 w 72"/>
              <a:gd name="T1" fmla="*/ 2 h 77"/>
              <a:gd name="T2" fmla="*/ 1 w 72"/>
              <a:gd name="T3" fmla="*/ 35 h 77"/>
              <a:gd name="T4" fmla="*/ 34 w 72"/>
              <a:gd name="T5" fmla="*/ 67 h 77"/>
              <a:gd name="T6" fmla="*/ 68 w 72"/>
              <a:gd name="T7" fmla="*/ 43 h 77"/>
              <a:gd name="T8" fmla="*/ 37 w 72"/>
              <a:gd name="T9" fmla="*/ 2 h 77"/>
              <a:gd name="T10" fmla="*/ 55 w 72"/>
              <a:gd name="T11" fmla="*/ 41 h 77"/>
              <a:gd name="T12" fmla="*/ 31 w 72"/>
              <a:gd name="T13" fmla="*/ 57 h 77"/>
              <a:gd name="T14" fmla="*/ 29 w 72"/>
              <a:gd name="T15" fmla="*/ 60 h 77"/>
              <a:gd name="T16" fmla="*/ 9 w 72"/>
              <a:gd name="T17" fmla="*/ 37 h 77"/>
              <a:gd name="T18" fmla="*/ 38 w 72"/>
              <a:gd name="T19" fmla="*/ 13 h 77"/>
              <a:gd name="T20" fmla="*/ 55 w 72"/>
              <a:gd name="T21" fmla="*/ 4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2" h="77">
                <a:moveTo>
                  <a:pt x="37" y="2"/>
                </a:moveTo>
                <a:cubicBezTo>
                  <a:pt x="19" y="0"/>
                  <a:pt x="1" y="17"/>
                  <a:pt x="1" y="35"/>
                </a:cubicBezTo>
                <a:cubicBezTo>
                  <a:pt x="0" y="52"/>
                  <a:pt x="16" y="70"/>
                  <a:pt x="34" y="67"/>
                </a:cubicBezTo>
                <a:cubicBezTo>
                  <a:pt x="46" y="77"/>
                  <a:pt x="66" y="55"/>
                  <a:pt x="68" y="43"/>
                </a:cubicBezTo>
                <a:cubicBezTo>
                  <a:pt x="72" y="24"/>
                  <a:pt x="56" y="5"/>
                  <a:pt x="37" y="2"/>
                </a:cubicBezTo>
                <a:close/>
                <a:moveTo>
                  <a:pt x="55" y="41"/>
                </a:moveTo>
                <a:cubicBezTo>
                  <a:pt x="50" y="54"/>
                  <a:pt x="39" y="51"/>
                  <a:pt x="31" y="57"/>
                </a:cubicBezTo>
                <a:cubicBezTo>
                  <a:pt x="30" y="58"/>
                  <a:pt x="30" y="59"/>
                  <a:pt x="29" y="60"/>
                </a:cubicBezTo>
                <a:cubicBezTo>
                  <a:pt x="19" y="56"/>
                  <a:pt x="10" y="49"/>
                  <a:pt x="9" y="37"/>
                </a:cubicBezTo>
                <a:cubicBezTo>
                  <a:pt x="9" y="23"/>
                  <a:pt x="23" y="9"/>
                  <a:pt x="38" y="13"/>
                </a:cubicBezTo>
                <a:cubicBezTo>
                  <a:pt x="50" y="15"/>
                  <a:pt x="60" y="29"/>
                  <a:pt x="55" y="4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13"/>
          <p:cNvSpPr/>
          <p:nvPr/>
        </p:nvSpPr>
        <p:spPr bwMode="auto">
          <a:xfrm>
            <a:off x="2309921" y="3618597"/>
            <a:ext cx="267120" cy="270990"/>
          </a:xfrm>
          <a:custGeom>
            <a:avLst/>
            <a:gdLst>
              <a:gd name="T0" fmla="*/ 18 w 26"/>
              <a:gd name="T1" fmla="*/ 3 h 26"/>
              <a:gd name="T2" fmla="*/ 2 w 26"/>
              <a:gd name="T3" fmla="*/ 7 h 26"/>
              <a:gd name="T4" fmla="*/ 3 w 26"/>
              <a:gd name="T5" fmla="*/ 21 h 26"/>
              <a:gd name="T6" fmla="*/ 4 w 26"/>
              <a:gd name="T7" fmla="*/ 24 h 26"/>
              <a:gd name="T8" fmla="*/ 10 w 26"/>
              <a:gd name="T9" fmla="*/ 26 h 26"/>
              <a:gd name="T10" fmla="*/ 12 w 26"/>
              <a:gd name="T11" fmla="*/ 25 h 26"/>
              <a:gd name="T12" fmla="*/ 23 w 26"/>
              <a:gd name="T13" fmla="*/ 19 h 26"/>
              <a:gd name="T14" fmla="*/ 18 w 26"/>
              <a:gd name="T15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26">
                <a:moveTo>
                  <a:pt x="18" y="3"/>
                </a:moveTo>
                <a:cubicBezTo>
                  <a:pt x="13" y="0"/>
                  <a:pt x="5" y="2"/>
                  <a:pt x="2" y="7"/>
                </a:cubicBezTo>
                <a:cubicBezTo>
                  <a:pt x="0" y="11"/>
                  <a:pt x="0" y="17"/>
                  <a:pt x="3" y="21"/>
                </a:cubicBezTo>
                <a:cubicBezTo>
                  <a:pt x="3" y="22"/>
                  <a:pt x="4" y="23"/>
                  <a:pt x="4" y="24"/>
                </a:cubicBezTo>
                <a:cubicBezTo>
                  <a:pt x="5" y="26"/>
                  <a:pt x="8" y="26"/>
                  <a:pt x="10" y="26"/>
                </a:cubicBezTo>
                <a:cubicBezTo>
                  <a:pt x="11" y="26"/>
                  <a:pt x="11" y="25"/>
                  <a:pt x="12" y="25"/>
                </a:cubicBezTo>
                <a:cubicBezTo>
                  <a:pt x="16" y="25"/>
                  <a:pt x="20" y="23"/>
                  <a:pt x="23" y="19"/>
                </a:cubicBezTo>
                <a:cubicBezTo>
                  <a:pt x="26" y="14"/>
                  <a:pt x="24" y="6"/>
                  <a:pt x="18" y="3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16"/>
          <p:cNvSpPr/>
          <p:nvPr/>
        </p:nvSpPr>
        <p:spPr bwMode="auto">
          <a:xfrm>
            <a:off x="7994827" y="5124214"/>
            <a:ext cx="247763" cy="247763"/>
          </a:xfrm>
          <a:custGeom>
            <a:avLst/>
            <a:gdLst>
              <a:gd name="T0" fmla="*/ 16 w 24"/>
              <a:gd name="T1" fmla="*/ 2 h 24"/>
              <a:gd name="T2" fmla="*/ 2 w 24"/>
              <a:gd name="T3" fmla="*/ 7 h 24"/>
              <a:gd name="T4" fmla="*/ 6 w 24"/>
              <a:gd name="T5" fmla="*/ 21 h 24"/>
              <a:gd name="T6" fmla="*/ 11 w 24"/>
              <a:gd name="T7" fmla="*/ 24 h 24"/>
              <a:gd name="T8" fmla="*/ 14 w 24"/>
              <a:gd name="T9" fmla="*/ 23 h 24"/>
              <a:gd name="T10" fmla="*/ 23 w 24"/>
              <a:gd name="T11" fmla="*/ 15 h 24"/>
              <a:gd name="T12" fmla="*/ 16 w 24"/>
              <a:gd name="T13" fmla="*/ 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24">
                <a:moveTo>
                  <a:pt x="16" y="2"/>
                </a:moveTo>
                <a:cubicBezTo>
                  <a:pt x="11" y="0"/>
                  <a:pt x="5" y="2"/>
                  <a:pt x="2" y="7"/>
                </a:cubicBezTo>
                <a:cubicBezTo>
                  <a:pt x="0" y="12"/>
                  <a:pt x="1" y="18"/>
                  <a:pt x="6" y="21"/>
                </a:cubicBezTo>
                <a:cubicBezTo>
                  <a:pt x="7" y="23"/>
                  <a:pt x="9" y="24"/>
                  <a:pt x="11" y="24"/>
                </a:cubicBezTo>
                <a:cubicBezTo>
                  <a:pt x="12" y="24"/>
                  <a:pt x="13" y="23"/>
                  <a:pt x="14" y="23"/>
                </a:cubicBezTo>
                <a:cubicBezTo>
                  <a:pt x="18" y="22"/>
                  <a:pt x="22" y="19"/>
                  <a:pt x="23" y="15"/>
                </a:cubicBezTo>
                <a:cubicBezTo>
                  <a:pt x="24" y="10"/>
                  <a:pt x="21" y="4"/>
                  <a:pt x="16" y="2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17"/>
          <p:cNvSpPr/>
          <p:nvPr/>
        </p:nvSpPr>
        <p:spPr bwMode="auto">
          <a:xfrm>
            <a:off x="1647730" y="2944311"/>
            <a:ext cx="185822" cy="228407"/>
          </a:xfrm>
          <a:custGeom>
            <a:avLst/>
            <a:gdLst>
              <a:gd name="T0" fmla="*/ 17 w 18"/>
              <a:gd name="T1" fmla="*/ 11 h 22"/>
              <a:gd name="T2" fmla="*/ 16 w 18"/>
              <a:gd name="T3" fmla="*/ 6 h 22"/>
              <a:gd name="T4" fmla="*/ 13 w 18"/>
              <a:gd name="T5" fmla="*/ 3 h 22"/>
              <a:gd name="T6" fmla="*/ 12 w 18"/>
              <a:gd name="T7" fmla="*/ 2 h 22"/>
              <a:gd name="T8" fmla="*/ 6 w 18"/>
              <a:gd name="T9" fmla="*/ 2 h 22"/>
              <a:gd name="T10" fmla="*/ 5 w 18"/>
              <a:gd name="T11" fmla="*/ 3 h 22"/>
              <a:gd name="T12" fmla="*/ 2 w 18"/>
              <a:gd name="T13" fmla="*/ 6 h 22"/>
              <a:gd name="T14" fmla="*/ 1 w 18"/>
              <a:gd name="T15" fmla="*/ 11 h 22"/>
              <a:gd name="T16" fmla="*/ 3 w 18"/>
              <a:gd name="T17" fmla="*/ 19 h 22"/>
              <a:gd name="T18" fmla="*/ 9 w 18"/>
              <a:gd name="T19" fmla="*/ 22 h 22"/>
              <a:gd name="T20" fmla="*/ 15 w 18"/>
              <a:gd name="T21" fmla="*/ 19 h 22"/>
              <a:gd name="T22" fmla="*/ 17 w 18"/>
              <a:gd name="T23" fmla="*/ 1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" h="22">
                <a:moveTo>
                  <a:pt x="17" y="11"/>
                </a:moveTo>
                <a:cubicBezTo>
                  <a:pt x="17" y="9"/>
                  <a:pt x="17" y="8"/>
                  <a:pt x="16" y="6"/>
                </a:cubicBezTo>
                <a:cubicBezTo>
                  <a:pt x="15" y="5"/>
                  <a:pt x="14" y="4"/>
                  <a:pt x="13" y="3"/>
                </a:cubicBezTo>
                <a:cubicBezTo>
                  <a:pt x="13" y="3"/>
                  <a:pt x="13" y="3"/>
                  <a:pt x="12" y="2"/>
                </a:cubicBezTo>
                <a:cubicBezTo>
                  <a:pt x="11" y="0"/>
                  <a:pt x="7" y="0"/>
                  <a:pt x="6" y="2"/>
                </a:cubicBezTo>
                <a:cubicBezTo>
                  <a:pt x="5" y="3"/>
                  <a:pt x="5" y="3"/>
                  <a:pt x="5" y="3"/>
                </a:cubicBezTo>
                <a:cubicBezTo>
                  <a:pt x="4" y="4"/>
                  <a:pt x="3" y="5"/>
                  <a:pt x="2" y="6"/>
                </a:cubicBezTo>
                <a:cubicBezTo>
                  <a:pt x="1" y="8"/>
                  <a:pt x="1" y="9"/>
                  <a:pt x="1" y="11"/>
                </a:cubicBezTo>
                <a:cubicBezTo>
                  <a:pt x="0" y="14"/>
                  <a:pt x="0" y="17"/>
                  <a:pt x="3" y="19"/>
                </a:cubicBezTo>
                <a:cubicBezTo>
                  <a:pt x="5" y="21"/>
                  <a:pt x="7" y="22"/>
                  <a:pt x="9" y="22"/>
                </a:cubicBezTo>
                <a:cubicBezTo>
                  <a:pt x="11" y="22"/>
                  <a:pt x="14" y="21"/>
                  <a:pt x="15" y="19"/>
                </a:cubicBezTo>
                <a:cubicBezTo>
                  <a:pt x="18" y="17"/>
                  <a:pt x="18" y="14"/>
                  <a:pt x="17" y="1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18"/>
          <p:cNvSpPr/>
          <p:nvPr/>
        </p:nvSpPr>
        <p:spPr bwMode="auto">
          <a:xfrm>
            <a:off x="3397376" y="4175759"/>
            <a:ext cx="270991" cy="205180"/>
          </a:xfrm>
          <a:custGeom>
            <a:avLst/>
            <a:gdLst>
              <a:gd name="T0" fmla="*/ 13 w 26"/>
              <a:gd name="T1" fmla="*/ 0 h 20"/>
              <a:gd name="T2" fmla="*/ 13 w 26"/>
              <a:gd name="T3" fmla="*/ 20 h 20"/>
              <a:gd name="T4" fmla="*/ 13 w 26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" h="20">
                <a:moveTo>
                  <a:pt x="13" y="0"/>
                </a:moveTo>
                <a:cubicBezTo>
                  <a:pt x="0" y="0"/>
                  <a:pt x="0" y="20"/>
                  <a:pt x="13" y="20"/>
                </a:cubicBezTo>
                <a:cubicBezTo>
                  <a:pt x="26" y="20"/>
                  <a:pt x="26" y="0"/>
                  <a:pt x="13" y="0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20"/>
          <p:cNvSpPr/>
          <p:nvPr/>
        </p:nvSpPr>
        <p:spPr bwMode="auto">
          <a:xfrm>
            <a:off x="7582493" y="2078665"/>
            <a:ext cx="209050" cy="209050"/>
          </a:xfrm>
          <a:custGeom>
            <a:avLst/>
            <a:gdLst>
              <a:gd name="T0" fmla="*/ 18 w 20"/>
              <a:gd name="T1" fmla="*/ 9 h 20"/>
              <a:gd name="T2" fmla="*/ 14 w 20"/>
              <a:gd name="T3" fmla="*/ 2 h 20"/>
              <a:gd name="T4" fmla="*/ 6 w 20"/>
              <a:gd name="T5" fmla="*/ 2 h 20"/>
              <a:gd name="T6" fmla="*/ 2 w 20"/>
              <a:gd name="T7" fmla="*/ 9 h 20"/>
              <a:gd name="T8" fmla="*/ 10 w 20"/>
              <a:gd name="T9" fmla="*/ 20 h 20"/>
              <a:gd name="T10" fmla="*/ 18 w 20"/>
              <a:gd name="T11" fmla="*/ 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20">
                <a:moveTo>
                  <a:pt x="18" y="9"/>
                </a:moveTo>
                <a:cubicBezTo>
                  <a:pt x="17" y="6"/>
                  <a:pt x="16" y="4"/>
                  <a:pt x="14" y="2"/>
                </a:cubicBezTo>
                <a:cubicBezTo>
                  <a:pt x="12" y="0"/>
                  <a:pt x="8" y="0"/>
                  <a:pt x="6" y="2"/>
                </a:cubicBezTo>
                <a:cubicBezTo>
                  <a:pt x="4" y="4"/>
                  <a:pt x="3" y="6"/>
                  <a:pt x="2" y="9"/>
                </a:cubicBezTo>
                <a:cubicBezTo>
                  <a:pt x="0" y="14"/>
                  <a:pt x="5" y="20"/>
                  <a:pt x="10" y="20"/>
                </a:cubicBezTo>
                <a:cubicBezTo>
                  <a:pt x="15" y="20"/>
                  <a:pt x="20" y="14"/>
                  <a:pt x="18" y="9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23"/>
          <p:cNvSpPr/>
          <p:nvPr/>
        </p:nvSpPr>
        <p:spPr bwMode="auto">
          <a:xfrm>
            <a:off x="2663049" y="1766331"/>
            <a:ext cx="197437" cy="166467"/>
          </a:xfrm>
          <a:custGeom>
            <a:avLst/>
            <a:gdLst>
              <a:gd name="T0" fmla="*/ 14 w 19"/>
              <a:gd name="T1" fmla="*/ 1 h 16"/>
              <a:gd name="T2" fmla="*/ 13 w 19"/>
              <a:gd name="T3" fmla="*/ 1 h 16"/>
              <a:gd name="T4" fmla="*/ 11 w 19"/>
              <a:gd name="T5" fmla="*/ 2 h 16"/>
              <a:gd name="T6" fmla="*/ 10 w 19"/>
              <a:gd name="T7" fmla="*/ 1 h 16"/>
              <a:gd name="T8" fmla="*/ 8 w 19"/>
              <a:gd name="T9" fmla="*/ 2 h 16"/>
              <a:gd name="T10" fmla="*/ 2 w 19"/>
              <a:gd name="T11" fmla="*/ 3 h 16"/>
              <a:gd name="T12" fmla="*/ 1 w 19"/>
              <a:gd name="T13" fmla="*/ 10 h 16"/>
              <a:gd name="T14" fmla="*/ 13 w 19"/>
              <a:gd name="T15" fmla="*/ 11 h 16"/>
              <a:gd name="T16" fmla="*/ 14 w 19"/>
              <a:gd name="T17" fmla="*/ 9 h 16"/>
              <a:gd name="T18" fmla="*/ 17 w 19"/>
              <a:gd name="T19" fmla="*/ 7 h 16"/>
              <a:gd name="T20" fmla="*/ 14 w 19"/>
              <a:gd name="T21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" h="16">
                <a:moveTo>
                  <a:pt x="14" y="1"/>
                </a:moveTo>
                <a:cubicBezTo>
                  <a:pt x="14" y="1"/>
                  <a:pt x="13" y="1"/>
                  <a:pt x="13" y="1"/>
                </a:cubicBezTo>
                <a:cubicBezTo>
                  <a:pt x="12" y="1"/>
                  <a:pt x="12" y="2"/>
                  <a:pt x="11" y="2"/>
                </a:cubicBezTo>
                <a:cubicBezTo>
                  <a:pt x="11" y="2"/>
                  <a:pt x="10" y="1"/>
                  <a:pt x="10" y="1"/>
                </a:cubicBezTo>
                <a:cubicBezTo>
                  <a:pt x="9" y="1"/>
                  <a:pt x="8" y="2"/>
                  <a:pt x="8" y="2"/>
                </a:cubicBezTo>
                <a:cubicBezTo>
                  <a:pt x="6" y="2"/>
                  <a:pt x="4" y="2"/>
                  <a:pt x="2" y="3"/>
                </a:cubicBezTo>
                <a:cubicBezTo>
                  <a:pt x="1" y="5"/>
                  <a:pt x="0" y="8"/>
                  <a:pt x="1" y="10"/>
                </a:cubicBezTo>
                <a:cubicBezTo>
                  <a:pt x="3" y="15"/>
                  <a:pt x="10" y="16"/>
                  <a:pt x="13" y="11"/>
                </a:cubicBezTo>
                <a:cubicBezTo>
                  <a:pt x="13" y="10"/>
                  <a:pt x="14" y="10"/>
                  <a:pt x="14" y="9"/>
                </a:cubicBezTo>
                <a:cubicBezTo>
                  <a:pt x="15" y="8"/>
                  <a:pt x="16" y="7"/>
                  <a:pt x="17" y="7"/>
                </a:cubicBezTo>
                <a:cubicBezTo>
                  <a:pt x="19" y="5"/>
                  <a:pt x="18" y="0"/>
                  <a:pt x="14" y="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7" name="组合 66"/>
          <p:cNvGrpSpPr/>
          <p:nvPr/>
        </p:nvGrpSpPr>
        <p:grpSpPr>
          <a:xfrm>
            <a:off x="8035433" y="-460517"/>
            <a:ext cx="2959100" cy="2717801"/>
            <a:chOff x="10090151" y="-4763"/>
            <a:chExt cx="2959100" cy="2717801"/>
          </a:xfrm>
        </p:grpSpPr>
        <p:sp>
          <p:nvSpPr>
            <p:cNvPr id="68" name="Freeform 42"/>
            <p:cNvSpPr/>
            <p:nvPr/>
          </p:nvSpPr>
          <p:spPr bwMode="auto">
            <a:xfrm>
              <a:off x="10617201" y="1025525"/>
              <a:ext cx="2325688" cy="1654175"/>
            </a:xfrm>
            <a:custGeom>
              <a:avLst/>
              <a:gdLst>
                <a:gd name="T0" fmla="*/ 543 w 547"/>
                <a:gd name="T1" fmla="*/ 22 h 389"/>
                <a:gd name="T2" fmla="*/ 535 w 547"/>
                <a:gd name="T3" fmla="*/ 12 h 389"/>
                <a:gd name="T4" fmla="*/ 520 w 547"/>
                <a:gd name="T5" fmla="*/ 1 h 389"/>
                <a:gd name="T6" fmla="*/ 506 w 547"/>
                <a:gd name="T7" fmla="*/ 5 h 389"/>
                <a:gd name="T8" fmla="*/ 491 w 547"/>
                <a:gd name="T9" fmla="*/ 15 h 389"/>
                <a:gd name="T10" fmla="*/ 470 w 547"/>
                <a:gd name="T11" fmla="*/ 22 h 389"/>
                <a:gd name="T12" fmla="*/ 457 w 547"/>
                <a:gd name="T13" fmla="*/ 34 h 389"/>
                <a:gd name="T14" fmla="*/ 455 w 547"/>
                <a:gd name="T15" fmla="*/ 35 h 389"/>
                <a:gd name="T16" fmla="*/ 453 w 547"/>
                <a:gd name="T17" fmla="*/ 36 h 389"/>
                <a:gd name="T18" fmla="*/ 250 w 547"/>
                <a:gd name="T19" fmla="*/ 179 h 389"/>
                <a:gd name="T20" fmla="*/ 157 w 547"/>
                <a:gd name="T21" fmla="*/ 241 h 389"/>
                <a:gd name="T22" fmla="*/ 129 w 547"/>
                <a:gd name="T23" fmla="*/ 261 h 389"/>
                <a:gd name="T24" fmla="*/ 47 w 547"/>
                <a:gd name="T25" fmla="*/ 324 h 389"/>
                <a:gd name="T26" fmla="*/ 47 w 547"/>
                <a:gd name="T27" fmla="*/ 324 h 389"/>
                <a:gd name="T28" fmla="*/ 47 w 547"/>
                <a:gd name="T29" fmla="*/ 324 h 389"/>
                <a:gd name="T30" fmla="*/ 47 w 547"/>
                <a:gd name="T31" fmla="*/ 324 h 389"/>
                <a:gd name="T32" fmla="*/ 47 w 547"/>
                <a:gd name="T33" fmla="*/ 324 h 389"/>
                <a:gd name="T34" fmla="*/ 12 w 547"/>
                <a:gd name="T35" fmla="*/ 365 h 389"/>
                <a:gd name="T36" fmla="*/ 6 w 547"/>
                <a:gd name="T37" fmla="*/ 375 h 389"/>
                <a:gd name="T38" fmla="*/ 3 w 547"/>
                <a:gd name="T39" fmla="*/ 388 h 389"/>
                <a:gd name="T40" fmla="*/ 3 w 547"/>
                <a:gd name="T41" fmla="*/ 389 h 389"/>
                <a:gd name="T42" fmla="*/ 27 w 547"/>
                <a:gd name="T43" fmla="*/ 381 h 389"/>
                <a:gd name="T44" fmla="*/ 74 w 547"/>
                <a:gd name="T45" fmla="*/ 364 h 389"/>
                <a:gd name="T46" fmla="*/ 74 w 547"/>
                <a:gd name="T47" fmla="*/ 364 h 389"/>
                <a:gd name="T48" fmla="*/ 176 w 547"/>
                <a:gd name="T49" fmla="*/ 299 h 389"/>
                <a:gd name="T50" fmla="*/ 343 w 547"/>
                <a:gd name="T51" fmla="*/ 183 h 389"/>
                <a:gd name="T52" fmla="*/ 474 w 547"/>
                <a:gd name="T53" fmla="*/ 92 h 389"/>
                <a:gd name="T54" fmla="*/ 495 w 547"/>
                <a:gd name="T55" fmla="*/ 78 h 389"/>
                <a:gd name="T56" fmla="*/ 495 w 547"/>
                <a:gd name="T57" fmla="*/ 78 h 389"/>
                <a:gd name="T58" fmla="*/ 505 w 547"/>
                <a:gd name="T59" fmla="*/ 69 h 389"/>
                <a:gd name="T60" fmla="*/ 521 w 547"/>
                <a:gd name="T61" fmla="*/ 58 h 389"/>
                <a:gd name="T62" fmla="*/ 521 w 547"/>
                <a:gd name="T63" fmla="*/ 56 h 389"/>
                <a:gd name="T64" fmla="*/ 521 w 547"/>
                <a:gd name="T65" fmla="*/ 53 h 389"/>
                <a:gd name="T66" fmla="*/ 541 w 547"/>
                <a:gd name="T67" fmla="*/ 38 h 389"/>
                <a:gd name="T68" fmla="*/ 546 w 547"/>
                <a:gd name="T69" fmla="*/ 28 h 389"/>
                <a:gd name="T70" fmla="*/ 543 w 547"/>
                <a:gd name="T71" fmla="*/ 22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7" h="389">
                  <a:moveTo>
                    <a:pt x="543" y="22"/>
                  </a:moveTo>
                  <a:cubicBezTo>
                    <a:pt x="540" y="19"/>
                    <a:pt x="537" y="15"/>
                    <a:pt x="535" y="12"/>
                  </a:cubicBezTo>
                  <a:cubicBezTo>
                    <a:pt x="531" y="7"/>
                    <a:pt x="526" y="2"/>
                    <a:pt x="520" y="1"/>
                  </a:cubicBezTo>
                  <a:cubicBezTo>
                    <a:pt x="515" y="0"/>
                    <a:pt x="510" y="2"/>
                    <a:pt x="506" y="5"/>
                  </a:cubicBezTo>
                  <a:cubicBezTo>
                    <a:pt x="500" y="8"/>
                    <a:pt x="494" y="11"/>
                    <a:pt x="491" y="15"/>
                  </a:cubicBezTo>
                  <a:cubicBezTo>
                    <a:pt x="482" y="12"/>
                    <a:pt x="477" y="17"/>
                    <a:pt x="470" y="22"/>
                  </a:cubicBezTo>
                  <a:cubicBezTo>
                    <a:pt x="469" y="23"/>
                    <a:pt x="462" y="30"/>
                    <a:pt x="457" y="34"/>
                  </a:cubicBezTo>
                  <a:cubicBezTo>
                    <a:pt x="457" y="34"/>
                    <a:pt x="456" y="34"/>
                    <a:pt x="455" y="35"/>
                  </a:cubicBezTo>
                  <a:cubicBezTo>
                    <a:pt x="455" y="35"/>
                    <a:pt x="454" y="35"/>
                    <a:pt x="453" y="36"/>
                  </a:cubicBezTo>
                  <a:cubicBezTo>
                    <a:pt x="381" y="77"/>
                    <a:pt x="317" y="130"/>
                    <a:pt x="250" y="179"/>
                  </a:cubicBezTo>
                  <a:cubicBezTo>
                    <a:pt x="220" y="201"/>
                    <a:pt x="189" y="222"/>
                    <a:pt x="157" y="241"/>
                  </a:cubicBezTo>
                  <a:cubicBezTo>
                    <a:pt x="148" y="248"/>
                    <a:pt x="138" y="254"/>
                    <a:pt x="129" y="261"/>
                  </a:cubicBezTo>
                  <a:cubicBezTo>
                    <a:pt x="101" y="282"/>
                    <a:pt x="74" y="303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33" y="331"/>
                    <a:pt x="21" y="351"/>
                    <a:pt x="12" y="365"/>
                  </a:cubicBezTo>
                  <a:cubicBezTo>
                    <a:pt x="10" y="369"/>
                    <a:pt x="7" y="373"/>
                    <a:pt x="6" y="375"/>
                  </a:cubicBezTo>
                  <a:cubicBezTo>
                    <a:pt x="3" y="379"/>
                    <a:pt x="0" y="384"/>
                    <a:pt x="3" y="388"/>
                  </a:cubicBezTo>
                  <a:cubicBezTo>
                    <a:pt x="3" y="388"/>
                    <a:pt x="3" y="389"/>
                    <a:pt x="3" y="389"/>
                  </a:cubicBezTo>
                  <a:cubicBezTo>
                    <a:pt x="11" y="386"/>
                    <a:pt x="19" y="383"/>
                    <a:pt x="27" y="381"/>
                  </a:cubicBezTo>
                  <a:cubicBezTo>
                    <a:pt x="43" y="376"/>
                    <a:pt x="59" y="372"/>
                    <a:pt x="74" y="364"/>
                  </a:cubicBezTo>
                  <a:cubicBezTo>
                    <a:pt x="74" y="364"/>
                    <a:pt x="74" y="364"/>
                    <a:pt x="74" y="364"/>
                  </a:cubicBezTo>
                  <a:cubicBezTo>
                    <a:pt x="110" y="346"/>
                    <a:pt x="143" y="321"/>
                    <a:pt x="176" y="299"/>
                  </a:cubicBezTo>
                  <a:cubicBezTo>
                    <a:pt x="232" y="261"/>
                    <a:pt x="287" y="222"/>
                    <a:pt x="343" y="183"/>
                  </a:cubicBezTo>
                  <a:cubicBezTo>
                    <a:pt x="386" y="153"/>
                    <a:pt x="430" y="122"/>
                    <a:pt x="474" y="92"/>
                  </a:cubicBezTo>
                  <a:cubicBezTo>
                    <a:pt x="475" y="91"/>
                    <a:pt x="495" y="77"/>
                    <a:pt x="495" y="78"/>
                  </a:cubicBezTo>
                  <a:cubicBezTo>
                    <a:pt x="495" y="78"/>
                    <a:pt x="495" y="78"/>
                    <a:pt x="495" y="78"/>
                  </a:cubicBezTo>
                  <a:cubicBezTo>
                    <a:pt x="499" y="75"/>
                    <a:pt x="502" y="72"/>
                    <a:pt x="505" y="69"/>
                  </a:cubicBezTo>
                  <a:cubicBezTo>
                    <a:pt x="507" y="68"/>
                    <a:pt x="520" y="57"/>
                    <a:pt x="521" y="58"/>
                  </a:cubicBezTo>
                  <a:cubicBezTo>
                    <a:pt x="521" y="57"/>
                    <a:pt x="521" y="57"/>
                    <a:pt x="521" y="56"/>
                  </a:cubicBezTo>
                  <a:cubicBezTo>
                    <a:pt x="521" y="55"/>
                    <a:pt x="521" y="54"/>
                    <a:pt x="521" y="53"/>
                  </a:cubicBezTo>
                  <a:cubicBezTo>
                    <a:pt x="529" y="49"/>
                    <a:pt x="535" y="44"/>
                    <a:pt x="541" y="38"/>
                  </a:cubicBezTo>
                  <a:cubicBezTo>
                    <a:pt x="544" y="35"/>
                    <a:pt x="547" y="32"/>
                    <a:pt x="546" y="28"/>
                  </a:cubicBezTo>
                  <a:cubicBezTo>
                    <a:pt x="546" y="26"/>
                    <a:pt x="544" y="24"/>
                    <a:pt x="543" y="22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43"/>
            <p:cNvSpPr/>
            <p:nvPr/>
          </p:nvSpPr>
          <p:spPr bwMode="auto">
            <a:xfrm>
              <a:off x="10523538" y="719138"/>
              <a:ext cx="2441575" cy="1466850"/>
            </a:xfrm>
            <a:custGeom>
              <a:avLst/>
              <a:gdLst>
                <a:gd name="T0" fmla="*/ 570 w 574"/>
                <a:gd name="T1" fmla="*/ 24 h 345"/>
                <a:gd name="T2" fmla="*/ 563 w 574"/>
                <a:gd name="T3" fmla="*/ 13 h 345"/>
                <a:gd name="T4" fmla="*/ 549 w 574"/>
                <a:gd name="T5" fmla="*/ 1 h 345"/>
                <a:gd name="T6" fmla="*/ 535 w 574"/>
                <a:gd name="T7" fmla="*/ 4 h 345"/>
                <a:gd name="T8" fmla="*/ 519 w 574"/>
                <a:gd name="T9" fmla="*/ 12 h 345"/>
                <a:gd name="T10" fmla="*/ 498 w 574"/>
                <a:gd name="T11" fmla="*/ 18 h 345"/>
                <a:gd name="T12" fmla="*/ 484 w 574"/>
                <a:gd name="T13" fmla="*/ 29 h 345"/>
                <a:gd name="T14" fmla="*/ 482 w 574"/>
                <a:gd name="T15" fmla="*/ 29 h 345"/>
                <a:gd name="T16" fmla="*/ 480 w 574"/>
                <a:gd name="T17" fmla="*/ 30 h 345"/>
                <a:gd name="T18" fmla="*/ 285 w 574"/>
                <a:gd name="T19" fmla="*/ 144 h 345"/>
                <a:gd name="T20" fmla="*/ 266 w 574"/>
                <a:gd name="T21" fmla="*/ 156 h 345"/>
                <a:gd name="T22" fmla="*/ 227 w 574"/>
                <a:gd name="T23" fmla="*/ 179 h 345"/>
                <a:gd name="T24" fmla="*/ 168 w 574"/>
                <a:gd name="T25" fmla="*/ 211 h 345"/>
                <a:gd name="T26" fmla="*/ 109 w 574"/>
                <a:gd name="T27" fmla="*/ 247 h 345"/>
                <a:gd name="T28" fmla="*/ 51 w 574"/>
                <a:gd name="T29" fmla="*/ 284 h 345"/>
                <a:gd name="T30" fmla="*/ 51 w 574"/>
                <a:gd name="T31" fmla="*/ 285 h 345"/>
                <a:gd name="T32" fmla="*/ 13 w 574"/>
                <a:gd name="T33" fmla="*/ 323 h 345"/>
                <a:gd name="T34" fmla="*/ 6 w 574"/>
                <a:gd name="T35" fmla="*/ 332 h 345"/>
                <a:gd name="T36" fmla="*/ 2 w 574"/>
                <a:gd name="T37" fmla="*/ 345 h 345"/>
                <a:gd name="T38" fmla="*/ 2 w 574"/>
                <a:gd name="T39" fmla="*/ 345 h 345"/>
                <a:gd name="T40" fmla="*/ 27 w 574"/>
                <a:gd name="T41" fmla="*/ 339 h 345"/>
                <a:gd name="T42" fmla="*/ 76 w 574"/>
                <a:gd name="T43" fmla="*/ 326 h 345"/>
                <a:gd name="T44" fmla="*/ 76 w 574"/>
                <a:gd name="T45" fmla="*/ 327 h 345"/>
                <a:gd name="T46" fmla="*/ 182 w 574"/>
                <a:gd name="T47" fmla="*/ 270 h 345"/>
                <a:gd name="T48" fmla="*/ 358 w 574"/>
                <a:gd name="T49" fmla="*/ 168 h 345"/>
                <a:gd name="T50" fmla="*/ 496 w 574"/>
                <a:gd name="T51" fmla="*/ 88 h 345"/>
                <a:gd name="T52" fmla="*/ 518 w 574"/>
                <a:gd name="T53" fmla="*/ 76 h 345"/>
                <a:gd name="T54" fmla="*/ 518 w 574"/>
                <a:gd name="T55" fmla="*/ 75 h 345"/>
                <a:gd name="T56" fmla="*/ 529 w 574"/>
                <a:gd name="T57" fmla="*/ 68 h 345"/>
                <a:gd name="T58" fmla="*/ 545 w 574"/>
                <a:gd name="T59" fmla="*/ 58 h 345"/>
                <a:gd name="T60" fmla="*/ 546 w 574"/>
                <a:gd name="T61" fmla="*/ 56 h 345"/>
                <a:gd name="T62" fmla="*/ 546 w 574"/>
                <a:gd name="T63" fmla="*/ 53 h 345"/>
                <a:gd name="T64" fmla="*/ 568 w 574"/>
                <a:gd name="T65" fmla="*/ 39 h 345"/>
                <a:gd name="T66" fmla="*/ 573 w 574"/>
                <a:gd name="T67" fmla="*/ 30 h 345"/>
                <a:gd name="T68" fmla="*/ 570 w 574"/>
                <a:gd name="T69" fmla="*/ 2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4" h="345">
                  <a:moveTo>
                    <a:pt x="570" y="24"/>
                  </a:moveTo>
                  <a:cubicBezTo>
                    <a:pt x="568" y="20"/>
                    <a:pt x="565" y="17"/>
                    <a:pt x="563" y="13"/>
                  </a:cubicBezTo>
                  <a:cubicBezTo>
                    <a:pt x="559" y="8"/>
                    <a:pt x="555" y="2"/>
                    <a:pt x="549" y="1"/>
                  </a:cubicBezTo>
                  <a:cubicBezTo>
                    <a:pt x="544" y="0"/>
                    <a:pt x="539" y="2"/>
                    <a:pt x="535" y="4"/>
                  </a:cubicBezTo>
                  <a:cubicBezTo>
                    <a:pt x="529" y="6"/>
                    <a:pt x="522" y="9"/>
                    <a:pt x="519" y="12"/>
                  </a:cubicBezTo>
                  <a:cubicBezTo>
                    <a:pt x="511" y="9"/>
                    <a:pt x="505" y="14"/>
                    <a:pt x="498" y="18"/>
                  </a:cubicBezTo>
                  <a:cubicBezTo>
                    <a:pt x="496" y="19"/>
                    <a:pt x="489" y="25"/>
                    <a:pt x="484" y="29"/>
                  </a:cubicBezTo>
                  <a:cubicBezTo>
                    <a:pt x="484" y="29"/>
                    <a:pt x="483" y="29"/>
                    <a:pt x="482" y="29"/>
                  </a:cubicBezTo>
                  <a:cubicBezTo>
                    <a:pt x="481" y="29"/>
                    <a:pt x="480" y="30"/>
                    <a:pt x="480" y="30"/>
                  </a:cubicBezTo>
                  <a:cubicBezTo>
                    <a:pt x="412" y="62"/>
                    <a:pt x="349" y="104"/>
                    <a:pt x="285" y="144"/>
                  </a:cubicBezTo>
                  <a:cubicBezTo>
                    <a:pt x="279" y="148"/>
                    <a:pt x="272" y="152"/>
                    <a:pt x="266" y="156"/>
                  </a:cubicBezTo>
                  <a:cubicBezTo>
                    <a:pt x="253" y="164"/>
                    <a:pt x="240" y="171"/>
                    <a:pt x="227" y="179"/>
                  </a:cubicBezTo>
                  <a:cubicBezTo>
                    <a:pt x="208" y="190"/>
                    <a:pt x="188" y="201"/>
                    <a:pt x="168" y="211"/>
                  </a:cubicBezTo>
                  <a:cubicBezTo>
                    <a:pt x="148" y="222"/>
                    <a:pt x="129" y="234"/>
                    <a:pt x="109" y="247"/>
                  </a:cubicBezTo>
                  <a:cubicBezTo>
                    <a:pt x="90" y="259"/>
                    <a:pt x="70" y="272"/>
                    <a:pt x="51" y="284"/>
                  </a:cubicBezTo>
                  <a:cubicBezTo>
                    <a:pt x="51" y="284"/>
                    <a:pt x="51" y="284"/>
                    <a:pt x="51" y="285"/>
                  </a:cubicBezTo>
                  <a:cubicBezTo>
                    <a:pt x="37" y="290"/>
                    <a:pt x="23" y="309"/>
                    <a:pt x="13" y="323"/>
                  </a:cubicBezTo>
                  <a:cubicBezTo>
                    <a:pt x="11" y="326"/>
                    <a:pt x="8" y="329"/>
                    <a:pt x="6" y="332"/>
                  </a:cubicBezTo>
                  <a:cubicBezTo>
                    <a:pt x="3" y="336"/>
                    <a:pt x="0" y="341"/>
                    <a:pt x="2" y="345"/>
                  </a:cubicBezTo>
                  <a:cubicBezTo>
                    <a:pt x="2" y="345"/>
                    <a:pt x="2" y="345"/>
                    <a:pt x="2" y="345"/>
                  </a:cubicBezTo>
                  <a:cubicBezTo>
                    <a:pt x="11" y="343"/>
                    <a:pt x="19" y="341"/>
                    <a:pt x="27" y="339"/>
                  </a:cubicBezTo>
                  <a:cubicBezTo>
                    <a:pt x="43" y="336"/>
                    <a:pt x="60" y="333"/>
                    <a:pt x="76" y="326"/>
                  </a:cubicBezTo>
                  <a:cubicBezTo>
                    <a:pt x="76" y="326"/>
                    <a:pt x="76" y="326"/>
                    <a:pt x="76" y="327"/>
                  </a:cubicBezTo>
                  <a:cubicBezTo>
                    <a:pt x="112" y="311"/>
                    <a:pt x="147" y="289"/>
                    <a:pt x="182" y="270"/>
                  </a:cubicBezTo>
                  <a:cubicBezTo>
                    <a:pt x="241" y="236"/>
                    <a:pt x="299" y="202"/>
                    <a:pt x="358" y="168"/>
                  </a:cubicBezTo>
                  <a:cubicBezTo>
                    <a:pt x="404" y="141"/>
                    <a:pt x="450" y="114"/>
                    <a:pt x="496" y="88"/>
                  </a:cubicBezTo>
                  <a:cubicBezTo>
                    <a:pt x="497" y="87"/>
                    <a:pt x="518" y="75"/>
                    <a:pt x="518" y="76"/>
                  </a:cubicBezTo>
                  <a:cubicBezTo>
                    <a:pt x="518" y="76"/>
                    <a:pt x="518" y="76"/>
                    <a:pt x="518" y="75"/>
                  </a:cubicBezTo>
                  <a:cubicBezTo>
                    <a:pt x="522" y="73"/>
                    <a:pt x="525" y="71"/>
                    <a:pt x="529" y="68"/>
                  </a:cubicBezTo>
                  <a:cubicBezTo>
                    <a:pt x="531" y="67"/>
                    <a:pt x="545" y="57"/>
                    <a:pt x="545" y="58"/>
                  </a:cubicBezTo>
                  <a:cubicBezTo>
                    <a:pt x="546" y="57"/>
                    <a:pt x="546" y="56"/>
                    <a:pt x="546" y="56"/>
                  </a:cubicBezTo>
                  <a:cubicBezTo>
                    <a:pt x="546" y="55"/>
                    <a:pt x="546" y="54"/>
                    <a:pt x="546" y="53"/>
                  </a:cubicBezTo>
                  <a:cubicBezTo>
                    <a:pt x="554" y="49"/>
                    <a:pt x="561" y="45"/>
                    <a:pt x="568" y="39"/>
                  </a:cubicBezTo>
                  <a:cubicBezTo>
                    <a:pt x="571" y="37"/>
                    <a:pt x="574" y="34"/>
                    <a:pt x="573" y="30"/>
                  </a:cubicBezTo>
                  <a:cubicBezTo>
                    <a:pt x="573" y="28"/>
                    <a:pt x="572" y="26"/>
                    <a:pt x="570" y="24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44"/>
            <p:cNvSpPr/>
            <p:nvPr/>
          </p:nvSpPr>
          <p:spPr bwMode="auto">
            <a:xfrm>
              <a:off x="10090151" y="-4763"/>
              <a:ext cx="1930400" cy="2097088"/>
            </a:xfrm>
            <a:custGeom>
              <a:avLst/>
              <a:gdLst>
                <a:gd name="T0" fmla="*/ 289 w 454"/>
                <a:gd name="T1" fmla="*/ 217 h 493"/>
                <a:gd name="T2" fmla="*/ 397 w 454"/>
                <a:gd name="T3" fmla="*/ 99 h 493"/>
                <a:gd name="T4" fmla="*/ 414 w 454"/>
                <a:gd name="T5" fmla="*/ 81 h 493"/>
                <a:gd name="T6" fmla="*/ 414 w 454"/>
                <a:gd name="T7" fmla="*/ 80 h 493"/>
                <a:gd name="T8" fmla="*/ 422 w 454"/>
                <a:gd name="T9" fmla="*/ 70 h 493"/>
                <a:gd name="T10" fmla="*/ 435 w 454"/>
                <a:gd name="T11" fmla="*/ 55 h 493"/>
                <a:gd name="T12" fmla="*/ 435 w 454"/>
                <a:gd name="T13" fmla="*/ 53 h 493"/>
                <a:gd name="T14" fmla="*/ 434 w 454"/>
                <a:gd name="T15" fmla="*/ 50 h 493"/>
                <a:gd name="T16" fmla="*/ 450 w 454"/>
                <a:gd name="T17" fmla="*/ 31 h 493"/>
                <a:gd name="T18" fmla="*/ 453 w 454"/>
                <a:gd name="T19" fmla="*/ 20 h 493"/>
                <a:gd name="T20" fmla="*/ 448 w 454"/>
                <a:gd name="T21" fmla="*/ 15 h 493"/>
                <a:gd name="T22" fmla="*/ 438 w 454"/>
                <a:gd name="T23" fmla="*/ 7 h 493"/>
                <a:gd name="T24" fmla="*/ 421 w 454"/>
                <a:gd name="T25" fmla="*/ 0 h 493"/>
                <a:gd name="T26" fmla="*/ 408 w 454"/>
                <a:gd name="T27" fmla="*/ 7 h 493"/>
                <a:gd name="T28" fmla="*/ 396 w 454"/>
                <a:gd name="T29" fmla="*/ 20 h 493"/>
                <a:gd name="T30" fmla="*/ 378 w 454"/>
                <a:gd name="T31" fmla="*/ 31 h 493"/>
                <a:gd name="T32" fmla="*/ 368 w 454"/>
                <a:gd name="T33" fmla="*/ 46 h 493"/>
                <a:gd name="T34" fmla="*/ 366 w 454"/>
                <a:gd name="T35" fmla="*/ 47 h 493"/>
                <a:gd name="T36" fmla="*/ 364 w 454"/>
                <a:gd name="T37" fmla="*/ 49 h 493"/>
                <a:gd name="T38" fmla="*/ 332 w 454"/>
                <a:gd name="T39" fmla="*/ 80 h 493"/>
                <a:gd name="T40" fmla="*/ 316 w 454"/>
                <a:gd name="T41" fmla="*/ 97 h 493"/>
                <a:gd name="T42" fmla="*/ 286 w 454"/>
                <a:gd name="T43" fmla="*/ 130 h 493"/>
                <a:gd name="T44" fmla="*/ 256 w 454"/>
                <a:gd name="T45" fmla="*/ 164 h 493"/>
                <a:gd name="T46" fmla="*/ 120 w 454"/>
                <a:gd name="T47" fmla="*/ 314 h 493"/>
                <a:gd name="T48" fmla="*/ 75 w 454"/>
                <a:gd name="T49" fmla="*/ 367 h 493"/>
                <a:gd name="T50" fmla="*/ 31 w 454"/>
                <a:gd name="T51" fmla="*/ 420 h 493"/>
                <a:gd name="T52" fmla="*/ 31 w 454"/>
                <a:gd name="T53" fmla="*/ 420 h 493"/>
                <a:gd name="T54" fmla="*/ 32 w 454"/>
                <a:gd name="T55" fmla="*/ 420 h 493"/>
                <a:gd name="T56" fmla="*/ 6 w 454"/>
                <a:gd name="T57" fmla="*/ 468 h 493"/>
                <a:gd name="T58" fmla="*/ 3 w 454"/>
                <a:gd name="T59" fmla="*/ 479 h 493"/>
                <a:gd name="T60" fmla="*/ 2 w 454"/>
                <a:gd name="T61" fmla="*/ 492 h 493"/>
                <a:gd name="T62" fmla="*/ 3 w 454"/>
                <a:gd name="T63" fmla="*/ 493 h 493"/>
                <a:gd name="T64" fmla="*/ 25 w 454"/>
                <a:gd name="T65" fmla="*/ 479 h 493"/>
                <a:gd name="T66" fmla="*/ 67 w 454"/>
                <a:gd name="T67" fmla="*/ 452 h 493"/>
                <a:gd name="T68" fmla="*/ 67 w 454"/>
                <a:gd name="T69" fmla="*/ 453 h 493"/>
                <a:gd name="T70" fmla="*/ 152 w 454"/>
                <a:gd name="T71" fmla="*/ 367 h 493"/>
                <a:gd name="T72" fmla="*/ 289 w 454"/>
                <a:gd name="T73" fmla="*/ 217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4" h="493">
                  <a:moveTo>
                    <a:pt x="289" y="217"/>
                  </a:moveTo>
                  <a:cubicBezTo>
                    <a:pt x="325" y="178"/>
                    <a:pt x="360" y="138"/>
                    <a:pt x="397" y="99"/>
                  </a:cubicBezTo>
                  <a:cubicBezTo>
                    <a:pt x="398" y="98"/>
                    <a:pt x="414" y="80"/>
                    <a:pt x="414" y="81"/>
                  </a:cubicBezTo>
                  <a:cubicBezTo>
                    <a:pt x="414" y="81"/>
                    <a:pt x="414" y="81"/>
                    <a:pt x="414" y="80"/>
                  </a:cubicBezTo>
                  <a:cubicBezTo>
                    <a:pt x="417" y="77"/>
                    <a:pt x="420" y="74"/>
                    <a:pt x="422" y="70"/>
                  </a:cubicBezTo>
                  <a:cubicBezTo>
                    <a:pt x="423" y="69"/>
                    <a:pt x="434" y="55"/>
                    <a:pt x="435" y="55"/>
                  </a:cubicBezTo>
                  <a:cubicBezTo>
                    <a:pt x="435" y="55"/>
                    <a:pt x="435" y="54"/>
                    <a:pt x="435" y="53"/>
                  </a:cubicBezTo>
                  <a:cubicBezTo>
                    <a:pt x="435" y="52"/>
                    <a:pt x="434" y="51"/>
                    <a:pt x="434" y="50"/>
                  </a:cubicBezTo>
                  <a:cubicBezTo>
                    <a:pt x="440" y="45"/>
                    <a:pt x="446" y="38"/>
                    <a:pt x="450" y="31"/>
                  </a:cubicBezTo>
                  <a:cubicBezTo>
                    <a:pt x="453" y="28"/>
                    <a:pt x="454" y="24"/>
                    <a:pt x="453" y="20"/>
                  </a:cubicBezTo>
                  <a:cubicBezTo>
                    <a:pt x="452" y="18"/>
                    <a:pt x="450" y="17"/>
                    <a:pt x="448" y="15"/>
                  </a:cubicBezTo>
                  <a:cubicBezTo>
                    <a:pt x="445" y="13"/>
                    <a:pt x="442" y="10"/>
                    <a:pt x="438" y="7"/>
                  </a:cubicBezTo>
                  <a:cubicBezTo>
                    <a:pt x="433" y="4"/>
                    <a:pt x="428" y="0"/>
                    <a:pt x="421" y="0"/>
                  </a:cubicBezTo>
                  <a:cubicBezTo>
                    <a:pt x="416" y="0"/>
                    <a:pt x="412" y="4"/>
                    <a:pt x="408" y="7"/>
                  </a:cubicBezTo>
                  <a:cubicBezTo>
                    <a:pt x="404" y="11"/>
                    <a:pt x="398" y="15"/>
                    <a:pt x="396" y="20"/>
                  </a:cubicBezTo>
                  <a:cubicBezTo>
                    <a:pt x="387" y="19"/>
                    <a:pt x="383" y="25"/>
                    <a:pt x="378" y="31"/>
                  </a:cubicBezTo>
                  <a:cubicBezTo>
                    <a:pt x="376" y="33"/>
                    <a:pt x="371" y="41"/>
                    <a:pt x="368" y="46"/>
                  </a:cubicBezTo>
                  <a:cubicBezTo>
                    <a:pt x="367" y="46"/>
                    <a:pt x="366" y="47"/>
                    <a:pt x="366" y="47"/>
                  </a:cubicBezTo>
                  <a:cubicBezTo>
                    <a:pt x="365" y="48"/>
                    <a:pt x="364" y="48"/>
                    <a:pt x="364" y="49"/>
                  </a:cubicBezTo>
                  <a:cubicBezTo>
                    <a:pt x="353" y="59"/>
                    <a:pt x="342" y="70"/>
                    <a:pt x="332" y="80"/>
                  </a:cubicBezTo>
                  <a:cubicBezTo>
                    <a:pt x="326" y="86"/>
                    <a:pt x="321" y="91"/>
                    <a:pt x="316" y="97"/>
                  </a:cubicBezTo>
                  <a:cubicBezTo>
                    <a:pt x="306" y="108"/>
                    <a:pt x="296" y="119"/>
                    <a:pt x="286" y="130"/>
                  </a:cubicBezTo>
                  <a:cubicBezTo>
                    <a:pt x="276" y="141"/>
                    <a:pt x="266" y="153"/>
                    <a:pt x="256" y="164"/>
                  </a:cubicBezTo>
                  <a:cubicBezTo>
                    <a:pt x="212" y="216"/>
                    <a:pt x="169" y="268"/>
                    <a:pt x="120" y="314"/>
                  </a:cubicBezTo>
                  <a:cubicBezTo>
                    <a:pt x="105" y="332"/>
                    <a:pt x="90" y="349"/>
                    <a:pt x="75" y="367"/>
                  </a:cubicBezTo>
                  <a:cubicBezTo>
                    <a:pt x="60" y="384"/>
                    <a:pt x="46" y="402"/>
                    <a:pt x="31" y="420"/>
                  </a:cubicBezTo>
                  <a:cubicBezTo>
                    <a:pt x="31" y="420"/>
                    <a:pt x="31" y="420"/>
                    <a:pt x="31" y="420"/>
                  </a:cubicBezTo>
                  <a:cubicBezTo>
                    <a:pt x="31" y="420"/>
                    <a:pt x="31" y="420"/>
                    <a:pt x="32" y="420"/>
                  </a:cubicBezTo>
                  <a:cubicBezTo>
                    <a:pt x="19" y="430"/>
                    <a:pt x="12" y="452"/>
                    <a:pt x="6" y="468"/>
                  </a:cubicBezTo>
                  <a:cubicBezTo>
                    <a:pt x="5" y="472"/>
                    <a:pt x="4" y="476"/>
                    <a:pt x="3" y="479"/>
                  </a:cubicBezTo>
                  <a:cubicBezTo>
                    <a:pt x="1" y="483"/>
                    <a:pt x="0" y="489"/>
                    <a:pt x="2" y="492"/>
                  </a:cubicBezTo>
                  <a:cubicBezTo>
                    <a:pt x="3" y="492"/>
                    <a:pt x="3" y="492"/>
                    <a:pt x="3" y="493"/>
                  </a:cubicBezTo>
                  <a:cubicBezTo>
                    <a:pt x="10" y="488"/>
                    <a:pt x="17" y="484"/>
                    <a:pt x="25" y="479"/>
                  </a:cubicBezTo>
                  <a:cubicBezTo>
                    <a:pt x="39" y="471"/>
                    <a:pt x="54" y="463"/>
                    <a:pt x="67" y="452"/>
                  </a:cubicBezTo>
                  <a:cubicBezTo>
                    <a:pt x="67" y="452"/>
                    <a:pt x="67" y="453"/>
                    <a:pt x="67" y="453"/>
                  </a:cubicBezTo>
                  <a:cubicBezTo>
                    <a:pt x="98" y="427"/>
                    <a:pt x="124" y="396"/>
                    <a:pt x="152" y="367"/>
                  </a:cubicBezTo>
                  <a:cubicBezTo>
                    <a:pt x="198" y="317"/>
                    <a:pt x="243" y="267"/>
                    <a:pt x="289" y="217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45"/>
            <p:cNvSpPr/>
            <p:nvPr/>
          </p:nvSpPr>
          <p:spPr bwMode="auto">
            <a:xfrm>
              <a:off x="12760326" y="1058863"/>
              <a:ext cx="268288" cy="238125"/>
            </a:xfrm>
            <a:custGeom>
              <a:avLst/>
              <a:gdLst>
                <a:gd name="T0" fmla="*/ 22 w 63"/>
                <a:gd name="T1" fmla="*/ 5 h 56"/>
                <a:gd name="T2" fmla="*/ 36 w 63"/>
                <a:gd name="T3" fmla="*/ 1 h 56"/>
                <a:gd name="T4" fmla="*/ 51 w 63"/>
                <a:gd name="T5" fmla="*/ 12 h 56"/>
                <a:gd name="T6" fmla="*/ 59 w 63"/>
                <a:gd name="T7" fmla="*/ 22 h 56"/>
                <a:gd name="T8" fmla="*/ 62 w 63"/>
                <a:gd name="T9" fmla="*/ 28 h 56"/>
                <a:gd name="T10" fmla="*/ 57 w 63"/>
                <a:gd name="T11" fmla="*/ 38 h 56"/>
                <a:gd name="T12" fmla="*/ 32 w 63"/>
                <a:gd name="T13" fmla="*/ 56 h 56"/>
                <a:gd name="T14" fmla="*/ 6 w 63"/>
                <a:gd name="T15" fmla="*/ 25 h 56"/>
                <a:gd name="T16" fmla="*/ 22 w 63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56">
                  <a:moveTo>
                    <a:pt x="22" y="5"/>
                  </a:moveTo>
                  <a:cubicBezTo>
                    <a:pt x="26" y="2"/>
                    <a:pt x="31" y="0"/>
                    <a:pt x="36" y="1"/>
                  </a:cubicBezTo>
                  <a:cubicBezTo>
                    <a:pt x="42" y="2"/>
                    <a:pt x="47" y="7"/>
                    <a:pt x="51" y="12"/>
                  </a:cubicBezTo>
                  <a:cubicBezTo>
                    <a:pt x="53" y="15"/>
                    <a:pt x="56" y="19"/>
                    <a:pt x="59" y="22"/>
                  </a:cubicBezTo>
                  <a:cubicBezTo>
                    <a:pt x="60" y="24"/>
                    <a:pt x="62" y="26"/>
                    <a:pt x="62" y="28"/>
                  </a:cubicBezTo>
                  <a:cubicBezTo>
                    <a:pt x="63" y="32"/>
                    <a:pt x="60" y="35"/>
                    <a:pt x="57" y="38"/>
                  </a:cubicBezTo>
                  <a:cubicBezTo>
                    <a:pt x="50" y="45"/>
                    <a:pt x="42" y="51"/>
                    <a:pt x="32" y="56"/>
                  </a:cubicBezTo>
                  <a:cubicBezTo>
                    <a:pt x="34" y="55"/>
                    <a:pt x="8" y="28"/>
                    <a:pt x="6" y="25"/>
                  </a:cubicBezTo>
                  <a:cubicBezTo>
                    <a:pt x="0" y="15"/>
                    <a:pt x="13" y="10"/>
                    <a:pt x="22" y="5"/>
                  </a:cubicBezTo>
                  <a:close/>
                </a:path>
              </a:pathLst>
            </a:custGeom>
            <a:solidFill>
              <a:srgbClr val="F5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46"/>
            <p:cNvSpPr/>
            <p:nvPr/>
          </p:nvSpPr>
          <p:spPr bwMode="auto">
            <a:xfrm>
              <a:off x="10702926" y="2365375"/>
              <a:ext cx="357188" cy="347663"/>
            </a:xfrm>
            <a:custGeom>
              <a:avLst/>
              <a:gdLst>
                <a:gd name="T0" fmla="*/ 79 w 84"/>
                <a:gd name="T1" fmla="*/ 54 h 82"/>
                <a:gd name="T2" fmla="*/ 27 w 84"/>
                <a:gd name="T3" fmla="*/ 74 h 82"/>
                <a:gd name="T4" fmla="*/ 3 w 84"/>
                <a:gd name="T5" fmla="*/ 82 h 82"/>
                <a:gd name="T6" fmla="*/ 3 w 84"/>
                <a:gd name="T7" fmla="*/ 81 h 82"/>
                <a:gd name="T8" fmla="*/ 6 w 84"/>
                <a:gd name="T9" fmla="*/ 68 h 82"/>
                <a:gd name="T10" fmla="*/ 12 w 84"/>
                <a:gd name="T11" fmla="*/ 58 h 82"/>
                <a:gd name="T12" fmla="*/ 72 w 84"/>
                <a:gd name="T13" fmla="*/ 21 h 82"/>
                <a:gd name="T14" fmla="*/ 84 w 84"/>
                <a:gd name="T15" fmla="*/ 48 h 82"/>
                <a:gd name="T16" fmla="*/ 82 w 84"/>
                <a:gd name="T17" fmla="*/ 52 h 82"/>
                <a:gd name="T18" fmla="*/ 79 w 84"/>
                <a:gd name="T19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2">
                  <a:moveTo>
                    <a:pt x="79" y="54"/>
                  </a:moveTo>
                  <a:cubicBezTo>
                    <a:pt x="63" y="64"/>
                    <a:pt x="45" y="68"/>
                    <a:pt x="27" y="74"/>
                  </a:cubicBezTo>
                  <a:cubicBezTo>
                    <a:pt x="19" y="76"/>
                    <a:pt x="11" y="79"/>
                    <a:pt x="3" y="82"/>
                  </a:cubicBezTo>
                  <a:cubicBezTo>
                    <a:pt x="3" y="82"/>
                    <a:pt x="3" y="81"/>
                    <a:pt x="3" y="81"/>
                  </a:cubicBezTo>
                  <a:cubicBezTo>
                    <a:pt x="0" y="77"/>
                    <a:pt x="3" y="72"/>
                    <a:pt x="6" y="68"/>
                  </a:cubicBezTo>
                  <a:cubicBezTo>
                    <a:pt x="7" y="66"/>
                    <a:pt x="10" y="62"/>
                    <a:pt x="12" y="58"/>
                  </a:cubicBezTo>
                  <a:cubicBezTo>
                    <a:pt x="26" y="36"/>
                    <a:pt x="48" y="0"/>
                    <a:pt x="72" y="21"/>
                  </a:cubicBezTo>
                  <a:cubicBezTo>
                    <a:pt x="80" y="27"/>
                    <a:pt x="84" y="38"/>
                    <a:pt x="84" y="48"/>
                  </a:cubicBezTo>
                  <a:cubicBezTo>
                    <a:pt x="83" y="50"/>
                    <a:pt x="83" y="51"/>
                    <a:pt x="82" y="52"/>
                  </a:cubicBezTo>
                  <a:cubicBezTo>
                    <a:pt x="82" y="53"/>
                    <a:pt x="81" y="54"/>
                    <a:pt x="79" y="54"/>
                  </a:cubicBezTo>
                  <a:close/>
                </a:path>
              </a:pathLst>
            </a:custGeom>
            <a:solidFill>
              <a:srgbClr val="EDD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47"/>
            <p:cNvSpPr/>
            <p:nvPr/>
          </p:nvSpPr>
          <p:spPr bwMode="auto">
            <a:xfrm>
              <a:off x="10902951" y="1203325"/>
              <a:ext cx="1905000" cy="1403350"/>
            </a:xfrm>
            <a:custGeom>
              <a:avLst/>
              <a:gdLst>
                <a:gd name="T0" fmla="*/ 408 w 448"/>
                <a:gd name="T1" fmla="*/ 1 h 330"/>
                <a:gd name="T2" fmla="*/ 413 w 448"/>
                <a:gd name="T3" fmla="*/ 0 h 330"/>
                <a:gd name="T4" fmla="*/ 419 w 448"/>
                <a:gd name="T5" fmla="*/ 5 h 330"/>
                <a:gd name="T6" fmla="*/ 448 w 448"/>
                <a:gd name="T7" fmla="*/ 44 h 330"/>
                <a:gd name="T8" fmla="*/ 427 w 448"/>
                <a:gd name="T9" fmla="*/ 58 h 330"/>
                <a:gd name="T10" fmla="*/ 296 w 448"/>
                <a:gd name="T11" fmla="*/ 149 h 330"/>
                <a:gd name="T12" fmla="*/ 129 w 448"/>
                <a:gd name="T13" fmla="*/ 265 h 330"/>
                <a:gd name="T14" fmla="*/ 27 w 448"/>
                <a:gd name="T15" fmla="*/ 330 h 330"/>
                <a:gd name="T16" fmla="*/ 26 w 448"/>
                <a:gd name="T17" fmla="*/ 314 h 330"/>
                <a:gd name="T18" fmla="*/ 15 w 448"/>
                <a:gd name="T19" fmla="*/ 309 h 330"/>
                <a:gd name="T20" fmla="*/ 19 w 448"/>
                <a:gd name="T21" fmla="*/ 302 h 330"/>
                <a:gd name="T22" fmla="*/ 17 w 448"/>
                <a:gd name="T23" fmla="*/ 294 h 330"/>
                <a:gd name="T24" fmla="*/ 0 w 448"/>
                <a:gd name="T25" fmla="*/ 290 h 330"/>
                <a:gd name="T26" fmla="*/ 110 w 448"/>
                <a:gd name="T27" fmla="*/ 207 h 330"/>
                <a:gd name="T28" fmla="*/ 406 w 448"/>
                <a:gd name="T29" fmla="*/ 2 h 330"/>
                <a:gd name="T30" fmla="*/ 408 w 448"/>
                <a:gd name="T31" fmla="*/ 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" h="330">
                  <a:moveTo>
                    <a:pt x="408" y="1"/>
                  </a:moveTo>
                  <a:cubicBezTo>
                    <a:pt x="410" y="0"/>
                    <a:pt x="411" y="0"/>
                    <a:pt x="413" y="0"/>
                  </a:cubicBezTo>
                  <a:cubicBezTo>
                    <a:pt x="415" y="0"/>
                    <a:pt x="417" y="3"/>
                    <a:pt x="419" y="5"/>
                  </a:cubicBezTo>
                  <a:cubicBezTo>
                    <a:pt x="428" y="18"/>
                    <a:pt x="439" y="32"/>
                    <a:pt x="448" y="44"/>
                  </a:cubicBezTo>
                  <a:cubicBezTo>
                    <a:pt x="448" y="43"/>
                    <a:pt x="428" y="57"/>
                    <a:pt x="427" y="58"/>
                  </a:cubicBezTo>
                  <a:cubicBezTo>
                    <a:pt x="383" y="88"/>
                    <a:pt x="339" y="119"/>
                    <a:pt x="296" y="149"/>
                  </a:cubicBezTo>
                  <a:cubicBezTo>
                    <a:pt x="240" y="188"/>
                    <a:pt x="185" y="227"/>
                    <a:pt x="129" y="265"/>
                  </a:cubicBezTo>
                  <a:cubicBezTo>
                    <a:pt x="96" y="287"/>
                    <a:pt x="63" y="312"/>
                    <a:pt x="27" y="330"/>
                  </a:cubicBezTo>
                  <a:cubicBezTo>
                    <a:pt x="28" y="324"/>
                    <a:pt x="30" y="319"/>
                    <a:pt x="26" y="314"/>
                  </a:cubicBezTo>
                  <a:cubicBezTo>
                    <a:pt x="24" y="310"/>
                    <a:pt x="19" y="308"/>
                    <a:pt x="15" y="309"/>
                  </a:cubicBezTo>
                  <a:cubicBezTo>
                    <a:pt x="16" y="306"/>
                    <a:pt x="18" y="304"/>
                    <a:pt x="19" y="302"/>
                  </a:cubicBezTo>
                  <a:cubicBezTo>
                    <a:pt x="19" y="299"/>
                    <a:pt x="19" y="296"/>
                    <a:pt x="17" y="294"/>
                  </a:cubicBezTo>
                  <a:cubicBezTo>
                    <a:pt x="13" y="290"/>
                    <a:pt x="5" y="293"/>
                    <a:pt x="0" y="290"/>
                  </a:cubicBezTo>
                  <a:cubicBezTo>
                    <a:pt x="36" y="262"/>
                    <a:pt x="72" y="234"/>
                    <a:pt x="110" y="207"/>
                  </a:cubicBezTo>
                  <a:cubicBezTo>
                    <a:pt x="213" y="146"/>
                    <a:pt x="302" y="62"/>
                    <a:pt x="406" y="2"/>
                  </a:cubicBezTo>
                  <a:cubicBezTo>
                    <a:pt x="407" y="1"/>
                    <a:pt x="408" y="1"/>
                    <a:pt x="408" y="1"/>
                  </a:cubicBezTo>
                  <a:close/>
                </a:path>
              </a:pathLst>
            </a:custGeom>
            <a:solidFill>
              <a:srgbClr val="E0D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48"/>
            <p:cNvSpPr/>
            <p:nvPr/>
          </p:nvSpPr>
          <p:spPr bwMode="auto">
            <a:xfrm>
              <a:off x="10902951" y="1203325"/>
              <a:ext cx="1839913" cy="1246188"/>
            </a:xfrm>
            <a:custGeom>
              <a:avLst/>
              <a:gdLst>
                <a:gd name="T0" fmla="*/ 116 w 433"/>
                <a:gd name="T1" fmla="*/ 218 h 293"/>
                <a:gd name="T2" fmla="*/ 270 w 433"/>
                <a:gd name="T3" fmla="*/ 111 h 293"/>
                <a:gd name="T4" fmla="*/ 346 w 433"/>
                <a:gd name="T5" fmla="*/ 55 h 293"/>
                <a:gd name="T6" fmla="*/ 393 w 433"/>
                <a:gd name="T7" fmla="*/ 27 h 293"/>
                <a:gd name="T8" fmla="*/ 413 w 433"/>
                <a:gd name="T9" fmla="*/ 0 h 293"/>
                <a:gd name="T10" fmla="*/ 408 w 433"/>
                <a:gd name="T11" fmla="*/ 1 h 293"/>
                <a:gd name="T12" fmla="*/ 406 w 433"/>
                <a:gd name="T13" fmla="*/ 2 h 293"/>
                <a:gd name="T14" fmla="*/ 110 w 433"/>
                <a:gd name="T15" fmla="*/ 207 h 293"/>
                <a:gd name="T16" fmla="*/ 0 w 433"/>
                <a:gd name="T17" fmla="*/ 290 h 293"/>
                <a:gd name="T18" fmla="*/ 16 w 433"/>
                <a:gd name="T19" fmla="*/ 293 h 293"/>
                <a:gd name="T20" fmla="*/ 116 w 433"/>
                <a:gd name="T21" fmla="*/ 21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3" h="293">
                  <a:moveTo>
                    <a:pt x="116" y="218"/>
                  </a:moveTo>
                  <a:cubicBezTo>
                    <a:pt x="167" y="182"/>
                    <a:pt x="220" y="148"/>
                    <a:pt x="270" y="111"/>
                  </a:cubicBezTo>
                  <a:cubicBezTo>
                    <a:pt x="295" y="92"/>
                    <a:pt x="320" y="73"/>
                    <a:pt x="346" y="55"/>
                  </a:cubicBezTo>
                  <a:cubicBezTo>
                    <a:pt x="361" y="45"/>
                    <a:pt x="378" y="37"/>
                    <a:pt x="393" y="27"/>
                  </a:cubicBezTo>
                  <a:cubicBezTo>
                    <a:pt x="398" y="24"/>
                    <a:pt x="433" y="4"/>
                    <a:pt x="413" y="0"/>
                  </a:cubicBezTo>
                  <a:cubicBezTo>
                    <a:pt x="411" y="0"/>
                    <a:pt x="410" y="0"/>
                    <a:pt x="408" y="1"/>
                  </a:cubicBezTo>
                  <a:cubicBezTo>
                    <a:pt x="408" y="1"/>
                    <a:pt x="407" y="1"/>
                    <a:pt x="406" y="2"/>
                  </a:cubicBezTo>
                  <a:cubicBezTo>
                    <a:pt x="302" y="62"/>
                    <a:pt x="213" y="146"/>
                    <a:pt x="110" y="207"/>
                  </a:cubicBezTo>
                  <a:cubicBezTo>
                    <a:pt x="72" y="234"/>
                    <a:pt x="36" y="262"/>
                    <a:pt x="0" y="290"/>
                  </a:cubicBezTo>
                  <a:cubicBezTo>
                    <a:pt x="4" y="293"/>
                    <a:pt x="11" y="290"/>
                    <a:pt x="16" y="293"/>
                  </a:cubicBezTo>
                  <a:cubicBezTo>
                    <a:pt x="49" y="267"/>
                    <a:pt x="82" y="242"/>
                    <a:pt x="116" y="218"/>
                  </a:cubicBezTo>
                  <a:close/>
                </a:path>
              </a:pathLst>
            </a:custGeom>
            <a:solidFill>
              <a:srgbClr val="CFC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49"/>
            <p:cNvSpPr/>
            <p:nvPr/>
          </p:nvSpPr>
          <p:spPr bwMode="auto">
            <a:xfrm>
              <a:off x="10702926" y="2611438"/>
              <a:ext cx="114300" cy="101600"/>
            </a:xfrm>
            <a:custGeom>
              <a:avLst/>
              <a:gdLst>
                <a:gd name="T0" fmla="*/ 27 w 27"/>
                <a:gd name="T1" fmla="*/ 16 h 24"/>
                <a:gd name="T2" fmla="*/ 3 w 27"/>
                <a:gd name="T3" fmla="*/ 24 h 24"/>
                <a:gd name="T4" fmla="*/ 3 w 27"/>
                <a:gd name="T5" fmla="*/ 23 h 24"/>
                <a:gd name="T6" fmla="*/ 6 w 27"/>
                <a:gd name="T7" fmla="*/ 10 h 24"/>
                <a:gd name="T8" fmla="*/ 12 w 27"/>
                <a:gd name="T9" fmla="*/ 0 h 24"/>
                <a:gd name="T10" fmla="*/ 20 w 27"/>
                <a:gd name="T11" fmla="*/ 7 h 24"/>
                <a:gd name="T12" fmla="*/ 27 w 27"/>
                <a:gd name="T13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4">
                  <a:moveTo>
                    <a:pt x="27" y="16"/>
                  </a:moveTo>
                  <a:cubicBezTo>
                    <a:pt x="19" y="18"/>
                    <a:pt x="11" y="21"/>
                    <a:pt x="3" y="24"/>
                  </a:cubicBezTo>
                  <a:cubicBezTo>
                    <a:pt x="3" y="24"/>
                    <a:pt x="3" y="23"/>
                    <a:pt x="3" y="23"/>
                  </a:cubicBezTo>
                  <a:cubicBezTo>
                    <a:pt x="0" y="19"/>
                    <a:pt x="3" y="14"/>
                    <a:pt x="6" y="10"/>
                  </a:cubicBezTo>
                  <a:cubicBezTo>
                    <a:pt x="7" y="8"/>
                    <a:pt x="10" y="4"/>
                    <a:pt x="12" y="0"/>
                  </a:cubicBezTo>
                  <a:cubicBezTo>
                    <a:pt x="15" y="2"/>
                    <a:pt x="18" y="4"/>
                    <a:pt x="20" y="7"/>
                  </a:cubicBezTo>
                  <a:cubicBezTo>
                    <a:pt x="23" y="9"/>
                    <a:pt x="25" y="12"/>
                    <a:pt x="27" y="16"/>
                  </a:cubicBezTo>
                  <a:close/>
                </a:path>
              </a:pathLst>
            </a:custGeom>
            <a:solidFill>
              <a:srgbClr val="B5A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50"/>
            <p:cNvSpPr/>
            <p:nvPr/>
          </p:nvSpPr>
          <p:spPr bwMode="auto">
            <a:xfrm>
              <a:off x="12623801" y="1109663"/>
              <a:ext cx="298450" cy="298450"/>
            </a:xfrm>
            <a:custGeom>
              <a:avLst/>
              <a:gdLst>
                <a:gd name="T0" fmla="*/ 40 w 70"/>
                <a:gd name="T1" fmla="*/ 68 h 70"/>
                <a:gd name="T2" fmla="*/ 31 w 70"/>
                <a:gd name="T3" fmla="*/ 70 h 70"/>
                <a:gd name="T4" fmla="*/ 20 w 70"/>
                <a:gd name="T5" fmla="*/ 43 h 70"/>
                <a:gd name="T6" fmla="*/ 0 w 70"/>
                <a:gd name="T7" fmla="*/ 26 h 70"/>
                <a:gd name="T8" fmla="*/ 18 w 70"/>
                <a:gd name="T9" fmla="*/ 10 h 70"/>
                <a:gd name="T10" fmla="*/ 39 w 70"/>
                <a:gd name="T11" fmla="*/ 3 h 70"/>
                <a:gd name="T12" fmla="*/ 41 w 70"/>
                <a:gd name="T13" fmla="*/ 4 h 70"/>
                <a:gd name="T14" fmla="*/ 50 w 70"/>
                <a:gd name="T15" fmla="*/ 11 h 70"/>
                <a:gd name="T16" fmla="*/ 64 w 70"/>
                <a:gd name="T17" fmla="*/ 26 h 70"/>
                <a:gd name="T18" fmla="*/ 69 w 70"/>
                <a:gd name="T19" fmla="*/ 44 h 70"/>
                <a:gd name="T20" fmla="*/ 69 w 70"/>
                <a:gd name="T21" fmla="*/ 46 h 70"/>
                <a:gd name="T22" fmla="*/ 53 w 70"/>
                <a:gd name="T23" fmla="*/ 57 h 70"/>
                <a:gd name="T24" fmla="*/ 40 w 70"/>
                <a:gd name="T25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70">
                  <a:moveTo>
                    <a:pt x="40" y="68"/>
                  </a:moveTo>
                  <a:cubicBezTo>
                    <a:pt x="37" y="69"/>
                    <a:pt x="34" y="70"/>
                    <a:pt x="31" y="70"/>
                  </a:cubicBezTo>
                  <a:cubicBezTo>
                    <a:pt x="30" y="60"/>
                    <a:pt x="25" y="51"/>
                    <a:pt x="20" y="43"/>
                  </a:cubicBezTo>
                  <a:cubicBezTo>
                    <a:pt x="15" y="35"/>
                    <a:pt x="9" y="27"/>
                    <a:pt x="0" y="26"/>
                  </a:cubicBezTo>
                  <a:cubicBezTo>
                    <a:pt x="2" y="26"/>
                    <a:pt x="16" y="12"/>
                    <a:pt x="18" y="10"/>
                  </a:cubicBezTo>
                  <a:cubicBezTo>
                    <a:pt x="25" y="5"/>
                    <a:pt x="30" y="0"/>
                    <a:pt x="39" y="3"/>
                  </a:cubicBezTo>
                  <a:cubicBezTo>
                    <a:pt x="40" y="3"/>
                    <a:pt x="40" y="4"/>
                    <a:pt x="41" y="4"/>
                  </a:cubicBezTo>
                  <a:cubicBezTo>
                    <a:pt x="44" y="5"/>
                    <a:pt x="47" y="8"/>
                    <a:pt x="50" y="11"/>
                  </a:cubicBezTo>
                  <a:cubicBezTo>
                    <a:pt x="55" y="16"/>
                    <a:pt x="60" y="20"/>
                    <a:pt x="64" y="26"/>
                  </a:cubicBezTo>
                  <a:cubicBezTo>
                    <a:pt x="68" y="31"/>
                    <a:pt x="70" y="38"/>
                    <a:pt x="69" y="44"/>
                  </a:cubicBezTo>
                  <a:cubicBezTo>
                    <a:pt x="69" y="45"/>
                    <a:pt x="69" y="45"/>
                    <a:pt x="69" y="46"/>
                  </a:cubicBezTo>
                  <a:cubicBezTo>
                    <a:pt x="68" y="45"/>
                    <a:pt x="55" y="56"/>
                    <a:pt x="53" y="57"/>
                  </a:cubicBezTo>
                  <a:cubicBezTo>
                    <a:pt x="49" y="61"/>
                    <a:pt x="45" y="65"/>
                    <a:pt x="40" y="68"/>
                  </a:cubicBezTo>
                  <a:close/>
                </a:path>
              </a:pathLst>
            </a:custGeom>
            <a:solidFill>
              <a:srgbClr val="D4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51"/>
            <p:cNvSpPr/>
            <p:nvPr/>
          </p:nvSpPr>
          <p:spPr bwMode="auto">
            <a:xfrm>
              <a:off x="12623801" y="1109663"/>
              <a:ext cx="174625" cy="298450"/>
            </a:xfrm>
            <a:custGeom>
              <a:avLst/>
              <a:gdLst>
                <a:gd name="T0" fmla="*/ 40 w 41"/>
                <a:gd name="T1" fmla="*/ 68 h 70"/>
                <a:gd name="T2" fmla="*/ 31 w 41"/>
                <a:gd name="T3" fmla="*/ 70 h 70"/>
                <a:gd name="T4" fmla="*/ 20 w 41"/>
                <a:gd name="T5" fmla="*/ 43 h 70"/>
                <a:gd name="T6" fmla="*/ 0 w 41"/>
                <a:gd name="T7" fmla="*/ 26 h 70"/>
                <a:gd name="T8" fmla="*/ 18 w 41"/>
                <a:gd name="T9" fmla="*/ 10 h 70"/>
                <a:gd name="T10" fmla="*/ 39 w 41"/>
                <a:gd name="T11" fmla="*/ 3 h 70"/>
                <a:gd name="T12" fmla="*/ 41 w 41"/>
                <a:gd name="T13" fmla="*/ 4 h 70"/>
                <a:gd name="T14" fmla="*/ 40 w 41"/>
                <a:gd name="T15" fmla="*/ 6 h 70"/>
                <a:gd name="T16" fmla="*/ 22 w 41"/>
                <a:gd name="T17" fmla="*/ 24 h 70"/>
                <a:gd name="T18" fmla="*/ 23 w 41"/>
                <a:gd name="T19" fmla="*/ 27 h 70"/>
                <a:gd name="T20" fmla="*/ 37 w 41"/>
                <a:gd name="T21" fmla="*/ 54 h 70"/>
                <a:gd name="T22" fmla="*/ 40 w 41"/>
                <a:gd name="T23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0">
                  <a:moveTo>
                    <a:pt x="40" y="68"/>
                  </a:moveTo>
                  <a:cubicBezTo>
                    <a:pt x="37" y="69"/>
                    <a:pt x="34" y="70"/>
                    <a:pt x="31" y="70"/>
                  </a:cubicBezTo>
                  <a:cubicBezTo>
                    <a:pt x="30" y="60"/>
                    <a:pt x="25" y="51"/>
                    <a:pt x="20" y="43"/>
                  </a:cubicBezTo>
                  <a:cubicBezTo>
                    <a:pt x="15" y="35"/>
                    <a:pt x="9" y="27"/>
                    <a:pt x="0" y="26"/>
                  </a:cubicBezTo>
                  <a:cubicBezTo>
                    <a:pt x="2" y="26"/>
                    <a:pt x="16" y="12"/>
                    <a:pt x="18" y="10"/>
                  </a:cubicBezTo>
                  <a:cubicBezTo>
                    <a:pt x="25" y="5"/>
                    <a:pt x="30" y="0"/>
                    <a:pt x="39" y="3"/>
                  </a:cubicBezTo>
                  <a:cubicBezTo>
                    <a:pt x="40" y="3"/>
                    <a:pt x="40" y="4"/>
                    <a:pt x="41" y="4"/>
                  </a:cubicBezTo>
                  <a:cubicBezTo>
                    <a:pt x="41" y="4"/>
                    <a:pt x="40" y="5"/>
                    <a:pt x="40" y="6"/>
                  </a:cubicBezTo>
                  <a:cubicBezTo>
                    <a:pt x="38" y="13"/>
                    <a:pt x="24" y="16"/>
                    <a:pt x="22" y="24"/>
                  </a:cubicBezTo>
                  <a:cubicBezTo>
                    <a:pt x="22" y="25"/>
                    <a:pt x="22" y="26"/>
                    <a:pt x="23" y="27"/>
                  </a:cubicBezTo>
                  <a:cubicBezTo>
                    <a:pt x="28" y="36"/>
                    <a:pt x="32" y="45"/>
                    <a:pt x="37" y="54"/>
                  </a:cubicBezTo>
                  <a:cubicBezTo>
                    <a:pt x="39" y="58"/>
                    <a:pt x="41" y="63"/>
                    <a:pt x="40" y="68"/>
                  </a:cubicBezTo>
                  <a:close/>
                </a:path>
              </a:pathLst>
            </a:custGeom>
            <a:solidFill>
              <a:srgbClr val="ABA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52"/>
            <p:cNvSpPr/>
            <p:nvPr/>
          </p:nvSpPr>
          <p:spPr bwMode="auto">
            <a:xfrm>
              <a:off x="12790488" y="752475"/>
              <a:ext cx="258763" cy="233363"/>
            </a:xfrm>
            <a:custGeom>
              <a:avLst/>
              <a:gdLst>
                <a:gd name="T0" fmla="*/ 22 w 61"/>
                <a:gd name="T1" fmla="*/ 4 h 55"/>
                <a:gd name="T2" fmla="*/ 36 w 61"/>
                <a:gd name="T3" fmla="*/ 1 h 55"/>
                <a:gd name="T4" fmla="*/ 50 w 61"/>
                <a:gd name="T5" fmla="*/ 13 h 55"/>
                <a:gd name="T6" fmla="*/ 57 w 61"/>
                <a:gd name="T7" fmla="*/ 24 h 55"/>
                <a:gd name="T8" fmla="*/ 60 w 61"/>
                <a:gd name="T9" fmla="*/ 30 h 55"/>
                <a:gd name="T10" fmla="*/ 55 w 61"/>
                <a:gd name="T11" fmla="*/ 39 h 55"/>
                <a:gd name="T12" fmla="*/ 28 w 61"/>
                <a:gd name="T13" fmla="*/ 55 h 55"/>
                <a:gd name="T14" fmla="*/ 4 w 61"/>
                <a:gd name="T15" fmla="*/ 22 h 55"/>
                <a:gd name="T16" fmla="*/ 22 w 61"/>
                <a:gd name="T17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55">
                  <a:moveTo>
                    <a:pt x="22" y="4"/>
                  </a:moveTo>
                  <a:cubicBezTo>
                    <a:pt x="26" y="2"/>
                    <a:pt x="31" y="0"/>
                    <a:pt x="36" y="1"/>
                  </a:cubicBezTo>
                  <a:cubicBezTo>
                    <a:pt x="42" y="2"/>
                    <a:pt x="46" y="8"/>
                    <a:pt x="50" y="13"/>
                  </a:cubicBezTo>
                  <a:cubicBezTo>
                    <a:pt x="52" y="17"/>
                    <a:pt x="55" y="20"/>
                    <a:pt x="57" y="24"/>
                  </a:cubicBezTo>
                  <a:cubicBezTo>
                    <a:pt x="59" y="26"/>
                    <a:pt x="60" y="28"/>
                    <a:pt x="60" y="30"/>
                  </a:cubicBezTo>
                  <a:cubicBezTo>
                    <a:pt x="61" y="34"/>
                    <a:pt x="58" y="37"/>
                    <a:pt x="55" y="39"/>
                  </a:cubicBezTo>
                  <a:cubicBezTo>
                    <a:pt x="47" y="46"/>
                    <a:pt x="38" y="51"/>
                    <a:pt x="28" y="55"/>
                  </a:cubicBezTo>
                  <a:cubicBezTo>
                    <a:pt x="29" y="55"/>
                    <a:pt x="6" y="25"/>
                    <a:pt x="4" y="22"/>
                  </a:cubicBezTo>
                  <a:cubicBezTo>
                    <a:pt x="0" y="12"/>
                    <a:pt x="12" y="8"/>
                    <a:pt x="22" y="4"/>
                  </a:cubicBezTo>
                  <a:close/>
                </a:path>
              </a:pathLst>
            </a:custGeom>
            <a:solidFill>
              <a:srgbClr val="F599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53"/>
            <p:cNvSpPr/>
            <p:nvPr/>
          </p:nvSpPr>
          <p:spPr bwMode="auto">
            <a:xfrm>
              <a:off x="10609263" y="1887538"/>
              <a:ext cx="369888" cy="331788"/>
            </a:xfrm>
            <a:custGeom>
              <a:avLst/>
              <a:gdLst>
                <a:gd name="T0" fmla="*/ 81 w 87"/>
                <a:gd name="T1" fmla="*/ 57 h 78"/>
                <a:gd name="T2" fmla="*/ 27 w 87"/>
                <a:gd name="T3" fmla="*/ 72 h 78"/>
                <a:gd name="T4" fmla="*/ 2 w 87"/>
                <a:gd name="T5" fmla="*/ 78 h 78"/>
                <a:gd name="T6" fmla="*/ 2 w 87"/>
                <a:gd name="T7" fmla="*/ 78 h 78"/>
                <a:gd name="T8" fmla="*/ 6 w 87"/>
                <a:gd name="T9" fmla="*/ 65 h 78"/>
                <a:gd name="T10" fmla="*/ 13 w 87"/>
                <a:gd name="T11" fmla="*/ 56 h 78"/>
                <a:gd name="T12" fmla="*/ 77 w 87"/>
                <a:gd name="T13" fmla="*/ 23 h 78"/>
                <a:gd name="T14" fmla="*/ 85 w 87"/>
                <a:gd name="T15" fmla="*/ 51 h 78"/>
                <a:gd name="T16" fmla="*/ 84 w 87"/>
                <a:gd name="T17" fmla="*/ 55 h 78"/>
                <a:gd name="T18" fmla="*/ 81 w 87"/>
                <a:gd name="T19" fmla="*/ 5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78">
                  <a:moveTo>
                    <a:pt x="81" y="57"/>
                  </a:moveTo>
                  <a:cubicBezTo>
                    <a:pt x="63" y="65"/>
                    <a:pt x="45" y="68"/>
                    <a:pt x="27" y="72"/>
                  </a:cubicBezTo>
                  <a:cubicBezTo>
                    <a:pt x="19" y="74"/>
                    <a:pt x="11" y="76"/>
                    <a:pt x="2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0" y="74"/>
                    <a:pt x="3" y="69"/>
                    <a:pt x="6" y="65"/>
                  </a:cubicBezTo>
                  <a:cubicBezTo>
                    <a:pt x="8" y="62"/>
                    <a:pt x="11" y="59"/>
                    <a:pt x="13" y="56"/>
                  </a:cubicBezTo>
                  <a:cubicBezTo>
                    <a:pt x="29" y="34"/>
                    <a:pt x="54" y="0"/>
                    <a:pt x="77" y="23"/>
                  </a:cubicBezTo>
                  <a:cubicBezTo>
                    <a:pt x="84" y="30"/>
                    <a:pt x="87" y="41"/>
                    <a:pt x="85" y="51"/>
                  </a:cubicBezTo>
                  <a:cubicBezTo>
                    <a:pt x="85" y="53"/>
                    <a:pt x="85" y="54"/>
                    <a:pt x="84" y="55"/>
                  </a:cubicBezTo>
                  <a:cubicBezTo>
                    <a:pt x="83" y="56"/>
                    <a:pt x="82" y="57"/>
                    <a:pt x="81" y="57"/>
                  </a:cubicBezTo>
                  <a:close/>
                </a:path>
              </a:pathLst>
            </a:custGeom>
            <a:solidFill>
              <a:srgbClr val="EDE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54"/>
            <p:cNvSpPr/>
            <p:nvPr/>
          </p:nvSpPr>
          <p:spPr bwMode="auto">
            <a:xfrm>
              <a:off x="10826751" y="871538"/>
              <a:ext cx="1984375" cy="1271588"/>
            </a:xfrm>
            <a:custGeom>
              <a:avLst/>
              <a:gdLst>
                <a:gd name="T0" fmla="*/ 431 w 467"/>
                <a:gd name="T1" fmla="*/ 1 h 299"/>
                <a:gd name="T2" fmla="*/ 436 w 467"/>
                <a:gd name="T3" fmla="*/ 1 h 299"/>
                <a:gd name="T4" fmla="*/ 441 w 467"/>
                <a:gd name="T5" fmla="*/ 6 h 299"/>
                <a:gd name="T6" fmla="*/ 467 w 467"/>
                <a:gd name="T7" fmla="*/ 48 h 299"/>
                <a:gd name="T8" fmla="*/ 445 w 467"/>
                <a:gd name="T9" fmla="*/ 60 h 299"/>
                <a:gd name="T10" fmla="*/ 307 w 467"/>
                <a:gd name="T11" fmla="*/ 140 h 299"/>
                <a:gd name="T12" fmla="*/ 131 w 467"/>
                <a:gd name="T13" fmla="*/ 242 h 299"/>
                <a:gd name="T14" fmla="*/ 25 w 467"/>
                <a:gd name="T15" fmla="*/ 299 h 299"/>
                <a:gd name="T16" fmla="*/ 25 w 467"/>
                <a:gd name="T17" fmla="*/ 282 h 299"/>
                <a:gd name="T18" fmla="*/ 14 w 467"/>
                <a:gd name="T19" fmla="*/ 276 h 299"/>
                <a:gd name="T20" fmla="*/ 18 w 467"/>
                <a:gd name="T21" fmla="*/ 269 h 299"/>
                <a:gd name="T22" fmla="*/ 17 w 467"/>
                <a:gd name="T23" fmla="*/ 262 h 299"/>
                <a:gd name="T24" fmla="*/ 0 w 467"/>
                <a:gd name="T25" fmla="*/ 256 h 299"/>
                <a:gd name="T26" fmla="*/ 117 w 467"/>
                <a:gd name="T27" fmla="*/ 183 h 299"/>
                <a:gd name="T28" fmla="*/ 429 w 467"/>
                <a:gd name="T29" fmla="*/ 2 h 299"/>
                <a:gd name="T30" fmla="*/ 431 w 467"/>
                <a:gd name="T31" fmla="*/ 1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299">
                  <a:moveTo>
                    <a:pt x="431" y="1"/>
                  </a:moveTo>
                  <a:cubicBezTo>
                    <a:pt x="433" y="1"/>
                    <a:pt x="434" y="0"/>
                    <a:pt x="436" y="1"/>
                  </a:cubicBezTo>
                  <a:cubicBezTo>
                    <a:pt x="438" y="1"/>
                    <a:pt x="440" y="4"/>
                    <a:pt x="441" y="6"/>
                  </a:cubicBezTo>
                  <a:cubicBezTo>
                    <a:pt x="450" y="20"/>
                    <a:pt x="459" y="35"/>
                    <a:pt x="467" y="48"/>
                  </a:cubicBezTo>
                  <a:cubicBezTo>
                    <a:pt x="467" y="47"/>
                    <a:pt x="446" y="59"/>
                    <a:pt x="445" y="60"/>
                  </a:cubicBezTo>
                  <a:cubicBezTo>
                    <a:pt x="399" y="86"/>
                    <a:pt x="353" y="113"/>
                    <a:pt x="307" y="140"/>
                  </a:cubicBezTo>
                  <a:cubicBezTo>
                    <a:pt x="248" y="174"/>
                    <a:pt x="190" y="208"/>
                    <a:pt x="131" y="242"/>
                  </a:cubicBezTo>
                  <a:cubicBezTo>
                    <a:pt x="96" y="261"/>
                    <a:pt x="61" y="283"/>
                    <a:pt x="25" y="299"/>
                  </a:cubicBezTo>
                  <a:cubicBezTo>
                    <a:pt x="25" y="293"/>
                    <a:pt x="28" y="288"/>
                    <a:pt x="25" y="282"/>
                  </a:cubicBezTo>
                  <a:cubicBezTo>
                    <a:pt x="22" y="278"/>
                    <a:pt x="18" y="276"/>
                    <a:pt x="14" y="276"/>
                  </a:cubicBezTo>
                  <a:cubicBezTo>
                    <a:pt x="15" y="274"/>
                    <a:pt x="17" y="272"/>
                    <a:pt x="18" y="269"/>
                  </a:cubicBezTo>
                  <a:cubicBezTo>
                    <a:pt x="19" y="267"/>
                    <a:pt x="19" y="264"/>
                    <a:pt x="17" y="262"/>
                  </a:cubicBezTo>
                  <a:cubicBezTo>
                    <a:pt x="13" y="257"/>
                    <a:pt x="5" y="259"/>
                    <a:pt x="0" y="256"/>
                  </a:cubicBezTo>
                  <a:cubicBezTo>
                    <a:pt x="39" y="231"/>
                    <a:pt x="77" y="206"/>
                    <a:pt x="117" y="183"/>
                  </a:cubicBezTo>
                  <a:cubicBezTo>
                    <a:pt x="225" y="130"/>
                    <a:pt x="320" y="54"/>
                    <a:pt x="429" y="2"/>
                  </a:cubicBezTo>
                  <a:cubicBezTo>
                    <a:pt x="429" y="2"/>
                    <a:pt x="430" y="1"/>
                    <a:pt x="431" y="1"/>
                  </a:cubicBezTo>
                  <a:close/>
                </a:path>
              </a:pathLst>
            </a:custGeom>
            <a:solidFill>
              <a:srgbClr val="86E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55"/>
            <p:cNvSpPr/>
            <p:nvPr/>
          </p:nvSpPr>
          <p:spPr bwMode="auto">
            <a:xfrm>
              <a:off x="10826751" y="871538"/>
              <a:ext cx="1933575" cy="1109663"/>
            </a:xfrm>
            <a:custGeom>
              <a:avLst/>
              <a:gdLst>
                <a:gd name="T0" fmla="*/ 122 w 455"/>
                <a:gd name="T1" fmla="*/ 194 h 261"/>
                <a:gd name="T2" fmla="*/ 284 w 455"/>
                <a:gd name="T3" fmla="*/ 99 h 261"/>
                <a:gd name="T4" fmla="*/ 364 w 455"/>
                <a:gd name="T5" fmla="*/ 50 h 261"/>
                <a:gd name="T6" fmla="*/ 414 w 455"/>
                <a:gd name="T7" fmla="*/ 26 h 261"/>
                <a:gd name="T8" fmla="*/ 436 w 455"/>
                <a:gd name="T9" fmla="*/ 1 h 261"/>
                <a:gd name="T10" fmla="*/ 431 w 455"/>
                <a:gd name="T11" fmla="*/ 1 h 261"/>
                <a:gd name="T12" fmla="*/ 429 w 455"/>
                <a:gd name="T13" fmla="*/ 2 h 261"/>
                <a:gd name="T14" fmla="*/ 117 w 455"/>
                <a:gd name="T15" fmla="*/ 183 h 261"/>
                <a:gd name="T16" fmla="*/ 0 w 455"/>
                <a:gd name="T17" fmla="*/ 256 h 261"/>
                <a:gd name="T18" fmla="*/ 16 w 455"/>
                <a:gd name="T19" fmla="*/ 261 h 261"/>
                <a:gd name="T20" fmla="*/ 122 w 455"/>
                <a:gd name="T21" fmla="*/ 19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5" h="261">
                  <a:moveTo>
                    <a:pt x="122" y="194"/>
                  </a:moveTo>
                  <a:cubicBezTo>
                    <a:pt x="176" y="162"/>
                    <a:pt x="231" y="133"/>
                    <a:pt x="284" y="99"/>
                  </a:cubicBezTo>
                  <a:cubicBezTo>
                    <a:pt x="311" y="83"/>
                    <a:pt x="337" y="66"/>
                    <a:pt x="364" y="50"/>
                  </a:cubicBezTo>
                  <a:cubicBezTo>
                    <a:pt x="380" y="41"/>
                    <a:pt x="398" y="35"/>
                    <a:pt x="414" y="26"/>
                  </a:cubicBezTo>
                  <a:cubicBezTo>
                    <a:pt x="419" y="24"/>
                    <a:pt x="455" y="6"/>
                    <a:pt x="436" y="1"/>
                  </a:cubicBezTo>
                  <a:cubicBezTo>
                    <a:pt x="434" y="0"/>
                    <a:pt x="433" y="1"/>
                    <a:pt x="431" y="1"/>
                  </a:cubicBezTo>
                  <a:cubicBezTo>
                    <a:pt x="430" y="1"/>
                    <a:pt x="429" y="2"/>
                    <a:pt x="429" y="2"/>
                  </a:cubicBezTo>
                  <a:cubicBezTo>
                    <a:pt x="320" y="54"/>
                    <a:pt x="225" y="130"/>
                    <a:pt x="117" y="183"/>
                  </a:cubicBezTo>
                  <a:cubicBezTo>
                    <a:pt x="77" y="206"/>
                    <a:pt x="39" y="231"/>
                    <a:pt x="0" y="256"/>
                  </a:cubicBezTo>
                  <a:cubicBezTo>
                    <a:pt x="4" y="259"/>
                    <a:pt x="12" y="258"/>
                    <a:pt x="16" y="261"/>
                  </a:cubicBezTo>
                  <a:cubicBezTo>
                    <a:pt x="51" y="238"/>
                    <a:pt x="86" y="215"/>
                    <a:pt x="122" y="194"/>
                  </a:cubicBezTo>
                  <a:close/>
                </a:path>
              </a:pathLst>
            </a:custGeom>
            <a:solidFill>
              <a:srgbClr val="79C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56"/>
            <p:cNvSpPr/>
            <p:nvPr/>
          </p:nvSpPr>
          <p:spPr bwMode="auto">
            <a:xfrm>
              <a:off x="10609263" y="2125663"/>
              <a:ext cx="114300" cy="93663"/>
            </a:xfrm>
            <a:custGeom>
              <a:avLst/>
              <a:gdLst>
                <a:gd name="T0" fmla="*/ 27 w 27"/>
                <a:gd name="T1" fmla="*/ 16 h 22"/>
                <a:gd name="T2" fmla="*/ 2 w 27"/>
                <a:gd name="T3" fmla="*/ 22 h 22"/>
                <a:gd name="T4" fmla="*/ 2 w 27"/>
                <a:gd name="T5" fmla="*/ 22 h 22"/>
                <a:gd name="T6" fmla="*/ 6 w 27"/>
                <a:gd name="T7" fmla="*/ 9 h 22"/>
                <a:gd name="T8" fmla="*/ 13 w 27"/>
                <a:gd name="T9" fmla="*/ 0 h 22"/>
                <a:gd name="T10" fmla="*/ 21 w 27"/>
                <a:gd name="T11" fmla="*/ 7 h 22"/>
                <a:gd name="T12" fmla="*/ 27 w 27"/>
                <a:gd name="T1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2">
                  <a:moveTo>
                    <a:pt x="27" y="16"/>
                  </a:moveTo>
                  <a:cubicBezTo>
                    <a:pt x="19" y="18"/>
                    <a:pt x="11" y="20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18"/>
                    <a:pt x="3" y="13"/>
                    <a:pt x="6" y="9"/>
                  </a:cubicBezTo>
                  <a:cubicBezTo>
                    <a:pt x="8" y="6"/>
                    <a:pt x="11" y="3"/>
                    <a:pt x="13" y="0"/>
                  </a:cubicBezTo>
                  <a:cubicBezTo>
                    <a:pt x="16" y="1"/>
                    <a:pt x="18" y="4"/>
                    <a:pt x="21" y="7"/>
                  </a:cubicBezTo>
                  <a:cubicBezTo>
                    <a:pt x="23" y="10"/>
                    <a:pt x="26" y="13"/>
                    <a:pt x="27" y="16"/>
                  </a:cubicBezTo>
                  <a:close/>
                </a:path>
              </a:pathLst>
            </a:custGeom>
            <a:solidFill>
              <a:srgbClr val="69B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57"/>
            <p:cNvSpPr/>
            <p:nvPr/>
          </p:nvSpPr>
          <p:spPr bwMode="auto">
            <a:xfrm>
              <a:off x="12641263" y="790575"/>
              <a:ext cx="293688" cy="298450"/>
            </a:xfrm>
            <a:custGeom>
              <a:avLst/>
              <a:gdLst>
                <a:gd name="T0" fmla="*/ 36 w 69"/>
                <a:gd name="T1" fmla="*/ 68 h 70"/>
                <a:gd name="T2" fmla="*/ 27 w 69"/>
                <a:gd name="T3" fmla="*/ 70 h 70"/>
                <a:gd name="T4" fmla="*/ 19 w 69"/>
                <a:gd name="T5" fmla="*/ 42 h 70"/>
                <a:gd name="T6" fmla="*/ 0 w 69"/>
                <a:gd name="T7" fmla="*/ 23 h 70"/>
                <a:gd name="T8" fmla="*/ 20 w 69"/>
                <a:gd name="T9" fmla="*/ 9 h 70"/>
                <a:gd name="T10" fmla="*/ 42 w 69"/>
                <a:gd name="T11" fmla="*/ 4 h 70"/>
                <a:gd name="T12" fmla="*/ 43 w 69"/>
                <a:gd name="T13" fmla="*/ 4 h 70"/>
                <a:gd name="T14" fmla="*/ 52 w 69"/>
                <a:gd name="T15" fmla="*/ 12 h 70"/>
                <a:gd name="T16" fmla="*/ 64 w 69"/>
                <a:gd name="T17" fmla="*/ 29 h 70"/>
                <a:gd name="T18" fmla="*/ 68 w 69"/>
                <a:gd name="T19" fmla="*/ 47 h 70"/>
                <a:gd name="T20" fmla="*/ 67 w 69"/>
                <a:gd name="T21" fmla="*/ 49 h 70"/>
                <a:gd name="T22" fmla="*/ 51 w 69"/>
                <a:gd name="T23" fmla="*/ 59 h 70"/>
                <a:gd name="T24" fmla="*/ 36 w 69"/>
                <a:gd name="T25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70">
                  <a:moveTo>
                    <a:pt x="36" y="68"/>
                  </a:moveTo>
                  <a:cubicBezTo>
                    <a:pt x="34" y="69"/>
                    <a:pt x="31" y="70"/>
                    <a:pt x="27" y="70"/>
                  </a:cubicBezTo>
                  <a:cubicBezTo>
                    <a:pt x="28" y="60"/>
                    <a:pt x="23" y="51"/>
                    <a:pt x="19" y="42"/>
                  </a:cubicBezTo>
                  <a:cubicBezTo>
                    <a:pt x="14" y="34"/>
                    <a:pt x="9" y="25"/>
                    <a:pt x="0" y="23"/>
                  </a:cubicBezTo>
                  <a:cubicBezTo>
                    <a:pt x="3" y="23"/>
                    <a:pt x="17" y="10"/>
                    <a:pt x="20" y="9"/>
                  </a:cubicBezTo>
                  <a:cubicBezTo>
                    <a:pt x="27" y="4"/>
                    <a:pt x="33" y="0"/>
                    <a:pt x="42" y="4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6" y="6"/>
                    <a:pt x="49" y="9"/>
                    <a:pt x="52" y="12"/>
                  </a:cubicBezTo>
                  <a:cubicBezTo>
                    <a:pt x="56" y="17"/>
                    <a:pt x="61" y="22"/>
                    <a:pt x="64" y="29"/>
                  </a:cubicBezTo>
                  <a:cubicBezTo>
                    <a:pt x="67" y="34"/>
                    <a:pt x="69" y="41"/>
                    <a:pt x="68" y="47"/>
                  </a:cubicBezTo>
                  <a:cubicBezTo>
                    <a:pt x="68" y="47"/>
                    <a:pt x="68" y="48"/>
                    <a:pt x="67" y="49"/>
                  </a:cubicBezTo>
                  <a:cubicBezTo>
                    <a:pt x="67" y="48"/>
                    <a:pt x="53" y="58"/>
                    <a:pt x="51" y="59"/>
                  </a:cubicBezTo>
                  <a:cubicBezTo>
                    <a:pt x="46" y="62"/>
                    <a:pt x="42" y="66"/>
                    <a:pt x="36" y="68"/>
                  </a:cubicBezTo>
                  <a:close/>
                </a:path>
              </a:pathLst>
            </a:custGeom>
            <a:solidFill>
              <a:srgbClr val="C8D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58"/>
            <p:cNvSpPr/>
            <p:nvPr/>
          </p:nvSpPr>
          <p:spPr bwMode="auto">
            <a:xfrm>
              <a:off x="12641263" y="790575"/>
              <a:ext cx="182563" cy="298450"/>
            </a:xfrm>
            <a:custGeom>
              <a:avLst/>
              <a:gdLst>
                <a:gd name="T0" fmla="*/ 36 w 43"/>
                <a:gd name="T1" fmla="*/ 68 h 70"/>
                <a:gd name="T2" fmla="*/ 27 w 43"/>
                <a:gd name="T3" fmla="*/ 70 h 70"/>
                <a:gd name="T4" fmla="*/ 19 w 43"/>
                <a:gd name="T5" fmla="*/ 42 h 70"/>
                <a:gd name="T6" fmla="*/ 0 w 43"/>
                <a:gd name="T7" fmla="*/ 23 h 70"/>
                <a:gd name="T8" fmla="*/ 20 w 43"/>
                <a:gd name="T9" fmla="*/ 9 h 70"/>
                <a:gd name="T10" fmla="*/ 42 w 43"/>
                <a:gd name="T11" fmla="*/ 4 h 70"/>
                <a:gd name="T12" fmla="*/ 43 w 43"/>
                <a:gd name="T13" fmla="*/ 4 h 70"/>
                <a:gd name="T14" fmla="*/ 42 w 43"/>
                <a:gd name="T15" fmla="*/ 7 h 70"/>
                <a:gd name="T16" fmla="*/ 23 w 43"/>
                <a:gd name="T17" fmla="*/ 23 h 70"/>
                <a:gd name="T18" fmla="*/ 23 w 43"/>
                <a:gd name="T19" fmla="*/ 26 h 70"/>
                <a:gd name="T20" fmla="*/ 35 w 43"/>
                <a:gd name="T21" fmla="*/ 54 h 70"/>
                <a:gd name="T22" fmla="*/ 36 w 43"/>
                <a:gd name="T23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70">
                  <a:moveTo>
                    <a:pt x="36" y="68"/>
                  </a:moveTo>
                  <a:cubicBezTo>
                    <a:pt x="34" y="69"/>
                    <a:pt x="31" y="70"/>
                    <a:pt x="27" y="70"/>
                  </a:cubicBezTo>
                  <a:cubicBezTo>
                    <a:pt x="28" y="60"/>
                    <a:pt x="23" y="51"/>
                    <a:pt x="19" y="42"/>
                  </a:cubicBezTo>
                  <a:cubicBezTo>
                    <a:pt x="14" y="34"/>
                    <a:pt x="9" y="25"/>
                    <a:pt x="0" y="23"/>
                  </a:cubicBezTo>
                  <a:cubicBezTo>
                    <a:pt x="3" y="23"/>
                    <a:pt x="17" y="10"/>
                    <a:pt x="20" y="9"/>
                  </a:cubicBezTo>
                  <a:cubicBezTo>
                    <a:pt x="27" y="4"/>
                    <a:pt x="33" y="0"/>
                    <a:pt x="42" y="4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3" y="5"/>
                    <a:pt x="42" y="6"/>
                    <a:pt x="42" y="7"/>
                  </a:cubicBezTo>
                  <a:cubicBezTo>
                    <a:pt x="39" y="14"/>
                    <a:pt x="25" y="15"/>
                    <a:pt x="23" y="23"/>
                  </a:cubicBezTo>
                  <a:cubicBezTo>
                    <a:pt x="22" y="24"/>
                    <a:pt x="23" y="25"/>
                    <a:pt x="23" y="26"/>
                  </a:cubicBezTo>
                  <a:cubicBezTo>
                    <a:pt x="27" y="36"/>
                    <a:pt x="31" y="45"/>
                    <a:pt x="35" y="54"/>
                  </a:cubicBezTo>
                  <a:cubicBezTo>
                    <a:pt x="37" y="59"/>
                    <a:pt x="39" y="64"/>
                    <a:pt x="36" y="68"/>
                  </a:cubicBezTo>
                  <a:close/>
                </a:path>
              </a:pathLst>
            </a:custGeom>
            <a:solidFill>
              <a:srgbClr val="A1A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59"/>
            <p:cNvSpPr/>
            <p:nvPr/>
          </p:nvSpPr>
          <p:spPr bwMode="auto">
            <a:xfrm>
              <a:off x="11833226" y="30163"/>
              <a:ext cx="273050" cy="228600"/>
            </a:xfrm>
            <a:custGeom>
              <a:avLst/>
              <a:gdLst>
                <a:gd name="T0" fmla="*/ 18 w 64"/>
                <a:gd name="T1" fmla="*/ 7 h 54"/>
                <a:gd name="T2" fmla="*/ 31 w 64"/>
                <a:gd name="T3" fmla="*/ 0 h 54"/>
                <a:gd name="T4" fmla="*/ 48 w 64"/>
                <a:gd name="T5" fmla="*/ 7 h 54"/>
                <a:gd name="T6" fmla="*/ 58 w 64"/>
                <a:gd name="T7" fmla="*/ 15 h 54"/>
                <a:gd name="T8" fmla="*/ 63 w 64"/>
                <a:gd name="T9" fmla="*/ 20 h 54"/>
                <a:gd name="T10" fmla="*/ 60 w 64"/>
                <a:gd name="T11" fmla="*/ 31 h 54"/>
                <a:gd name="T12" fmla="*/ 40 w 64"/>
                <a:gd name="T13" fmla="*/ 54 h 54"/>
                <a:gd name="T14" fmla="*/ 8 w 64"/>
                <a:gd name="T15" fmla="*/ 30 h 54"/>
                <a:gd name="T16" fmla="*/ 18 w 64"/>
                <a:gd name="T17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54">
                  <a:moveTo>
                    <a:pt x="18" y="7"/>
                  </a:moveTo>
                  <a:cubicBezTo>
                    <a:pt x="22" y="4"/>
                    <a:pt x="26" y="0"/>
                    <a:pt x="31" y="0"/>
                  </a:cubicBezTo>
                  <a:cubicBezTo>
                    <a:pt x="38" y="0"/>
                    <a:pt x="43" y="4"/>
                    <a:pt x="48" y="7"/>
                  </a:cubicBezTo>
                  <a:cubicBezTo>
                    <a:pt x="52" y="10"/>
                    <a:pt x="55" y="13"/>
                    <a:pt x="58" y="15"/>
                  </a:cubicBezTo>
                  <a:cubicBezTo>
                    <a:pt x="60" y="17"/>
                    <a:pt x="62" y="18"/>
                    <a:pt x="63" y="20"/>
                  </a:cubicBezTo>
                  <a:cubicBezTo>
                    <a:pt x="64" y="24"/>
                    <a:pt x="63" y="28"/>
                    <a:pt x="60" y="31"/>
                  </a:cubicBezTo>
                  <a:cubicBezTo>
                    <a:pt x="55" y="40"/>
                    <a:pt x="48" y="48"/>
                    <a:pt x="40" y="54"/>
                  </a:cubicBezTo>
                  <a:cubicBezTo>
                    <a:pt x="41" y="53"/>
                    <a:pt x="10" y="32"/>
                    <a:pt x="8" y="30"/>
                  </a:cubicBezTo>
                  <a:cubicBezTo>
                    <a:pt x="0" y="22"/>
                    <a:pt x="11" y="14"/>
                    <a:pt x="18" y="7"/>
                  </a:cubicBezTo>
                  <a:close/>
                </a:path>
              </a:pathLst>
            </a:custGeom>
            <a:solidFill>
              <a:srgbClr val="95C7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60"/>
            <p:cNvSpPr/>
            <p:nvPr/>
          </p:nvSpPr>
          <p:spPr bwMode="auto">
            <a:xfrm>
              <a:off x="10175876" y="1743075"/>
              <a:ext cx="314325" cy="382588"/>
            </a:xfrm>
            <a:custGeom>
              <a:avLst/>
              <a:gdLst>
                <a:gd name="T0" fmla="*/ 71 w 74"/>
                <a:gd name="T1" fmla="*/ 46 h 90"/>
                <a:gd name="T2" fmla="*/ 25 w 74"/>
                <a:gd name="T3" fmla="*/ 76 h 90"/>
                <a:gd name="T4" fmla="*/ 3 w 74"/>
                <a:gd name="T5" fmla="*/ 90 h 90"/>
                <a:gd name="T6" fmla="*/ 2 w 74"/>
                <a:gd name="T7" fmla="*/ 89 h 90"/>
                <a:gd name="T8" fmla="*/ 3 w 74"/>
                <a:gd name="T9" fmla="*/ 76 h 90"/>
                <a:gd name="T10" fmla="*/ 6 w 74"/>
                <a:gd name="T11" fmla="*/ 65 h 90"/>
                <a:gd name="T12" fmla="*/ 57 w 74"/>
                <a:gd name="T13" fmla="*/ 15 h 90"/>
                <a:gd name="T14" fmla="*/ 74 w 74"/>
                <a:gd name="T15" fmla="*/ 39 h 90"/>
                <a:gd name="T16" fmla="*/ 74 w 74"/>
                <a:gd name="T17" fmla="*/ 43 h 90"/>
                <a:gd name="T18" fmla="*/ 71 w 74"/>
                <a:gd name="T19" fmla="*/ 4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90">
                  <a:moveTo>
                    <a:pt x="71" y="46"/>
                  </a:moveTo>
                  <a:cubicBezTo>
                    <a:pt x="57" y="59"/>
                    <a:pt x="41" y="67"/>
                    <a:pt x="25" y="76"/>
                  </a:cubicBezTo>
                  <a:cubicBezTo>
                    <a:pt x="17" y="81"/>
                    <a:pt x="10" y="85"/>
                    <a:pt x="3" y="90"/>
                  </a:cubicBezTo>
                  <a:cubicBezTo>
                    <a:pt x="3" y="89"/>
                    <a:pt x="3" y="89"/>
                    <a:pt x="2" y="89"/>
                  </a:cubicBezTo>
                  <a:cubicBezTo>
                    <a:pt x="0" y="86"/>
                    <a:pt x="1" y="80"/>
                    <a:pt x="3" y="76"/>
                  </a:cubicBezTo>
                  <a:cubicBezTo>
                    <a:pt x="4" y="73"/>
                    <a:pt x="5" y="69"/>
                    <a:pt x="6" y="65"/>
                  </a:cubicBezTo>
                  <a:cubicBezTo>
                    <a:pt x="15" y="40"/>
                    <a:pt x="29" y="0"/>
                    <a:pt x="57" y="15"/>
                  </a:cubicBezTo>
                  <a:cubicBezTo>
                    <a:pt x="66" y="19"/>
                    <a:pt x="73" y="29"/>
                    <a:pt x="74" y="39"/>
                  </a:cubicBezTo>
                  <a:cubicBezTo>
                    <a:pt x="74" y="40"/>
                    <a:pt x="74" y="42"/>
                    <a:pt x="74" y="43"/>
                  </a:cubicBezTo>
                  <a:cubicBezTo>
                    <a:pt x="73" y="44"/>
                    <a:pt x="72" y="45"/>
                    <a:pt x="71" y="46"/>
                  </a:cubicBezTo>
                  <a:close/>
                </a:path>
              </a:pathLst>
            </a:custGeom>
            <a:solidFill>
              <a:srgbClr val="EDE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61"/>
            <p:cNvSpPr/>
            <p:nvPr/>
          </p:nvSpPr>
          <p:spPr bwMode="auto">
            <a:xfrm>
              <a:off x="10307638" y="220663"/>
              <a:ext cx="1628775" cy="1735138"/>
            </a:xfrm>
            <a:custGeom>
              <a:avLst/>
              <a:gdLst>
                <a:gd name="T0" fmla="*/ 335 w 383"/>
                <a:gd name="T1" fmla="*/ 2 h 408"/>
                <a:gd name="T2" fmla="*/ 339 w 383"/>
                <a:gd name="T3" fmla="*/ 0 h 408"/>
                <a:gd name="T4" fmla="*/ 346 w 383"/>
                <a:gd name="T5" fmla="*/ 4 h 408"/>
                <a:gd name="T6" fmla="*/ 383 w 383"/>
                <a:gd name="T7" fmla="*/ 36 h 408"/>
                <a:gd name="T8" fmla="*/ 366 w 383"/>
                <a:gd name="T9" fmla="*/ 54 h 408"/>
                <a:gd name="T10" fmla="*/ 258 w 383"/>
                <a:gd name="T11" fmla="*/ 172 h 408"/>
                <a:gd name="T12" fmla="*/ 121 w 383"/>
                <a:gd name="T13" fmla="*/ 322 h 408"/>
                <a:gd name="T14" fmla="*/ 36 w 383"/>
                <a:gd name="T15" fmla="*/ 408 h 408"/>
                <a:gd name="T16" fmla="*/ 31 w 383"/>
                <a:gd name="T17" fmla="*/ 392 h 408"/>
                <a:gd name="T18" fmla="*/ 19 w 383"/>
                <a:gd name="T19" fmla="*/ 390 h 408"/>
                <a:gd name="T20" fmla="*/ 21 w 383"/>
                <a:gd name="T21" fmla="*/ 382 h 408"/>
                <a:gd name="T22" fmla="*/ 18 w 383"/>
                <a:gd name="T23" fmla="*/ 375 h 408"/>
                <a:gd name="T24" fmla="*/ 0 w 383"/>
                <a:gd name="T25" fmla="*/ 375 h 408"/>
                <a:gd name="T26" fmla="*/ 89 w 383"/>
                <a:gd name="T27" fmla="*/ 269 h 408"/>
                <a:gd name="T28" fmla="*/ 333 w 383"/>
                <a:gd name="T29" fmla="*/ 4 h 408"/>
                <a:gd name="T30" fmla="*/ 335 w 383"/>
                <a:gd name="T31" fmla="*/ 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3" h="408">
                  <a:moveTo>
                    <a:pt x="335" y="2"/>
                  </a:moveTo>
                  <a:cubicBezTo>
                    <a:pt x="336" y="1"/>
                    <a:pt x="337" y="0"/>
                    <a:pt x="339" y="0"/>
                  </a:cubicBezTo>
                  <a:cubicBezTo>
                    <a:pt x="342" y="0"/>
                    <a:pt x="344" y="2"/>
                    <a:pt x="346" y="4"/>
                  </a:cubicBezTo>
                  <a:cubicBezTo>
                    <a:pt x="358" y="14"/>
                    <a:pt x="372" y="26"/>
                    <a:pt x="383" y="36"/>
                  </a:cubicBezTo>
                  <a:cubicBezTo>
                    <a:pt x="383" y="35"/>
                    <a:pt x="367" y="53"/>
                    <a:pt x="366" y="54"/>
                  </a:cubicBezTo>
                  <a:cubicBezTo>
                    <a:pt x="329" y="93"/>
                    <a:pt x="294" y="133"/>
                    <a:pt x="258" y="172"/>
                  </a:cubicBezTo>
                  <a:cubicBezTo>
                    <a:pt x="212" y="222"/>
                    <a:pt x="167" y="272"/>
                    <a:pt x="121" y="322"/>
                  </a:cubicBezTo>
                  <a:cubicBezTo>
                    <a:pt x="93" y="351"/>
                    <a:pt x="67" y="382"/>
                    <a:pt x="36" y="408"/>
                  </a:cubicBezTo>
                  <a:cubicBezTo>
                    <a:pt x="35" y="402"/>
                    <a:pt x="37" y="396"/>
                    <a:pt x="31" y="392"/>
                  </a:cubicBezTo>
                  <a:cubicBezTo>
                    <a:pt x="28" y="389"/>
                    <a:pt x="23" y="388"/>
                    <a:pt x="19" y="390"/>
                  </a:cubicBezTo>
                  <a:cubicBezTo>
                    <a:pt x="20" y="387"/>
                    <a:pt x="21" y="385"/>
                    <a:pt x="21" y="382"/>
                  </a:cubicBezTo>
                  <a:cubicBezTo>
                    <a:pt x="21" y="379"/>
                    <a:pt x="20" y="376"/>
                    <a:pt x="18" y="375"/>
                  </a:cubicBezTo>
                  <a:cubicBezTo>
                    <a:pt x="13" y="372"/>
                    <a:pt x="6" y="376"/>
                    <a:pt x="0" y="375"/>
                  </a:cubicBezTo>
                  <a:cubicBezTo>
                    <a:pt x="29" y="339"/>
                    <a:pt x="59" y="304"/>
                    <a:pt x="89" y="269"/>
                  </a:cubicBezTo>
                  <a:cubicBezTo>
                    <a:pt x="177" y="187"/>
                    <a:pt x="245" y="86"/>
                    <a:pt x="333" y="4"/>
                  </a:cubicBezTo>
                  <a:cubicBezTo>
                    <a:pt x="333" y="3"/>
                    <a:pt x="334" y="3"/>
                    <a:pt x="335" y="2"/>
                  </a:cubicBezTo>
                  <a:close/>
                </a:path>
              </a:pathLst>
            </a:custGeom>
            <a:solidFill>
              <a:srgbClr val="E05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62"/>
            <p:cNvSpPr/>
            <p:nvPr/>
          </p:nvSpPr>
          <p:spPr bwMode="auto">
            <a:xfrm>
              <a:off x="10307638" y="220663"/>
              <a:ext cx="1530350" cy="1600200"/>
            </a:xfrm>
            <a:custGeom>
              <a:avLst/>
              <a:gdLst>
                <a:gd name="T0" fmla="*/ 98 w 360"/>
                <a:gd name="T1" fmla="*/ 278 h 376"/>
                <a:gd name="T2" fmla="*/ 224 w 360"/>
                <a:gd name="T3" fmla="*/ 140 h 376"/>
                <a:gd name="T4" fmla="*/ 286 w 360"/>
                <a:gd name="T5" fmla="*/ 69 h 376"/>
                <a:gd name="T6" fmla="*/ 326 w 360"/>
                <a:gd name="T7" fmla="*/ 31 h 376"/>
                <a:gd name="T8" fmla="*/ 339 w 360"/>
                <a:gd name="T9" fmla="*/ 0 h 376"/>
                <a:gd name="T10" fmla="*/ 335 w 360"/>
                <a:gd name="T11" fmla="*/ 2 h 376"/>
                <a:gd name="T12" fmla="*/ 333 w 360"/>
                <a:gd name="T13" fmla="*/ 4 h 376"/>
                <a:gd name="T14" fmla="*/ 89 w 360"/>
                <a:gd name="T15" fmla="*/ 269 h 376"/>
                <a:gd name="T16" fmla="*/ 0 w 360"/>
                <a:gd name="T17" fmla="*/ 375 h 376"/>
                <a:gd name="T18" fmla="*/ 17 w 360"/>
                <a:gd name="T19" fmla="*/ 374 h 376"/>
                <a:gd name="T20" fmla="*/ 98 w 360"/>
                <a:gd name="T21" fmla="*/ 27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0" h="376">
                  <a:moveTo>
                    <a:pt x="98" y="278"/>
                  </a:moveTo>
                  <a:cubicBezTo>
                    <a:pt x="140" y="232"/>
                    <a:pt x="183" y="188"/>
                    <a:pt x="224" y="140"/>
                  </a:cubicBezTo>
                  <a:cubicBezTo>
                    <a:pt x="244" y="116"/>
                    <a:pt x="265" y="92"/>
                    <a:pt x="286" y="69"/>
                  </a:cubicBezTo>
                  <a:cubicBezTo>
                    <a:pt x="298" y="56"/>
                    <a:pt x="313" y="44"/>
                    <a:pt x="326" y="31"/>
                  </a:cubicBezTo>
                  <a:cubicBezTo>
                    <a:pt x="330" y="28"/>
                    <a:pt x="360" y="0"/>
                    <a:pt x="339" y="0"/>
                  </a:cubicBezTo>
                  <a:cubicBezTo>
                    <a:pt x="337" y="0"/>
                    <a:pt x="336" y="1"/>
                    <a:pt x="335" y="2"/>
                  </a:cubicBezTo>
                  <a:cubicBezTo>
                    <a:pt x="334" y="3"/>
                    <a:pt x="333" y="3"/>
                    <a:pt x="333" y="4"/>
                  </a:cubicBezTo>
                  <a:cubicBezTo>
                    <a:pt x="245" y="86"/>
                    <a:pt x="177" y="187"/>
                    <a:pt x="89" y="269"/>
                  </a:cubicBezTo>
                  <a:cubicBezTo>
                    <a:pt x="59" y="304"/>
                    <a:pt x="29" y="339"/>
                    <a:pt x="0" y="375"/>
                  </a:cubicBezTo>
                  <a:cubicBezTo>
                    <a:pt x="5" y="376"/>
                    <a:pt x="12" y="372"/>
                    <a:pt x="17" y="374"/>
                  </a:cubicBezTo>
                  <a:cubicBezTo>
                    <a:pt x="43" y="342"/>
                    <a:pt x="70" y="310"/>
                    <a:pt x="98" y="278"/>
                  </a:cubicBezTo>
                  <a:close/>
                </a:path>
              </a:pathLst>
            </a:custGeom>
            <a:solidFill>
              <a:srgbClr val="CF4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63"/>
            <p:cNvSpPr/>
            <p:nvPr/>
          </p:nvSpPr>
          <p:spPr bwMode="auto">
            <a:xfrm>
              <a:off x="10175876" y="2020888"/>
              <a:ext cx="106363" cy="104775"/>
            </a:xfrm>
            <a:custGeom>
              <a:avLst/>
              <a:gdLst>
                <a:gd name="T0" fmla="*/ 25 w 25"/>
                <a:gd name="T1" fmla="*/ 11 h 25"/>
                <a:gd name="T2" fmla="*/ 3 w 25"/>
                <a:gd name="T3" fmla="*/ 25 h 25"/>
                <a:gd name="T4" fmla="*/ 2 w 25"/>
                <a:gd name="T5" fmla="*/ 24 h 25"/>
                <a:gd name="T6" fmla="*/ 3 w 25"/>
                <a:gd name="T7" fmla="*/ 11 h 25"/>
                <a:gd name="T8" fmla="*/ 6 w 25"/>
                <a:gd name="T9" fmla="*/ 0 h 25"/>
                <a:gd name="T10" fmla="*/ 16 w 25"/>
                <a:gd name="T11" fmla="*/ 4 h 25"/>
                <a:gd name="T12" fmla="*/ 25 w 25"/>
                <a:gd name="T13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5">
                  <a:moveTo>
                    <a:pt x="25" y="11"/>
                  </a:moveTo>
                  <a:cubicBezTo>
                    <a:pt x="17" y="16"/>
                    <a:pt x="10" y="20"/>
                    <a:pt x="3" y="25"/>
                  </a:cubicBezTo>
                  <a:cubicBezTo>
                    <a:pt x="3" y="24"/>
                    <a:pt x="3" y="24"/>
                    <a:pt x="2" y="24"/>
                  </a:cubicBezTo>
                  <a:cubicBezTo>
                    <a:pt x="0" y="21"/>
                    <a:pt x="1" y="15"/>
                    <a:pt x="3" y="11"/>
                  </a:cubicBezTo>
                  <a:cubicBezTo>
                    <a:pt x="4" y="8"/>
                    <a:pt x="5" y="4"/>
                    <a:pt x="6" y="0"/>
                  </a:cubicBezTo>
                  <a:cubicBezTo>
                    <a:pt x="10" y="1"/>
                    <a:pt x="13" y="2"/>
                    <a:pt x="16" y="4"/>
                  </a:cubicBezTo>
                  <a:cubicBezTo>
                    <a:pt x="19" y="6"/>
                    <a:pt x="22" y="9"/>
                    <a:pt x="25" y="11"/>
                  </a:cubicBezTo>
                  <a:close/>
                </a:path>
              </a:pathLst>
            </a:custGeom>
            <a:solidFill>
              <a:srgbClr val="B53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64"/>
            <p:cNvSpPr/>
            <p:nvPr/>
          </p:nvSpPr>
          <p:spPr bwMode="auto">
            <a:xfrm>
              <a:off x="11718926" y="111125"/>
              <a:ext cx="306388" cy="292100"/>
            </a:xfrm>
            <a:custGeom>
              <a:avLst/>
              <a:gdLst>
                <a:gd name="T0" fmla="*/ 48 w 72"/>
                <a:gd name="T1" fmla="*/ 64 h 69"/>
                <a:gd name="T2" fmla="*/ 40 w 72"/>
                <a:gd name="T3" fmla="*/ 69 h 69"/>
                <a:gd name="T4" fmla="*/ 23 w 72"/>
                <a:gd name="T5" fmla="*/ 44 h 69"/>
                <a:gd name="T6" fmla="*/ 0 w 72"/>
                <a:gd name="T7" fmla="*/ 32 h 69"/>
                <a:gd name="T8" fmla="*/ 15 w 72"/>
                <a:gd name="T9" fmla="*/ 12 h 69"/>
                <a:gd name="T10" fmla="*/ 34 w 72"/>
                <a:gd name="T11" fmla="*/ 1 h 69"/>
                <a:gd name="T12" fmla="*/ 35 w 72"/>
                <a:gd name="T13" fmla="*/ 1 h 69"/>
                <a:gd name="T14" fmla="*/ 46 w 72"/>
                <a:gd name="T15" fmla="*/ 6 h 69"/>
                <a:gd name="T16" fmla="*/ 63 w 72"/>
                <a:gd name="T17" fmla="*/ 18 h 69"/>
                <a:gd name="T18" fmla="*/ 72 w 72"/>
                <a:gd name="T19" fmla="*/ 34 h 69"/>
                <a:gd name="T20" fmla="*/ 72 w 72"/>
                <a:gd name="T21" fmla="*/ 36 h 69"/>
                <a:gd name="T22" fmla="*/ 59 w 72"/>
                <a:gd name="T23" fmla="*/ 51 h 69"/>
                <a:gd name="T24" fmla="*/ 48 w 72"/>
                <a:gd name="T25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69">
                  <a:moveTo>
                    <a:pt x="48" y="64"/>
                  </a:moveTo>
                  <a:cubicBezTo>
                    <a:pt x="46" y="66"/>
                    <a:pt x="43" y="68"/>
                    <a:pt x="40" y="69"/>
                  </a:cubicBezTo>
                  <a:cubicBezTo>
                    <a:pt x="37" y="59"/>
                    <a:pt x="30" y="51"/>
                    <a:pt x="23" y="44"/>
                  </a:cubicBezTo>
                  <a:cubicBezTo>
                    <a:pt x="17" y="38"/>
                    <a:pt x="9" y="31"/>
                    <a:pt x="0" y="32"/>
                  </a:cubicBezTo>
                  <a:cubicBezTo>
                    <a:pt x="2" y="32"/>
                    <a:pt x="12" y="15"/>
                    <a:pt x="15" y="12"/>
                  </a:cubicBezTo>
                  <a:cubicBezTo>
                    <a:pt x="20" y="6"/>
                    <a:pt x="24" y="0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9" y="2"/>
                    <a:pt x="42" y="4"/>
                    <a:pt x="46" y="6"/>
                  </a:cubicBezTo>
                  <a:cubicBezTo>
                    <a:pt x="52" y="10"/>
                    <a:pt x="58" y="13"/>
                    <a:pt x="63" y="18"/>
                  </a:cubicBezTo>
                  <a:cubicBezTo>
                    <a:pt x="67" y="22"/>
                    <a:pt x="71" y="28"/>
                    <a:pt x="72" y="34"/>
                  </a:cubicBezTo>
                  <a:cubicBezTo>
                    <a:pt x="72" y="35"/>
                    <a:pt x="72" y="36"/>
                    <a:pt x="72" y="36"/>
                  </a:cubicBezTo>
                  <a:cubicBezTo>
                    <a:pt x="71" y="36"/>
                    <a:pt x="60" y="50"/>
                    <a:pt x="59" y="51"/>
                  </a:cubicBezTo>
                  <a:cubicBezTo>
                    <a:pt x="56" y="56"/>
                    <a:pt x="53" y="61"/>
                    <a:pt x="48" y="64"/>
                  </a:cubicBezTo>
                  <a:close/>
                </a:path>
              </a:pathLst>
            </a:custGeom>
            <a:solidFill>
              <a:srgbClr val="D4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65"/>
            <p:cNvSpPr/>
            <p:nvPr/>
          </p:nvSpPr>
          <p:spPr bwMode="auto">
            <a:xfrm>
              <a:off x="11718926" y="111125"/>
              <a:ext cx="207963" cy="292100"/>
            </a:xfrm>
            <a:custGeom>
              <a:avLst/>
              <a:gdLst>
                <a:gd name="T0" fmla="*/ 48 w 49"/>
                <a:gd name="T1" fmla="*/ 64 h 69"/>
                <a:gd name="T2" fmla="*/ 40 w 49"/>
                <a:gd name="T3" fmla="*/ 69 h 69"/>
                <a:gd name="T4" fmla="*/ 23 w 49"/>
                <a:gd name="T5" fmla="*/ 44 h 69"/>
                <a:gd name="T6" fmla="*/ 0 w 49"/>
                <a:gd name="T7" fmla="*/ 32 h 69"/>
                <a:gd name="T8" fmla="*/ 15 w 49"/>
                <a:gd name="T9" fmla="*/ 12 h 69"/>
                <a:gd name="T10" fmla="*/ 34 w 49"/>
                <a:gd name="T11" fmla="*/ 1 h 69"/>
                <a:gd name="T12" fmla="*/ 35 w 49"/>
                <a:gd name="T13" fmla="*/ 1 h 69"/>
                <a:gd name="T14" fmla="*/ 35 w 49"/>
                <a:gd name="T15" fmla="*/ 4 h 69"/>
                <a:gd name="T16" fmla="*/ 21 w 49"/>
                <a:gd name="T17" fmla="*/ 25 h 69"/>
                <a:gd name="T18" fmla="*/ 23 w 49"/>
                <a:gd name="T19" fmla="*/ 28 h 69"/>
                <a:gd name="T20" fmla="*/ 43 w 49"/>
                <a:gd name="T21" fmla="*/ 51 h 69"/>
                <a:gd name="T22" fmla="*/ 48 w 49"/>
                <a:gd name="T23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69">
                  <a:moveTo>
                    <a:pt x="48" y="64"/>
                  </a:moveTo>
                  <a:cubicBezTo>
                    <a:pt x="46" y="66"/>
                    <a:pt x="43" y="68"/>
                    <a:pt x="40" y="69"/>
                  </a:cubicBezTo>
                  <a:cubicBezTo>
                    <a:pt x="37" y="59"/>
                    <a:pt x="30" y="51"/>
                    <a:pt x="23" y="44"/>
                  </a:cubicBezTo>
                  <a:cubicBezTo>
                    <a:pt x="17" y="38"/>
                    <a:pt x="9" y="31"/>
                    <a:pt x="0" y="32"/>
                  </a:cubicBezTo>
                  <a:cubicBezTo>
                    <a:pt x="2" y="32"/>
                    <a:pt x="12" y="15"/>
                    <a:pt x="15" y="12"/>
                  </a:cubicBezTo>
                  <a:cubicBezTo>
                    <a:pt x="20" y="6"/>
                    <a:pt x="24" y="0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5" y="2"/>
                    <a:pt x="35" y="3"/>
                    <a:pt x="35" y="4"/>
                  </a:cubicBezTo>
                  <a:cubicBezTo>
                    <a:pt x="34" y="11"/>
                    <a:pt x="21" y="17"/>
                    <a:pt x="21" y="25"/>
                  </a:cubicBezTo>
                  <a:cubicBezTo>
                    <a:pt x="21" y="26"/>
                    <a:pt x="22" y="27"/>
                    <a:pt x="23" y="28"/>
                  </a:cubicBezTo>
                  <a:cubicBezTo>
                    <a:pt x="29" y="36"/>
                    <a:pt x="36" y="44"/>
                    <a:pt x="43" y="51"/>
                  </a:cubicBezTo>
                  <a:cubicBezTo>
                    <a:pt x="46" y="55"/>
                    <a:pt x="49" y="59"/>
                    <a:pt x="48" y="64"/>
                  </a:cubicBez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5"/>
          <p:cNvSpPr/>
          <p:nvPr/>
        </p:nvSpPr>
        <p:spPr bwMode="auto">
          <a:xfrm>
            <a:off x="2225309" y="506095"/>
            <a:ext cx="7751196" cy="5447666"/>
          </a:xfrm>
          <a:custGeom>
            <a:avLst/>
            <a:gdLst>
              <a:gd name="T0" fmla="*/ 13 w 889"/>
              <a:gd name="T1" fmla="*/ 379 h 624"/>
              <a:gd name="T2" fmla="*/ 7 w 889"/>
              <a:gd name="T3" fmla="*/ 366 h 624"/>
              <a:gd name="T4" fmla="*/ 43 w 889"/>
              <a:gd name="T5" fmla="*/ 303 h 624"/>
              <a:gd name="T6" fmla="*/ 5 w 889"/>
              <a:gd name="T7" fmla="*/ 201 h 624"/>
              <a:gd name="T8" fmla="*/ 69 w 889"/>
              <a:gd name="T9" fmla="*/ 112 h 624"/>
              <a:gd name="T10" fmla="*/ 153 w 889"/>
              <a:gd name="T11" fmla="*/ 126 h 624"/>
              <a:gd name="T12" fmla="*/ 276 w 889"/>
              <a:gd name="T13" fmla="*/ 6 h 624"/>
              <a:gd name="T14" fmla="*/ 418 w 889"/>
              <a:gd name="T15" fmla="*/ 103 h 624"/>
              <a:gd name="T16" fmla="*/ 477 w 889"/>
              <a:gd name="T17" fmla="*/ 54 h 624"/>
              <a:gd name="T18" fmla="*/ 537 w 889"/>
              <a:gd name="T19" fmla="*/ 102 h 624"/>
              <a:gd name="T20" fmla="*/ 738 w 889"/>
              <a:gd name="T21" fmla="*/ 37 h 624"/>
              <a:gd name="T22" fmla="*/ 803 w 889"/>
              <a:gd name="T23" fmla="*/ 103 h 624"/>
              <a:gd name="T24" fmla="*/ 782 w 889"/>
              <a:gd name="T25" fmla="*/ 189 h 624"/>
              <a:gd name="T26" fmla="*/ 875 w 889"/>
              <a:gd name="T27" fmla="*/ 270 h 624"/>
              <a:gd name="T28" fmla="*/ 825 w 889"/>
              <a:gd name="T29" fmla="*/ 372 h 624"/>
              <a:gd name="T30" fmla="*/ 857 w 889"/>
              <a:gd name="T31" fmla="*/ 493 h 624"/>
              <a:gd name="T32" fmla="*/ 786 w 889"/>
              <a:gd name="T33" fmla="*/ 549 h 624"/>
              <a:gd name="T34" fmla="*/ 579 w 889"/>
              <a:gd name="T35" fmla="*/ 518 h 624"/>
              <a:gd name="T36" fmla="*/ 517 w 889"/>
              <a:gd name="T37" fmla="*/ 580 h 624"/>
              <a:gd name="T38" fmla="*/ 433 w 889"/>
              <a:gd name="T39" fmla="*/ 551 h 624"/>
              <a:gd name="T40" fmla="*/ 272 w 889"/>
              <a:gd name="T41" fmla="*/ 608 h 624"/>
              <a:gd name="T42" fmla="*/ 163 w 889"/>
              <a:gd name="T43" fmla="*/ 477 h 624"/>
              <a:gd name="T44" fmla="*/ 89 w 889"/>
              <a:gd name="T45" fmla="*/ 398 h 624"/>
              <a:gd name="T46" fmla="*/ 13 w 889"/>
              <a:gd name="T47" fmla="*/ 379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89" h="624">
                <a:moveTo>
                  <a:pt x="13" y="379"/>
                </a:moveTo>
                <a:cubicBezTo>
                  <a:pt x="11" y="375"/>
                  <a:pt x="9" y="371"/>
                  <a:pt x="7" y="366"/>
                </a:cubicBezTo>
                <a:cubicBezTo>
                  <a:pt x="3" y="354"/>
                  <a:pt x="21" y="284"/>
                  <a:pt x="43" y="303"/>
                </a:cubicBezTo>
                <a:cubicBezTo>
                  <a:pt x="15" y="278"/>
                  <a:pt x="0" y="239"/>
                  <a:pt x="5" y="201"/>
                </a:cubicBezTo>
                <a:cubicBezTo>
                  <a:pt x="10" y="163"/>
                  <a:pt x="35" y="129"/>
                  <a:pt x="69" y="112"/>
                </a:cubicBezTo>
                <a:cubicBezTo>
                  <a:pt x="97" y="99"/>
                  <a:pt x="136" y="100"/>
                  <a:pt x="153" y="126"/>
                </a:cubicBezTo>
                <a:cubicBezTo>
                  <a:pt x="159" y="65"/>
                  <a:pt x="214" y="11"/>
                  <a:pt x="276" y="6"/>
                </a:cubicBezTo>
                <a:cubicBezTo>
                  <a:pt x="338" y="0"/>
                  <a:pt x="400" y="43"/>
                  <a:pt x="418" y="103"/>
                </a:cubicBezTo>
                <a:cubicBezTo>
                  <a:pt x="423" y="76"/>
                  <a:pt x="450" y="54"/>
                  <a:pt x="477" y="54"/>
                </a:cubicBezTo>
                <a:cubicBezTo>
                  <a:pt x="505" y="54"/>
                  <a:pt x="531" y="75"/>
                  <a:pt x="537" y="102"/>
                </a:cubicBezTo>
                <a:cubicBezTo>
                  <a:pt x="576" y="35"/>
                  <a:pt x="668" y="5"/>
                  <a:pt x="738" y="37"/>
                </a:cubicBezTo>
                <a:cubicBezTo>
                  <a:pt x="767" y="50"/>
                  <a:pt x="792" y="73"/>
                  <a:pt x="803" y="103"/>
                </a:cubicBezTo>
                <a:cubicBezTo>
                  <a:pt x="813" y="132"/>
                  <a:pt x="806" y="169"/>
                  <a:pt x="782" y="189"/>
                </a:cubicBezTo>
                <a:cubicBezTo>
                  <a:pt x="823" y="201"/>
                  <a:pt x="862" y="229"/>
                  <a:pt x="875" y="270"/>
                </a:cubicBezTo>
                <a:cubicBezTo>
                  <a:pt x="889" y="310"/>
                  <a:pt x="867" y="363"/>
                  <a:pt x="825" y="372"/>
                </a:cubicBezTo>
                <a:cubicBezTo>
                  <a:pt x="864" y="396"/>
                  <a:pt x="879" y="452"/>
                  <a:pt x="857" y="493"/>
                </a:cubicBezTo>
                <a:cubicBezTo>
                  <a:pt x="842" y="520"/>
                  <a:pt x="815" y="537"/>
                  <a:pt x="786" y="549"/>
                </a:cubicBezTo>
                <a:cubicBezTo>
                  <a:pt x="718" y="578"/>
                  <a:pt x="628" y="574"/>
                  <a:pt x="579" y="518"/>
                </a:cubicBezTo>
                <a:cubicBezTo>
                  <a:pt x="572" y="548"/>
                  <a:pt x="547" y="574"/>
                  <a:pt x="517" y="580"/>
                </a:cubicBezTo>
                <a:cubicBezTo>
                  <a:pt x="486" y="587"/>
                  <a:pt x="453" y="575"/>
                  <a:pt x="433" y="551"/>
                </a:cubicBezTo>
                <a:cubicBezTo>
                  <a:pt x="398" y="600"/>
                  <a:pt x="331" y="624"/>
                  <a:pt x="272" y="608"/>
                </a:cubicBezTo>
                <a:cubicBezTo>
                  <a:pt x="214" y="593"/>
                  <a:pt x="168" y="537"/>
                  <a:pt x="163" y="477"/>
                </a:cubicBezTo>
                <a:cubicBezTo>
                  <a:pt x="167" y="529"/>
                  <a:pt x="5" y="461"/>
                  <a:pt x="89" y="398"/>
                </a:cubicBezTo>
                <a:cubicBezTo>
                  <a:pt x="65" y="414"/>
                  <a:pt x="29" y="402"/>
                  <a:pt x="13" y="379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31"/>
          <p:cNvSpPr/>
          <p:nvPr/>
        </p:nvSpPr>
        <p:spPr bwMode="auto">
          <a:xfrm>
            <a:off x="5065008" y="1520399"/>
            <a:ext cx="2071799" cy="2064240"/>
          </a:xfrm>
          <a:prstGeom prst="ellipse">
            <a:avLst/>
          </a:prstGeom>
          <a:solidFill>
            <a:srgbClr val="E3D64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4254500" y="3764299"/>
            <a:ext cx="3697157" cy="498614"/>
          </a:xfrm>
          <a:prstGeom prst="roundRect">
            <a:avLst>
              <a:gd name="adj" fmla="val 91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 b="1" spc="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KHỞI ĐỘNG</a:t>
            </a:r>
            <a:endParaRPr lang="zh-CN" altLang="en-US" sz="2800" b="1" spc="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5188371" y="1634847"/>
            <a:ext cx="1836584" cy="1835343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3800" dirty="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13800" dirty="0">
              <a:solidFill>
                <a:srgbClr val="333333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587692" y="4294331"/>
            <a:ext cx="2994801" cy="0"/>
          </a:xfrm>
          <a:prstGeom prst="line">
            <a:avLst/>
          </a:prstGeom>
          <a:ln>
            <a:solidFill>
              <a:srgbClr val="FFB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563881" y="5341303"/>
            <a:ext cx="2049463" cy="2133601"/>
            <a:chOff x="914401" y="4030663"/>
            <a:chExt cx="2049463" cy="2133601"/>
          </a:xfrm>
        </p:grpSpPr>
        <p:sp>
          <p:nvSpPr>
            <p:cNvPr id="12" name="Freeform 5"/>
            <p:cNvSpPr/>
            <p:nvPr/>
          </p:nvSpPr>
          <p:spPr bwMode="auto">
            <a:xfrm>
              <a:off x="914401" y="4200526"/>
              <a:ext cx="1879600" cy="1963738"/>
            </a:xfrm>
            <a:custGeom>
              <a:avLst/>
              <a:gdLst>
                <a:gd name="T0" fmla="*/ 440 w 441"/>
                <a:gd name="T1" fmla="*/ 216 h 461"/>
                <a:gd name="T2" fmla="*/ 438 w 441"/>
                <a:gd name="T3" fmla="*/ 199 h 461"/>
                <a:gd name="T4" fmla="*/ 428 w 441"/>
                <a:gd name="T5" fmla="*/ 153 h 461"/>
                <a:gd name="T6" fmla="*/ 411 w 441"/>
                <a:gd name="T7" fmla="*/ 117 h 461"/>
                <a:gd name="T8" fmla="*/ 403 w 441"/>
                <a:gd name="T9" fmla="*/ 103 h 461"/>
                <a:gd name="T10" fmla="*/ 261 w 441"/>
                <a:gd name="T11" fmla="*/ 6 h 461"/>
                <a:gd name="T12" fmla="*/ 251 w 441"/>
                <a:gd name="T13" fmla="*/ 4 h 461"/>
                <a:gd name="T14" fmla="*/ 251 w 441"/>
                <a:gd name="T15" fmla="*/ 4 h 461"/>
                <a:gd name="T16" fmla="*/ 149 w 441"/>
                <a:gd name="T17" fmla="*/ 19 h 461"/>
                <a:gd name="T18" fmla="*/ 137 w 441"/>
                <a:gd name="T19" fmla="*/ 24 h 461"/>
                <a:gd name="T20" fmla="*/ 83 w 441"/>
                <a:gd name="T21" fmla="*/ 60 h 461"/>
                <a:gd name="T22" fmla="*/ 83 w 441"/>
                <a:gd name="T23" fmla="*/ 60 h 461"/>
                <a:gd name="T24" fmla="*/ 83 w 441"/>
                <a:gd name="T25" fmla="*/ 60 h 461"/>
                <a:gd name="T26" fmla="*/ 74 w 441"/>
                <a:gd name="T27" fmla="*/ 68 h 461"/>
                <a:gd name="T28" fmla="*/ 73 w 441"/>
                <a:gd name="T29" fmla="*/ 69 h 461"/>
                <a:gd name="T30" fmla="*/ 66 w 441"/>
                <a:gd name="T31" fmla="*/ 76 h 461"/>
                <a:gd name="T32" fmla="*/ 63 w 441"/>
                <a:gd name="T33" fmla="*/ 79 h 461"/>
                <a:gd name="T34" fmla="*/ 58 w 441"/>
                <a:gd name="T35" fmla="*/ 85 h 461"/>
                <a:gd name="T36" fmla="*/ 49 w 441"/>
                <a:gd name="T37" fmla="*/ 95 h 461"/>
                <a:gd name="T38" fmla="*/ 23 w 441"/>
                <a:gd name="T39" fmla="*/ 140 h 461"/>
                <a:gd name="T40" fmla="*/ 4 w 441"/>
                <a:gd name="T41" fmla="*/ 256 h 461"/>
                <a:gd name="T42" fmla="*/ 115 w 441"/>
                <a:gd name="T43" fmla="*/ 432 h 461"/>
                <a:gd name="T44" fmla="*/ 117 w 441"/>
                <a:gd name="T45" fmla="*/ 433 h 461"/>
                <a:gd name="T46" fmla="*/ 251 w 441"/>
                <a:gd name="T47" fmla="*/ 454 h 461"/>
                <a:gd name="T48" fmla="*/ 367 w 441"/>
                <a:gd name="T49" fmla="*/ 399 h 461"/>
                <a:gd name="T50" fmla="*/ 386 w 441"/>
                <a:gd name="T51" fmla="*/ 379 h 461"/>
                <a:gd name="T52" fmla="*/ 386 w 441"/>
                <a:gd name="T53" fmla="*/ 379 h 461"/>
                <a:gd name="T54" fmla="*/ 386 w 441"/>
                <a:gd name="T55" fmla="*/ 379 h 461"/>
                <a:gd name="T56" fmla="*/ 402 w 441"/>
                <a:gd name="T57" fmla="*/ 357 h 461"/>
                <a:gd name="T58" fmla="*/ 417 w 441"/>
                <a:gd name="T59" fmla="*/ 330 h 461"/>
                <a:gd name="T60" fmla="*/ 440 w 441"/>
                <a:gd name="T61" fmla="*/ 21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1" h="461">
                  <a:moveTo>
                    <a:pt x="440" y="216"/>
                  </a:move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9" y="113"/>
                    <a:pt x="406" y="108"/>
                    <a:pt x="403" y="103"/>
                  </a:cubicBezTo>
                  <a:cubicBezTo>
                    <a:pt x="369" y="53"/>
                    <a:pt x="317" y="16"/>
                    <a:pt x="261" y="6"/>
                  </a:cubicBezTo>
                  <a:cubicBezTo>
                    <a:pt x="258" y="5"/>
                    <a:pt x="255" y="5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18" y="34"/>
                    <a:pt x="100" y="46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0" y="62"/>
                    <a:pt x="77" y="65"/>
                    <a:pt x="74" y="68"/>
                  </a:cubicBezTo>
                  <a:cubicBezTo>
                    <a:pt x="74" y="68"/>
                    <a:pt x="74" y="68"/>
                    <a:pt x="73" y="69"/>
                  </a:cubicBezTo>
                  <a:cubicBezTo>
                    <a:pt x="71" y="71"/>
                    <a:pt x="68" y="74"/>
                    <a:pt x="66" y="76"/>
                  </a:cubicBezTo>
                  <a:cubicBezTo>
                    <a:pt x="65" y="77"/>
                    <a:pt x="64" y="78"/>
                    <a:pt x="63" y="79"/>
                  </a:cubicBezTo>
                  <a:cubicBezTo>
                    <a:pt x="61" y="81"/>
                    <a:pt x="59" y="83"/>
                    <a:pt x="58" y="85"/>
                  </a:cubicBezTo>
                  <a:cubicBezTo>
                    <a:pt x="55" y="89"/>
                    <a:pt x="52" y="92"/>
                    <a:pt x="49" y="95"/>
                  </a:cubicBezTo>
                  <a:cubicBezTo>
                    <a:pt x="39" y="109"/>
                    <a:pt x="30" y="124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0" y="329"/>
                    <a:pt x="48" y="397"/>
                    <a:pt x="115" y="432"/>
                  </a:cubicBezTo>
                  <a:cubicBezTo>
                    <a:pt x="116" y="432"/>
                    <a:pt x="117" y="43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94" y="447"/>
                    <a:pt x="335" y="429"/>
                    <a:pt x="367" y="399"/>
                  </a:cubicBezTo>
                  <a:cubicBezTo>
                    <a:pt x="374" y="393"/>
                    <a:pt x="380" y="386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86" y="379"/>
                    <a:pt x="386" y="379"/>
                    <a:pt x="386" y="379"/>
                  </a:cubicBezTo>
                  <a:cubicBezTo>
                    <a:pt x="392" y="372"/>
                    <a:pt x="397" y="365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33" y="295"/>
                    <a:pt x="441" y="255"/>
                    <a:pt x="440" y="216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1085851" y="4030663"/>
              <a:ext cx="1878013" cy="1963738"/>
            </a:xfrm>
            <a:custGeom>
              <a:avLst/>
              <a:gdLst>
                <a:gd name="T0" fmla="*/ 417 w 441"/>
                <a:gd name="T1" fmla="*/ 330 h 461"/>
                <a:gd name="T2" fmla="*/ 402 w 441"/>
                <a:gd name="T3" fmla="*/ 357 h 461"/>
                <a:gd name="T4" fmla="*/ 367 w 441"/>
                <a:gd name="T5" fmla="*/ 399 h 461"/>
                <a:gd name="T6" fmla="*/ 251 w 441"/>
                <a:gd name="T7" fmla="*/ 454 h 461"/>
                <a:gd name="T8" fmla="*/ 117 w 441"/>
                <a:gd name="T9" fmla="*/ 433 h 461"/>
                <a:gd name="T10" fmla="*/ 115 w 441"/>
                <a:gd name="T11" fmla="*/ 432 h 461"/>
                <a:gd name="T12" fmla="*/ 4 w 441"/>
                <a:gd name="T13" fmla="*/ 256 h 461"/>
                <a:gd name="T14" fmla="*/ 23 w 441"/>
                <a:gd name="T15" fmla="*/ 140 h 461"/>
                <a:gd name="T16" fmla="*/ 49 w 441"/>
                <a:gd name="T17" fmla="*/ 95 h 461"/>
                <a:gd name="T18" fmla="*/ 137 w 441"/>
                <a:gd name="T19" fmla="*/ 24 h 461"/>
                <a:gd name="T20" fmla="*/ 149 w 441"/>
                <a:gd name="T21" fmla="*/ 19 h 461"/>
                <a:gd name="T22" fmla="*/ 251 w 441"/>
                <a:gd name="T23" fmla="*/ 4 h 461"/>
                <a:gd name="T24" fmla="*/ 251 w 441"/>
                <a:gd name="T25" fmla="*/ 4 h 461"/>
                <a:gd name="T26" fmla="*/ 261 w 441"/>
                <a:gd name="T27" fmla="*/ 6 h 461"/>
                <a:gd name="T28" fmla="*/ 403 w 441"/>
                <a:gd name="T29" fmla="*/ 103 h 461"/>
                <a:gd name="T30" fmla="*/ 411 w 441"/>
                <a:gd name="T31" fmla="*/ 117 h 461"/>
                <a:gd name="T32" fmla="*/ 428 w 441"/>
                <a:gd name="T33" fmla="*/ 153 h 461"/>
                <a:gd name="T34" fmla="*/ 438 w 441"/>
                <a:gd name="T35" fmla="*/ 199 h 461"/>
                <a:gd name="T36" fmla="*/ 440 w 441"/>
                <a:gd name="T37" fmla="*/ 216 h 461"/>
                <a:gd name="T38" fmla="*/ 417 w 441"/>
                <a:gd name="T39" fmla="*/ 33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1" h="461">
                  <a:moveTo>
                    <a:pt x="417" y="330"/>
                  </a:moveTo>
                  <a:cubicBezTo>
                    <a:pt x="413" y="340"/>
                    <a:pt x="408" y="349"/>
                    <a:pt x="402" y="357"/>
                  </a:cubicBezTo>
                  <a:cubicBezTo>
                    <a:pt x="392" y="373"/>
                    <a:pt x="380" y="387"/>
                    <a:pt x="367" y="399"/>
                  </a:cubicBezTo>
                  <a:cubicBezTo>
                    <a:pt x="335" y="429"/>
                    <a:pt x="294" y="447"/>
                    <a:pt x="251" y="454"/>
                  </a:cubicBezTo>
                  <a:cubicBezTo>
                    <a:pt x="206" y="461"/>
                    <a:pt x="159" y="454"/>
                    <a:pt x="117" y="433"/>
                  </a:cubicBezTo>
                  <a:cubicBezTo>
                    <a:pt x="117" y="433"/>
                    <a:pt x="116" y="432"/>
                    <a:pt x="115" y="432"/>
                  </a:cubicBezTo>
                  <a:cubicBezTo>
                    <a:pt x="48" y="397"/>
                    <a:pt x="10" y="329"/>
                    <a:pt x="4" y="256"/>
                  </a:cubicBezTo>
                  <a:cubicBezTo>
                    <a:pt x="0" y="217"/>
                    <a:pt x="7" y="176"/>
                    <a:pt x="23" y="140"/>
                  </a:cubicBezTo>
                  <a:cubicBezTo>
                    <a:pt x="30" y="124"/>
                    <a:pt x="39" y="109"/>
                    <a:pt x="49" y="95"/>
                  </a:cubicBezTo>
                  <a:cubicBezTo>
                    <a:pt x="72" y="65"/>
                    <a:pt x="103" y="41"/>
                    <a:pt x="137" y="24"/>
                  </a:cubicBezTo>
                  <a:cubicBezTo>
                    <a:pt x="141" y="23"/>
                    <a:pt x="145" y="21"/>
                    <a:pt x="149" y="19"/>
                  </a:cubicBezTo>
                  <a:cubicBezTo>
                    <a:pt x="182" y="6"/>
                    <a:pt x="217" y="0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55" y="5"/>
                    <a:pt x="258" y="5"/>
                    <a:pt x="261" y="6"/>
                  </a:cubicBezTo>
                  <a:cubicBezTo>
                    <a:pt x="317" y="16"/>
                    <a:pt x="369" y="53"/>
                    <a:pt x="403" y="103"/>
                  </a:cubicBezTo>
                  <a:cubicBezTo>
                    <a:pt x="406" y="108"/>
                    <a:pt x="409" y="113"/>
                    <a:pt x="411" y="117"/>
                  </a:cubicBezTo>
                  <a:cubicBezTo>
                    <a:pt x="418" y="129"/>
                    <a:pt x="423" y="141"/>
                    <a:pt x="428" y="153"/>
                  </a:cubicBezTo>
                  <a:cubicBezTo>
                    <a:pt x="433" y="168"/>
                    <a:pt x="436" y="183"/>
                    <a:pt x="438" y="199"/>
                  </a:cubicBezTo>
                  <a:cubicBezTo>
                    <a:pt x="439" y="204"/>
                    <a:pt x="439" y="210"/>
                    <a:pt x="440" y="216"/>
                  </a:cubicBezTo>
                  <a:cubicBezTo>
                    <a:pt x="441" y="255"/>
                    <a:pt x="433" y="295"/>
                    <a:pt x="417" y="330"/>
                  </a:cubicBezTo>
                  <a:close/>
                </a:path>
              </a:pathLst>
            </a:custGeom>
            <a:solidFill>
              <a:srgbClr val="F2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1085851" y="4286251"/>
              <a:ext cx="1643063" cy="1708150"/>
            </a:xfrm>
            <a:custGeom>
              <a:avLst/>
              <a:gdLst>
                <a:gd name="T0" fmla="*/ 277 w 386"/>
                <a:gd name="T1" fmla="*/ 368 h 401"/>
                <a:gd name="T2" fmla="*/ 143 w 386"/>
                <a:gd name="T3" fmla="*/ 347 h 401"/>
                <a:gd name="T4" fmla="*/ 141 w 386"/>
                <a:gd name="T5" fmla="*/ 346 h 401"/>
                <a:gd name="T6" fmla="*/ 30 w 386"/>
                <a:gd name="T7" fmla="*/ 170 h 401"/>
                <a:gd name="T8" fmla="*/ 49 w 386"/>
                <a:gd name="T9" fmla="*/ 54 h 401"/>
                <a:gd name="T10" fmla="*/ 75 w 386"/>
                <a:gd name="T11" fmla="*/ 9 h 401"/>
                <a:gd name="T12" fmla="*/ 83 w 386"/>
                <a:gd name="T13" fmla="*/ 0 h 401"/>
                <a:gd name="T14" fmla="*/ 49 w 386"/>
                <a:gd name="T15" fmla="*/ 35 h 401"/>
                <a:gd name="T16" fmla="*/ 23 w 386"/>
                <a:gd name="T17" fmla="*/ 80 h 401"/>
                <a:gd name="T18" fmla="*/ 4 w 386"/>
                <a:gd name="T19" fmla="*/ 196 h 401"/>
                <a:gd name="T20" fmla="*/ 115 w 386"/>
                <a:gd name="T21" fmla="*/ 372 h 401"/>
                <a:gd name="T22" fmla="*/ 117 w 386"/>
                <a:gd name="T23" fmla="*/ 373 h 401"/>
                <a:gd name="T24" fmla="*/ 251 w 386"/>
                <a:gd name="T25" fmla="*/ 394 h 401"/>
                <a:gd name="T26" fmla="*/ 367 w 386"/>
                <a:gd name="T27" fmla="*/ 339 h 401"/>
                <a:gd name="T28" fmla="*/ 386 w 386"/>
                <a:gd name="T29" fmla="*/ 319 h 401"/>
                <a:gd name="T30" fmla="*/ 277 w 386"/>
                <a:gd name="T31" fmla="*/ 368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401">
                  <a:moveTo>
                    <a:pt x="277" y="368"/>
                  </a:moveTo>
                  <a:cubicBezTo>
                    <a:pt x="232" y="375"/>
                    <a:pt x="185" y="368"/>
                    <a:pt x="143" y="347"/>
                  </a:cubicBezTo>
                  <a:cubicBezTo>
                    <a:pt x="143" y="347"/>
                    <a:pt x="142" y="346"/>
                    <a:pt x="141" y="346"/>
                  </a:cubicBezTo>
                  <a:cubicBezTo>
                    <a:pt x="74" y="311"/>
                    <a:pt x="36" y="243"/>
                    <a:pt x="30" y="170"/>
                  </a:cubicBezTo>
                  <a:cubicBezTo>
                    <a:pt x="26" y="131"/>
                    <a:pt x="33" y="90"/>
                    <a:pt x="49" y="54"/>
                  </a:cubicBezTo>
                  <a:cubicBezTo>
                    <a:pt x="56" y="38"/>
                    <a:pt x="65" y="23"/>
                    <a:pt x="75" y="9"/>
                  </a:cubicBezTo>
                  <a:cubicBezTo>
                    <a:pt x="78" y="6"/>
                    <a:pt x="80" y="3"/>
                    <a:pt x="83" y="0"/>
                  </a:cubicBezTo>
                  <a:cubicBezTo>
                    <a:pt x="71" y="11"/>
                    <a:pt x="59" y="22"/>
                    <a:pt x="49" y="35"/>
                  </a:cubicBezTo>
                  <a:cubicBezTo>
                    <a:pt x="39" y="49"/>
                    <a:pt x="30" y="64"/>
                    <a:pt x="23" y="80"/>
                  </a:cubicBezTo>
                  <a:cubicBezTo>
                    <a:pt x="7" y="116"/>
                    <a:pt x="0" y="157"/>
                    <a:pt x="4" y="196"/>
                  </a:cubicBezTo>
                  <a:cubicBezTo>
                    <a:pt x="10" y="269"/>
                    <a:pt x="48" y="337"/>
                    <a:pt x="115" y="372"/>
                  </a:cubicBezTo>
                  <a:cubicBezTo>
                    <a:pt x="116" y="372"/>
                    <a:pt x="117" y="373"/>
                    <a:pt x="117" y="373"/>
                  </a:cubicBezTo>
                  <a:cubicBezTo>
                    <a:pt x="159" y="394"/>
                    <a:pt x="206" y="401"/>
                    <a:pt x="251" y="394"/>
                  </a:cubicBezTo>
                  <a:cubicBezTo>
                    <a:pt x="294" y="387"/>
                    <a:pt x="335" y="369"/>
                    <a:pt x="367" y="339"/>
                  </a:cubicBezTo>
                  <a:cubicBezTo>
                    <a:pt x="374" y="333"/>
                    <a:pt x="380" y="326"/>
                    <a:pt x="386" y="319"/>
                  </a:cubicBezTo>
                  <a:cubicBezTo>
                    <a:pt x="355" y="345"/>
                    <a:pt x="317" y="361"/>
                    <a:pt x="277" y="368"/>
                  </a:cubicBezTo>
                  <a:close/>
                </a:path>
              </a:pathLst>
            </a:custGeom>
            <a:solidFill>
              <a:srgbClr val="C3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1085851" y="4030663"/>
              <a:ext cx="1873250" cy="1963738"/>
            </a:xfrm>
            <a:custGeom>
              <a:avLst/>
              <a:gdLst>
                <a:gd name="T0" fmla="*/ 420 w 440"/>
                <a:gd name="T1" fmla="*/ 204 h 461"/>
                <a:gd name="T2" fmla="*/ 438 w 440"/>
                <a:gd name="T3" fmla="*/ 199 h 461"/>
                <a:gd name="T4" fmla="*/ 411 w 440"/>
                <a:gd name="T5" fmla="*/ 117 h 461"/>
                <a:gd name="T6" fmla="*/ 375 w 440"/>
                <a:gd name="T7" fmla="*/ 167 h 461"/>
                <a:gd name="T8" fmla="*/ 256 w 440"/>
                <a:gd name="T9" fmla="*/ 118 h 461"/>
                <a:gd name="T10" fmla="*/ 230 w 440"/>
                <a:gd name="T11" fmla="*/ 57 h 461"/>
                <a:gd name="T12" fmla="*/ 251 w 440"/>
                <a:gd name="T13" fmla="*/ 4 h 461"/>
                <a:gd name="T14" fmla="*/ 149 w 440"/>
                <a:gd name="T15" fmla="*/ 19 h 461"/>
                <a:gd name="T16" fmla="*/ 216 w 440"/>
                <a:gd name="T17" fmla="*/ 60 h 461"/>
                <a:gd name="T18" fmla="*/ 227 w 440"/>
                <a:gd name="T19" fmla="*/ 60 h 461"/>
                <a:gd name="T20" fmla="*/ 254 w 440"/>
                <a:gd name="T21" fmla="*/ 117 h 461"/>
                <a:gd name="T22" fmla="*/ 189 w 440"/>
                <a:gd name="T23" fmla="*/ 217 h 461"/>
                <a:gd name="T24" fmla="*/ 126 w 440"/>
                <a:gd name="T25" fmla="*/ 200 h 461"/>
                <a:gd name="T26" fmla="*/ 58 w 440"/>
                <a:gd name="T27" fmla="*/ 129 h 461"/>
                <a:gd name="T28" fmla="*/ 23 w 440"/>
                <a:gd name="T29" fmla="*/ 140 h 461"/>
                <a:gd name="T30" fmla="*/ 40 w 440"/>
                <a:gd name="T31" fmla="*/ 275 h 461"/>
                <a:gd name="T32" fmla="*/ 56 w 440"/>
                <a:gd name="T33" fmla="*/ 273 h 461"/>
                <a:gd name="T34" fmla="*/ 129 w 440"/>
                <a:gd name="T35" fmla="*/ 209 h 461"/>
                <a:gd name="T36" fmla="*/ 189 w 440"/>
                <a:gd name="T37" fmla="*/ 221 h 461"/>
                <a:gd name="T38" fmla="*/ 244 w 440"/>
                <a:gd name="T39" fmla="*/ 300 h 461"/>
                <a:gd name="T40" fmla="*/ 214 w 440"/>
                <a:gd name="T41" fmla="*/ 363 h 461"/>
                <a:gd name="T42" fmla="*/ 123 w 440"/>
                <a:gd name="T43" fmla="*/ 395 h 461"/>
                <a:gd name="T44" fmla="*/ 117 w 440"/>
                <a:gd name="T45" fmla="*/ 433 h 461"/>
                <a:gd name="T46" fmla="*/ 227 w 440"/>
                <a:gd name="T47" fmla="*/ 371 h 461"/>
                <a:gd name="T48" fmla="*/ 223 w 440"/>
                <a:gd name="T49" fmla="*/ 363 h 461"/>
                <a:gd name="T50" fmla="*/ 328 w 440"/>
                <a:gd name="T51" fmla="*/ 282 h 461"/>
                <a:gd name="T52" fmla="*/ 370 w 440"/>
                <a:gd name="T53" fmla="*/ 335 h 461"/>
                <a:gd name="T54" fmla="*/ 402 w 440"/>
                <a:gd name="T55" fmla="*/ 357 h 461"/>
                <a:gd name="T56" fmla="*/ 382 w 440"/>
                <a:gd name="T57" fmla="*/ 326 h 461"/>
                <a:gd name="T58" fmla="*/ 330 w 440"/>
                <a:gd name="T59" fmla="*/ 281 h 461"/>
                <a:gd name="T60" fmla="*/ 339 w 440"/>
                <a:gd name="T61" fmla="*/ 220 h 461"/>
                <a:gd name="T62" fmla="*/ 374 w 440"/>
                <a:gd name="T63" fmla="*/ 171 h 461"/>
                <a:gd name="T64" fmla="*/ 380 w 440"/>
                <a:gd name="T65" fmla="*/ 17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0" h="461">
                  <a:moveTo>
                    <a:pt x="380" y="178"/>
                  </a:moveTo>
                  <a:cubicBezTo>
                    <a:pt x="393" y="188"/>
                    <a:pt x="407" y="196"/>
                    <a:pt x="420" y="204"/>
                  </a:cubicBezTo>
                  <a:cubicBezTo>
                    <a:pt x="427" y="208"/>
                    <a:pt x="433" y="211"/>
                    <a:pt x="440" y="216"/>
                  </a:cubicBezTo>
                  <a:cubicBezTo>
                    <a:pt x="439" y="210"/>
                    <a:pt x="439" y="204"/>
                    <a:pt x="438" y="199"/>
                  </a:cubicBezTo>
                  <a:cubicBezTo>
                    <a:pt x="436" y="183"/>
                    <a:pt x="433" y="168"/>
                    <a:pt x="428" y="153"/>
                  </a:cubicBezTo>
                  <a:cubicBezTo>
                    <a:pt x="423" y="141"/>
                    <a:pt x="418" y="129"/>
                    <a:pt x="411" y="117"/>
                  </a:cubicBezTo>
                  <a:cubicBezTo>
                    <a:pt x="401" y="133"/>
                    <a:pt x="390" y="149"/>
                    <a:pt x="378" y="163"/>
                  </a:cubicBezTo>
                  <a:cubicBezTo>
                    <a:pt x="377" y="164"/>
                    <a:pt x="376" y="166"/>
                    <a:pt x="375" y="167"/>
                  </a:cubicBezTo>
                  <a:cubicBezTo>
                    <a:pt x="364" y="170"/>
                    <a:pt x="353" y="174"/>
                    <a:pt x="343" y="177"/>
                  </a:cubicBezTo>
                  <a:cubicBezTo>
                    <a:pt x="316" y="154"/>
                    <a:pt x="287" y="135"/>
                    <a:pt x="256" y="118"/>
                  </a:cubicBezTo>
                  <a:cubicBezTo>
                    <a:pt x="253" y="109"/>
                    <a:pt x="248" y="100"/>
                    <a:pt x="245" y="92"/>
                  </a:cubicBezTo>
                  <a:cubicBezTo>
                    <a:pt x="240" y="80"/>
                    <a:pt x="235" y="68"/>
                    <a:pt x="230" y="57"/>
                  </a:cubicBezTo>
                  <a:cubicBezTo>
                    <a:pt x="230" y="56"/>
                    <a:pt x="230" y="56"/>
                    <a:pt x="231" y="55"/>
                  </a:cubicBezTo>
                  <a:cubicBezTo>
                    <a:pt x="238" y="39"/>
                    <a:pt x="246" y="22"/>
                    <a:pt x="251" y="4"/>
                  </a:cubicBezTo>
                  <a:cubicBezTo>
                    <a:pt x="251" y="4"/>
                    <a:pt x="251" y="4"/>
                    <a:pt x="251" y="4"/>
                  </a:cubicBezTo>
                  <a:cubicBezTo>
                    <a:pt x="217" y="0"/>
                    <a:pt x="182" y="6"/>
                    <a:pt x="149" y="19"/>
                  </a:cubicBezTo>
                  <a:cubicBezTo>
                    <a:pt x="145" y="21"/>
                    <a:pt x="141" y="23"/>
                    <a:pt x="137" y="24"/>
                  </a:cubicBezTo>
                  <a:cubicBezTo>
                    <a:pt x="164" y="35"/>
                    <a:pt x="191" y="46"/>
                    <a:pt x="216" y="60"/>
                  </a:cubicBezTo>
                  <a:cubicBezTo>
                    <a:pt x="219" y="62"/>
                    <a:pt x="222" y="63"/>
                    <a:pt x="225" y="62"/>
                  </a:cubicBezTo>
                  <a:cubicBezTo>
                    <a:pt x="226" y="62"/>
                    <a:pt x="227" y="61"/>
                    <a:pt x="227" y="60"/>
                  </a:cubicBezTo>
                  <a:cubicBezTo>
                    <a:pt x="236" y="79"/>
                    <a:pt x="247" y="98"/>
                    <a:pt x="254" y="117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34" y="149"/>
                    <a:pt x="210" y="177"/>
                    <a:pt x="192" y="210"/>
                  </a:cubicBezTo>
                  <a:cubicBezTo>
                    <a:pt x="191" y="212"/>
                    <a:pt x="190" y="215"/>
                    <a:pt x="189" y="217"/>
                  </a:cubicBezTo>
                  <a:cubicBezTo>
                    <a:pt x="169" y="214"/>
                    <a:pt x="149" y="211"/>
                    <a:pt x="129" y="206"/>
                  </a:cubicBezTo>
                  <a:cubicBezTo>
                    <a:pt x="129" y="204"/>
                    <a:pt x="127" y="202"/>
                    <a:pt x="126" y="200"/>
                  </a:cubicBezTo>
                  <a:cubicBezTo>
                    <a:pt x="108" y="177"/>
                    <a:pt x="88" y="155"/>
                    <a:pt x="66" y="134"/>
                  </a:cubicBezTo>
                  <a:cubicBezTo>
                    <a:pt x="64" y="132"/>
                    <a:pt x="62" y="130"/>
                    <a:pt x="58" y="129"/>
                  </a:cubicBezTo>
                  <a:cubicBezTo>
                    <a:pt x="56" y="129"/>
                    <a:pt x="53" y="130"/>
                    <a:pt x="51" y="131"/>
                  </a:cubicBezTo>
                  <a:cubicBezTo>
                    <a:pt x="41" y="134"/>
                    <a:pt x="32" y="137"/>
                    <a:pt x="23" y="140"/>
                  </a:cubicBezTo>
                  <a:cubicBezTo>
                    <a:pt x="7" y="176"/>
                    <a:pt x="0" y="217"/>
                    <a:pt x="4" y="256"/>
                  </a:cubicBezTo>
                  <a:cubicBezTo>
                    <a:pt x="16" y="262"/>
                    <a:pt x="28" y="268"/>
                    <a:pt x="40" y="275"/>
                  </a:cubicBezTo>
                  <a:cubicBezTo>
                    <a:pt x="43" y="277"/>
                    <a:pt x="46" y="278"/>
                    <a:pt x="49" y="278"/>
                  </a:cubicBezTo>
                  <a:cubicBezTo>
                    <a:pt x="52" y="277"/>
                    <a:pt x="54" y="275"/>
                    <a:pt x="56" y="273"/>
                  </a:cubicBezTo>
                  <a:cubicBezTo>
                    <a:pt x="76" y="251"/>
                    <a:pt x="99" y="232"/>
                    <a:pt x="124" y="215"/>
                  </a:cubicBezTo>
                  <a:cubicBezTo>
                    <a:pt x="126" y="213"/>
                    <a:pt x="128" y="211"/>
                    <a:pt x="129" y="209"/>
                  </a:cubicBezTo>
                  <a:cubicBezTo>
                    <a:pt x="140" y="212"/>
                    <a:pt x="152" y="214"/>
                    <a:pt x="163" y="216"/>
                  </a:cubicBezTo>
                  <a:cubicBezTo>
                    <a:pt x="172" y="217"/>
                    <a:pt x="181" y="219"/>
                    <a:pt x="189" y="221"/>
                  </a:cubicBezTo>
                  <a:cubicBezTo>
                    <a:pt x="190" y="223"/>
                    <a:pt x="191" y="225"/>
                    <a:pt x="192" y="227"/>
                  </a:cubicBezTo>
                  <a:cubicBezTo>
                    <a:pt x="210" y="253"/>
                    <a:pt x="224" y="276"/>
                    <a:pt x="244" y="300"/>
                  </a:cubicBezTo>
                  <a:cubicBezTo>
                    <a:pt x="239" y="322"/>
                    <a:pt x="229" y="342"/>
                    <a:pt x="219" y="362"/>
                  </a:cubicBezTo>
                  <a:cubicBezTo>
                    <a:pt x="217" y="362"/>
                    <a:pt x="216" y="362"/>
                    <a:pt x="214" y="363"/>
                  </a:cubicBezTo>
                  <a:cubicBezTo>
                    <a:pt x="186" y="370"/>
                    <a:pt x="158" y="379"/>
                    <a:pt x="131" y="390"/>
                  </a:cubicBezTo>
                  <a:cubicBezTo>
                    <a:pt x="128" y="391"/>
                    <a:pt x="124" y="393"/>
                    <a:pt x="123" y="395"/>
                  </a:cubicBezTo>
                  <a:cubicBezTo>
                    <a:pt x="121" y="398"/>
                    <a:pt x="121" y="400"/>
                    <a:pt x="121" y="403"/>
                  </a:cubicBezTo>
                  <a:cubicBezTo>
                    <a:pt x="120" y="413"/>
                    <a:pt x="118" y="423"/>
                    <a:pt x="117" y="433"/>
                  </a:cubicBezTo>
                  <a:cubicBezTo>
                    <a:pt x="159" y="454"/>
                    <a:pt x="206" y="461"/>
                    <a:pt x="251" y="454"/>
                  </a:cubicBezTo>
                  <a:cubicBezTo>
                    <a:pt x="241" y="427"/>
                    <a:pt x="232" y="399"/>
                    <a:pt x="227" y="371"/>
                  </a:cubicBezTo>
                  <a:cubicBezTo>
                    <a:pt x="227" y="368"/>
                    <a:pt x="226" y="365"/>
                    <a:pt x="224" y="363"/>
                  </a:cubicBezTo>
                  <a:cubicBezTo>
                    <a:pt x="223" y="363"/>
                    <a:pt x="223" y="363"/>
                    <a:pt x="223" y="363"/>
                  </a:cubicBezTo>
                  <a:cubicBezTo>
                    <a:pt x="233" y="343"/>
                    <a:pt x="241" y="322"/>
                    <a:pt x="246" y="301"/>
                  </a:cubicBezTo>
                  <a:cubicBezTo>
                    <a:pt x="255" y="306"/>
                    <a:pt x="316" y="292"/>
                    <a:pt x="328" y="282"/>
                  </a:cubicBezTo>
                  <a:cubicBezTo>
                    <a:pt x="342" y="299"/>
                    <a:pt x="357" y="314"/>
                    <a:pt x="372" y="329"/>
                  </a:cubicBezTo>
                  <a:cubicBezTo>
                    <a:pt x="371" y="331"/>
                    <a:pt x="370" y="333"/>
                    <a:pt x="370" y="335"/>
                  </a:cubicBezTo>
                  <a:cubicBezTo>
                    <a:pt x="368" y="356"/>
                    <a:pt x="367" y="378"/>
                    <a:pt x="367" y="399"/>
                  </a:cubicBezTo>
                  <a:cubicBezTo>
                    <a:pt x="380" y="387"/>
                    <a:pt x="392" y="373"/>
                    <a:pt x="402" y="357"/>
                  </a:cubicBezTo>
                  <a:cubicBezTo>
                    <a:pt x="408" y="349"/>
                    <a:pt x="413" y="340"/>
                    <a:pt x="417" y="330"/>
                  </a:cubicBezTo>
                  <a:cubicBezTo>
                    <a:pt x="405" y="329"/>
                    <a:pt x="394" y="328"/>
                    <a:pt x="382" y="326"/>
                  </a:cubicBezTo>
                  <a:cubicBezTo>
                    <a:pt x="380" y="325"/>
                    <a:pt x="377" y="325"/>
                    <a:pt x="374" y="326"/>
                  </a:cubicBezTo>
                  <a:cubicBezTo>
                    <a:pt x="359" y="311"/>
                    <a:pt x="345" y="296"/>
                    <a:pt x="330" y="281"/>
                  </a:cubicBezTo>
                  <a:cubicBezTo>
                    <a:pt x="330" y="280"/>
                    <a:pt x="330" y="280"/>
                    <a:pt x="330" y="280"/>
                  </a:cubicBezTo>
                  <a:cubicBezTo>
                    <a:pt x="332" y="260"/>
                    <a:pt x="335" y="240"/>
                    <a:pt x="339" y="220"/>
                  </a:cubicBezTo>
                  <a:cubicBezTo>
                    <a:pt x="340" y="215"/>
                    <a:pt x="347" y="186"/>
                    <a:pt x="344" y="179"/>
                  </a:cubicBezTo>
                  <a:cubicBezTo>
                    <a:pt x="354" y="176"/>
                    <a:pt x="364" y="173"/>
                    <a:pt x="374" y="171"/>
                  </a:cubicBezTo>
                  <a:cubicBezTo>
                    <a:pt x="374" y="171"/>
                    <a:pt x="374" y="171"/>
                    <a:pt x="374" y="171"/>
                  </a:cubicBezTo>
                  <a:cubicBezTo>
                    <a:pt x="374" y="174"/>
                    <a:pt x="377" y="176"/>
                    <a:pt x="380" y="17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2065338" y="4597401"/>
              <a:ext cx="417513" cy="604838"/>
            </a:xfrm>
            <a:custGeom>
              <a:avLst/>
              <a:gdLst>
                <a:gd name="T0" fmla="*/ 56 w 98"/>
                <a:gd name="T1" fmla="*/ 138 h 142"/>
                <a:gd name="T2" fmla="*/ 5 w 98"/>
                <a:gd name="T3" fmla="*/ 73 h 142"/>
                <a:gd name="T4" fmla="*/ 0 w 98"/>
                <a:gd name="T5" fmla="*/ 62 h 142"/>
                <a:gd name="T6" fmla="*/ 3 w 98"/>
                <a:gd name="T7" fmla="*/ 50 h 142"/>
                <a:gd name="T8" fmla="*/ 28 w 98"/>
                <a:gd name="T9" fmla="*/ 0 h 142"/>
                <a:gd name="T10" fmla="*/ 88 w 98"/>
                <a:gd name="T11" fmla="*/ 37 h 142"/>
                <a:gd name="T12" fmla="*/ 97 w 98"/>
                <a:gd name="T13" fmla="*/ 45 h 142"/>
                <a:gd name="T14" fmla="*/ 98 w 98"/>
                <a:gd name="T15" fmla="*/ 54 h 142"/>
                <a:gd name="T16" fmla="*/ 63 w 98"/>
                <a:gd name="T17" fmla="*/ 139 h 142"/>
                <a:gd name="T18" fmla="*/ 56 w 98"/>
                <a:gd name="T19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142">
                  <a:moveTo>
                    <a:pt x="56" y="138"/>
                  </a:moveTo>
                  <a:cubicBezTo>
                    <a:pt x="32" y="130"/>
                    <a:pt x="16" y="92"/>
                    <a:pt x="5" y="73"/>
                  </a:cubicBezTo>
                  <a:cubicBezTo>
                    <a:pt x="2" y="70"/>
                    <a:pt x="0" y="66"/>
                    <a:pt x="0" y="62"/>
                  </a:cubicBezTo>
                  <a:cubicBezTo>
                    <a:pt x="0" y="58"/>
                    <a:pt x="1" y="54"/>
                    <a:pt x="3" y="50"/>
                  </a:cubicBezTo>
                  <a:cubicBezTo>
                    <a:pt x="12" y="33"/>
                    <a:pt x="20" y="17"/>
                    <a:pt x="28" y="0"/>
                  </a:cubicBezTo>
                  <a:cubicBezTo>
                    <a:pt x="48" y="12"/>
                    <a:pt x="69" y="24"/>
                    <a:pt x="88" y="37"/>
                  </a:cubicBezTo>
                  <a:cubicBezTo>
                    <a:pt x="92" y="39"/>
                    <a:pt x="95" y="41"/>
                    <a:pt x="97" y="45"/>
                  </a:cubicBezTo>
                  <a:cubicBezTo>
                    <a:pt x="98" y="48"/>
                    <a:pt x="98" y="51"/>
                    <a:pt x="98" y="54"/>
                  </a:cubicBezTo>
                  <a:cubicBezTo>
                    <a:pt x="97" y="78"/>
                    <a:pt x="98" y="142"/>
                    <a:pt x="63" y="139"/>
                  </a:cubicBezTo>
                  <a:cubicBezTo>
                    <a:pt x="61" y="139"/>
                    <a:pt x="59" y="139"/>
                    <a:pt x="56" y="138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2801938" y="4625976"/>
              <a:ext cx="127000" cy="247650"/>
            </a:xfrm>
            <a:custGeom>
              <a:avLst/>
              <a:gdLst>
                <a:gd name="T0" fmla="*/ 24 w 30"/>
                <a:gd name="T1" fmla="*/ 31 h 58"/>
                <a:gd name="T2" fmla="*/ 9 w 30"/>
                <a:gd name="T3" fmla="*/ 1 h 58"/>
                <a:gd name="T4" fmla="*/ 2 w 30"/>
                <a:gd name="T5" fmla="*/ 4 h 58"/>
                <a:gd name="T6" fmla="*/ 7 w 30"/>
                <a:gd name="T7" fmla="*/ 24 h 58"/>
                <a:gd name="T8" fmla="*/ 18 w 30"/>
                <a:gd name="T9" fmla="*/ 52 h 58"/>
                <a:gd name="T10" fmla="*/ 23 w 30"/>
                <a:gd name="T11" fmla="*/ 56 h 58"/>
                <a:gd name="T12" fmla="*/ 24 w 30"/>
                <a:gd name="T13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8">
                  <a:moveTo>
                    <a:pt x="24" y="31"/>
                  </a:moveTo>
                  <a:cubicBezTo>
                    <a:pt x="20" y="22"/>
                    <a:pt x="17" y="7"/>
                    <a:pt x="9" y="1"/>
                  </a:cubicBezTo>
                  <a:cubicBezTo>
                    <a:pt x="6" y="0"/>
                    <a:pt x="2" y="1"/>
                    <a:pt x="2" y="4"/>
                  </a:cubicBezTo>
                  <a:cubicBezTo>
                    <a:pt x="0" y="12"/>
                    <a:pt x="4" y="17"/>
                    <a:pt x="7" y="24"/>
                  </a:cubicBezTo>
                  <a:cubicBezTo>
                    <a:pt x="11" y="32"/>
                    <a:pt x="20" y="43"/>
                    <a:pt x="18" y="52"/>
                  </a:cubicBezTo>
                  <a:cubicBezTo>
                    <a:pt x="17" y="55"/>
                    <a:pt x="21" y="58"/>
                    <a:pt x="23" y="56"/>
                  </a:cubicBezTo>
                  <a:cubicBezTo>
                    <a:pt x="30" y="48"/>
                    <a:pt x="27" y="40"/>
                    <a:pt x="24" y="3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825626" y="4073526"/>
              <a:ext cx="255588" cy="80963"/>
            </a:xfrm>
            <a:custGeom>
              <a:avLst/>
              <a:gdLst>
                <a:gd name="T0" fmla="*/ 58 w 60"/>
                <a:gd name="T1" fmla="*/ 11 h 19"/>
                <a:gd name="T2" fmla="*/ 11 w 60"/>
                <a:gd name="T3" fmla="*/ 1 h 19"/>
                <a:gd name="T4" fmla="*/ 11 w 60"/>
                <a:gd name="T5" fmla="*/ 18 h 19"/>
                <a:gd name="T6" fmla="*/ 36 w 60"/>
                <a:gd name="T7" fmla="*/ 18 h 19"/>
                <a:gd name="T8" fmla="*/ 57 w 60"/>
                <a:gd name="T9" fmla="*/ 17 h 19"/>
                <a:gd name="T10" fmla="*/ 58 w 60"/>
                <a:gd name="T1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9">
                  <a:moveTo>
                    <a:pt x="58" y="11"/>
                  </a:moveTo>
                  <a:cubicBezTo>
                    <a:pt x="47" y="1"/>
                    <a:pt x="26" y="0"/>
                    <a:pt x="11" y="1"/>
                  </a:cubicBezTo>
                  <a:cubicBezTo>
                    <a:pt x="1" y="2"/>
                    <a:pt x="0" y="18"/>
                    <a:pt x="11" y="18"/>
                  </a:cubicBezTo>
                  <a:cubicBezTo>
                    <a:pt x="19" y="18"/>
                    <a:pt x="28" y="18"/>
                    <a:pt x="36" y="18"/>
                  </a:cubicBezTo>
                  <a:cubicBezTo>
                    <a:pt x="43" y="18"/>
                    <a:pt x="50" y="19"/>
                    <a:pt x="57" y="17"/>
                  </a:cubicBezTo>
                  <a:cubicBezTo>
                    <a:pt x="59" y="16"/>
                    <a:pt x="60" y="13"/>
                    <a:pt x="58" y="1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165197" y="5352768"/>
            <a:ext cx="1438275" cy="1470025"/>
            <a:chOff x="9093200" y="2751138"/>
            <a:chExt cx="1438275" cy="1470025"/>
          </a:xfrm>
        </p:grpSpPr>
        <p:sp>
          <p:nvSpPr>
            <p:cNvPr id="25" name="Freeform 6"/>
            <p:cNvSpPr/>
            <p:nvPr/>
          </p:nvSpPr>
          <p:spPr bwMode="auto">
            <a:xfrm>
              <a:off x="9093200" y="2751138"/>
              <a:ext cx="1438275" cy="1470025"/>
            </a:xfrm>
            <a:custGeom>
              <a:avLst/>
              <a:gdLst>
                <a:gd name="T0" fmla="*/ 182 w 197"/>
                <a:gd name="T1" fmla="*/ 92 h 201"/>
                <a:gd name="T2" fmla="*/ 165 w 197"/>
                <a:gd name="T3" fmla="*/ 4 h 201"/>
                <a:gd name="T4" fmla="*/ 158 w 197"/>
                <a:gd name="T5" fmla="*/ 5 h 201"/>
                <a:gd name="T6" fmla="*/ 172 w 197"/>
                <a:gd name="T7" fmla="*/ 91 h 201"/>
                <a:gd name="T8" fmla="*/ 189 w 197"/>
                <a:gd name="T9" fmla="*/ 179 h 201"/>
                <a:gd name="T10" fmla="*/ 86 w 197"/>
                <a:gd name="T11" fmla="*/ 185 h 201"/>
                <a:gd name="T12" fmla="*/ 2 w 197"/>
                <a:gd name="T13" fmla="*/ 197 h 201"/>
                <a:gd name="T14" fmla="*/ 3 w 197"/>
                <a:gd name="T15" fmla="*/ 200 h 201"/>
                <a:gd name="T16" fmla="*/ 98 w 197"/>
                <a:gd name="T17" fmla="*/ 191 h 201"/>
                <a:gd name="T18" fmla="*/ 193 w 197"/>
                <a:gd name="T19" fmla="*/ 186 h 201"/>
                <a:gd name="T20" fmla="*/ 197 w 197"/>
                <a:gd name="T21" fmla="*/ 182 h 201"/>
                <a:gd name="T22" fmla="*/ 182 w 197"/>
                <a:gd name="T23" fmla="*/ 9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" h="201">
                  <a:moveTo>
                    <a:pt x="182" y="92"/>
                  </a:moveTo>
                  <a:cubicBezTo>
                    <a:pt x="177" y="64"/>
                    <a:pt x="175" y="31"/>
                    <a:pt x="165" y="4"/>
                  </a:cubicBezTo>
                  <a:cubicBezTo>
                    <a:pt x="164" y="0"/>
                    <a:pt x="158" y="0"/>
                    <a:pt x="158" y="5"/>
                  </a:cubicBezTo>
                  <a:cubicBezTo>
                    <a:pt x="158" y="33"/>
                    <a:pt x="167" y="63"/>
                    <a:pt x="172" y="91"/>
                  </a:cubicBezTo>
                  <a:cubicBezTo>
                    <a:pt x="178" y="120"/>
                    <a:pt x="184" y="150"/>
                    <a:pt x="189" y="179"/>
                  </a:cubicBezTo>
                  <a:cubicBezTo>
                    <a:pt x="155" y="181"/>
                    <a:pt x="120" y="183"/>
                    <a:pt x="86" y="185"/>
                  </a:cubicBezTo>
                  <a:cubicBezTo>
                    <a:pt x="59" y="186"/>
                    <a:pt x="26" y="184"/>
                    <a:pt x="2" y="197"/>
                  </a:cubicBezTo>
                  <a:cubicBezTo>
                    <a:pt x="0" y="198"/>
                    <a:pt x="1" y="201"/>
                    <a:pt x="3" y="200"/>
                  </a:cubicBezTo>
                  <a:cubicBezTo>
                    <a:pt x="33" y="191"/>
                    <a:pt x="67" y="193"/>
                    <a:pt x="98" y="191"/>
                  </a:cubicBezTo>
                  <a:cubicBezTo>
                    <a:pt x="130" y="190"/>
                    <a:pt x="162" y="188"/>
                    <a:pt x="193" y="186"/>
                  </a:cubicBezTo>
                  <a:cubicBezTo>
                    <a:pt x="196" y="186"/>
                    <a:pt x="197" y="184"/>
                    <a:pt x="197" y="182"/>
                  </a:cubicBezTo>
                  <a:cubicBezTo>
                    <a:pt x="192" y="152"/>
                    <a:pt x="186" y="122"/>
                    <a:pt x="182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7"/>
            <p:cNvSpPr/>
            <p:nvPr/>
          </p:nvSpPr>
          <p:spPr bwMode="auto">
            <a:xfrm>
              <a:off x="9291638" y="2927350"/>
              <a:ext cx="831850" cy="1096963"/>
            </a:xfrm>
            <a:custGeom>
              <a:avLst/>
              <a:gdLst>
                <a:gd name="T0" fmla="*/ 113 w 114"/>
                <a:gd name="T1" fmla="*/ 5 h 150"/>
                <a:gd name="T2" fmla="*/ 105 w 114"/>
                <a:gd name="T3" fmla="*/ 3 h 150"/>
                <a:gd name="T4" fmla="*/ 90 w 114"/>
                <a:gd name="T5" fmla="*/ 59 h 150"/>
                <a:gd name="T6" fmla="*/ 57 w 114"/>
                <a:gd name="T7" fmla="*/ 39 h 150"/>
                <a:gd name="T8" fmla="*/ 48 w 114"/>
                <a:gd name="T9" fmla="*/ 43 h 150"/>
                <a:gd name="T10" fmla="*/ 45 w 114"/>
                <a:gd name="T11" fmla="*/ 105 h 150"/>
                <a:gd name="T12" fmla="*/ 14 w 114"/>
                <a:gd name="T13" fmla="*/ 93 h 150"/>
                <a:gd name="T14" fmla="*/ 9 w 114"/>
                <a:gd name="T15" fmla="*/ 96 h 150"/>
                <a:gd name="T16" fmla="*/ 0 w 114"/>
                <a:gd name="T17" fmla="*/ 147 h 150"/>
                <a:gd name="T18" fmla="*/ 4 w 114"/>
                <a:gd name="T19" fmla="*/ 148 h 150"/>
                <a:gd name="T20" fmla="*/ 15 w 114"/>
                <a:gd name="T21" fmla="*/ 103 h 150"/>
                <a:gd name="T22" fmla="*/ 47 w 114"/>
                <a:gd name="T23" fmla="*/ 117 h 150"/>
                <a:gd name="T24" fmla="*/ 55 w 114"/>
                <a:gd name="T25" fmla="*/ 113 h 150"/>
                <a:gd name="T26" fmla="*/ 58 w 114"/>
                <a:gd name="T27" fmla="*/ 55 h 150"/>
                <a:gd name="T28" fmla="*/ 93 w 114"/>
                <a:gd name="T29" fmla="*/ 72 h 150"/>
                <a:gd name="T30" fmla="*/ 100 w 114"/>
                <a:gd name="T31" fmla="*/ 68 h 150"/>
                <a:gd name="T32" fmla="*/ 113 w 114"/>
                <a:gd name="T33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50">
                  <a:moveTo>
                    <a:pt x="113" y="5"/>
                  </a:moveTo>
                  <a:cubicBezTo>
                    <a:pt x="112" y="2"/>
                    <a:pt x="107" y="0"/>
                    <a:pt x="105" y="3"/>
                  </a:cubicBezTo>
                  <a:cubicBezTo>
                    <a:pt x="96" y="19"/>
                    <a:pt x="94" y="40"/>
                    <a:pt x="90" y="59"/>
                  </a:cubicBezTo>
                  <a:cubicBezTo>
                    <a:pt x="77" y="56"/>
                    <a:pt x="67" y="50"/>
                    <a:pt x="57" y="39"/>
                  </a:cubicBezTo>
                  <a:cubicBezTo>
                    <a:pt x="54" y="35"/>
                    <a:pt x="48" y="39"/>
                    <a:pt x="48" y="43"/>
                  </a:cubicBezTo>
                  <a:cubicBezTo>
                    <a:pt x="45" y="64"/>
                    <a:pt x="45" y="85"/>
                    <a:pt x="45" y="105"/>
                  </a:cubicBezTo>
                  <a:cubicBezTo>
                    <a:pt x="34" y="101"/>
                    <a:pt x="24" y="98"/>
                    <a:pt x="14" y="93"/>
                  </a:cubicBezTo>
                  <a:cubicBezTo>
                    <a:pt x="12" y="93"/>
                    <a:pt x="9" y="94"/>
                    <a:pt x="9" y="96"/>
                  </a:cubicBezTo>
                  <a:cubicBezTo>
                    <a:pt x="5" y="113"/>
                    <a:pt x="1" y="130"/>
                    <a:pt x="0" y="147"/>
                  </a:cubicBezTo>
                  <a:cubicBezTo>
                    <a:pt x="0" y="149"/>
                    <a:pt x="3" y="150"/>
                    <a:pt x="4" y="148"/>
                  </a:cubicBezTo>
                  <a:cubicBezTo>
                    <a:pt x="7" y="132"/>
                    <a:pt x="11" y="118"/>
                    <a:pt x="15" y="103"/>
                  </a:cubicBezTo>
                  <a:cubicBezTo>
                    <a:pt x="26" y="107"/>
                    <a:pt x="37" y="112"/>
                    <a:pt x="47" y="117"/>
                  </a:cubicBezTo>
                  <a:cubicBezTo>
                    <a:pt x="51" y="119"/>
                    <a:pt x="55" y="117"/>
                    <a:pt x="55" y="113"/>
                  </a:cubicBezTo>
                  <a:cubicBezTo>
                    <a:pt x="55" y="94"/>
                    <a:pt x="55" y="74"/>
                    <a:pt x="58" y="55"/>
                  </a:cubicBezTo>
                  <a:cubicBezTo>
                    <a:pt x="68" y="64"/>
                    <a:pt x="79" y="69"/>
                    <a:pt x="93" y="72"/>
                  </a:cubicBezTo>
                  <a:cubicBezTo>
                    <a:pt x="96" y="72"/>
                    <a:pt x="99" y="71"/>
                    <a:pt x="100" y="68"/>
                  </a:cubicBezTo>
                  <a:cubicBezTo>
                    <a:pt x="105" y="48"/>
                    <a:pt x="114" y="26"/>
                    <a:pt x="11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375654" y="1381253"/>
            <a:ext cx="935038" cy="1323975"/>
            <a:chOff x="11210925" y="1881188"/>
            <a:chExt cx="935038" cy="1323975"/>
          </a:xfrm>
        </p:grpSpPr>
        <p:sp>
          <p:nvSpPr>
            <p:cNvPr id="28" name="Freeform 73"/>
            <p:cNvSpPr/>
            <p:nvPr/>
          </p:nvSpPr>
          <p:spPr bwMode="auto">
            <a:xfrm>
              <a:off x="11210925" y="1881188"/>
              <a:ext cx="336550" cy="285750"/>
            </a:xfrm>
            <a:custGeom>
              <a:avLst/>
              <a:gdLst>
                <a:gd name="T0" fmla="*/ 15 w 46"/>
                <a:gd name="T1" fmla="*/ 35 h 39"/>
                <a:gd name="T2" fmla="*/ 14 w 46"/>
                <a:gd name="T3" fmla="*/ 32 h 39"/>
                <a:gd name="T4" fmla="*/ 13 w 46"/>
                <a:gd name="T5" fmla="*/ 19 h 39"/>
                <a:gd name="T6" fmla="*/ 19 w 46"/>
                <a:gd name="T7" fmla="*/ 26 h 39"/>
                <a:gd name="T8" fmla="*/ 29 w 46"/>
                <a:gd name="T9" fmla="*/ 33 h 39"/>
                <a:gd name="T10" fmla="*/ 32 w 46"/>
                <a:gd name="T11" fmla="*/ 31 h 39"/>
                <a:gd name="T12" fmla="*/ 26 w 46"/>
                <a:gd name="T13" fmla="*/ 21 h 39"/>
                <a:gd name="T14" fmla="*/ 19 w 46"/>
                <a:gd name="T15" fmla="*/ 14 h 39"/>
                <a:gd name="T16" fmla="*/ 27 w 46"/>
                <a:gd name="T17" fmla="*/ 9 h 39"/>
                <a:gd name="T18" fmla="*/ 33 w 46"/>
                <a:gd name="T19" fmla="*/ 15 h 39"/>
                <a:gd name="T20" fmla="*/ 40 w 46"/>
                <a:gd name="T21" fmla="*/ 27 h 39"/>
                <a:gd name="T22" fmla="*/ 44 w 46"/>
                <a:gd name="T23" fmla="*/ 26 h 39"/>
                <a:gd name="T24" fmla="*/ 39 w 46"/>
                <a:gd name="T25" fmla="*/ 11 h 39"/>
                <a:gd name="T26" fmla="*/ 34 w 46"/>
                <a:gd name="T27" fmla="*/ 6 h 39"/>
                <a:gd name="T28" fmla="*/ 31 w 46"/>
                <a:gd name="T29" fmla="*/ 1 h 39"/>
                <a:gd name="T30" fmla="*/ 28 w 46"/>
                <a:gd name="T31" fmla="*/ 2 h 39"/>
                <a:gd name="T32" fmla="*/ 25 w 46"/>
                <a:gd name="T33" fmla="*/ 0 h 39"/>
                <a:gd name="T34" fmla="*/ 22 w 46"/>
                <a:gd name="T35" fmla="*/ 4 h 39"/>
                <a:gd name="T36" fmla="*/ 13 w 46"/>
                <a:gd name="T37" fmla="*/ 9 h 39"/>
                <a:gd name="T38" fmla="*/ 9 w 46"/>
                <a:gd name="T39" fmla="*/ 11 h 39"/>
                <a:gd name="T40" fmla="*/ 1 w 46"/>
                <a:gd name="T41" fmla="*/ 23 h 39"/>
                <a:gd name="T42" fmla="*/ 4 w 46"/>
                <a:gd name="T43" fmla="*/ 35 h 39"/>
                <a:gd name="T44" fmla="*/ 15 w 46"/>
                <a:gd name="T45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39">
                  <a:moveTo>
                    <a:pt x="15" y="35"/>
                  </a:moveTo>
                  <a:cubicBezTo>
                    <a:pt x="15" y="34"/>
                    <a:pt x="15" y="32"/>
                    <a:pt x="14" y="32"/>
                  </a:cubicBezTo>
                  <a:cubicBezTo>
                    <a:pt x="5" y="30"/>
                    <a:pt x="9" y="23"/>
                    <a:pt x="13" y="19"/>
                  </a:cubicBezTo>
                  <a:cubicBezTo>
                    <a:pt x="15" y="21"/>
                    <a:pt x="17" y="24"/>
                    <a:pt x="19" y="26"/>
                  </a:cubicBezTo>
                  <a:cubicBezTo>
                    <a:pt x="22" y="29"/>
                    <a:pt x="25" y="33"/>
                    <a:pt x="29" y="33"/>
                  </a:cubicBezTo>
                  <a:cubicBezTo>
                    <a:pt x="30" y="33"/>
                    <a:pt x="32" y="32"/>
                    <a:pt x="32" y="31"/>
                  </a:cubicBezTo>
                  <a:cubicBezTo>
                    <a:pt x="32" y="27"/>
                    <a:pt x="28" y="24"/>
                    <a:pt x="26" y="21"/>
                  </a:cubicBezTo>
                  <a:cubicBezTo>
                    <a:pt x="24" y="18"/>
                    <a:pt x="22" y="16"/>
                    <a:pt x="19" y="14"/>
                  </a:cubicBezTo>
                  <a:cubicBezTo>
                    <a:pt x="22" y="12"/>
                    <a:pt x="25" y="11"/>
                    <a:pt x="27" y="9"/>
                  </a:cubicBezTo>
                  <a:cubicBezTo>
                    <a:pt x="29" y="11"/>
                    <a:pt x="31" y="13"/>
                    <a:pt x="33" y="15"/>
                  </a:cubicBezTo>
                  <a:cubicBezTo>
                    <a:pt x="35" y="19"/>
                    <a:pt x="36" y="24"/>
                    <a:pt x="40" y="27"/>
                  </a:cubicBezTo>
                  <a:cubicBezTo>
                    <a:pt x="41" y="28"/>
                    <a:pt x="43" y="27"/>
                    <a:pt x="44" y="26"/>
                  </a:cubicBezTo>
                  <a:cubicBezTo>
                    <a:pt x="46" y="21"/>
                    <a:pt x="42" y="15"/>
                    <a:pt x="39" y="11"/>
                  </a:cubicBezTo>
                  <a:cubicBezTo>
                    <a:pt x="37" y="9"/>
                    <a:pt x="36" y="7"/>
                    <a:pt x="34" y="6"/>
                  </a:cubicBezTo>
                  <a:cubicBezTo>
                    <a:pt x="36" y="4"/>
                    <a:pt x="34" y="1"/>
                    <a:pt x="31" y="1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7" y="1"/>
                    <a:pt x="26" y="1"/>
                    <a:pt x="25" y="0"/>
                  </a:cubicBezTo>
                  <a:cubicBezTo>
                    <a:pt x="23" y="0"/>
                    <a:pt x="21" y="2"/>
                    <a:pt x="22" y="4"/>
                  </a:cubicBezTo>
                  <a:cubicBezTo>
                    <a:pt x="19" y="5"/>
                    <a:pt x="16" y="7"/>
                    <a:pt x="13" y="9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6" y="14"/>
                    <a:pt x="2" y="18"/>
                    <a:pt x="1" y="23"/>
                  </a:cubicBezTo>
                  <a:cubicBezTo>
                    <a:pt x="0" y="27"/>
                    <a:pt x="0" y="32"/>
                    <a:pt x="4" y="35"/>
                  </a:cubicBezTo>
                  <a:cubicBezTo>
                    <a:pt x="8" y="38"/>
                    <a:pt x="12" y="39"/>
                    <a:pt x="15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74"/>
            <p:cNvSpPr/>
            <p:nvPr/>
          </p:nvSpPr>
          <p:spPr bwMode="auto">
            <a:xfrm>
              <a:off x="11503025" y="2195513"/>
              <a:ext cx="103188" cy="153988"/>
            </a:xfrm>
            <a:custGeom>
              <a:avLst/>
              <a:gdLst>
                <a:gd name="T0" fmla="*/ 13 w 14"/>
                <a:gd name="T1" fmla="*/ 17 h 21"/>
                <a:gd name="T2" fmla="*/ 4 w 14"/>
                <a:gd name="T3" fmla="*/ 2 h 21"/>
                <a:gd name="T4" fmla="*/ 1 w 14"/>
                <a:gd name="T5" fmla="*/ 4 h 21"/>
                <a:gd name="T6" fmla="*/ 4 w 14"/>
                <a:gd name="T7" fmla="*/ 11 h 21"/>
                <a:gd name="T8" fmla="*/ 8 w 14"/>
                <a:gd name="T9" fmla="*/ 19 h 21"/>
                <a:gd name="T10" fmla="*/ 13 w 14"/>
                <a:gd name="T11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1">
                  <a:moveTo>
                    <a:pt x="13" y="17"/>
                  </a:moveTo>
                  <a:cubicBezTo>
                    <a:pt x="12" y="11"/>
                    <a:pt x="8" y="5"/>
                    <a:pt x="4" y="2"/>
                  </a:cubicBezTo>
                  <a:cubicBezTo>
                    <a:pt x="2" y="0"/>
                    <a:pt x="0" y="3"/>
                    <a:pt x="1" y="4"/>
                  </a:cubicBezTo>
                  <a:cubicBezTo>
                    <a:pt x="2" y="7"/>
                    <a:pt x="3" y="9"/>
                    <a:pt x="4" y="11"/>
                  </a:cubicBezTo>
                  <a:cubicBezTo>
                    <a:pt x="6" y="14"/>
                    <a:pt x="6" y="16"/>
                    <a:pt x="8" y="19"/>
                  </a:cubicBezTo>
                  <a:cubicBezTo>
                    <a:pt x="9" y="21"/>
                    <a:pt x="14" y="20"/>
                    <a:pt x="1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75"/>
            <p:cNvSpPr/>
            <p:nvPr/>
          </p:nvSpPr>
          <p:spPr bwMode="auto">
            <a:xfrm>
              <a:off x="11423650" y="2268538"/>
              <a:ext cx="123825" cy="161925"/>
            </a:xfrm>
            <a:custGeom>
              <a:avLst/>
              <a:gdLst>
                <a:gd name="T0" fmla="*/ 14 w 17"/>
                <a:gd name="T1" fmla="*/ 13 h 22"/>
                <a:gd name="T2" fmla="*/ 5 w 17"/>
                <a:gd name="T3" fmla="*/ 2 h 22"/>
                <a:gd name="T4" fmla="*/ 0 w 17"/>
                <a:gd name="T5" fmla="*/ 4 h 22"/>
                <a:gd name="T6" fmla="*/ 9 w 17"/>
                <a:gd name="T7" fmla="*/ 19 h 22"/>
                <a:gd name="T8" fmla="*/ 14 w 17"/>
                <a:gd name="T9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2">
                  <a:moveTo>
                    <a:pt x="14" y="13"/>
                  </a:moveTo>
                  <a:cubicBezTo>
                    <a:pt x="11" y="10"/>
                    <a:pt x="8" y="6"/>
                    <a:pt x="5" y="2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1" y="11"/>
                    <a:pt x="4" y="15"/>
                    <a:pt x="9" y="19"/>
                  </a:cubicBezTo>
                  <a:cubicBezTo>
                    <a:pt x="12" y="22"/>
                    <a:pt x="17" y="16"/>
                    <a:pt x="14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76"/>
            <p:cNvSpPr/>
            <p:nvPr/>
          </p:nvSpPr>
          <p:spPr bwMode="auto">
            <a:xfrm>
              <a:off x="11496675" y="2444750"/>
              <a:ext cx="298450" cy="342900"/>
            </a:xfrm>
            <a:custGeom>
              <a:avLst/>
              <a:gdLst>
                <a:gd name="T0" fmla="*/ 39 w 41"/>
                <a:gd name="T1" fmla="*/ 27 h 47"/>
                <a:gd name="T2" fmla="*/ 30 w 41"/>
                <a:gd name="T3" fmla="*/ 18 h 47"/>
                <a:gd name="T4" fmla="*/ 25 w 41"/>
                <a:gd name="T5" fmla="*/ 3 h 47"/>
                <a:gd name="T6" fmla="*/ 15 w 41"/>
                <a:gd name="T7" fmla="*/ 4 h 47"/>
                <a:gd name="T8" fmla="*/ 3 w 41"/>
                <a:gd name="T9" fmla="*/ 13 h 47"/>
                <a:gd name="T10" fmla="*/ 8 w 41"/>
                <a:gd name="T11" fmla="*/ 21 h 47"/>
                <a:gd name="T12" fmla="*/ 16 w 41"/>
                <a:gd name="T13" fmla="*/ 15 h 47"/>
                <a:gd name="T14" fmla="*/ 20 w 41"/>
                <a:gd name="T15" fmla="*/ 12 h 47"/>
                <a:gd name="T16" fmla="*/ 17 w 41"/>
                <a:gd name="T17" fmla="*/ 20 h 47"/>
                <a:gd name="T18" fmla="*/ 23 w 41"/>
                <a:gd name="T19" fmla="*/ 28 h 47"/>
                <a:gd name="T20" fmla="*/ 28 w 41"/>
                <a:gd name="T21" fmla="*/ 32 h 47"/>
                <a:gd name="T22" fmla="*/ 22 w 41"/>
                <a:gd name="T23" fmla="*/ 34 h 47"/>
                <a:gd name="T24" fmla="*/ 24 w 41"/>
                <a:gd name="T25" fmla="*/ 46 h 47"/>
                <a:gd name="T26" fmla="*/ 39 w 41"/>
                <a:gd name="T27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47">
                  <a:moveTo>
                    <a:pt x="39" y="27"/>
                  </a:moveTo>
                  <a:cubicBezTo>
                    <a:pt x="38" y="23"/>
                    <a:pt x="34" y="19"/>
                    <a:pt x="30" y="18"/>
                  </a:cubicBezTo>
                  <a:cubicBezTo>
                    <a:pt x="32" y="12"/>
                    <a:pt x="32" y="6"/>
                    <a:pt x="25" y="3"/>
                  </a:cubicBezTo>
                  <a:cubicBezTo>
                    <a:pt x="21" y="0"/>
                    <a:pt x="18" y="2"/>
                    <a:pt x="15" y="4"/>
                  </a:cubicBezTo>
                  <a:cubicBezTo>
                    <a:pt x="10" y="6"/>
                    <a:pt x="6" y="9"/>
                    <a:pt x="3" y="13"/>
                  </a:cubicBezTo>
                  <a:cubicBezTo>
                    <a:pt x="0" y="17"/>
                    <a:pt x="4" y="22"/>
                    <a:pt x="8" y="21"/>
                  </a:cubicBezTo>
                  <a:cubicBezTo>
                    <a:pt x="11" y="20"/>
                    <a:pt x="14" y="18"/>
                    <a:pt x="16" y="15"/>
                  </a:cubicBezTo>
                  <a:cubicBezTo>
                    <a:pt x="17" y="15"/>
                    <a:pt x="19" y="12"/>
                    <a:pt x="20" y="12"/>
                  </a:cubicBezTo>
                  <a:cubicBezTo>
                    <a:pt x="23" y="12"/>
                    <a:pt x="17" y="20"/>
                    <a:pt x="17" y="20"/>
                  </a:cubicBezTo>
                  <a:cubicBezTo>
                    <a:pt x="14" y="24"/>
                    <a:pt x="19" y="31"/>
                    <a:pt x="23" y="28"/>
                  </a:cubicBezTo>
                  <a:cubicBezTo>
                    <a:pt x="26" y="26"/>
                    <a:pt x="30" y="28"/>
                    <a:pt x="28" y="32"/>
                  </a:cubicBezTo>
                  <a:cubicBezTo>
                    <a:pt x="27" y="34"/>
                    <a:pt x="24" y="34"/>
                    <a:pt x="22" y="34"/>
                  </a:cubicBezTo>
                  <a:cubicBezTo>
                    <a:pt x="14" y="35"/>
                    <a:pt x="17" y="47"/>
                    <a:pt x="24" y="46"/>
                  </a:cubicBezTo>
                  <a:cubicBezTo>
                    <a:pt x="34" y="46"/>
                    <a:pt x="41" y="37"/>
                    <a:pt x="39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77"/>
            <p:cNvSpPr/>
            <p:nvPr/>
          </p:nvSpPr>
          <p:spPr bwMode="auto">
            <a:xfrm>
              <a:off x="11679238" y="2767013"/>
              <a:ext cx="276225" cy="306388"/>
            </a:xfrm>
            <a:custGeom>
              <a:avLst/>
              <a:gdLst>
                <a:gd name="T0" fmla="*/ 18 w 38"/>
                <a:gd name="T1" fmla="*/ 33 h 42"/>
                <a:gd name="T2" fmla="*/ 17 w 38"/>
                <a:gd name="T3" fmla="*/ 14 h 42"/>
                <a:gd name="T4" fmla="*/ 33 w 38"/>
                <a:gd name="T5" fmla="*/ 19 h 42"/>
                <a:gd name="T6" fmla="*/ 38 w 38"/>
                <a:gd name="T7" fmla="*/ 18 h 42"/>
                <a:gd name="T8" fmla="*/ 12 w 38"/>
                <a:gd name="T9" fmla="*/ 6 h 42"/>
                <a:gd name="T10" fmla="*/ 12 w 38"/>
                <a:gd name="T11" fmla="*/ 40 h 42"/>
                <a:gd name="T12" fmla="*/ 18 w 38"/>
                <a:gd name="T13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2">
                  <a:moveTo>
                    <a:pt x="18" y="33"/>
                  </a:moveTo>
                  <a:cubicBezTo>
                    <a:pt x="15" y="28"/>
                    <a:pt x="11" y="20"/>
                    <a:pt x="17" y="14"/>
                  </a:cubicBezTo>
                  <a:cubicBezTo>
                    <a:pt x="21" y="10"/>
                    <a:pt x="32" y="12"/>
                    <a:pt x="33" y="19"/>
                  </a:cubicBezTo>
                  <a:cubicBezTo>
                    <a:pt x="33" y="22"/>
                    <a:pt x="38" y="21"/>
                    <a:pt x="38" y="18"/>
                  </a:cubicBezTo>
                  <a:cubicBezTo>
                    <a:pt x="37" y="6"/>
                    <a:pt x="22" y="0"/>
                    <a:pt x="12" y="6"/>
                  </a:cubicBezTo>
                  <a:cubicBezTo>
                    <a:pt x="0" y="13"/>
                    <a:pt x="1" y="33"/>
                    <a:pt x="12" y="40"/>
                  </a:cubicBezTo>
                  <a:cubicBezTo>
                    <a:pt x="17" y="42"/>
                    <a:pt x="21" y="37"/>
                    <a:pt x="18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78"/>
            <p:cNvSpPr/>
            <p:nvPr/>
          </p:nvSpPr>
          <p:spPr bwMode="auto">
            <a:xfrm>
              <a:off x="11918950" y="2941638"/>
              <a:ext cx="227013" cy="263525"/>
            </a:xfrm>
            <a:custGeom>
              <a:avLst/>
              <a:gdLst>
                <a:gd name="T0" fmla="*/ 23 w 31"/>
                <a:gd name="T1" fmla="*/ 25 h 36"/>
                <a:gd name="T2" fmla="*/ 19 w 31"/>
                <a:gd name="T3" fmla="*/ 20 h 36"/>
                <a:gd name="T4" fmla="*/ 29 w 31"/>
                <a:gd name="T5" fmla="*/ 13 h 36"/>
                <a:gd name="T6" fmla="*/ 20 w 31"/>
                <a:gd name="T7" fmla="*/ 1 h 36"/>
                <a:gd name="T8" fmla="*/ 19 w 31"/>
                <a:gd name="T9" fmla="*/ 5 h 36"/>
                <a:gd name="T10" fmla="*/ 22 w 31"/>
                <a:gd name="T11" fmla="*/ 10 h 36"/>
                <a:gd name="T12" fmla="*/ 10 w 31"/>
                <a:gd name="T13" fmla="*/ 11 h 36"/>
                <a:gd name="T14" fmla="*/ 3 w 31"/>
                <a:gd name="T15" fmla="*/ 20 h 36"/>
                <a:gd name="T16" fmla="*/ 13 w 31"/>
                <a:gd name="T17" fmla="*/ 32 h 36"/>
                <a:gd name="T18" fmla="*/ 23 w 31"/>
                <a:gd name="T19" fmla="*/ 2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6">
                  <a:moveTo>
                    <a:pt x="23" y="25"/>
                  </a:moveTo>
                  <a:cubicBezTo>
                    <a:pt x="22" y="24"/>
                    <a:pt x="20" y="22"/>
                    <a:pt x="19" y="20"/>
                  </a:cubicBezTo>
                  <a:cubicBezTo>
                    <a:pt x="24" y="19"/>
                    <a:pt x="28" y="17"/>
                    <a:pt x="29" y="13"/>
                  </a:cubicBezTo>
                  <a:cubicBezTo>
                    <a:pt x="31" y="7"/>
                    <a:pt x="26" y="2"/>
                    <a:pt x="20" y="1"/>
                  </a:cubicBezTo>
                  <a:cubicBezTo>
                    <a:pt x="18" y="0"/>
                    <a:pt x="17" y="4"/>
                    <a:pt x="19" y="5"/>
                  </a:cubicBezTo>
                  <a:cubicBezTo>
                    <a:pt x="21" y="6"/>
                    <a:pt x="22" y="8"/>
                    <a:pt x="22" y="10"/>
                  </a:cubicBezTo>
                  <a:cubicBezTo>
                    <a:pt x="18" y="12"/>
                    <a:pt x="14" y="13"/>
                    <a:pt x="10" y="11"/>
                  </a:cubicBezTo>
                  <a:cubicBezTo>
                    <a:pt x="4" y="8"/>
                    <a:pt x="0" y="16"/>
                    <a:pt x="3" y="20"/>
                  </a:cubicBezTo>
                  <a:cubicBezTo>
                    <a:pt x="6" y="24"/>
                    <a:pt x="10" y="28"/>
                    <a:pt x="13" y="32"/>
                  </a:cubicBezTo>
                  <a:cubicBezTo>
                    <a:pt x="18" y="36"/>
                    <a:pt x="27" y="31"/>
                    <a:pt x="23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573047" y="3884649"/>
            <a:ext cx="2320925" cy="2295525"/>
            <a:chOff x="8816975" y="1304925"/>
            <a:chExt cx="2320925" cy="2295525"/>
          </a:xfrm>
        </p:grpSpPr>
        <p:sp>
          <p:nvSpPr>
            <p:cNvPr id="35" name="Freeform 8"/>
            <p:cNvSpPr/>
            <p:nvPr/>
          </p:nvSpPr>
          <p:spPr bwMode="auto">
            <a:xfrm>
              <a:off x="8816975" y="1428750"/>
              <a:ext cx="2168525" cy="2171700"/>
            </a:xfrm>
            <a:custGeom>
              <a:avLst/>
              <a:gdLst>
                <a:gd name="T0" fmla="*/ 295 w 297"/>
                <a:gd name="T1" fmla="*/ 143 h 297"/>
                <a:gd name="T2" fmla="*/ 230 w 297"/>
                <a:gd name="T3" fmla="*/ 63 h 297"/>
                <a:gd name="T4" fmla="*/ 171 w 297"/>
                <a:gd name="T5" fmla="*/ 78 h 297"/>
                <a:gd name="T6" fmla="*/ 160 w 297"/>
                <a:gd name="T7" fmla="*/ 85 h 297"/>
                <a:gd name="T8" fmla="*/ 150 w 297"/>
                <a:gd name="T9" fmla="*/ 8 h 297"/>
                <a:gd name="T10" fmla="*/ 139 w 297"/>
                <a:gd name="T11" fmla="*/ 8 h 297"/>
                <a:gd name="T12" fmla="*/ 143 w 297"/>
                <a:gd name="T13" fmla="*/ 63 h 297"/>
                <a:gd name="T14" fmla="*/ 135 w 297"/>
                <a:gd name="T15" fmla="*/ 58 h 297"/>
                <a:gd name="T16" fmla="*/ 132 w 297"/>
                <a:gd name="T17" fmla="*/ 47 h 297"/>
                <a:gd name="T18" fmla="*/ 45 w 297"/>
                <a:gd name="T19" fmla="*/ 20 h 297"/>
                <a:gd name="T20" fmla="*/ 35 w 297"/>
                <a:gd name="T21" fmla="*/ 22 h 297"/>
                <a:gd name="T22" fmla="*/ 0 w 297"/>
                <a:gd name="T23" fmla="*/ 39 h 297"/>
                <a:gd name="T24" fmla="*/ 35 w 297"/>
                <a:gd name="T25" fmla="*/ 59 h 297"/>
                <a:gd name="T26" fmla="*/ 74 w 297"/>
                <a:gd name="T27" fmla="*/ 71 h 297"/>
                <a:gd name="T28" fmla="*/ 131 w 297"/>
                <a:gd name="T29" fmla="*/ 64 h 297"/>
                <a:gd name="T30" fmla="*/ 145 w 297"/>
                <a:gd name="T31" fmla="*/ 70 h 297"/>
                <a:gd name="T32" fmla="*/ 146 w 297"/>
                <a:gd name="T33" fmla="*/ 70 h 297"/>
                <a:gd name="T34" fmla="*/ 153 w 297"/>
                <a:gd name="T35" fmla="*/ 87 h 297"/>
                <a:gd name="T36" fmla="*/ 108 w 297"/>
                <a:gd name="T37" fmla="*/ 93 h 297"/>
                <a:gd name="T38" fmla="*/ 60 w 297"/>
                <a:gd name="T39" fmla="*/ 135 h 297"/>
                <a:gd name="T40" fmla="*/ 54 w 297"/>
                <a:gd name="T41" fmla="*/ 158 h 297"/>
                <a:gd name="T42" fmla="*/ 56 w 297"/>
                <a:gd name="T43" fmla="*/ 188 h 297"/>
                <a:gd name="T44" fmla="*/ 149 w 297"/>
                <a:gd name="T45" fmla="*/ 289 h 297"/>
                <a:gd name="T46" fmla="*/ 209 w 297"/>
                <a:gd name="T47" fmla="*/ 285 h 297"/>
                <a:gd name="T48" fmla="*/ 231 w 297"/>
                <a:gd name="T49" fmla="*/ 262 h 297"/>
                <a:gd name="T50" fmla="*/ 267 w 297"/>
                <a:gd name="T51" fmla="*/ 245 h 297"/>
                <a:gd name="T52" fmla="*/ 269 w 297"/>
                <a:gd name="T53" fmla="*/ 243 h 297"/>
                <a:gd name="T54" fmla="*/ 292 w 297"/>
                <a:gd name="T55" fmla="*/ 195 h 297"/>
                <a:gd name="T56" fmla="*/ 295 w 297"/>
                <a:gd name="T57" fmla="*/ 14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7" h="297">
                  <a:moveTo>
                    <a:pt x="295" y="143"/>
                  </a:moveTo>
                  <a:cubicBezTo>
                    <a:pt x="291" y="109"/>
                    <a:pt x="263" y="74"/>
                    <a:pt x="230" y="63"/>
                  </a:cubicBezTo>
                  <a:cubicBezTo>
                    <a:pt x="203" y="55"/>
                    <a:pt x="190" y="64"/>
                    <a:pt x="171" y="78"/>
                  </a:cubicBezTo>
                  <a:cubicBezTo>
                    <a:pt x="167" y="81"/>
                    <a:pt x="164" y="83"/>
                    <a:pt x="160" y="85"/>
                  </a:cubicBezTo>
                  <a:cubicBezTo>
                    <a:pt x="150" y="60"/>
                    <a:pt x="147" y="36"/>
                    <a:pt x="150" y="8"/>
                  </a:cubicBezTo>
                  <a:cubicBezTo>
                    <a:pt x="151" y="0"/>
                    <a:pt x="139" y="0"/>
                    <a:pt x="139" y="8"/>
                  </a:cubicBezTo>
                  <a:cubicBezTo>
                    <a:pt x="136" y="25"/>
                    <a:pt x="138" y="45"/>
                    <a:pt x="143" y="63"/>
                  </a:cubicBezTo>
                  <a:cubicBezTo>
                    <a:pt x="140" y="61"/>
                    <a:pt x="138" y="59"/>
                    <a:pt x="135" y="58"/>
                  </a:cubicBezTo>
                  <a:cubicBezTo>
                    <a:pt x="135" y="55"/>
                    <a:pt x="134" y="51"/>
                    <a:pt x="132" y="47"/>
                  </a:cubicBezTo>
                  <a:cubicBezTo>
                    <a:pt x="120" y="25"/>
                    <a:pt x="73" y="15"/>
                    <a:pt x="45" y="20"/>
                  </a:cubicBezTo>
                  <a:cubicBezTo>
                    <a:pt x="42" y="20"/>
                    <a:pt x="38" y="21"/>
                    <a:pt x="35" y="22"/>
                  </a:cubicBezTo>
                  <a:cubicBezTo>
                    <a:pt x="23" y="27"/>
                    <a:pt x="12" y="34"/>
                    <a:pt x="0" y="39"/>
                  </a:cubicBezTo>
                  <a:cubicBezTo>
                    <a:pt x="4" y="37"/>
                    <a:pt x="30" y="57"/>
                    <a:pt x="35" y="59"/>
                  </a:cubicBezTo>
                  <a:cubicBezTo>
                    <a:pt x="47" y="65"/>
                    <a:pt x="61" y="69"/>
                    <a:pt x="74" y="71"/>
                  </a:cubicBezTo>
                  <a:cubicBezTo>
                    <a:pt x="86" y="73"/>
                    <a:pt x="119" y="75"/>
                    <a:pt x="131" y="64"/>
                  </a:cubicBezTo>
                  <a:cubicBezTo>
                    <a:pt x="136" y="66"/>
                    <a:pt x="140" y="68"/>
                    <a:pt x="145" y="70"/>
                  </a:cubicBezTo>
                  <a:cubicBezTo>
                    <a:pt x="145" y="70"/>
                    <a:pt x="145" y="70"/>
                    <a:pt x="146" y="70"/>
                  </a:cubicBezTo>
                  <a:cubicBezTo>
                    <a:pt x="148" y="76"/>
                    <a:pt x="150" y="82"/>
                    <a:pt x="153" y="87"/>
                  </a:cubicBezTo>
                  <a:cubicBezTo>
                    <a:pt x="139" y="91"/>
                    <a:pt x="126" y="89"/>
                    <a:pt x="108" y="93"/>
                  </a:cubicBezTo>
                  <a:cubicBezTo>
                    <a:pt x="87" y="98"/>
                    <a:pt x="69" y="115"/>
                    <a:pt x="60" y="135"/>
                  </a:cubicBezTo>
                  <a:cubicBezTo>
                    <a:pt x="57" y="142"/>
                    <a:pt x="55" y="150"/>
                    <a:pt x="54" y="158"/>
                  </a:cubicBezTo>
                  <a:cubicBezTo>
                    <a:pt x="53" y="168"/>
                    <a:pt x="54" y="178"/>
                    <a:pt x="56" y="188"/>
                  </a:cubicBezTo>
                  <a:cubicBezTo>
                    <a:pt x="65" y="235"/>
                    <a:pt x="102" y="278"/>
                    <a:pt x="149" y="289"/>
                  </a:cubicBezTo>
                  <a:cubicBezTo>
                    <a:pt x="168" y="293"/>
                    <a:pt x="194" y="297"/>
                    <a:pt x="209" y="285"/>
                  </a:cubicBezTo>
                  <a:cubicBezTo>
                    <a:pt x="218" y="277"/>
                    <a:pt x="218" y="267"/>
                    <a:pt x="231" y="262"/>
                  </a:cubicBezTo>
                  <a:cubicBezTo>
                    <a:pt x="246" y="255"/>
                    <a:pt x="255" y="258"/>
                    <a:pt x="267" y="245"/>
                  </a:cubicBezTo>
                  <a:cubicBezTo>
                    <a:pt x="267" y="245"/>
                    <a:pt x="268" y="244"/>
                    <a:pt x="269" y="243"/>
                  </a:cubicBezTo>
                  <a:cubicBezTo>
                    <a:pt x="281" y="230"/>
                    <a:pt x="289" y="212"/>
                    <a:pt x="292" y="195"/>
                  </a:cubicBezTo>
                  <a:cubicBezTo>
                    <a:pt x="295" y="178"/>
                    <a:pt x="297" y="160"/>
                    <a:pt x="295" y="143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79"/>
            <p:cNvSpPr/>
            <p:nvPr/>
          </p:nvSpPr>
          <p:spPr bwMode="auto">
            <a:xfrm>
              <a:off x="9356725" y="1698625"/>
              <a:ext cx="1781175" cy="1776413"/>
            </a:xfrm>
            <a:custGeom>
              <a:avLst/>
              <a:gdLst>
                <a:gd name="T0" fmla="*/ 239 w 244"/>
                <a:gd name="T1" fmla="*/ 140 h 243"/>
                <a:gd name="T2" fmla="*/ 216 w 244"/>
                <a:gd name="T3" fmla="*/ 189 h 243"/>
                <a:gd name="T4" fmla="*/ 214 w 244"/>
                <a:gd name="T5" fmla="*/ 191 h 243"/>
                <a:gd name="T6" fmla="*/ 178 w 244"/>
                <a:gd name="T7" fmla="*/ 207 h 243"/>
                <a:gd name="T8" fmla="*/ 156 w 244"/>
                <a:gd name="T9" fmla="*/ 230 h 243"/>
                <a:gd name="T10" fmla="*/ 97 w 244"/>
                <a:gd name="T11" fmla="*/ 234 h 243"/>
                <a:gd name="T12" fmla="*/ 3 w 244"/>
                <a:gd name="T13" fmla="*/ 133 h 243"/>
                <a:gd name="T14" fmla="*/ 1 w 244"/>
                <a:gd name="T15" fmla="*/ 104 h 243"/>
                <a:gd name="T16" fmla="*/ 7 w 244"/>
                <a:gd name="T17" fmla="*/ 81 h 243"/>
                <a:gd name="T18" fmla="*/ 56 w 244"/>
                <a:gd name="T19" fmla="*/ 39 h 243"/>
                <a:gd name="T20" fmla="*/ 118 w 244"/>
                <a:gd name="T21" fmla="*/ 24 h 243"/>
                <a:gd name="T22" fmla="*/ 177 w 244"/>
                <a:gd name="T23" fmla="*/ 9 h 243"/>
                <a:gd name="T24" fmla="*/ 242 w 244"/>
                <a:gd name="T25" fmla="*/ 89 h 243"/>
                <a:gd name="T26" fmla="*/ 239 w 244"/>
                <a:gd name="T27" fmla="*/ 14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243">
                  <a:moveTo>
                    <a:pt x="239" y="140"/>
                  </a:moveTo>
                  <a:cubicBezTo>
                    <a:pt x="236" y="157"/>
                    <a:pt x="228" y="176"/>
                    <a:pt x="216" y="189"/>
                  </a:cubicBezTo>
                  <a:cubicBezTo>
                    <a:pt x="215" y="189"/>
                    <a:pt x="215" y="190"/>
                    <a:pt x="214" y="191"/>
                  </a:cubicBezTo>
                  <a:cubicBezTo>
                    <a:pt x="202" y="203"/>
                    <a:pt x="193" y="201"/>
                    <a:pt x="178" y="207"/>
                  </a:cubicBezTo>
                  <a:cubicBezTo>
                    <a:pt x="165" y="213"/>
                    <a:pt x="166" y="222"/>
                    <a:pt x="156" y="230"/>
                  </a:cubicBezTo>
                  <a:cubicBezTo>
                    <a:pt x="141" y="243"/>
                    <a:pt x="115" y="238"/>
                    <a:pt x="97" y="234"/>
                  </a:cubicBezTo>
                  <a:cubicBezTo>
                    <a:pt x="49" y="223"/>
                    <a:pt x="12" y="180"/>
                    <a:pt x="3" y="133"/>
                  </a:cubicBezTo>
                  <a:cubicBezTo>
                    <a:pt x="1" y="123"/>
                    <a:pt x="0" y="113"/>
                    <a:pt x="1" y="104"/>
                  </a:cubicBezTo>
                  <a:cubicBezTo>
                    <a:pt x="2" y="96"/>
                    <a:pt x="4" y="88"/>
                    <a:pt x="7" y="81"/>
                  </a:cubicBezTo>
                  <a:cubicBezTo>
                    <a:pt x="16" y="61"/>
                    <a:pt x="34" y="44"/>
                    <a:pt x="56" y="39"/>
                  </a:cubicBezTo>
                  <a:cubicBezTo>
                    <a:pt x="80" y="33"/>
                    <a:pt x="98" y="40"/>
                    <a:pt x="118" y="24"/>
                  </a:cubicBezTo>
                  <a:cubicBezTo>
                    <a:pt x="137" y="10"/>
                    <a:pt x="151" y="0"/>
                    <a:pt x="177" y="9"/>
                  </a:cubicBezTo>
                  <a:cubicBezTo>
                    <a:pt x="211" y="20"/>
                    <a:pt x="238" y="54"/>
                    <a:pt x="242" y="89"/>
                  </a:cubicBezTo>
                  <a:cubicBezTo>
                    <a:pt x="244" y="106"/>
                    <a:pt x="242" y="123"/>
                    <a:pt x="239" y="140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80"/>
            <p:cNvSpPr/>
            <p:nvPr/>
          </p:nvSpPr>
          <p:spPr bwMode="auto">
            <a:xfrm>
              <a:off x="9356725" y="2459038"/>
              <a:ext cx="1576388" cy="1016000"/>
            </a:xfrm>
            <a:custGeom>
              <a:avLst/>
              <a:gdLst>
                <a:gd name="T0" fmla="*/ 216 w 216"/>
                <a:gd name="T1" fmla="*/ 85 h 139"/>
                <a:gd name="T2" fmla="*/ 214 w 216"/>
                <a:gd name="T3" fmla="*/ 87 h 139"/>
                <a:gd name="T4" fmla="*/ 178 w 216"/>
                <a:gd name="T5" fmla="*/ 103 h 139"/>
                <a:gd name="T6" fmla="*/ 156 w 216"/>
                <a:gd name="T7" fmla="*/ 126 h 139"/>
                <a:gd name="T8" fmla="*/ 97 w 216"/>
                <a:gd name="T9" fmla="*/ 130 h 139"/>
                <a:gd name="T10" fmla="*/ 3 w 216"/>
                <a:gd name="T11" fmla="*/ 29 h 139"/>
                <a:gd name="T12" fmla="*/ 1 w 216"/>
                <a:gd name="T13" fmla="*/ 0 h 139"/>
                <a:gd name="T14" fmla="*/ 8 w 216"/>
                <a:gd name="T15" fmla="*/ 26 h 139"/>
                <a:gd name="T16" fmla="*/ 87 w 216"/>
                <a:gd name="T17" fmla="*/ 84 h 139"/>
                <a:gd name="T18" fmla="*/ 216 w 216"/>
                <a:gd name="T19" fmla="*/ 8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39">
                  <a:moveTo>
                    <a:pt x="216" y="85"/>
                  </a:moveTo>
                  <a:cubicBezTo>
                    <a:pt x="215" y="85"/>
                    <a:pt x="215" y="86"/>
                    <a:pt x="214" y="87"/>
                  </a:cubicBezTo>
                  <a:cubicBezTo>
                    <a:pt x="202" y="99"/>
                    <a:pt x="193" y="97"/>
                    <a:pt x="178" y="103"/>
                  </a:cubicBezTo>
                  <a:cubicBezTo>
                    <a:pt x="165" y="109"/>
                    <a:pt x="166" y="118"/>
                    <a:pt x="156" y="126"/>
                  </a:cubicBezTo>
                  <a:cubicBezTo>
                    <a:pt x="141" y="139"/>
                    <a:pt x="115" y="134"/>
                    <a:pt x="97" y="130"/>
                  </a:cubicBezTo>
                  <a:cubicBezTo>
                    <a:pt x="49" y="119"/>
                    <a:pt x="12" y="76"/>
                    <a:pt x="3" y="29"/>
                  </a:cubicBezTo>
                  <a:cubicBezTo>
                    <a:pt x="1" y="19"/>
                    <a:pt x="0" y="9"/>
                    <a:pt x="1" y="0"/>
                  </a:cubicBezTo>
                  <a:cubicBezTo>
                    <a:pt x="2" y="9"/>
                    <a:pt x="4" y="18"/>
                    <a:pt x="8" y="26"/>
                  </a:cubicBezTo>
                  <a:cubicBezTo>
                    <a:pt x="24" y="55"/>
                    <a:pt x="56" y="76"/>
                    <a:pt x="87" y="84"/>
                  </a:cubicBezTo>
                  <a:cubicBezTo>
                    <a:pt x="128" y="96"/>
                    <a:pt x="173" y="91"/>
                    <a:pt x="216" y="85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81"/>
            <p:cNvSpPr/>
            <p:nvPr/>
          </p:nvSpPr>
          <p:spPr bwMode="auto">
            <a:xfrm>
              <a:off x="9918700" y="1866900"/>
              <a:ext cx="438150" cy="255588"/>
            </a:xfrm>
            <a:custGeom>
              <a:avLst/>
              <a:gdLst>
                <a:gd name="T0" fmla="*/ 52 w 60"/>
                <a:gd name="T1" fmla="*/ 2 h 35"/>
                <a:gd name="T2" fmla="*/ 31 w 60"/>
                <a:gd name="T3" fmla="*/ 18 h 35"/>
                <a:gd name="T4" fmla="*/ 2 w 60"/>
                <a:gd name="T5" fmla="*/ 24 h 35"/>
                <a:gd name="T6" fmla="*/ 1 w 60"/>
                <a:gd name="T7" fmla="*/ 27 h 35"/>
                <a:gd name="T8" fmla="*/ 59 w 60"/>
                <a:gd name="T9" fmla="*/ 7 h 35"/>
                <a:gd name="T10" fmla="*/ 52 w 60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5">
                  <a:moveTo>
                    <a:pt x="52" y="2"/>
                  </a:moveTo>
                  <a:cubicBezTo>
                    <a:pt x="44" y="6"/>
                    <a:pt x="39" y="14"/>
                    <a:pt x="31" y="18"/>
                  </a:cubicBezTo>
                  <a:cubicBezTo>
                    <a:pt x="22" y="22"/>
                    <a:pt x="12" y="23"/>
                    <a:pt x="2" y="24"/>
                  </a:cubicBezTo>
                  <a:cubicBezTo>
                    <a:pt x="1" y="24"/>
                    <a:pt x="0" y="26"/>
                    <a:pt x="1" y="27"/>
                  </a:cubicBezTo>
                  <a:cubicBezTo>
                    <a:pt x="19" y="35"/>
                    <a:pt x="52" y="27"/>
                    <a:pt x="59" y="7"/>
                  </a:cubicBezTo>
                  <a:cubicBezTo>
                    <a:pt x="60" y="3"/>
                    <a:pt x="55" y="0"/>
                    <a:pt x="52" y="2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82"/>
            <p:cNvSpPr/>
            <p:nvPr/>
          </p:nvSpPr>
          <p:spPr bwMode="auto">
            <a:xfrm>
              <a:off x="8969375" y="1414463"/>
              <a:ext cx="1081088" cy="438150"/>
            </a:xfrm>
            <a:custGeom>
              <a:avLst/>
              <a:gdLst>
                <a:gd name="T0" fmla="*/ 45 w 148"/>
                <a:gd name="T1" fmla="*/ 4 h 60"/>
                <a:gd name="T2" fmla="*/ 36 w 148"/>
                <a:gd name="T3" fmla="*/ 7 h 60"/>
                <a:gd name="T4" fmla="*/ 0 w 148"/>
                <a:gd name="T5" fmla="*/ 23 h 60"/>
                <a:gd name="T6" fmla="*/ 35 w 148"/>
                <a:gd name="T7" fmla="*/ 43 h 60"/>
                <a:gd name="T8" fmla="*/ 74 w 148"/>
                <a:gd name="T9" fmla="*/ 56 h 60"/>
                <a:gd name="T10" fmla="*/ 132 w 148"/>
                <a:gd name="T11" fmla="*/ 31 h 60"/>
                <a:gd name="T12" fmla="*/ 45 w 148"/>
                <a:gd name="T13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60">
                  <a:moveTo>
                    <a:pt x="45" y="4"/>
                  </a:moveTo>
                  <a:cubicBezTo>
                    <a:pt x="42" y="5"/>
                    <a:pt x="38" y="6"/>
                    <a:pt x="36" y="7"/>
                  </a:cubicBezTo>
                  <a:cubicBezTo>
                    <a:pt x="23" y="12"/>
                    <a:pt x="12" y="19"/>
                    <a:pt x="0" y="23"/>
                  </a:cubicBezTo>
                  <a:cubicBezTo>
                    <a:pt x="4" y="22"/>
                    <a:pt x="31" y="41"/>
                    <a:pt x="35" y="43"/>
                  </a:cubicBezTo>
                  <a:cubicBezTo>
                    <a:pt x="47" y="49"/>
                    <a:pt x="61" y="53"/>
                    <a:pt x="74" y="56"/>
                  </a:cubicBezTo>
                  <a:cubicBezTo>
                    <a:pt x="91" y="59"/>
                    <a:pt x="148" y="60"/>
                    <a:pt x="132" y="31"/>
                  </a:cubicBezTo>
                  <a:cubicBezTo>
                    <a:pt x="120" y="9"/>
                    <a:pt x="73" y="0"/>
                    <a:pt x="45" y="4"/>
                  </a:cubicBezTo>
                  <a:close/>
                </a:path>
              </a:pathLst>
            </a:custGeom>
            <a:solidFill>
              <a:srgbClr val="39B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83"/>
            <p:cNvSpPr/>
            <p:nvPr/>
          </p:nvSpPr>
          <p:spPr bwMode="auto">
            <a:xfrm>
              <a:off x="9356725" y="1589088"/>
              <a:ext cx="708025" cy="227013"/>
            </a:xfrm>
            <a:custGeom>
              <a:avLst/>
              <a:gdLst>
                <a:gd name="T0" fmla="*/ 94 w 97"/>
                <a:gd name="T1" fmla="*/ 25 h 31"/>
                <a:gd name="T2" fmla="*/ 3 w 97"/>
                <a:gd name="T3" fmla="*/ 0 h 31"/>
                <a:gd name="T4" fmla="*/ 2 w 97"/>
                <a:gd name="T5" fmla="*/ 5 h 31"/>
                <a:gd name="T6" fmla="*/ 93 w 97"/>
                <a:gd name="T7" fmla="*/ 30 h 31"/>
                <a:gd name="T8" fmla="*/ 94 w 97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4" y="25"/>
                  </a:moveTo>
                  <a:cubicBezTo>
                    <a:pt x="69" y="9"/>
                    <a:pt x="33" y="1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35" y="9"/>
                    <a:pt x="62" y="19"/>
                    <a:pt x="93" y="30"/>
                  </a:cubicBezTo>
                  <a:cubicBezTo>
                    <a:pt x="95" y="31"/>
                    <a:pt x="97" y="27"/>
                    <a:pt x="94" y="25"/>
                  </a:cubicBezTo>
                  <a:close/>
                </a:path>
              </a:pathLst>
            </a:custGeom>
            <a:solidFill>
              <a:srgbClr val="2DAD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84"/>
            <p:cNvSpPr/>
            <p:nvPr/>
          </p:nvSpPr>
          <p:spPr bwMode="auto">
            <a:xfrm>
              <a:off x="9955213" y="1304925"/>
              <a:ext cx="241300" cy="760413"/>
            </a:xfrm>
            <a:custGeom>
              <a:avLst/>
              <a:gdLst>
                <a:gd name="T0" fmla="*/ 32 w 33"/>
                <a:gd name="T1" fmla="*/ 98 h 104"/>
                <a:gd name="T2" fmla="*/ 15 w 33"/>
                <a:gd name="T3" fmla="*/ 7 h 104"/>
                <a:gd name="T4" fmla="*/ 4 w 33"/>
                <a:gd name="T5" fmla="*/ 7 h 104"/>
                <a:gd name="T6" fmla="*/ 26 w 33"/>
                <a:gd name="T7" fmla="*/ 101 h 104"/>
                <a:gd name="T8" fmla="*/ 32 w 33"/>
                <a:gd name="T9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4">
                  <a:moveTo>
                    <a:pt x="32" y="98"/>
                  </a:moveTo>
                  <a:cubicBezTo>
                    <a:pt x="16" y="67"/>
                    <a:pt x="11" y="41"/>
                    <a:pt x="15" y="7"/>
                  </a:cubicBezTo>
                  <a:cubicBezTo>
                    <a:pt x="16" y="0"/>
                    <a:pt x="5" y="0"/>
                    <a:pt x="4" y="7"/>
                  </a:cubicBezTo>
                  <a:cubicBezTo>
                    <a:pt x="0" y="39"/>
                    <a:pt x="8" y="74"/>
                    <a:pt x="26" y="101"/>
                  </a:cubicBezTo>
                  <a:cubicBezTo>
                    <a:pt x="28" y="104"/>
                    <a:pt x="33" y="101"/>
                    <a:pt x="32" y="98"/>
                  </a:cubicBezTo>
                  <a:close/>
                </a:path>
              </a:pathLst>
            </a:custGeom>
            <a:solidFill>
              <a:srgbClr val="78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85"/>
            <p:cNvSpPr/>
            <p:nvPr/>
          </p:nvSpPr>
          <p:spPr bwMode="auto">
            <a:xfrm>
              <a:off x="10766425" y="1998663"/>
              <a:ext cx="239713" cy="819150"/>
            </a:xfrm>
            <a:custGeom>
              <a:avLst/>
              <a:gdLst>
                <a:gd name="T0" fmla="*/ 30 w 33"/>
                <a:gd name="T1" fmla="*/ 52 h 112"/>
                <a:gd name="T2" fmla="*/ 11 w 33"/>
                <a:gd name="T3" fmla="*/ 3 h 112"/>
                <a:gd name="T4" fmla="*/ 1 w 33"/>
                <a:gd name="T5" fmla="*/ 11 h 112"/>
                <a:gd name="T6" fmla="*/ 23 w 33"/>
                <a:gd name="T7" fmla="*/ 53 h 112"/>
                <a:gd name="T8" fmla="*/ 21 w 33"/>
                <a:gd name="T9" fmla="*/ 110 h 112"/>
                <a:gd name="T10" fmla="*/ 24 w 33"/>
                <a:gd name="T11" fmla="*/ 111 h 112"/>
                <a:gd name="T12" fmla="*/ 30 w 33"/>
                <a:gd name="T13" fmla="*/ 5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2">
                  <a:moveTo>
                    <a:pt x="30" y="52"/>
                  </a:moveTo>
                  <a:cubicBezTo>
                    <a:pt x="28" y="35"/>
                    <a:pt x="26" y="13"/>
                    <a:pt x="11" y="3"/>
                  </a:cubicBezTo>
                  <a:cubicBezTo>
                    <a:pt x="5" y="0"/>
                    <a:pt x="0" y="5"/>
                    <a:pt x="1" y="11"/>
                  </a:cubicBezTo>
                  <a:cubicBezTo>
                    <a:pt x="4" y="27"/>
                    <a:pt x="18" y="36"/>
                    <a:pt x="23" y="53"/>
                  </a:cubicBezTo>
                  <a:cubicBezTo>
                    <a:pt x="28" y="72"/>
                    <a:pt x="25" y="90"/>
                    <a:pt x="21" y="110"/>
                  </a:cubicBezTo>
                  <a:cubicBezTo>
                    <a:pt x="21" y="111"/>
                    <a:pt x="23" y="112"/>
                    <a:pt x="24" y="111"/>
                  </a:cubicBezTo>
                  <a:cubicBezTo>
                    <a:pt x="33" y="93"/>
                    <a:pt x="33" y="71"/>
                    <a:pt x="3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Oval 86"/>
            <p:cNvSpPr>
              <a:spLocks noChangeArrowheads="1"/>
            </p:cNvSpPr>
            <p:nvPr/>
          </p:nvSpPr>
          <p:spPr bwMode="auto">
            <a:xfrm>
              <a:off x="10539413" y="1860550"/>
              <a:ext cx="160338" cy="160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679860" y="2639166"/>
            <a:ext cx="1730376" cy="987425"/>
            <a:chOff x="6904037" y="2517775"/>
            <a:chExt cx="1730376" cy="987425"/>
          </a:xfrm>
        </p:grpSpPr>
        <p:sp>
          <p:nvSpPr>
            <p:cNvPr id="45" name="Freeform 87"/>
            <p:cNvSpPr/>
            <p:nvPr/>
          </p:nvSpPr>
          <p:spPr bwMode="auto">
            <a:xfrm>
              <a:off x="6904037" y="3073400"/>
              <a:ext cx="444500" cy="431800"/>
            </a:xfrm>
            <a:custGeom>
              <a:avLst/>
              <a:gdLst>
                <a:gd name="T0" fmla="*/ 54 w 61"/>
                <a:gd name="T1" fmla="*/ 33 h 59"/>
                <a:gd name="T2" fmla="*/ 32 w 61"/>
                <a:gd name="T3" fmla="*/ 38 h 59"/>
                <a:gd name="T4" fmla="*/ 28 w 61"/>
                <a:gd name="T5" fmla="*/ 6 h 59"/>
                <a:gd name="T6" fmla="*/ 0 w 61"/>
                <a:gd name="T7" fmla="*/ 16 h 59"/>
                <a:gd name="T8" fmla="*/ 2 w 61"/>
                <a:gd name="T9" fmla="*/ 17 h 59"/>
                <a:gd name="T10" fmla="*/ 9 w 61"/>
                <a:gd name="T11" fmla="*/ 10 h 59"/>
                <a:gd name="T12" fmla="*/ 25 w 61"/>
                <a:gd name="T13" fmla="*/ 23 h 59"/>
                <a:gd name="T14" fmla="*/ 14 w 61"/>
                <a:gd name="T15" fmla="*/ 49 h 59"/>
                <a:gd name="T16" fmla="*/ 22 w 61"/>
                <a:gd name="T17" fmla="*/ 57 h 59"/>
                <a:gd name="T18" fmla="*/ 43 w 61"/>
                <a:gd name="T19" fmla="*/ 48 h 59"/>
                <a:gd name="T20" fmla="*/ 58 w 61"/>
                <a:gd name="T21" fmla="*/ 42 h 59"/>
                <a:gd name="T22" fmla="*/ 54 w 61"/>
                <a:gd name="T23" fmla="*/ 3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" h="59">
                  <a:moveTo>
                    <a:pt x="54" y="33"/>
                  </a:moveTo>
                  <a:cubicBezTo>
                    <a:pt x="47" y="32"/>
                    <a:pt x="39" y="35"/>
                    <a:pt x="32" y="38"/>
                  </a:cubicBezTo>
                  <a:cubicBezTo>
                    <a:pt x="37" y="27"/>
                    <a:pt x="39" y="14"/>
                    <a:pt x="28" y="6"/>
                  </a:cubicBezTo>
                  <a:cubicBezTo>
                    <a:pt x="19" y="0"/>
                    <a:pt x="0" y="3"/>
                    <a:pt x="0" y="16"/>
                  </a:cubicBezTo>
                  <a:cubicBezTo>
                    <a:pt x="0" y="17"/>
                    <a:pt x="1" y="17"/>
                    <a:pt x="2" y="17"/>
                  </a:cubicBezTo>
                  <a:cubicBezTo>
                    <a:pt x="4" y="15"/>
                    <a:pt x="6" y="11"/>
                    <a:pt x="9" y="10"/>
                  </a:cubicBezTo>
                  <a:cubicBezTo>
                    <a:pt x="20" y="4"/>
                    <a:pt x="26" y="14"/>
                    <a:pt x="25" y="23"/>
                  </a:cubicBezTo>
                  <a:cubicBezTo>
                    <a:pt x="24" y="32"/>
                    <a:pt x="18" y="41"/>
                    <a:pt x="14" y="49"/>
                  </a:cubicBezTo>
                  <a:cubicBezTo>
                    <a:pt x="10" y="54"/>
                    <a:pt x="17" y="59"/>
                    <a:pt x="22" y="57"/>
                  </a:cubicBezTo>
                  <a:cubicBezTo>
                    <a:pt x="29" y="54"/>
                    <a:pt x="36" y="51"/>
                    <a:pt x="43" y="48"/>
                  </a:cubicBezTo>
                  <a:cubicBezTo>
                    <a:pt x="49" y="47"/>
                    <a:pt x="53" y="46"/>
                    <a:pt x="58" y="42"/>
                  </a:cubicBezTo>
                  <a:cubicBezTo>
                    <a:pt x="61" y="38"/>
                    <a:pt x="58" y="33"/>
                    <a:pt x="54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88"/>
            <p:cNvSpPr/>
            <p:nvPr/>
          </p:nvSpPr>
          <p:spPr bwMode="auto">
            <a:xfrm>
              <a:off x="7275512" y="3000375"/>
              <a:ext cx="269875" cy="342900"/>
            </a:xfrm>
            <a:custGeom>
              <a:avLst/>
              <a:gdLst>
                <a:gd name="T0" fmla="*/ 36 w 37"/>
                <a:gd name="T1" fmla="*/ 14 h 47"/>
                <a:gd name="T2" fmla="*/ 35 w 37"/>
                <a:gd name="T3" fmla="*/ 10 h 47"/>
                <a:gd name="T4" fmla="*/ 19 w 37"/>
                <a:gd name="T5" fmla="*/ 13 h 47"/>
                <a:gd name="T6" fmla="*/ 11 w 37"/>
                <a:gd name="T7" fmla="*/ 1 h 47"/>
                <a:gd name="T8" fmla="*/ 8 w 37"/>
                <a:gd name="T9" fmla="*/ 2 h 47"/>
                <a:gd name="T10" fmla="*/ 13 w 37"/>
                <a:gd name="T11" fmla="*/ 16 h 47"/>
                <a:gd name="T12" fmla="*/ 1 w 37"/>
                <a:gd name="T13" fmla="*/ 22 h 47"/>
                <a:gd name="T14" fmla="*/ 3 w 37"/>
                <a:gd name="T15" fmla="*/ 26 h 47"/>
                <a:gd name="T16" fmla="*/ 17 w 37"/>
                <a:gd name="T17" fmla="*/ 24 h 47"/>
                <a:gd name="T18" fmla="*/ 18 w 37"/>
                <a:gd name="T19" fmla="*/ 28 h 47"/>
                <a:gd name="T20" fmla="*/ 24 w 37"/>
                <a:gd name="T21" fmla="*/ 40 h 47"/>
                <a:gd name="T22" fmla="*/ 30 w 37"/>
                <a:gd name="T23" fmla="*/ 46 h 47"/>
                <a:gd name="T24" fmla="*/ 36 w 37"/>
                <a:gd name="T25" fmla="*/ 43 h 47"/>
                <a:gd name="T26" fmla="*/ 36 w 37"/>
                <a:gd name="T27" fmla="*/ 42 h 47"/>
                <a:gd name="T28" fmla="*/ 32 w 37"/>
                <a:gd name="T29" fmla="*/ 36 h 47"/>
                <a:gd name="T30" fmla="*/ 31 w 37"/>
                <a:gd name="T31" fmla="*/ 34 h 47"/>
                <a:gd name="T32" fmla="*/ 28 w 37"/>
                <a:gd name="T33" fmla="*/ 29 h 47"/>
                <a:gd name="T34" fmla="*/ 24 w 37"/>
                <a:gd name="T35" fmla="*/ 21 h 47"/>
                <a:gd name="T36" fmla="*/ 36 w 37"/>
                <a:gd name="T37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47">
                  <a:moveTo>
                    <a:pt x="36" y="14"/>
                  </a:moveTo>
                  <a:cubicBezTo>
                    <a:pt x="36" y="12"/>
                    <a:pt x="36" y="11"/>
                    <a:pt x="35" y="10"/>
                  </a:cubicBezTo>
                  <a:cubicBezTo>
                    <a:pt x="30" y="7"/>
                    <a:pt x="24" y="11"/>
                    <a:pt x="19" y="13"/>
                  </a:cubicBezTo>
                  <a:cubicBezTo>
                    <a:pt x="17" y="9"/>
                    <a:pt x="14" y="5"/>
                    <a:pt x="11" y="1"/>
                  </a:cubicBezTo>
                  <a:cubicBezTo>
                    <a:pt x="10" y="0"/>
                    <a:pt x="8" y="1"/>
                    <a:pt x="8" y="2"/>
                  </a:cubicBezTo>
                  <a:cubicBezTo>
                    <a:pt x="10" y="7"/>
                    <a:pt x="11" y="11"/>
                    <a:pt x="13" y="16"/>
                  </a:cubicBezTo>
                  <a:cubicBezTo>
                    <a:pt x="9" y="18"/>
                    <a:pt x="5" y="19"/>
                    <a:pt x="1" y="22"/>
                  </a:cubicBezTo>
                  <a:cubicBezTo>
                    <a:pt x="0" y="23"/>
                    <a:pt x="1" y="26"/>
                    <a:pt x="3" y="26"/>
                  </a:cubicBezTo>
                  <a:cubicBezTo>
                    <a:pt x="8" y="26"/>
                    <a:pt x="12" y="25"/>
                    <a:pt x="17" y="24"/>
                  </a:cubicBezTo>
                  <a:cubicBezTo>
                    <a:pt x="17" y="25"/>
                    <a:pt x="18" y="26"/>
                    <a:pt x="18" y="28"/>
                  </a:cubicBezTo>
                  <a:cubicBezTo>
                    <a:pt x="20" y="32"/>
                    <a:pt x="23" y="36"/>
                    <a:pt x="24" y="40"/>
                  </a:cubicBezTo>
                  <a:cubicBezTo>
                    <a:pt x="26" y="44"/>
                    <a:pt x="26" y="45"/>
                    <a:pt x="30" y="46"/>
                  </a:cubicBezTo>
                  <a:cubicBezTo>
                    <a:pt x="32" y="47"/>
                    <a:pt x="35" y="45"/>
                    <a:pt x="36" y="43"/>
                  </a:cubicBezTo>
                  <a:cubicBezTo>
                    <a:pt x="36" y="43"/>
                    <a:pt x="36" y="42"/>
                    <a:pt x="36" y="42"/>
                  </a:cubicBezTo>
                  <a:cubicBezTo>
                    <a:pt x="37" y="40"/>
                    <a:pt x="35" y="37"/>
                    <a:pt x="32" y="36"/>
                  </a:cubicBezTo>
                  <a:cubicBezTo>
                    <a:pt x="33" y="36"/>
                    <a:pt x="33" y="35"/>
                    <a:pt x="31" y="34"/>
                  </a:cubicBezTo>
                  <a:cubicBezTo>
                    <a:pt x="30" y="32"/>
                    <a:pt x="29" y="30"/>
                    <a:pt x="28" y="29"/>
                  </a:cubicBezTo>
                  <a:cubicBezTo>
                    <a:pt x="27" y="26"/>
                    <a:pt x="25" y="24"/>
                    <a:pt x="24" y="21"/>
                  </a:cubicBezTo>
                  <a:cubicBezTo>
                    <a:pt x="29" y="20"/>
                    <a:pt x="35" y="19"/>
                    <a:pt x="36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89"/>
            <p:cNvSpPr/>
            <p:nvPr/>
          </p:nvSpPr>
          <p:spPr bwMode="auto">
            <a:xfrm>
              <a:off x="7575550" y="2787650"/>
              <a:ext cx="371475" cy="454025"/>
            </a:xfrm>
            <a:custGeom>
              <a:avLst/>
              <a:gdLst>
                <a:gd name="T0" fmla="*/ 46 w 51"/>
                <a:gd name="T1" fmla="*/ 39 h 62"/>
                <a:gd name="T2" fmla="*/ 36 w 51"/>
                <a:gd name="T3" fmla="*/ 40 h 62"/>
                <a:gd name="T4" fmla="*/ 32 w 51"/>
                <a:gd name="T5" fmla="*/ 8 h 62"/>
                <a:gd name="T6" fmla="*/ 6 w 51"/>
                <a:gd name="T7" fmla="*/ 18 h 62"/>
                <a:gd name="T8" fmla="*/ 9 w 51"/>
                <a:gd name="T9" fmla="*/ 18 h 62"/>
                <a:gd name="T10" fmla="*/ 23 w 51"/>
                <a:gd name="T11" fmla="*/ 12 h 62"/>
                <a:gd name="T12" fmla="*/ 29 w 51"/>
                <a:gd name="T13" fmla="*/ 26 h 62"/>
                <a:gd name="T14" fmla="*/ 16 w 51"/>
                <a:gd name="T15" fmla="*/ 48 h 62"/>
                <a:gd name="T16" fmla="*/ 23 w 51"/>
                <a:gd name="T17" fmla="*/ 60 h 62"/>
                <a:gd name="T18" fmla="*/ 49 w 51"/>
                <a:gd name="T19" fmla="*/ 48 h 62"/>
                <a:gd name="T20" fmla="*/ 46 w 51"/>
                <a:gd name="T21" fmla="*/ 3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2">
                  <a:moveTo>
                    <a:pt x="46" y="39"/>
                  </a:moveTo>
                  <a:cubicBezTo>
                    <a:pt x="43" y="38"/>
                    <a:pt x="39" y="39"/>
                    <a:pt x="36" y="40"/>
                  </a:cubicBezTo>
                  <a:cubicBezTo>
                    <a:pt x="41" y="28"/>
                    <a:pt x="42" y="16"/>
                    <a:pt x="32" y="8"/>
                  </a:cubicBezTo>
                  <a:cubicBezTo>
                    <a:pt x="23" y="0"/>
                    <a:pt x="0" y="3"/>
                    <a:pt x="6" y="18"/>
                  </a:cubicBezTo>
                  <a:cubicBezTo>
                    <a:pt x="7" y="20"/>
                    <a:pt x="9" y="19"/>
                    <a:pt x="9" y="18"/>
                  </a:cubicBezTo>
                  <a:cubicBezTo>
                    <a:pt x="10" y="10"/>
                    <a:pt x="18" y="9"/>
                    <a:pt x="23" y="12"/>
                  </a:cubicBezTo>
                  <a:cubicBezTo>
                    <a:pt x="28" y="15"/>
                    <a:pt x="29" y="21"/>
                    <a:pt x="29" y="26"/>
                  </a:cubicBezTo>
                  <a:cubicBezTo>
                    <a:pt x="28" y="35"/>
                    <a:pt x="22" y="42"/>
                    <a:pt x="16" y="48"/>
                  </a:cubicBezTo>
                  <a:cubicBezTo>
                    <a:pt x="11" y="53"/>
                    <a:pt x="16" y="62"/>
                    <a:pt x="23" y="60"/>
                  </a:cubicBezTo>
                  <a:cubicBezTo>
                    <a:pt x="31" y="57"/>
                    <a:pt x="43" y="55"/>
                    <a:pt x="49" y="48"/>
                  </a:cubicBezTo>
                  <a:cubicBezTo>
                    <a:pt x="51" y="45"/>
                    <a:pt x="51" y="39"/>
                    <a:pt x="46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90"/>
            <p:cNvSpPr/>
            <p:nvPr/>
          </p:nvSpPr>
          <p:spPr bwMode="auto">
            <a:xfrm>
              <a:off x="8020050" y="2722563"/>
              <a:ext cx="176213" cy="109538"/>
            </a:xfrm>
            <a:custGeom>
              <a:avLst/>
              <a:gdLst>
                <a:gd name="T0" fmla="*/ 19 w 24"/>
                <a:gd name="T1" fmla="*/ 1 h 15"/>
                <a:gd name="T2" fmla="*/ 1 w 24"/>
                <a:gd name="T3" fmla="*/ 9 h 15"/>
                <a:gd name="T4" fmla="*/ 4 w 24"/>
                <a:gd name="T5" fmla="*/ 14 h 15"/>
                <a:gd name="T6" fmla="*/ 11 w 24"/>
                <a:gd name="T7" fmla="*/ 12 h 15"/>
                <a:gd name="T8" fmla="*/ 19 w 24"/>
                <a:gd name="T9" fmla="*/ 10 h 15"/>
                <a:gd name="T10" fmla="*/ 19 w 24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5">
                  <a:moveTo>
                    <a:pt x="19" y="1"/>
                  </a:moveTo>
                  <a:cubicBezTo>
                    <a:pt x="12" y="0"/>
                    <a:pt x="4" y="3"/>
                    <a:pt x="1" y="9"/>
                  </a:cubicBezTo>
                  <a:cubicBezTo>
                    <a:pt x="0" y="12"/>
                    <a:pt x="1" y="15"/>
                    <a:pt x="4" y="14"/>
                  </a:cubicBezTo>
                  <a:cubicBezTo>
                    <a:pt x="7" y="13"/>
                    <a:pt x="9" y="12"/>
                    <a:pt x="11" y="12"/>
                  </a:cubicBezTo>
                  <a:cubicBezTo>
                    <a:pt x="14" y="11"/>
                    <a:pt x="16" y="11"/>
                    <a:pt x="19" y="10"/>
                  </a:cubicBezTo>
                  <a:cubicBezTo>
                    <a:pt x="23" y="9"/>
                    <a:pt x="24" y="1"/>
                    <a:pt x="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91"/>
            <p:cNvSpPr/>
            <p:nvPr/>
          </p:nvSpPr>
          <p:spPr bwMode="auto">
            <a:xfrm>
              <a:off x="8042275" y="2803525"/>
              <a:ext cx="227013" cy="109538"/>
            </a:xfrm>
            <a:custGeom>
              <a:avLst/>
              <a:gdLst>
                <a:gd name="T0" fmla="*/ 23 w 31"/>
                <a:gd name="T1" fmla="*/ 2 h 15"/>
                <a:gd name="T2" fmla="*/ 2 w 31"/>
                <a:gd name="T3" fmla="*/ 11 h 15"/>
                <a:gd name="T4" fmla="*/ 3 w 31"/>
                <a:gd name="T5" fmla="*/ 15 h 15"/>
                <a:gd name="T6" fmla="*/ 25 w 31"/>
                <a:gd name="T7" fmla="*/ 10 h 15"/>
                <a:gd name="T8" fmla="*/ 23 w 31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5">
                  <a:moveTo>
                    <a:pt x="23" y="2"/>
                  </a:moveTo>
                  <a:cubicBezTo>
                    <a:pt x="16" y="4"/>
                    <a:pt x="8" y="7"/>
                    <a:pt x="2" y="11"/>
                  </a:cubicBezTo>
                  <a:cubicBezTo>
                    <a:pt x="0" y="12"/>
                    <a:pt x="1" y="15"/>
                    <a:pt x="3" y="15"/>
                  </a:cubicBezTo>
                  <a:cubicBezTo>
                    <a:pt x="11" y="15"/>
                    <a:pt x="18" y="13"/>
                    <a:pt x="25" y="10"/>
                  </a:cubicBezTo>
                  <a:cubicBezTo>
                    <a:pt x="31" y="9"/>
                    <a:pt x="28" y="0"/>
                    <a:pt x="2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92"/>
            <p:cNvSpPr/>
            <p:nvPr/>
          </p:nvSpPr>
          <p:spPr bwMode="auto">
            <a:xfrm>
              <a:off x="8297863" y="2517775"/>
              <a:ext cx="241300" cy="395288"/>
            </a:xfrm>
            <a:custGeom>
              <a:avLst/>
              <a:gdLst>
                <a:gd name="T0" fmla="*/ 32 w 33"/>
                <a:gd name="T1" fmla="*/ 21 h 54"/>
                <a:gd name="T2" fmla="*/ 25 w 33"/>
                <a:gd name="T3" fmla="*/ 7 h 54"/>
                <a:gd name="T4" fmla="*/ 1 w 33"/>
                <a:gd name="T5" fmla="*/ 10 h 54"/>
                <a:gd name="T6" fmla="*/ 3 w 33"/>
                <a:gd name="T7" fmla="*/ 11 h 54"/>
                <a:gd name="T8" fmla="*/ 21 w 33"/>
                <a:gd name="T9" fmla="*/ 24 h 54"/>
                <a:gd name="T10" fmla="*/ 18 w 33"/>
                <a:gd name="T11" fmla="*/ 46 h 54"/>
                <a:gd name="T12" fmla="*/ 31 w 33"/>
                <a:gd name="T13" fmla="*/ 42 h 54"/>
                <a:gd name="T14" fmla="*/ 32 w 33"/>
                <a:gd name="T15" fmla="*/ 2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54">
                  <a:moveTo>
                    <a:pt x="32" y="21"/>
                  </a:moveTo>
                  <a:cubicBezTo>
                    <a:pt x="31" y="15"/>
                    <a:pt x="29" y="11"/>
                    <a:pt x="25" y="7"/>
                  </a:cubicBezTo>
                  <a:cubicBezTo>
                    <a:pt x="18" y="1"/>
                    <a:pt x="6" y="0"/>
                    <a:pt x="1" y="10"/>
                  </a:cubicBezTo>
                  <a:cubicBezTo>
                    <a:pt x="0" y="11"/>
                    <a:pt x="2" y="12"/>
                    <a:pt x="3" y="11"/>
                  </a:cubicBezTo>
                  <a:cubicBezTo>
                    <a:pt x="13" y="5"/>
                    <a:pt x="24" y="12"/>
                    <a:pt x="21" y="24"/>
                  </a:cubicBezTo>
                  <a:cubicBezTo>
                    <a:pt x="19" y="32"/>
                    <a:pt x="17" y="38"/>
                    <a:pt x="18" y="46"/>
                  </a:cubicBezTo>
                  <a:cubicBezTo>
                    <a:pt x="19" y="54"/>
                    <a:pt x="33" y="51"/>
                    <a:pt x="31" y="42"/>
                  </a:cubicBezTo>
                  <a:cubicBezTo>
                    <a:pt x="29" y="35"/>
                    <a:pt x="33" y="28"/>
                    <a:pt x="32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93"/>
            <p:cNvSpPr/>
            <p:nvPr/>
          </p:nvSpPr>
          <p:spPr bwMode="auto">
            <a:xfrm>
              <a:off x="8524875" y="2927350"/>
              <a:ext cx="109538" cy="109538"/>
            </a:xfrm>
            <a:custGeom>
              <a:avLst/>
              <a:gdLst>
                <a:gd name="T0" fmla="*/ 7 w 15"/>
                <a:gd name="T1" fmla="*/ 0 h 15"/>
                <a:gd name="T2" fmla="*/ 0 w 15"/>
                <a:gd name="T3" fmla="*/ 7 h 15"/>
                <a:gd name="T4" fmla="*/ 7 w 15"/>
                <a:gd name="T5" fmla="*/ 15 h 15"/>
                <a:gd name="T6" fmla="*/ 15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0" y="11"/>
                    <a:pt x="3" y="15"/>
                    <a:pt x="7" y="15"/>
                  </a:cubicBezTo>
                  <a:cubicBezTo>
                    <a:pt x="11" y="15"/>
                    <a:pt x="15" y="11"/>
                    <a:pt x="15" y="7"/>
                  </a:cubicBezTo>
                  <a:cubicBezTo>
                    <a:pt x="15" y="3"/>
                    <a:pt x="12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06109" y="365253"/>
            <a:ext cx="1249363" cy="1279525"/>
            <a:chOff x="10831513" y="3351213"/>
            <a:chExt cx="1249363" cy="1279525"/>
          </a:xfrm>
        </p:grpSpPr>
        <p:sp>
          <p:nvSpPr>
            <p:cNvPr id="53" name="Freeform 94"/>
            <p:cNvSpPr>
              <a:spLocks noEditPoints="1"/>
            </p:cNvSpPr>
            <p:nvPr/>
          </p:nvSpPr>
          <p:spPr bwMode="auto">
            <a:xfrm>
              <a:off x="11050588" y="3636963"/>
              <a:ext cx="584200" cy="730250"/>
            </a:xfrm>
            <a:custGeom>
              <a:avLst/>
              <a:gdLst>
                <a:gd name="T0" fmla="*/ 73 w 80"/>
                <a:gd name="T1" fmla="*/ 63 h 100"/>
                <a:gd name="T2" fmla="*/ 80 w 80"/>
                <a:gd name="T3" fmla="*/ 4 h 100"/>
                <a:gd name="T4" fmla="*/ 73 w 80"/>
                <a:gd name="T5" fmla="*/ 1 h 100"/>
                <a:gd name="T6" fmla="*/ 26 w 80"/>
                <a:gd name="T7" fmla="*/ 35 h 100"/>
                <a:gd name="T8" fmla="*/ 23 w 80"/>
                <a:gd name="T9" fmla="*/ 37 h 100"/>
                <a:gd name="T10" fmla="*/ 2 w 80"/>
                <a:gd name="T11" fmla="*/ 57 h 100"/>
                <a:gd name="T12" fmla="*/ 4 w 80"/>
                <a:gd name="T13" fmla="*/ 60 h 100"/>
                <a:gd name="T14" fmla="*/ 26 w 80"/>
                <a:gd name="T15" fmla="*/ 41 h 100"/>
                <a:gd name="T16" fmla="*/ 60 w 80"/>
                <a:gd name="T17" fmla="*/ 62 h 100"/>
                <a:gd name="T18" fmla="*/ 64 w 80"/>
                <a:gd name="T19" fmla="*/ 63 h 100"/>
                <a:gd name="T20" fmla="*/ 61 w 80"/>
                <a:gd name="T21" fmla="*/ 77 h 100"/>
                <a:gd name="T22" fmla="*/ 59 w 80"/>
                <a:gd name="T23" fmla="*/ 86 h 100"/>
                <a:gd name="T24" fmla="*/ 58 w 80"/>
                <a:gd name="T25" fmla="*/ 91 h 100"/>
                <a:gd name="T26" fmla="*/ 58 w 80"/>
                <a:gd name="T27" fmla="*/ 91 h 100"/>
                <a:gd name="T28" fmla="*/ 56 w 80"/>
                <a:gd name="T29" fmla="*/ 94 h 100"/>
                <a:gd name="T30" fmla="*/ 58 w 80"/>
                <a:gd name="T31" fmla="*/ 98 h 100"/>
                <a:gd name="T32" fmla="*/ 62 w 80"/>
                <a:gd name="T33" fmla="*/ 99 h 100"/>
                <a:gd name="T34" fmla="*/ 73 w 80"/>
                <a:gd name="T35" fmla="*/ 63 h 100"/>
                <a:gd name="T36" fmla="*/ 32 w 80"/>
                <a:gd name="T37" fmla="*/ 36 h 100"/>
                <a:gd name="T38" fmla="*/ 72 w 80"/>
                <a:gd name="T39" fmla="*/ 10 h 100"/>
                <a:gd name="T40" fmla="*/ 66 w 80"/>
                <a:gd name="T41" fmla="*/ 53 h 100"/>
                <a:gd name="T42" fmla="*/ 66 w 80"/>
                <a:gd name="T43" fmla="*/ 53 h 100"/>
                <a:gd name="T44" fmla="*/ 32 w 80"/>
                <a:gd name="T45" fmla="*/ 3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100">
                  <a:moveTo>
                    <a:pt x="73" y="63"/>
                  </a:moveTo>
                  <a:cubicBezTo>
                    <a:pt x="76" y="43"/>
                    <a:pt x="79" y="24"/>
                    <a:pt x="80" y="4"/>
                  </a:cubicBezTo>
                  <a:cubicBezTo>
                    <a:pt x="80" y="1"/>
                    <a:pt x="76" y="0"/>
                    <a:pt x="73" y="1"/>
                  </a:cubicBezTo>
                  <a:cubicBezTo>
                    <a:pt x="57" y="13"/>
                    <a:pt x="41" y="23"/>
                    <a:pt x="26" y="35"/>
                  </a:cubicBezTo>
                  <a:cubicBezTo>
                    <a:pt x="24" y="35"/>
                    <a:pt x="23" y="36"/>
                    <a:pt x="23" y="37"/>
                  </a:cubicBezTo>
                  <a:cubicBezTo>
                    <a:pt x="16" y="43"/>
                    <a:pt x="8" y="50"/>
                    <a:pt x="2" y="57"/>
                  </a:cubicBezTo>
                  <a:cubicBezTo>
                    <a:pt x="0" y="59"/>
                    <a:pt x="3" y="61"/>
                    <a:pt x="4" y="60"/>
                  </a:cubicBezTo>
                  <a:cubicBezTo>
                    <a:pt x="11" y="54"/>
                    <a:pt x="19" y="47"/>
                    <a:pt x="26" y="41"/>
                  </a:cubicBezTo>
                  <a:cubicBezTo>
                    <a:pt x="37" y="49"/>
                    <a:pt x="49" y="55"/>
                    <a:pt x="60" y="62"/>
                  </a:cubicBezTo>
                  <a:cubicBezTo>
                    <a:pt x="62" y="63"/>
                    <a:pt x="63" y="63"/>
                    <a:pt x="64" y="63"/>
                  </a:cubicBezTo>
                  <a:cubicBezTo>
                    <a:pt x="63" y="67"/>
                    <a:pt x="62" y="72"/>
                    <a:pt x="61" y="77"/>
                  </a:cubicBezTo>
                  <a:cubicBezTo>
                    <a:pt x="61" y="80"/>
                    <a:pt x="60" y="83"/>
                    <a:pt x="59" y="86"/>
                  </a:cubicBezTo>
                  <a:cubicBezTo>
                    <a:pt x="59" y="88"/>
                    <a:pt x="58" y="89"/>
                    <a:pt x="58" y="91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7" y="91"/>
                    <a:pt x="56" y="93"/>
                    <a:pt x="56" y="94"/>
                  </a:cubicBezTo>
                  <a:cubicBezTo>
                    <a:pt x="56" y="96"/>
                    <a:pt x="56" y="97"/>
                    <a:pt x="58" y="98"/>
                  </a:cubicBezTo>
                  <a:cubicBezTo>
                    <a:pt x="59" y="99"/>
                    <a:pt x="60" y="100"/>
                    <a:pt x="62" y="99"/>
                  </a:cubicBezTo>
                  <a:cubicBezTo>
                    <a:pt x="71" y="94"/>
                    <a:pt x="71" y="72"/>
                    <a:pt x="73" y="63"/>
                  </a:cubicBezTo>
                  <a:close/>
                  <a:moveTo>
                    <a:pt x="32" y="36"/>
                  </a:moveTo>
                  <a:cubicBezTo>
                    <a:pt x="45" y="26"/>
                    <a:pt x="57" y="17"/>
                    <a:pt x="72" y="10"/>
                  </a:cubicBezTo>
                  <a:cubicBezTo>
                    <a:pt x="71" y="25"/>
                    <a:pt x="69" y="39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56" y="46"/>
                    <a:pt x="44" y="40"/>
                    <a:pt x="32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95"/>
            <p:cNvSpPr/>
            <p:nvPr/>
          </p:nvSpPr>
          <p:spPr bwMode="auto">
            <a:xfrm>
              <a:off x="10831513" y="3351213"/>
              <a:ext cx="1249363" cy="1279525"/>
            </a:xfrm>
            <a:custGeom>
              <a:avLst/>
              <a:gdLst>
                <a:gd name="T0" fmla="*/ 158 w 171"/>
                <a:gd name="T1" fmla="*/ 51 h 175"/>
                <a:gd name="T2" fmla="*/ 79 w 171"/>
                <a:gd name="T3" fmla="*/ 3 h 175"/>
                <a:gd name="T4" fmla="*/ 5 w 171"/>
                <a:gd name="T5" fmla="*/ 79 h 175"/>
                <a:gd name="T6" fmla="*/ 19 w 171"/>
                <a:gd name="T7" fmla="*/ 134 h 175"/>
                <a:gd name="T8" fmla="*/ 64 w 171"/>
                <a:gd name="T9" fmla="*/ 164 h 175"/>
                <a:gd name="T10" fmla="*/ 63 w 171"/>
                <a:gd name="T11" fmla="*/ 161 h 175"/>
                <a:gd name="T12" fmla="*/ 19 w 171"/>
                <a:gd name="T13" fmla="*/ 119 h 175"/>
                <a:gd name="T14" fmla="*/ 22 w 171"/>
                <a:gd name="T15" fmla="*/ 55 h 175"/>
                <a:gd name="T16" fmla="*/ 113 w 171"/>
                <a:gd name="T17" fmla="*/ 16 h 175"/>
                <a:gd name="T18" fmla="*/ 153 w 171"/>
                <a:gd name="T19" fmla="*/ 101 h 175"/>
                <a:gd name="T20" fmla="*/ 126 w 171"/>
                <a:gd name="T21" fmla="*/ 144 h 175"/>
                <a:gd name="T22" fmla="*/ 94 w 171"/>
                <a:gd name="T23" fmla="*/ 151 h 175"/>
                <a:gd name="T24" fmla="*/ 59 w 171"/>
                <a:gd name="T25" fmla="*/ 137 h 175"/>
                <a:gd name="T26" fmla="*/ 53 w 171"/>
                <a:gd name="T27" fmla="*/ 139 h 175"/>
                <a:gd name="T28" fmla="*/ 136 w 171"/>
                <a:gd name="T29" fmla="*/ 147 h 175"/>
                <a:gd name="T30" fmla="*/ 158 w 171"/>
                <a:gd name="T31" fmla="*/ 5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175">
                  <a:moveTo>
                    <a:pt x="158" y="51"/>
                  </a:moveTo>
                  <a:cubicBezTo>
                    <a:pt x="146" y="19"/>
                    <a:pt x="112" y="0"/>
                    <a:pt x="79" y="3"/>
                  </a:cubicBezTo>
                  <a:cubicBezTo>
                    <a:pt x="40" y="6"/>
                    <a:pt x="12" y="42"/>
                    <a:pt x="5" y="79"/>
                  </a:cubicBezTo>
                  <a:cubicBezTo>
                    <a:pt x="0" y="99"/>
                    <a:pt x="8" y="117"/>
                    <a:pt x="19" y="134"/>
                  </a:cubicBezTo>
                  <a:cubicBezTo>
                    <a:pt x="30" y="149"/>
                    <a:pt x="43" y="169"/>
                    <a:pt x="64" y="164"/>
                  </a:cubicBezTo>
                  <a:cubicBezTo>
                    <a:pt x="65" y="164"/>
                    <a:pt x="65" y="161"/>
                    <a:pt x="63" y="161"/>
                  </a:cubicBezTo>
                  <a:cubicBezTo>
                    <a:pt x="45" y="163"/>
                    <a:pt x="27" y="133"/>
                    <a:pt x="19" y="119"/>
                  </a:cubicBezTo>
                  <a:cubicBezTo>
                    <a:pt x="7" y="98"/>
                    <a:pt x="11" y="77"/>
                    <a:pt x="22" y="55"/>
                  </a:cubicBezTo>
                  <a:cubicBezTo>
                    <a:pt x="39" y="20"/>
                    <a:pt x="74" y="0"/>
                    <a:pt x="113" y="16"/>
                  </a:cubicBezTo>
                  <a:cubicBezTo>
                    <a:pt x="147" y="30"/>
                    <a:pt x="161" y="66"/>
                    <a:pt x="153" y="101"/>
                  </a:cubicBezTo>
                  <a:cubicBezTo>
                    <a:pt x="150" y="117"/>
                    <a:pt x="140" y="135"/>
                    <a:pt x="126" y="144"/>
                  </a:cubicBezTo>
                  <a:cubicBezTo>
                    <a:pt x="117" y="150"/>
                    <a:pt x="105" y="151"/>
                    <a:pt x="94" y="151"/>
                  </a:cubicBezTo>
                  <a:cubicBezTo>
                    <a:pt x="80" y="151"/>
                    <a:pt x="68" y="150"/>
                    <a:pt x="59" y="137"/>
                  </a:cubicBezTo>
                  <a:cubicBezTo>
                    <a:pt x="58" y="135"/>
                    <a:pt x="53" y="135"/>
                    <a:pt x="53" y="139"/>
                  </a:cubicBezTo>
                  <a:cubicBezTo>
                    <a:pt x="51" y="175"/>
                    <a:pt x="120" y="162"/>
                    <a:pt x="136" y="147"/>
                  </a:cubicBezTo>
                  <a:cubicBezTo>
                    <a:pt x="162" y="124"/>
                    <a:pt x="171" y="83"/>
                    <a:pt x="158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5" name="Freeform 96"/>
          <p:cNvSpPr/>
          <p:nvPr/>
        </p:nvSpPr>
        <p:spPr bwMode="auto">
          <a:xfrm>
            <a:off x="817881" y="3786625"/>
            <a:ext cx="685800" cy="612775"/>
          </a:xfrm>
          <a:custGeom>
            <a:avLst/>
            <a:gdLst>
              <a:gd name="T0" fmla="*/ 92 w 94"/>
              <a:gd name="T1" fmla="*/ 43 h 84"/>
              <a:gd name="T2" fmla="*/ 48 w 94"/>
              <a:gd name="T3" fmla="*/ 7 h 84"/>
              <a:gd name="T4" fmla="*/ 59 w 94"/>
              <a:gd name="T5" fmla="*/ 1 h 84"/>
              <a:gd name="T6" fmla="*/ 83 w 94"/>
              <a:gd name="T7" fmla="*/ 14 h 84"/>
              <a:gd name="T8" fmla="*/ 92 w 94"/>
              <a:gd name="T9" fmla="*/ 4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84">
                <a:moveTo>
                  <a:pt x="92" y="43"/>
                </a:moveTo>
                <a:cubicBezTo>
                  <a:pt x="84" y="84"/>
                  <a:pt x="0" y="46"/>
                  <a:pt x="48" y="7"/>
                </a:cubicBezTo>
                <a:cubicBezTo>
                  <a:pt x="51" y="4"/>
                  <a:pt x="55" y="2"/>
                  <a:pt x="59" y="1"/>
                </a:cubicBezTo>
                <a:cubicBezTo>
                  <a:pt x="68" y="0"/>
                  <a:pt x="77" y="6"/>
                  <a:pt x="83" y="14"/>
                </a:cubicBezTo>
                <a:cubicBezTo>
                  <a:pt x="90" y="22"/>
                  <a:pt x="94" y="33"/>
                  <a:pt x="92" y="43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97"/>
          <p:cNvSpPr/>
          <p:nvPr/>
        </p:nvSpPr>
        <p:spPr bwMode="auto">
          <a:xfrm>
            <a:off x="6478586" y="365253"/>
            <a:ext cx="488950" cy="541338"/>
          </a:xfrm>
          <a:custGeom>
            <a:avLst/>
            <a:gdLst>
              <a:gd name="T0" fmla="*/ 35 w 67"/>
              <a:gd name="T1" fmla="*/ 8 h 74"/>
              <a:gd name="T2" fmla="*/ 13 w 67"/>
              <a:gd name="T3" fmla="*/ 45 h 74"/>
              <a:gd name="T4" fmla="*/ 35 w 67"/>
              <a:gd name="T5" fmla="*/ 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" h="74">
                <a:moveTo>
                  <a:pt x="35" y="8"/>
                </a:moveTo>
                <a:cubicBezTo>
                  <a:pt x="67" y="19"/>
                  <a:pt x="37" y="74"/>
                  <a:pt x="13" y="45"/>
                </a:cubicBezTo>
                <a:cubicBezTo>
                  <a:pt x="0" y="29"/>
                  <a:pt x="13" y="0"/>
                  <a:pt x="35" y="8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98"/>
          <p:cNvSpPr/>
          <p:nvPr/>
        </p:nvSpPr>
        <p:spPr bwMode="auto">
          <a:xfrm>
            <a:off x="6913879" y="5878703"/>
            <a:ext cx="307975" cy="271463"/>
          </a:xfrm>
          <a:custGeom>
            <a:avLst/>
            <a:gdLst>
              <a:gd name="T0" fmla="*/ 41 w 42"/>
              <a:gd name="T1" fmla="*/ 17 h 37"/>
              <a:gd name="T2" fmla="*/ 16 w 42"/>
              <a:gd name="T3" fmla="*/ 32 h 37"/>
              <a:gd name="T4" fmla="*/ 26 w 42"/>
              <a:gd name="T5" fmla="*/ 2 h 37"/>
              <a:gd name="T6" fmla="*/ 41 w 42"/>
              <a:gd name="T7" fmla="*/ 1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37">
                <a:moveTo>
                  <a:pt x="41" y="17"/>
                </a:moveTo>
                <a:cubicBezTo>
                  <a:pt x="42" y="29"/>
                  <a:pt x="25" y="37"/>
                  <a:pt x="16" y="32"/>
                </a:cubicBezTo>
                <a:cubicBezTo>
                  <a:pt x="0" y="24"/>
                  <a:pt x="10" y="0"/>
                  <a:pt x="26" y="2"/>
                </a:cubicBezTo>
                <a:cubicBezTo>
                  <a:pt x="33" y="2"/>
                  <a:pt x="40" y="9"/>
                  <a:pt x="41" y="17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7"/>
          <p:cNvSpPr/>
          <p:nvPr/>
        </p:nvSpPr>
        <p:spPr bwMode="auto">
          <a:xfrm>
            <a:off x="3078014" y="2725922"/>
            <a:ext cx="1653043" cy="611664"/>
          </a:xfrm>
          <a:custGeom>
            <a:avLst/>
            <a:gdLst>
              <a:gd name="T0" fmla="*/ 158 w 160"/>
              <a:gd name="T1" fmla="*/ 35 h 59"/>
              <a:gd name="T2" fmla="*/ 134 w 160"/>
              <a:gd name="T3" fmla="*/ 8 h 59"/>
              <a:gd name="T4" fmla="*/ 112 w 160"/>
              <a:gd name="T5" fmla="*/ 34 h 59"/>
              <a:gd name="T6" fmla="*/ 90 w 160"/>
              <a:gd name="T7" fmla="*/ 3 h 59"/>
              <a:gd name="T8" fmla="*/ 81 w 160"/>
              <a:gd name="T9" fmla="*/ 4 h 59"/>
              <a:gd name="T10" fmla="*/ 57 w 160"/>
              <a:gd name="T11" fmla="*/ 38 h 59"/>
              <a:gd name="T12" fmla="*/ 38 w 160"/>
              <a:gd name="T13" fmla="*/ 17 h 59"/>
              <a:gd name="T14" fmla="*/ 25 w 160"/>
              <a:gd name="T15" fmla="*/ 13 h 59"/>
              <a:gd name="T16" fmla="*/ 1 w 160"/>
              <a:gd name="T17" fmla="*/ 52 h 59"/>
              <a:gd name="T18" fmla="*/ 6 w 160"/>
              <a:gd name="T19" fmla="*/ 56 h 59"/>
              <a:gd name="T20" fmla="*/ 15 w 160"/>
              <a:gd name="T21" fmla="*/ 44 h 59"/>
              <a:gd name="T22" fmla="*/ 32 w 160"/>
              <a:gd name="T23" fmla="*/ 31 h 59"/>
              <a:gd name="T24" fmla="*/ 41 w 160"/>
              <a:gd name="T25" fmla="*/ 42 h 59"/>
              <a:gd name="T26" fmla="*/ 56 w 160"/>
              <a:gd name="T27" fmla="*/ 52 h 59"/>
              <a:gd name="T28" fmla="*/ 64 w 160"/>
              <a:gd name="T29" fmla="*/ 50 h 59"/>
              <a:gd name="T30" fmla="*/ 86 w 160"/>
              <a:gd name="T31" fmla="*/ 15 h 59"/>
              <a:gd name="T32" fmla="*/ 108 w 160"/>
              <a:gd name="T33" fmla="*/ 48 h 59"/>
              <a:gd name="T34" fmla="*/ 117 w 160"/>
              <a:gd name="T35" fmla="*/ 48 h 59"/>
              <a:gd name="T36" fmla="*/ 135 w 160"/>
              <a:gd name="T37" fmla="*/ 24 h 59"/>
              <a:gd name="T38" fmla="*/ 149 w 160"/>
              <a:gd name="T39" fmla="*/ 41 h 59"/>
              <a:gd name="T40" fmla="*/ 158 w 160"/>
              <a:gd name="T41" fmla="*/ 35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0" h="59">
                <a:moveTo>
                  <a:pt x="158" y="35"/>
                </a:moveTo>
                <a:cubicBezTo>
                  <a:pt x="154" y="27"/>
                  <a:pt x="145" y="7"/>
                  <a:pt x="134" y="8"/>
                </a:cubicBezTo>
                <a:cubicBezTo>
                  <a:pt x="126" y="8"/>
                  <a:pt x="118" y="24"/>
                  <a:pt x="112" y="34"/>
                </a:cubicBezTo>
                <a:cubicBezTo>
                  <a:pt x="105" y="24"/>
                  <a:pt x="98" y="13"/>
                  <a:pt x="90" y="3"/>
                </a:cubicBezTo>
                <a:cubicBezTo>
                  <a:pt x="87" y="0"/>
                  <a:pt x="83" y="1"/>
                  <a:pt x="81" y="4"/>
                </a:cubicBezTo>
                <a:cubicBezTo>
                  <a:pt x="73" y="15"/>
                  <a:pt x="66" y="27"/>
                  <a:pt x="57" y="38"/>
                </a:cubicBezTo>
                <a:cubicBezTo>
                  <a:pt x="50" y="32"/>
                  <a:pt x="45" y="23"/>
                  <a:pt x="38" y="17"/>
                </a:cubicBezTo>
                <a:cubicBezTo>
                  <a:pt x="34" y="14"/>
                  <a:pt x="30" y="12"/>
                  <a:pt x="25" y="13"/>
                </a:cubicBezTo>
                <a:cubicBezTo>
                  <a:pt x="14" y="16"/>
                  <a:pt x="5" y="43"/>
                  <a:pt x="1" y="52"/>
                </a:cubicBezTo>
                <a:cubicBezTo>
                  <a:pt x="0" y="55"/>
                  <a:pt x="4" y="59"/>
                  <a:pt x="6" y="56"/>
                </a:cubicBezTo>
                <a:cubicBezTo>
                  <a:pt x="9" y="52"/>
                  <a:pt x="13" y="48"/>
                  <a:pt x="15" y="44"/>
                </a:cubicBezTo>
                <a:cubicBezTo>
                  <a:pt x="20" y="37"/>
                  <a:pt x="23" y="27"/>
                  <a:pt x="32" y="31"/>
                </a:cubicBezTo>
                <a:cubicBezTo>
                  <a:pt x="35" y="32"/>
                  <a:pt x="39" y="39"/>
                  <a:pt x="41" y="42"/>
                </a:cubicBezTo>
                <a:cubicBezTo>
                  <a:pt x="46" y="46"/>
                  <a:pt x="50" y="49"/>
                  <a:pt x="56" y="52"/>
                </a:cubicBezTo>
                <a:cubicBezTo>
                  <a:pt x="58" y="54"/>
                  <a:pt x="62" y="52"/>
                  <a:pt x="64" y="50"/>
                </a:cubicBezTo>
                <a:cubicBezTo>
                  <a:pt x="71" y="38"/>
                  <a:pt x="78" y="27"/>
                  <a:pt x="86" y="15"/>
                </a:cubicBezTo>
                <a:cubicBezTo>
                  <a:pt x="94" y="26"/>
                  <a:pt x="101" y="37"/>
                  <a:pt x="108" y="48"/>
                </a:cubicBezTo>
                <a:cubicBezTo>
                  <a:pt x="110" y="52"/>
                  <a:pt x="115" y="51"/>
                  <a:pt x="117" y="48"/>
                </a:cubicBezTo>
                <a:cubicBezTo>
                  <a:pt x="120" y="43"/>
                  <a:pt x="130" y="25"/>
                  <a:pt x="135" y="24"/>
                </a:cubicBezTo>
                <a:cubicBezTo>
                  <a:pt x="136" y="24"/>
                  <a:pt x="146" y="39"/>
                  <a:pt x="149" y="41"/>
                </a:cubicBezTo>
                <a:cubicBezTo>
                  <a:pt x="154" y="46"/>
                  <a:pt x="160" y="40"/>
                  <a:pt x="158" y="35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11"/>
          <p:cNvSpPr>
            <a:spLocks noEditPoints="1"/>
          </p:cNvSpPr>
          <p:nvPr/>
        </p:nvSpPr>
        <p:spPr bwMode="auto">
          <a:xfrm>
            <a:off x="3953026" y="636331"/>
            <a:ext cx="743288" cy="797486"/>
          </a:xfrm>
          <a:custGeom>
            <a:avLst/>
            <a:gdLst>
              <a:gd name="T0" fmla="*/ 37 w 72"/>
              <a:gd name="T1" fmla="*/ 2 h 77"/>
              <a:gd name="T2" fmla="*/ 1 w 72"/>
              <a:gd name="T3" fmla="*/ 35 h 77"/>
              <a:gd name="T4" fmla="*/ 34 w 72"/>
              <a:gd name="T5" fmla="*/ 67 h 77"/>
              <a:gd name="T6" fmla="*/ 68 w 72"/>
              <a:gd name="T7" fmla="*/ 43 h 77"/>
              <a:gd name="T8" fmla="*/ 37 w 72"/>
              <a:gd name="T9" fmla="*/ 2 h 77"/>
              <a:gd name="T10" fmla="*/ 55 w 72"/>
              <a:gd name="T11" fmla="*/ 41 h 77"/>
              <a:gd name="T12" fmla="*/ 31 w 72"/>
              <a:gd name="T13" fmla="*/ 57 h 77"/>
              <a:gd name="T14" fmla="*/ 29 w 72"/>
              <a:gd name="T15" fmla="*/ 60 h 77"/>
              <a:gd name="T16" fmla="*/ 9 w 72"/>
              <a:gd name="T17" fmla="*/ 37 h 77"/>
              <a:gd name="T18" fmla="*/ 38 w 72"/>
              <a:gd name="T19" fmla="*/ 13 h 77"/>
              <a:gd name="T20" fmla="*/ 55 w 72"/>
              <a:gd name="T21" fmla="*/ 4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2" h="77">
                <a:moveTo>
                  <a:pt x="37" y="2"/>
                </a:moveTo>
                <a:cubicBezTo>
                  <a:pt x="19" y="0"/>
                  <a:pt x="1" y="17"/>
                  <a:pt x="1" y="35"/>
                </a:cubicBezTo>
                <a:cubicBezTo>
                  <a:pt x="0" y="52"/>
                  <a:pt x="16" y="70"/>
                  <a:pt x="34" y="67"/>
                </a:cubicBezTo>
                <a:cubicBezTo>
                  <a:pt x="46" y="77"/>
                  <a:pt x="66" y="55"/>
                  <a:pt x="68" y="43"/>
                </a:cubicBezTo>
                <a:cubicBezTo>
                  <a:pt x="72" y="24"/>
                  <a:pt x="56" y="5"/>
                  <a:pt x="37" y="2"/>
                </a:cubicBezTo>
                <a:close/>
                <a:moveTo>
                  <a:pt x="55" y="41"/>
                </a:moveTo>
                <a:cubicBezTo>
                  <a:pt x="50" y="54"/>
                  <a:pt x="39" y="51"/>
                  <a:pt x="31" y="57"/>
                </a:cubicBezTo>
                <a:cubicBezTo>
                  <a:pt x="30" y="58"/>
                  <a:pt x="30" y="59"/>
                  <a:pt x="29" y="60"/>
                </a:cubicBezTo>
                <a:cubicBezTo>
                  <a:pt x="19" y="56"/>
                  <a:pt x="10" y="49"/>
                  <a:pt x="9" y="37"/>
                </a:cubicBezTo>
                <a:cubicBezTo>
                  <a:pt x="9" y="23"/>
                  <a:pt x="23" y="9"/>
                  <a:pt x="38" y="13"/>
                </a:cubicBezTo>
                <a:cubicBezTo>
                  <a:pt x="50" y="15"/>
                  <a:pt x="60" y="29"/>
                  <a:pt x="55" y="4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13"/>
          <p:cNvSpPr/>
          <p:nvPr/>
        </p:nvSpPr>
        <p:spPr bwMode="auto">
          <a:xfrm>
            <a:off x="2309921" y="3618597"/>
            <a:ext cx="267120" cy="270990"/>
          </a:xfrm>
          <a:custGeom>
            <a:avLst/>
            <a:gdLst>
              <a:gd name="T0" fmla="*/ 18 w 26"/>
              <a:gd name="T1" fmla="*/ 3 h 26"/>
              <a:gd name="T2" fmla="*/ 2 w 26"/>
              <a:gd name="T3" fmla="*/ 7 h 26"/>
              <a:gd name="T4" fmla="*/ 3 w 26"/>
              <a:gd name="T5" fmla="*/ 21 h 26"/>
              <a:gd name="T6" fmla="*/ 4 w 26"/>
              <a:gd name="T7" fmla="*/ 24 h 26"/>
              <a:gd name="T8" fmla="*/ 10 w 26"/>
              <a:gd name="T9" fmla="*/ 26 h 26"/>
              <a:gd name="T10" fmla="*/ 12 w 26"/>
              <a:gd name="T11" fmla="*/ 25 h 26"/>
              <a:gd name="T12" fmla="*/ 23 w 26"/>
              <a:gd name="T13" fmla="*/ 19 h 26"/>
              <a:gd name="T14" fmla="*/ 18 w 26"/>
              <a:gd name="T15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26">
                <a:moveTo>
                  <a:pt x="18" y="3"/>
                </a:moveTo>
                <a:cubicBezTo>
                  <a:pt x="13" y="0"/>
                  <a:pt x="5" y="2"/>
                  <a:pt x="2" y="7"/>
                </a:cubicBezTo>
                <a:cubicBezTo>
                  <a:pt x="0" y="11"/>
                  <a:pt x="0" y="17"/>
                  <a:pt x="3" y="21"/>
                </a:cubicBezTo>
                <a:cubicBezTo>
                  <a:pt x="3" y="22"/>
                  <a:pt x="4" y="23"/>
                  <a:pt x="4" y="24"/>
                </a:cubicBezTo>
                <a:cubicBezTo>
                  <a:pt x="5" y="26"/>
                  <a:pt x="8" y="26"/>
                  <a:pt x="10" y="26"/>
                </a:cubicBezTo>
                <a:cubicBezTo>
                  <a:pt x="11" y="26"/>
                  <a:pt x="11" y="25"/>
                  <a:pt x="12" y="25"/>
                </a:cubicBezTo>
                <a:cubicBezTo>
                  <a:pt x="16" y="25"/>
                  <a:pt x="20" y="23"/>
                  <a:pt x="23" y="19"/>
                </a:cubicBezTo>
                <a:cubicBezTo>
                  <a:pt x="26" y="14"/>
                  <a:pt x="24" y="6"/>
                  <a:pt x="18" y="3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16"/>
          <p:cNvSpPr/>
          <p:nvPr/>
        </p:nvSpPr>
        <p:spPr bwMode="auto">
          <a:xfrm>
            <a:off x="7994827" y="5124214"/>
            <a:ext cx="247763" cy="247763"/>
          </a:xfrm>
          <a:custGeom>
            <a:avLst/>
            <a:gdLst>
              <a:gd name="T0" fmla="*/ 16 w 24"/>
              <a:gd name="T1" fmla="*/ 2 h 24"/>
              <a:gd name="T2" fmla="*/ 2 w 24"/>
              <a:gd name="T3" fmla="*/ 7 h 24"/>
              <a:gd name="T4" fmla="*/ 6 w 24"/>
              <a:gd name="T5" fmla="*/ 21 h 24"/>
              <a:gd name="T6" fmla="*/ 11 w 24"/>
              <a:gd name="T7" fmla="*/ 24 h 24"/>
              <a:gd name="T8" fmla="*/ 14 w 24"/>
              <a:gd name="T9" fmla="*/ 23 h 24"/>
              <a:gd name="T10" fmla="*/ 23 w 24"/>
              <a:gd name="T11" fmla="*/ 15 h 24"/>
              <a:gd name="T12" fmla="*/ 16 w 24"/>
              <a:gd name="T13" fmla="*/ 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24">
                <a:moveTo>
                  <a:pt x="16" y="2"/>
                </a:moveTo>
                <a:cubicBezTo>
                  <a:pt x="11" y="0"/>
                  <a:pt x="5" y="2"/>
                  <a:pt x="2" y="7"/>
                </a:cubicBezTo>
                <a:cubicBezTo>
                  <a:pt x="0" y="12"/>
                  <a:pt x="1" y="18"/>
                  <a:pt x="6" y="21"/>
                </a:cubicBezTo>
                <a:cubicBezTo>
                  <a:pt x="7" y="23"/>
                  <a:pt x="9" y="24"/>
                  <a:pt x="11" y="24"/>
                </a:cubicBezTo>
                <a:cubicBezTo>
                  <a:pt x="12" y="24"/>
                  <a:pt x="13" y="23"/>
                  <a:pt x="14" y="23"/>
                </a:cubicBezTo>
                <a:cubicBezTo>
                  <a:pt x="18" y="22"/>
                  <a:pt x="22" y="19"/>
                  <a:pt x="23" y="15"/>
                </a:cubicBezTo>
                <a:cubicBezTo>
                  <a:pt x="24" y="10"/>
                  <a:pt x="21" y="4"/>
                  <a:pt x="16" y="2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17"/>
          <p:cNvSpPr/>
          <p:nvPr/>
        </p:nvSpPr>
        <p:spPr bwMode="auto">
          <a:xfrm>
            <a:off x="1647730" y="2944311"/>
            <a:ext cx="185822" cy="228407"/>
          </a:xfrm>
          <a:custGeom>
            <a:avLst/>
            <a:gdLst>
              <a:gd name="T0" fmla="*/ 17 w 18"/>
              <a:gd name="T1" fmla="*/ 11 h 22"/>
              <a:gd name="T2" fmla="*/ 16 w 18"/>
              <a:gd name="T3" fmla="*/ 6 h 22"/>
              <a:gd name="T4" fmla="*/ 13 w 18"/>
              <a:gd name="T5" fmla="*/ 3 h 22"/>
              <a:gd name="T6" fmla="*/ 12 w 18"/>
              <a:gd name="T7" fmla="*/ 2 h 22"/>
              <a:gd name="T8" fmla="*/ 6 w 18"/>
              <a:gd name="T9" fmla="*/ 2 h 22"/>
              <a:gd name="T10" fmla="*/ 5 w 18"/>
              <a:gd name="T11" fmla="*/ 3 h 22"/>
              <a:gd name="T12" fmla="*/ 2 w 18"/>
              <a:gd name="T13" fmla="*/ 6 h 22"/>
              <a:gd name="T14" fmla="*/ 1 w 18"/>
              <a:gd name="T15" fmla="*/ 11 h 22"/>
              <a:gd name="T16" fmla="*/ 3 w 18"/>
              <a:gd name="T17" fmla="*/ 19 h 22"/>
              <a:gd name="T18" fmla="*/ 9 w 18"/>
              <a:gd name="T19" fmla="*/ 22 h 22"/>
              <a:gd name="T20" fmla="*/ 15 w 18"/>
              <a:gd name="T21" fmla="*/ 19 h 22"/>
              <a:gd name="T22" fmla="*/ 17 w 18"/>
              <a:gd name="T23" fmla="*/ 1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" h="22">
                <a:moveTo>
                  <a:pt x="17" y="11"/>
                </a:moveTo>
                <a:cubicBezTo>
                  <a:pt x="17" y="9"/>
                  <a:pt x="17" y="8"/>
                  <a:pt x="16" y="6"/>
                </a:cubicBezTo>
                <a:cubicBezTo>
                  <a:pt x="15" y="5"/>
                  <a:pt x="14" y="4"/>
                  <a:pt x="13" y="3"/>
                </a:cubicBezTo>
                <a:cubicBezTo>
                  <a:pt x="13" y="3"/>
                  <a:pt x="13" y="3"/>
                  <a:pt x="12" y="2"/>
                </a:cubicBezTo>
                <a:cubicBezTo>
                  <a:pt x="11" y="0"/>
                  <a:pt x="7" y="0"/>
                  <a:pt x="6" y="2"/>
                </a:cubicBezTo>
                <a:cubicBezTo>
                  <a:pt x="5" y="3"/>
                  <a:pt x="5" y="3"/>
                  <a:pt x="5" y="3"/>
                </a:cubicBezTo>
                <a:cubicBezTo>
                  <a:pt x="4" y="4"/>
                  <a:pt x="3" y="5"/>
                  <a:pt x="2" y="6"/>
                </a:cubicBezTo>
                <a:cubicBezTo>
                  <a:pt x="1" y="8"/>
                  <a:pt x="1" y="9"/>
                  <a:pt x="1" y="11"/>
                </a:cubicBezTo>
                <a:cubicBezTo>
                  <a:pt x="0" y="14"/>
                  <a:pt x="0" y="17"/>
                  <a:pt x="3" y="19"/>
                </a:cubicBezTo>
                <a:cubicBezTo>
                  <a:pt x="5" y="21"/>
                  <a:pt x="7" y="22"/>
                  <a:pt x="9" y="22"/>
                </a:cubicBezTo>
                <a:cubicBezTo>
                  <a:pt x="11" y="22"/>
                  <a:pt x="14" y="21"/>
                  <a:pt x="15" y="19"/>
                </a:cubicBezTo>
                <a:cubicBezTo>
                  <a:pt x="18" y="17"/>
                  <a:pt x="18" y="14"/>
                  <a:pt x="17" y="1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18"/>
          <p:cNvSpPr/>
          <p:nvPr/>
        </p:nvSpPr>
        <p:spPr bwMode="auto">
          <a:xfrm>
            <a:off x="3397376" y="4175759"/>
            <a:ext cx="270991" cy="205180"/>
          </a:xfrm>
          <a:custGeom>
            <a:avLst/>
            <a:gdLst>
              <a:gd name="T0" fmla="*/ 13 w 26"/>
              <a:gd name="T1" fmla="*/ 0 h 20"/>
              <a:gd name="T2" fmla="*/ 13 w 26"/>
              <a:gd name="T3" fmla="*/ 20 h 20"/>
              <a:gd name="T4" fmla="*/ 13 w 26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" h="20">
                <a:moveTo>
                  <a:pt x="13" y="0"/>
                </a:moveTo>
                <a:cubicBezTo>
                  <a:pt x="0" y="0"/>
                  <a:pt x="0" y="20"/>
                  <a:pt x="13" y="20"/>
                </a:cubicBezTo>
                <a:cubicBezTo>
                  <a:pt x="26" y="20"/>
                  <a:pt x="26" y="0"/>
                  <a:pt x="13" y="0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20"/>
          <p:cNvSpPr/>
          <p:nvPr/>
        </p:nvSpPr>
        <p:spPr bwMode="auto">
          <a:xfrm>
            <a:off x="7582493" y="2078665"/>
            <a:ext cx="209050" cy="209050"/>
          </a:xfrm>
          <a:custGeom>
            <a:avLst/>
            <a:gdLst>
              <a:gd name="T0" fmla="*/ 18 w 20"/>
              <a:gd name="T1" fmla="*/ 9 h 20"/>
              <a:gd name="T2" fmla="*/ 14 w 20"/>
              <a:gd name="T3" fmla="*/ 2 h 20"/>
              <a:gd name="T4" fmla="*/ 6 w 20"/>
              <a:gd name="T5" fmla="*/ 2 h 20"/>
              <a:gd name="T6" fmla="*/ 2 w 20"/>
              <a:gd name="T7" fmla="*/ 9 h 20"/>
              <a:gd name="T8" fmla="*/ 10 w 20"/>
              <a:gd name="T9" fmla="*/ 20 h 20"/>
              <a:gd name="T10" fmla="*/ 18 w 20"/>
              <a:gd name="T11" fmla="*/ 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20">
                <a:moveTo>
                  <a:pt x="18" y="9"/>
                </a:moveTo>
                <a:cubicBezTo>
                  <a:pt x="17" y="6"/>
                  <a:pt x="16" y="4"/>
                  <a:pt x="14" y="2"/>
                </a:cubicBezTo>
                <a:cubicBezTo>
                  <a:pt x="12" y="0"/>
                  <a:pt x="8" y="0"/>
                  <a:pt x="6" y="2"/>
                </a:cubicBezTo>
                <a:cubicBezTo>
                  <a:pt x="4" y="4"/>
                  <a:pt x="3" y="6"/>
                  <a:pt x="2" y="9"/>
                </a:cubicBezTo>
                <a:cubicBezTo>
                  <a:pt x="0" y="14"/>
                  <a:pt x="5" y="20"/>
                  <a:pt x="10" y="20"/>
                </a:cubicBezTo>
                <a:cubicBezTo>
                  <a:pt x="15" y="20"/>
                  <a:pt x="20" y="14"/>
                  <a:pt x="18" y="9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23"/>
          <p:cNvSpPr/>
          <p:nvPr/>
        </p:nvSpPr>
        <p:spPr bwMode="auto">
          <a:xfrm>
            <a:off x="2663049" y="1766331"/>
            <a:ext cx="197437" cy="166467"/>
          </a:xfrm>
          <a:custGeom>
            <a:avLst/>
            <a:gdLst>
              <a:gd name="T0" fmla="*/ 14 w 19"/>
              <a:gd name="T1" fmla="*/ 1 h 16"/>
              <a:gd name="T2" fmla="*/ 13 w 19"/>
              <a:gd name="T3" fmla="*/ 1 h 16"/>
              <a:gd name="T4" fmla="*/ 11 w 19"/>
              <a:gd name="T5" fmla="*/ 2 h 16"/>
              <a:gd name="T6" fmla="*/ 10 w 19"/>
              <a:gd name="T7" fmla="*/ 1 h 16"/>
              <a:gd name="T8" fmla="*/ 8 w 19"/>
              <a:gd name="T9" fmla="*/ 2 h 16"/>
              <a:gd name="T10" fmla="*/ 2 w 19"/>
              <a:gd name="T11" fmla="*/ 3 h 16"/>
              <a:gd name="T12" fmla="*/ 1 w 19"/>
              <a:gd name="T13" fmla="*/ 10 h 16"/>
              <a:gd name="T14" fmla="*/ 13 w 19"/>
              <a:gd name="T15" fmla="*/ 11 h 16"/>
              <a:gd name="T16" fmla="*/ 14 w 19"/>
              <a:gd name="T17" fmla="*/ 9 h 16"/>
              <a:gd name="T18" fmla="*/ 17 w 19"/>
              <a:gd name="T19" fmla="*/ 7 h 16"/>
              <a:gd name="T20" fmla="*/ 14 w 19"/>
              <a:gd name="T21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" h="16">
                <a:moveTo>
                  <a:pt x="14" y="1"/>
                </a:moveTo>
                <a:cubicBezTo>
                  <a:pt x="14" y="1"/>
                  <a:pt x="13" y="1"/>
                  <a:pt x="13" y="1"/>
                </a:cubicBezTo>
                <a:cubicBezTo>
                  <a:pt x="12" y="1"/>
                  <a:pt x="12" y="2"/>
                  <a:pt x="11" y="2"/>
                </a:cubicBezTo>
                <a:cubicBezTo>
                  <a:pt x="11" y="2"/>
                  <a:pt x="10" y="1"/>
                  <a:pt x="10" y="1"/>
                </a:cubicBezTo>
                <a:cubicBezTo>
                  <a:pt x="9" y="1"/>
                  <a:pt x="8" y="2"/>
                  <a:pt x="8" y="2"/>
                </a:cubicBezTo>
                <a:cubicBezTo>
                  <a:pt x="6" y="2"/>
                  <a:pt x="4" y="2"/>
                  <a:pt x="2" y="3"/>
                </a:cubicBezTo>
                <a:cubicBezTo>
                  <a:pt x="1" y="5"/>
                  <a:pt x="0" y="8"/>
                  <a:pt x="1" y="10"/>
                </a:cubicBezTo>
                <a:cubicBezTo>
                  <a:pt x="3" y="15"/>
                  <a:pt x="10" y="16"/>
                  <a:pt x="13" y="11"/>
                </a:cubicBezTo>
                <a:cubicBezTo>
                  <a:pt x="13" y="10"/>
                  <a:pt x="14" y="10"/>
                  <a:pt x="14" y="9"/>
                </a:cubicBezTo>
                <a:cubicBezTo>
                  <a:pt x="15" y="8"/>
                  <a:pt x="16" y="7"/>
                  <a:pt x="17" y="7"/>
                </a:cubicBezTo>
                <a:cubicBezTo>
                  <a:pt x="19" y="5"/>
                  <a:pt x="18" y="0"/>
                  <a:pt x="14" y="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7" name="组合 66"/>
          <p:cNvGrpSpPr/>
          <p:nvPr/>
        </p:nvGrpSpPr>
        <p:grpSpPr>
          <a:xfrm>
            <a:off x="8035433" y="-460517"/>
            <a:ext cx="2959100" cy="2717801"/>
            <a:chOff x="10090151" y="-4763"/>
            <a:chExt cx="2959100" cy="2717801"/>
          </a:xfrm>
        </p:grpSpPr>
        <p:sp>
          <p:nvSpPr>
            <p:cNvPr id="68" name="Freeform 42"/>
            <p:cNvSpPr/>
            <p:nvPr/>
          </p:nvSpPr>
          <p:spPr bwMode="auto">
            <a:xfrm>
              <a:off x="10617201" y="1025525"/>
              <a:ext cx="2325688" cy="1654175"/>
            </a:xfrm>
            <a:custGeom>
              <a:avLst/>
              <a:gdLst>
                <a:gd name="T0" fmla="*/ 543 w 547"/>
                <a:gd name="T1" fmla="*/ 22 h 389"/>
                <a:gd name="T2" fmla="*/ 535 w 547"/>
                <a:gd name="T3" fmla="*/ 12 h 389"/>
                <a:gd name="T4" fmla="*/ 520 w 547"/>
                <a:gd name="T5" fmla="*/ 1 h 389"/>
                <a:gd name="T6" fmla="*/ 506 w 547"/>
                <a:gd name="T7" fmla="*/ 5 h 389"/>
                <a:gd name="T8" fmla="*/ 491 w 547"/>
                <a:gd name="T9" fmla="*/ 15 h 389"/>
                <a:gd name="T10" fmla="*/ 470 w 547"/>
                <a:gd name="T11" fmla="*/ 22 h 389"/>
                <a:gd name="T12" fmla="*/ 457 w 547"/>
                <a:gd name="T13" fmla="*/ 34 h 389"/>
                <a:gd name="T14" fmla="*/ 455 w 547"/>
                <a:gd name="T15" fmla="*/ 35 h 389"/>
                <a:gd name="T16" fmla="*/ 453 w 547"/>
                <a:gd name="T17" fmla="*/ 36 h 389"/>
                <a:gd name="T18" fmla="*/ 250 w 547"/>
                <a:gd name="T19" fmla="*/ 179 h 389"/>
                <a:gd name="T20" fmla="*/ 157 w 547"/>
                <a:gd name="T21" fmla="*/ 241 h 389"/>
                <a:gd name="T22" fmla="*/ 129 w 547"/>
                <a:gd name="T23" fmla="*/ 261 h 389"/>
                <a:gd name="T24" fmla="*/ 47 w 547"/>
                <a:gd name="T25" fmla="*/ 324 h 389"/>
                <a:gd name="T26" fmla="*/ 47 w 547"/>
                <a:gd name="T27" fmla="*/ 324 h 389"/>
                <a:gd name="T28" fmla="*/ 47 w 547"/>
                <a:gd name="T29" fmla="*/ 324 h 389"/>
                <a:gd name="T30" fmla="*/ 47 w 547"/>
                <a:gd name="T31" fmla="*/ 324 h 389"/>
                <a:gd name="T32" fmla="*/ 47 w 547"/>
                <a:gd name="T33" fmla="*/ 324 h 389"/>
                <a:gd name="T34" fmla="*/ 12 w 547"/>
                <a:gd name="T35" fmla="*/ 365 h 389"/>
                <a:gd name="T36" fmla="*/ 6 w 547"/>
                <a:gd name="T37" fmla="*/ 375 h 389"/>
                <a:gd name="T38" fmla="*/ 3 w 547"/>
                <a:gd name="T39" fmla="*/ 388 h 389"/>
                <a:gd name="T40" fmla="*/ 3 w 547"/>
                <a:gd name="T41" fmla="*/ 389 h 389"/>
                <a:gd name="T42" fmla="*/ 27 w 547"/>
                <a:gd name="T43" fmla="*/ 381 h 389"/>
                <a:gd name="T44" fmla="*/ 74 w 547"/>
                <a:gd name="T45" fmla="*/ 364 h 389"/>
                <a:gd name="T46" fmla="*/ 74 w 547"/>
                <a:gd name="T47" fmla="*/ 364 h 389"/>
                <a:gd name="T48" fmla="*/ 176 w 547"/>
                <a:gd name="T49" fmla="*/ 299 h 389"/>
                <a:gd name="T50" fmla="*/ 343 w 547"/>
                <a:gd name="T51" fmla="*/ 183 h 389"/>
                <a:gd name="T52" fmla="*/ 474 w 547"/>
                <a:gd name="T53" fmla="*/ 92 h 389"/>
                <a:gd name="T54" fmla="*/ 495 w 547"/>
                <a:gd name="T55" fmla="*/ 78 h 389"/>
                <a:gd name="T56" fmla="*/ 495 w 547"/>
                <a:gd name="T57" fmla="*/ 78 h 389"/>
                <a:gd name="T58" fmla="*/ 505 w 547"/>
                <a:gd name="T59" fmla="*/ 69 h 389"/>
                <a:gd name="T60" fmla="*/ 521 w 547"/>
                <a:gd name="T61" fmla="*/ 58 h 389"/>
                <a:gd name="T62" fmla="*/ 521 w 547"/>
                <a:gd name="T63" fmla="*/ 56 h 389"/>
                <a:gd name="T64" fmla="*/ 521 w 547"/>
                <a:gd name="T65" fmla="*/ 53 h 389"/>
                <a:gd name="T66" fmla="*/ 541 w 547"/>
                <a:gd name="T67" fmla="*/ 38 h 389"/>
                <a:gd name="T68" fmla="*/ 546 w 547"/>
                <a:gd name="T69" fmla="*/ 28 h 389"/>
                <a:gd name="T70" fmla="*/ 543 w 547"/>
                <a:gd name="T71" fmla="*/ 22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7" h="389">
                  <a:moveTo>
                    <a:pt x="543" y="22"/>
                  </a:moveTo>
                  <a:cubicBezTo>
                    <a:pt x="540" y="19"/>
                    <a:pt x="537" y="15"/>
                    <a:pt x="535" y="12"/>
                  </a:cubicBezTo>
                  <a:cubicBezTo>
                    <a:pt x="531" y="7"/>
                    <a:pt x="526" y="2"/>
                    <a:pt x="520" y="1"/>
                  </a:cubicBezTo>
                  <a:cubicBezTo>
                    <a:pt x="515" y="0"/>
                    <a:pt x="510" y="2"/>
                    <a:pt x="506" y="5"/>
                  </a:cubicBezTo>
                  <a:cubicBezTo>
                    <a:pt x="500" y="8"/>
                    <a:pt x="494" y="11"/>
                    <a:pt x="491" y="15"/>
                  </a:cubicBezTo>
                  <a:cubicBezTo>
                    <a:pt x="482" y="12"/>
                    <a:pt x="477" y="17"/>
                    <a:pt x="470" y="22"/>
                  </a:cubicBezTo>
                  <a:cubicBezTo>
                    <a:pt x="469" y="23"/>
                    <a:pt x="462" y="30"/>
                    <a:pt x="457" y="34"/>
                  </a:cubicBezTo>
                  <a:cubicBezTo>
                    <a:pt x="457" y="34"/>
                    <a:pt x="456" y="34"/>
                    <a:pt x="455" y="35"/>
                  </a:cubicBezTo>
                  <a:cubicBezTo>
                    <a:pt x="455" y="35"/>
                    <a:pt x="454" y="35"/>
                    <a:pt x="453" y="36"/>
                  </a:cubicBezTo>
                  <a:cubicBezTo>
                    <a:pt x="381" y="77"/>
                    <a:pt x="317" y="130"/>
                    <a:pt x="250" y="179"/>
                  </a:cubicBezTo>
                  <a:cubicBezTo>
                    <a:pt x="220" y="201"/>
                    <a:pt x="189" y="222"/>
                    <a:pt x="157" y="241"/>
                  </a:cubicBezTo>
                  <a:cubicBezTo>
                    <a:pt x="148" y="248"/>
                    <a:pt x="138" y="254"/>
                    <a:pt x="129" y="261"/>
                  </a:cubicBezTo>
                  <a:cubicBezTo>
                    <a:pt x="101" y="282"/>
                    <a:pt x="74" y="303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33" y="331"/>
                    <a:pt x="21" y="351"/>
                    <a:pt x="12" y="365"/>
                  </a:cubicBezTo>
                  <a:cubicBezTo>
                    <a:pt x="10" y="369"/>
                    <a:pt x="7" y="373"/>
                    <a:pt x="6" y="375"/>
                  </a:cubicBezTo>
                  <a:cubicBezTo>
                    <a:pt x="3" y="379"/>
                    <a:pt x="0" y="384"/>
                    <a:pt x="3" y="388"/>
                  </a:cubicBezTo>
                  <a:cubicBezTo>
                    <a:pt x="3" y="388"/>
                    <a:pt x="3" y="389"/>
                    <a:pt x="3" y="389"/>
                  </a:cubicBezTo>
                  <a:cubicBezTo>
                    <a:pt x="11" y="386"/>
                    <a:pt x="19" y="383"/>
                    <a:pt x="27" y="381"/>
                  </a:cubicBezTo>
                  <a:cubicBezTo>
                    <a:pt x="43" y="376"/>
                    <a:pt x="59" y="372"/>
                    <a:pt x="74" y="364"/>
                  </a:cubicBezTo>
                  <a:cubicBezTo>
                    <a:pt x="74" y="364"/>
                    <a:pt x="74" y="364"/>
                    <a:pt x="74" y="364"/>
                  </a:cubicBezTo>
                  <a:cubicBezTo>
                    <a:pt x="110" y="346"/>
                    <a:pt x="143" y="321"/>
                    <a:pt x="176" y="299"/>
                  </a:cubicBezTo>
                  <a:cubicBezTo>
                    <a:pt x="232" y="261"/>
                    <a:pt x="287" y="222"/>
                    <a:pt x="343" y="183"/>
                  </a:cubicBezTo>
                  <a:cubicBezTo>
                    <a:pt x="386" y="153"/>
                    <a:pt x="430" y="122"/>
                    <a:pt x="474" y="92"/>
                  </a:cubicBezTo>
                  <a:cubicBezTo>
                    <a:pt x="475" y="91"/>
                    <a:pt x="495" y="77"/>
                    <a:pt x="495" y="78"/>
                  </a:cubicBezTo>
                  <a:cubicBezTo>
                    <a:pt x="495" y="78"/>
                    <a:pt x="495" y="78"/>
                    <a:pt x="495" y="78"/>
                  </a:cubicBezTo>
                  <a:cubicBezTo>
                    <a:pt x="499" y="75"/>
                    <a:pt x="502" y="72"/>
                    <a:pt x="505" y="69"/>
                  </a:cubicBezTo>
                  <a:cubicBezTo>
                    <a:pt x="507" y="68"/>
                    <a:pt x="520" y="57"/>
                    <a:pt x="521" y="58"/>
                  </a:cubicBezTo>
                  <a:cubicBezTo>
                    <a:pt x="521" y="57"/>
                    <a:pt x="521" y="57"/>
                    <a:pt x="521" y="56"/>
                  </a:cubicBezTo>
                  <a:cubicBezTo>
                    <a:pt x="521" y="55"/>
                    <a:pt x="521" y="54"/>
                    <a:pt x="521" y="53"/>
                  </a:cubicBezTo>
                  <a:cubicBezTo>
                    <a:pt x="529" y="49"/>
                    <a:pt x="535" y="44"/>
                    <a:pt x="541" y="38"/>
                  </a:cubicBezTo>
                  <a:cubicBezTo>
                    <a:pt x="544" y="35"/>
                    <a:pt x="547" y="32"/>
                    <a:pt x="546" y="28"/>
                  </a:cubicBezTo>
                  <a:cubicBezTo>
                    <a:pt x="546" y="26"/>
                    <a:pt x="544" y="24"/>
                    <a:pt x="543" y="22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43"/>
            <p:cNvSpPr/>
            <p:nvPr/>
          </p:nvSpPr>
          <p:spPr bwMode="auto">
            <a:xfrm>
              <a:off x="10523538" y="719138"/>
              <a:ext cx="2441575" cy="1466850"/>
            </a:xfrm>
            <a:custGeom>
              <a:avLst/>
              <a:gdLst>
                <a:gd name="T0" fmla="*/ 570 w 574"/>
                <a:gd name="T1" fmla="*/ 24 h 345"/>
                <a:gd name="T2" fmla="*/ 563 w 574"/>
                <a:gd name="T3" fmla="*/ 13 h 345"/>
                <a:gd name="T4" fmla="*/ 549 w 574"/>
                <a:gd name="T5" fmla="*/ 1 h 345"/>
                <a:gd name="T6" fmla="*/ 535 w 574"/>
                <a:gd name="T7" fmla="*/ 4 h 345"/>
                <a:gd name="T8" fmla="*/ 519 w 574"/>
                <a:gd name="T9" fmla="*/ 12 h 345"/>
                <a:gd name="T10" fmla="*/ 498 w 574"/>
                <a:gd name="T11" fmla="*/ 18 h 345"/>
                <a:gd name="T12" fmla="*/ 484 w 574"/>
                <a:gd name="T13" fmla="*/ 29 h 345"/>
                <a:gd name="T14" fmla="*/ 482 w 574"/>
                <a:gd name="T15" fmla="*/ 29 h 345"/>
                <a:gd name="T16" fmla="*/ 480 w 574"/>
                <a:gd name="T17" fmla="*/ 30 h 345"/>
                <a:gd name="T18" fmla="*/ 285 w 574"/>
                <a:gd name="T19" fmla="*/ 144 h 345"/>
                <a:gd name="T20" fmla="*/ 266 w 574"/>
                <a:gd name="T21" fmla="*/ 156 h 345"/>
                <a:gd name="T22" fmla="*/ 227 w 574"/>
                <a:gd name="T23" fmla="*/ 179 h 345"/>
                <a:gd name="T24" fmla="*/ 168 w 574"/>
                <a:gd name="T25" fmla="*/ 211 h 345"/>
                <a:gd name="T26" fmla="*/ 109 w 574"/>
                <a:gd name="T27" fmla="*/ 247 h 345"/>
                <a:gd name="T28" fmla="*/ 51 w 574"/>
                <a:gd name="T29" fmla="*/ 284 h 345"/>
                <a:gd name="T30" fmla="*/ 51 w 574"/>
                <a:gd name="T31" fmla="*/ 285 h 345"/>
                <a:gd name="T32" fmla="*/ 13 w 574"/>
                <a:gd name="T33" fmla="*/ 323 h 345"/>
                <a:gd name="T34" fmla="*/ 6 w 574"/>
                <a:gd name="T35" fmla="*/ 332 h 345"/>
                <a:gd name="T36" fmla="*/ 2 w 574"/>
                <a:gd name="T37" fmla="*/ 345 h 345"/>
                <a:gd name="T38" fmla="*/ 2 w 574"/>
                <a:gd name="T39" fmla="*/ 345 h 345"/>
                <a:gd name="T40" fmla="*/ 27 w 574"/>
                <a:gd name="T41" fmla="*/ 339 h 345"/>
                <a:gd name="T42" fmla="*/ 76 w 574"/>
                <a:gd name="T43" fmla="*/ 326 h 345"/>
                <a:gd name="T44" fmla="*/ 76 w 574"/>
                <a:gd name="T45" fmla="*/ 327 h 345"/>
                <a:gd name="T46" fmla="*/ 182 w 574"/>
                <a:gd name="T47" fmla="*/ 270 h 345"/>
                <a:gd name="T48" fmla="*/ 358 w 574"/>
                <a:gd name="T49" fmla="*/ 168 h 345"/>
                <a:gd name="T50" fmla="*/ 496 w 574"/>
                <a:gd name="T51" fmla="*/ 88 h 345"/>
                <a:gd name="T52" fmla="*/ 518 w 574"/>
                <a:gd name="T53" fmla="*/ 76 h 345"/>
                <a:gd name="T54" fmla="*/ 518 w 574"/>
                <a:gd name="T55" fmla="*/ 75 h 345"/>
                <a:gd name="T56" fmla="*/ 529 w 574"/>
                <a:gd name="T57" fmla="*/ 68 h 345"/>
                <a:gd name="T58" fmla="*/ 545 w 574"/>
                <a:gd name="T59" fmla="*/ 58 h 345"/>
                <a:gd name="T60" fmla="*/ 546 w 574"/>
                <a:gd name="T61" fmla="*/ 56 h 345"/>
                <a:gd name="T62" fmla="*/ 546 w 574"/>
                <a:gd name="T63" fmla="*/ 53 h 345"/>
                <a:gd name="T64" fmla="*/ 568 w 574"/>
                <a:gd name="T65" fmla="*/ 39 h 345"/>
                <a:gd name="T66" fmla="*/ 573 w 574"/>
                <a:gd name="T67" fmla="*/ 30 h 345"/>
                <a:gd name="T68" fmla="*/ 570 w 574"/>
                <a:gd name="T69" fmla="*/ 2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4" h="345">
                  <a:moveTo>
                    <a:pt x="570" y="24"/>
                  </a:moveTo>
                  <a:cubicBezTo>
                    <a:pt x="568" y="20"/>
                    <a:pt x="565" y="17"/>
                    <a:pt x="563" y="13"/>
                  </a:cubicBezTo>
                  <a:cubicBezTo>
                    <a:pt x="559" y="8"/>
                    <a:pt x="555" y="2"/>
                    <a:pt x="549" y="1"/>
                  </a:cubicBezTo>
                  <a:cubicBezTo>
                    <a:pt x="544" y="0"/>
                    <a:pt x="539" y="2"/>
                    <a:pt x="535" y="4"/>
                  </a:cubicBezTo>
                  <a:cubicBezTo>
                    <a:pt x="529" y="6"/>
                    <a:pt x="522" y="9"/>
                    <a:pt x="519" y="12"/>
                  </a:cubicBezTo>
                  <a:cubicBezTo>
                    <a:pt x="511" y="9"/>
                    <a:pt x="505" y="14"/>
                    <a:pt x="498" y="18"/>
                  </a:cubicBezTo>
                  <a:cubicBezTo>
                    <a:pt x="496" y="19"/>
                    <a:pt x="489" y="25"/>
                    <a:pt x="484" y="29"/>
                  </a:cubicBezTo>
                  <a:cubicBezTo>
                    <a:pt x="484" y="29"/>
                    <a:pt x="483" y="29"/>
                    <a:pt x="482" y="29"/>
                  </a:cubicBezTo>
                  <a:cubicBezTo>
                    <a:pt x="481" y="29"/>
                    <a:pt x="480" y="30"/>
                    <a:pt x="480" y="30"/>
                  </a:cubicBezTo>
                  <a:cubicBezTo>
                    <a:pt x="412" y="62"/>
                    <a:pt x="349" y="104"/>
                    <a:pt x="285" y="144"/>
                  </a:cubicBezTo>
                  <a:cubicBezTo>
                    <a:pt x="279" y="148"/>
                    <a:pt x="272" y="152"/>
                    <a:pt x="266" y="156"/>
                  </a:cubicBezTo>
                  <a:cubicBezTo>
                    <a:pt x="253" y="164"/>
                    <a:pt x="240" y="171"/>
                    <a:pt x="227" y="179"/>
                  </a:cubicBezTo>
                  <a:cubicBezTo>
                    <a:pt x="208" y="190"/>
                    <a:pt x="188" y="201"/>
                    <a:pt x="168" y="211"/>
                  </a:cubicBezTo>
                  <a:cubicBezTo>
                    <a:pt x="148" y="222"/>
                    <a:pt x="129" y="234"/>
                    <a:pt x="109" y="247"/>
                  </a:cubicBezTo>
                  <a:cubicBezTo>
                    <a:pt x="90" y="259"/>
                    <a:pt x="70" y="272"/>
                    <a:pt x="51" y="284"/>
                  </a:cubicBezTo>
                  <a:cubicBezTo>
                    <a:pt x="51" y="284"/>
                    <a:pt x="51" y="284"/>
                    <a:pt x="51" y="285"/>
                  </a:cubicBezTo>
                  <a:cubicBezTo>
                    <a:pt x="37" y="290"/>
                    <a:pt x="23" y="309"/>
                    <a:pt x="13" y="323"/>
                  </a:cubicBezTo>
                  <a:cubicBezTo>
                    <a:pt x="11" y="326"/>
                    <a:pt x="8" y="329"/>
                    <a:pt x="6" y="332"/>
                  </a:cubicBezTo>
                  <a:cubicBezTo>
                    <a:pt x="3" y="336"/>
                    <a:pt x="0" y="341"/>
                    <a:pt x="2" y="345"/>
                  </a:cubicBezTo>
                  <a:cubicBezTo>
                    <a:pt x="2" y="345"/>
                    <a:pt x="2" y="345"/>
                    <a:pt x="2" y="345"/>
                  </a:cubicBezTo>
                  <a:cubicBezTo>
                    <a:pt x="11" y="343"/>
                    <a:pt x="19" y="341"/>
                    <a:pt x="27" y="339"/>
                  </a:cubicBezTo>
                  <a:cubicBezTo>
                    <a:pt x="43" y="336"/>
                    <a:pt x="60" y="333"/>
                    <a:pt x="76" y="326"/>
                  </a:cubicBezTo>
                  <a:cubicBezTo>
                    <a:pt x="76" y="326"/>
                    <a:pt x="76" y="326"/>
                    <a:pt x="76" y="327"/>
                  </a:cubicBezTo>
                  <a:cubicBezTo>
                    <a:pt x="112" y="311"/>
                    <a:pt x="147" y="289"/>
                    <a:pt x="182" y="270"/>
                  </a:cubicBezTo>
                  <a:cubicBezTo>
                    <a:pt x="241" y="236"/>
                    <a:pt x="299" y="202"/>
                    <a:pt x="358" y="168"/>
                  </a:cubicBezTo>
                  <a:cubicBezTo>
                    <a:pt x="404" y="141"/>
                    <a:pt x="450" y="114"/>
                    <a:pt x="496" y="88"/>
                  </a:cubicBezTo>
                  <a:cubicBezTo>
                    <a:pt x="497" y="87"/>
                    <a:pt x="518" y="75"/>
                    <a:pt x="518" y="76"/>
                  </a:cubicBezTo>
                  <a:cubicBezTo>
                    <a:pt x="518" y="76"/>
                    <a:pt x="518" y="76"/>
                    <a:pt x="518" y="75"/>
                  </a:cubicBezTo>
                  <a:cubicBezTo>
                    <a:pt x="522" y="73"/>
                    <a:pt x="525" y="71"/>
                    <a:pt x="529" y="68"/>
                  </a:cubicBezTo>
                  <a:cubicBezTo>
                    <a:pt x="531" y="67"/>
                    <a:pt x="545" y="57"/>
                    <a:pt x="545" y="58"/>
                  </a:cubicBezTo>
                  <a:cubicBezTo>
                    <a:pt x="546" y="57"/>
                    <a:pt x="546" y="56"/>
                    <a:pt x="546" y="56"/>
                  </a:cubicBezTo>
                  <a:cubicBezTo>
                    <a:pt x="546" y="55"/>
                    <a:pt x="546" y="54"/>
                    <a:pt x="546" y="53"/>
                  </a:cubicBezTo>
                  <a:cubicBezTo>
                    <a:pt x="554" y="49"/>
                    <a:pt x="561" y="45"/>
                    <a:pt x="568" y="39"/>
                  </a:cubicBezTo>
                  <a:cubicBezTo>
                    <a:pt x="571" y="37"/>
                    <a:pt x="574" y="34"/>
                    <a:pt x="573" y="30"/>
                  </a:cubicBezTo>
                  <a:cubicBezTo>
                    <a:pt x="573" y="28"/>
                    <a:pt x="572" y="26"/>
                    <a:pt x="570" y="24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44"/>
            <p:cNvSpPr/>
            <p:nvPr/>
          </p:nvSpPr>
          <p:spPr bwMode="auto">
            <a:xfrm>
              <a:off x="10090151" y="-4763"/>
              <a:ext cx="1930400" cy="2097088"/>
            </a:xfrm>
            <a:custGeom>
              <a:avLst/>
              <a:gdLst>
                <a:gd name="T0" fmla="*/ 289 w 454"/>
                <a:gd name="T1" fmla="*/ 217 h 493"/>
                <a:gd name="T2" fmla="*/ 397 w 454"/>
                <a:gd name="T3" fmla="*/ 99 h 493"/>
                <a:gd name="T4" fmla="*/ 414 w 454"/>
                <a:gd name="T5" fmla="*/ 81 h 493"/>
                <a:gd name="T6" fmla="*/ 414 w 454"/>
                <a:gd name="T7" fmla="*/ 80 h 493"/>
                <a:gd name="T8" fmla="*/ 422 w 454"/>
                <a:gd name="T9" fmla="*/ 70 h 493"/>
                <a:gd name="T10" fmla="*/ 435 w 454"/>
                <a:gd name="T11" fmla="*/ 55 h 493"/>
                <a:gd name="T12" fmla="*/ 435 w 454"/>
                <a:gd name="T13" fmla="*/ 53 h 493"/>
                <a:gd name="T14" fmla="*/ 434 w 454"/>
                <a:gd name="T15" fmla="*/ 50 h 493"/>
                <a:gd name="T16" fmla="*/ 450 w 454"/>
                <a:gd name="T17" fmla="*/ 31 h 493"/>
                <a:gd name="T18" fmla="*/ 453 w 454"/>
                <a:gd name="T19" fmla="*/ 20 h 493"/>
                <a:gd name="T20" fmla="*/ 448 w 454"/>
                <a:gd name="T21" fmla="*/ 15 h 493"/>
                <a:gd name="T22" fmla="*/ 438 w 454"/>
                <a:gd name="T23" fmla="*/ 7 h 493"/>
                <a:gd name="T24" fmla="*/ 421 w 454"/>
                <a:gd name="T25" fmla="*/ 0 h 493"/>
                <a:gd name="T26" fmla="*/ 408 w 454"/>
                <a:gd name="T27" fmla="*/ 7 h 493"/>
                <a:gd name="T28" fmla="*/ 396 w 454"/>
                <a:gd name="T29" fmla="*/ 20 h 493"/>
                <a:gd name="T30" fmla="*/ 378 w 454"/>
                <a:gd name="T31" fmla="*/ 31 h 493"/>
                <a:gd name="T32" fmla="*/ 368 w 454"/>
                <a:gd name="T33" fmla="*/ 46 h 493"/>
                <a:gd name="T34" fmla="*/ 366 w 454"/>
                <a:gd name="T35" fmla="*/ 47 h 493"/>
                <a:gd name="T36" fmla="*/ 364 w 454"/>
                <a:gd name="T37" fmla="*/ 49 h 493"/>
                <a:gd name="T38" fmla="*/ 332 w 454"/>
                <a:gd name="T39" fmla="*/ 80 h 493"/>
                <a:gd name="T40" fmla="*/ 316 w 454"/>
                <a:gd name="T41" fmla="*/ 97 h 493"/>
                <a:gd name="T42" fmla="*/ 286 w 454"/>
                <a:gd name="T43" fmla="*/ 130 h 493"/>
                <a:gd name="T44" fmla="*/ 256 w 454"/>
                <a:gd name="T45" fmla="*/ 164 h 493"/>
                <a:gd name="T46" fmla="*/ 120 w 454"/>
                <a:gd name="T47" fmla="*/ 314 h 493"/>
                <a:gd name="T48" fmla="*/ 75 w 454"/>
                <a:gd name="T49" fmla="*/ 367 h 493"/>
                <a:gd name="T50" fmla="*/ 31 w 454"/>
                <a:gd name="T51" fmla="*/ 420 h 493"/>
                <a:gd name="T52" fmla="*/ 31 w 454"/>
                <a:gd name="T53" fmla="*/ 420 h 493"/>
                <a:gd name="T54" fmla="*/ 32 w 454"/>
                <a:gd name="T55" fmla="*/ 420 h 493"/>
                <a:gd name="T56" fmla="*/ 6 w 454"/>
                <a:gd name="T57" fmla="*/ 468 h 493"/>
                <a:gd name="T58" fmla="*/ 3 w 454"/>
                <a:gd name="T59" fmla="*/ 479 h 493"/>
                <a:gd name="T60" fmla="*/ 2 w 454"/>
                <a:gd name="T61" fmla="*/ 492 h 493"/>
                <a:gd name="T62" fmla="*/ 3 w 454"/>
                <a:gd name="T63" fmla="*/ 493 h 493"/>
                <a:gd name="T64" fmla="*/ 25 w 454"/>
                <a:gd name="T65" fmla="*/ 479 h 493"/>
                <a:gd name="T66" fmla="*/ 67 w 454"/>
                <a:gd name="T67" fmla="*/ 452 h 493"/>
                <a:gd name="T68" fmla="*/ 67 w 454"/>
                <a:gd name="T69" fmla="*/ 453 h 493"/>
                <a:gd name="T70" fmla="*/ 152 w 454"/>
                <a:gd name="T71" fmla="*/ 367 h 493"/>
                <a:gd name="T72" fmla="*/ 289 w 454"/>
                <a:gd name="T73" fmla="*/ 217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4" h="493">
                  <a:moveTo>
                    <a:pt x="289" y="217"/>
                  </a:moveTo>
                  <a:cubicBezTo>
                    <a:pt x="325" y="178"/>
                    <a:pt x="360" y="138"/>
                    <a:pt x="397" y="99"/>
                  </a:cubicBezTo>
                  <a:cubicBezTo>
                    <a:pt x="398" y="98"/>
                    <a:pt x="414" y="80"/>
                    <a:pt x="414" y="81"/>
                  </a:cubicBezTo>
                  <a:cubicBezTo>
                    <a:pt x="414" y="81"/>
                    <a:pt x="414" y="81"/>
                    <a:pt x="414" y="80"/>
                  </a:cubicBezTo>
                  <a:cubicBezTo>
                    <a:pt x="417" y="77"/>
                    <a:pt x="420" y="74"/>
                    <a:pt x="422" y="70"/>
                  </a:cubicBezTo>
                  <a:cubicBezTo>
                    <a:pt x="423" y="69"/>
                    <a:pt x="434" y="55"/>
                    <a:pt x="435" y="55"/>
                  </a:cubicBezTo>
                  <a:cubicBezTo>
                    <a:pt x="435" y="55"/>
                    <a:pt x="435" y="54"/>
                    <a:pt x="435" y="53"/>
                  </a:cubicBezTo>
                  <a:cubicBezTo>
                    <a:pt x="435" y="52"/>
                    <a:pt x="434" y="51"/>
                    <a:pt x="434" y="50"/>
                  </a:cubicBezTo>
                  <a:cubicBezTo>
                    <a:pt x="440" y="45"/>
                    <a:pt x="446" y="38"/>
                    <a:pt x="450" y="31"/>
                  </a:cubicBezTo>
                  <a:cubicBezTo>
                    <a:pt x="453" y="28"/>
                    <a:pt x="454" y="24"/>
                    <a:pt x="453" y="20"/>
                  </a:cubicBezTo>
                  <a:cubicBezTo>
                    <a:pt x="452" y="18"/>
                    <a:pt x="450" y="17"/>
                    <a:pt x="448" y="15"/>
                  </a:cubicBezTo>
                  <a:cubicBezTo>
                    <a:pt x="445" y="13"/>
                    <a:pt x="442" y="10"/>
                    <a:pt x="438" y="7"/>
                  </a:cubicBezTo>
                  <a:cubicBezTo>
                    <a:pt x="433" y="4"/>
                    <a:pt x="428" y="0"/>
                    <a:pt x="421" y="0"/>
                  </a:cubicBezTo>
                  <a:cubicBezTo>
                    <a:pt x="416" y="0"/>
                    <a:pt x="412" y="4"/>
                    <a:pt x="408" y="7"/>
                  </a:cubicBezTo>
                  <a:cubicBezTo>
                    <a:pt x="404" y="11"/>
                    <a:pt x="398" y="15"/>
                    <a:pt x="396" y="20"/>
                  </a:cubicBezTo>
                  <a:cubicBezTo>
                    <a:pt x="387" y="19"/>
                    <a:pt x="383" y="25"/>
                    <a:pt x="378" y="31"/>
                  </a:cubicBezTo>
                  <a:cubicBezTo>
                    <a:pt x="376" y="33"/>
                    <a:pt x="371" y="41"/>
                    <a:pt x="368" y="46"/>
                  </a:cubicBezTo>
                  <a:cubicBezTo>
                    <a:pt x="367" y="46"/>
                    <a:pt x="366" y="47"/>
                    <a:pt x="366" y="47"/>
                  </a:cubicBezTo>
                  <a:cubicBezTo>
                    <a:pt x="365" y="48"/>
                    <a:pt x="364" y="48"/>
                    <a:pt x="364" y="49"/>
                  </a:cubicBezTo>
                  <a:cubicBezTo>
                    <a:pt x="353" y="59"/>
                    <a:pt x="342" y="70"/>
                    <a:pt x="332" y="80"/>
                  </a:cubicBezTo>
                  <a:cubicBezTo>
                    <a:pt x="326" y="86"/>
                    <a:pt x="321" y="91"/>
                    <a:pt x="316" y="97"/>
                  </a:cubicBezTo>
                  <a:cubicBezTo>
                    <a:pt x="306" y="108"/>
                    <a:pt x="296" y="119"/>
                    <a:pt x="286" y="130"/>
                  </a:cubicBezTo>
                  <a:cubicBezTo>
                    <a:pt x="276" y="141"/>
                    <a:pt x="266" y="153"/>
                    <a:pt x="256" y="164"/>
                  </a:cubicBezTo>
                  <a:cubicBezTo>
                    <a:pt x="212" y="216"/>
                    <a:pt x="169" y="268"/>
                    <a:pt x="120" y="314"/>
                  </a:cubicBezTo>
                  <a:cubicBezTo>
                    <a:pt x="105" y="332"/>
                    <a:pt x="90" y="349"/>
                    <a:pt x="75" y="367"/>
                  </a:cubicBezTo>
                  <a:cubicBezTo>
                    <a:pt x="60" y="384"/>
                    <a:pt x="46" y="402"/>
                    <a:pt x="31" y="420"/>
                  </a:cubicBezTo>
                  <a:cubicBezTo>
                    <a:pt x="31" y="420"/>
                    <a:pt x="31" y="420"/>
                    <a:pt x="31" y="420"/>
                  </a:cubicBezTo>
                  <a:cubicBezTo>
                    <a:pt x="31" y="420"/>
                    <a:pt x="31" y="420"/>
                    <a:pt x="32" y="420"/>
                  </a:cubicBezTo>
                  <a:cubicBezTo>
                    <a:pt x="19" y="430"/>
                    <a:pt x="12" y="452"/>
                    <a:pt x="6" y="468"/>
                  </a:cubicBezTo>
                  <a:cubicBezTo>
                    <a:pt x="5" y="472"/>
                    <a:pt x="4" y="476"/>
                    <a:pt x="3" y="479"/>
                  </a:cubicBezTo>
                  <a:cubicBezTo>
                    <a:pt x="1" y="483"/>
                    <a:pt x="0" y="489"/>
                    <a:pt x="2" y="492"/>
                  </a:cubicBezTo>
                  <a:cubicBezTo>
                    <a:pt x="3" y="492"/>
                    <a:pt x="3" y="492"/>
                    <a:pt x="3" y="493"/>
                  </a:cubicBezTo>
                  <a:cubicBezTo>
                    <a:pt x="10" y="488"/>
                    <a:pt x="17" y="484"/>
                    <a:pt x="25" y="479"/>
                  </a:cubicBezTo>
                  <a:cubicBezTo>
                    <a:pt x="39" y="471"/>
                    <a:pt x="54" y="463"/>
                    <a:pt x="67" y="452"/>
                  </a:cubicBezTo>
                  <a:cubicBezTo>
                    <a:pt x="67" y="452"/>
                    <a:pt x="67" y="453"/>
                    <a:pt x="67" y="453"/>
                  </a:cubicBezTo>
                  <a:cubicBezTo>
                    <a:pt x="98" y="427"/>
                    <a:pt x="124" y="396"/>
                    <a:pt x="152" y="367"/>
                  </a:cubicBezTo>
                  <a:cubicBezTo>
                    <a:pt x="198" y="317"/>
                    <a:pt x="243" y="267"/>
                    <a:pt x="289" y="217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45"/>
            <p:cNvSpPr/>
            <p:nvPr/>
          </p:nvSpPr>
          <p:spPr bwMode="auto">
            <a:xfrm>
              <a:off x="12760326" y="1058863"/>
              <a:ext cx="268288" cy="238125"/>
            </a:xfrm>
            <a:custGeom>
              <a:avLst/>
              <a:gdLst>
                <a:gd name="T0" fmla="*/ 22 w 63"/>
                <a:gd name="T1" fmla="*/ 5 h 56"/>
                <a:gd name="T2" fmla="*/ 36 w 63"/>
                <a:gd name="T3" fmla="*/ 1 h 56"/>
                <a:gd name="T4" fmla="*/ 51 w 63"/>
                <a:gd name="T5" fmla="*/ 12 h 56"/>
                <a:gd name="T6" fmla="*/ 59 w 63"/>
                <a:gd name="T7" fmla="*/ 22 h 56"/>
                <a:gd name="T8" fmla="*/ 62 w 63"/>
                <a:gd name="T9" fmla="*/ 28 h 56"/>
                <a:gd name="T10" fmla="*/ 57 w 63"/>
                <a:gd name="T11" fmla="*/ 38 h 56"/>
                <a:gd name="T12" fmla="*/ 32 w 63"/>
                <a:gd name="T13" fmla="*/ 56 h 56"/>
                <a:gd name="T14" fmla="*/ 6 w 63"/>
                <a:gd name="T15" fmla="*/ 25 h 56"/>
                <a:gd name="T16" fmla="*/ 22 w 63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56">
                  <a:moveTo>
                    <a:pt x="22" y="5"/>
                  </a:moveTo>
                  <a:cubicBezTo>
                    <a:pt x="26" y="2"/>
                    <a:pt x="31" y="0"/>
                    <a:pt x="36" y="1"/>
                  </a:cubicBezTo>
                  <a:cubicBezTo>
                    <a:pt x="42" y="2"/>
                    <a:pt x="47" y="7"/>
                    <a:pt x="51" y="12"/>
                  </a:cubicBezTo>
                  <a:cubicBezTo>
                    <a:pt x="53" y="15"/>
                    <a:pt x="56" y="19"/>
                    <a:pt x="59" y="22"/>
                  </a:cubicBezTo>
                  <a:cubicBezTo>
                    <a:pt x="60" y="24"/>
                    <a:pt x="62" y="26"/>
                    <a:pt x="62" y="28"/>
                  </a:cubicBezTo>
                  <a:cubicBezTo>
                    <a:pt x="63" y="32"/>
                    <a:pt x="60" y="35"/>
                    <a:pt x="57" y="38"/>
                  </a:cubicBezTo>
                  <a:cubicBezTo>
                    <a:pt x="50" y="45"/>
                    <a:pt x="42" y="51"/>
                    <a:pt x="32" y="56"/>
                  </a:cubicBezTo>
                  <a:cubicBezTo>
                    <a:pt x="34" y="55"/>
                    <a:pt x="8" y="28"/>
                    <a:pt x="6" y="25"/>
                  </a:cubicBezTo>
                  <a:cubicBezTo>
                    <a:pt x="0" y="15"/>
                    <a:pt x="13" y="10"/>
                    <a:pt x="22" y="5"/>
                  </a:cubicBezTo>
                  <a:close/>
                </a:path>
              </a:pathLst>
            </a:custGeom>
            <a:solidFill>
              <a:srgbClr val="F5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46"/>
            <p:cNvSpPr/>
            <p:nvPr/>
          </p:nvSpPr>
          <p:spPr bwMode="auto">
            <a:xfrm>
              <a:off x="10702926" y="2365375"/>
              <a:ext cx="357188" cy="347663"/>
            </a:xfrm>
            <a:custGeom>
              <a:avLst/>
              <a:gdLst>
                <a:gd name="T0" fmla="*/ 79 w 84"/>
                <a:gd name="T1" fmla="*/ 54 h 82"/>
                <a:gd name="T2" fmla="*/ 27 w 84"/>
                <a:gd name="T3" fmla="*/ 74 h 82"/>
                <a:gd name="T4" fmla="*/ 3 w 84"/>
                <a:gd name="T5" fmla="*/ 82 h 82"/>
                <a:gd name="T6" fmla="*/ 3 w 84"/>
                <a:gd name="T7" fmla="*/ 81 h 82"/>
                <a:gd name="T8" fmla="*/ 6 w 84"/>
                <a:gd name="T9" fmla="*/ 68 h 82"/>
                <a:gd name="T10" fmla="*/ 12 w 84"/>
                <a:gd name="T11" fmla="*/ 58 h 82"/>
                <a:gd name="T12" fmla="*/ 72 w 84"/>
                <a:gd name="T13" fmla="*/ 21 h 82"/>
                <a:gd name="T14" fmla="*/ 84 w 84"/>
                <a:gd name="T15" fmla="*/ 48 h 82"/>
                <a:gd name="T16" fmla="*/ 82 w 84"/>
                <a:gd name="T17" fmla="*/ 52 h 82"/>
                <a:gd name="T18" fmla="*/ 79 w 84"/>
                <a:gd name="T19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2">
                  <a:moveTo>
                    <a:pt x="79" y="54"/>
                  </a:moveTo>
                  <a:cubicBezTo>
                    <a:pt x="63" y="64"/>
                    <a:pt x="45" y="68"/>
                    <a:pt x="27" y="74"/>
                  </a:cubicBezTo>
                  <a:cubicBezTo>
                    <a:pt x="19" y="76"/>
                    <a:pt x="11" y="79"/>
                    <a:pt x="3" y="82"/>
                  </a:cubicBezTo>
                  <a:cubicBezTo>
                    <a:pt x="3" y="82"/>
                    <a:pt x="3" y="81"/>
                    <a:pt x="3" y="81"/>
                  </a:cubicBezTo>
                  <a:cubicBezTo>
                    <a:pt x="0" y="77"/>
                    <a:pt x="3" y="72"/>
                    <a:pt x="6" y="68"/>
                  </a:cubicBezTo>
                  <a:cubicBezTo>
                    <a:pt x="7" y="66"/>
                    <a:pt x="10" y="62"/>
                    <a:pt x="12" y="58"/>
                  </a:cubicBezTo>
                  <a:cubicBezTo>
                    <a:pt x="26" y="36"/>
                    <a:pt x="48" y="0"/>
                    <a:pt x="72" y="21"/>
                  </a:cubicBezTo>
                  <a:cubicBezTo>
                    <a:pt x="80" y="27"/>
                    <a:pt x="84" y="38"/>
                    <a:pt x="84" y="48"/>
                  </a:cubicBezTo>
                  <a:cubicBezTo>
                    <a:pt x="83" y="50"/>
                    <a:pt x="83" y="51"/>
                    <a:pt x="82" y="52"/>
                  </a:cubicBezTo>
                  <a:cubicBezTo>
                    <a:pt x="82" y="53"/>
                    <a:pt x="81" y="54"/>
                    <a:pt x="79" y="54"/>
                  </a:cubicBezTo>
                  <a:close/>
                </a:path>
              </a:pathLst>
            </a:custGeom>
            <a:solidFill>
              <a:srgbClr val="EDD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47"/>
            <p:cNvSpPr/>
            <p:nvPr/>
          </p:nvSpPr>
          <p:spPr bwMode="auto">
            <a:xfrm>
              <a:off x="10902951" y="1203325"/>
              <a:ext cx="1905000" cy="1403350"/>
            </a:xfrm>
            <a:custGeom>
              <a:avLst/>
              <a:gdLst>
                <a:gd name="T0" fmla="*/ 408 w 448"/>
                <a:gd name="T1" fmla="*/ 1 h 330"/>
                <a:gd name="T2" fmla="*/ 413 w 448"/>
                <a:gd name="T3" fmla="*/ 0 h 330"/>
                <a:gd name="T4" fmla="*/ 419 w 448"/>
                <a:gd name="T5" fmla="*/ 5 h 330"/>
                <a:gd name="T6" fmla="*/ 448 w 448"/>
                <a:gd name="T7" fmla="*/ 44 h 330"/>
                <a:gd name="T8" fmla="*/ 427 w 448"/>
                <a:gd name="T9" fmla="*/ 58 h 330"/>
                <a:gd name="T10" fmla="*/ 296 w 448"/>
                <a:gd name="T11" fmla="*/ 149 h 330"/>
                <a:gd name="T12" fmla="*/ 129 w 448"/>
                <a:gd name="T13" fmla="*/ 265 h 330"/>
                <a:gd name="T14" fmla="*/ 27 w 448"/>
                <a:gd name="T15" fmla="*/ 330 h 330"/>
                <a:gd name="T16" fmla="*/ 26 w 448"/>
                <a:gd name="T17" fmla="*/ 314 h 330"/>
                <a:gd name="T18" fmla="*/ 15 w 448"/>
                <a:gd name="T19" fmla="*/ 309 h 330"/>
                <a:gd name="T20" fmla="*/ 19 w 448"/>
                <a:gd name="T21" fmla="*/ 302 h 330"/>
                <a:gd name="T22" fmla="*/ 17 w 448"/>
                <a:gd name="T23" fmla="*/ 294 h 330"/>
                <a:gd name="T24" fmla="*/ 0 w 448"/>
                <a:gd name="T25" fmla="*/ 290 h 330"/>
                <a:gd name="T26" fmla="*/ 110 w 448"/>
                <a:gd name="T27" fmla="*/ 207 h 330"/>
                <a:gd name="T28" fmla="*/ 406 w 448"/>
                <a:gd name="T29" fmla="*/ 2 h 330"/>
                <a:gd name="T30" fmla="*/ 408 w 448"/>
                <a:gd name="T31" fmla="*/ 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" h="330">
                  <a:moveTo>
                    <a:pt x="408" y="1"/>
                  </a:moveTo>
                  <a:cubicBezTo>
                    <a:pt x="410" y="0"/>
                    <a:pt x="411" y="0"/>
                    <a:pt x="413" y="0"/>
                  </a:cubicBezTo>
                  <a:cubicBezTo>
                    <a:pt x="415" y="0"/>
                    <a:pt x="417" y="3"/>
                    <a:pt x="419" y="5"/>
                  </a:cubicBezTo>
                  <a:cubicBezTo>
                    <a:pt x="428" y="18"/>
                    <a:pt x="439" y="32"/>
                    <a:pt x="448" y="44"/>
                  </a:cubicBezTo>
                  <a:cubicBezTo>
                    <a:pt x="448" y="43"/>
                    <a:pt x="428" y="57"/>
                    <a:pt x="427" y="58"/>
                  </a:cubicBezTo>
                  <a:cubicBezTo>
                    <a:pt x="383" y="88"/>
                    <a:pt x="339" y="119"/>
                    <a:pt x="296" y="149"/>
                  </a:cubicBezTo>
                  <a:cubicBezTo>
                    <a:pt x="240" y="188"/>
                    <a:pt x="185" y="227"/>
                    <a:pt x="129" y="265"/>
                  </a:cubicBezTo>
                  <a:cubicBezTo>
                    <a:pt x="96" y="287"/>
                    <a:pt x="63" y="312"/>
                    <a:pt x="27" y="330"/>
                  </a:cubicBezTo>
                  <a:cubicBezTo>
                    <a:pt x="28" y="324"/>
                    <a:pt x="30" y="319"/>
                    <a:pt x="26" y="314"/>
                  </a:cubicBezTo>
                  <a:cubicBezTo>
                    <a:pt x="24" y="310"/>
                    <a:pt x="19" y="308"/>
                    <a:pt x="15" y="309"/>
                  </a:cubicBezTo>
                  <a:cubicBezTo>
                    <a:pt x="16" y="306"/>
                    <a:pt x="18" y="304"/>
                    <a:pt x="19" y="302"/>
                  </a:cubicBezTo>
                  <a:cubicBezTo>
                    <a:pt x="19" y="299"/>
                    <a:pt x="19" y="296"/>
                    <a:pt x="17" y="294"/>
                  </a:cubicBezTo>
                  <a:cubicBezTo>
                    <a:pt x="13" y="290"/>
                    <a:pt x="5" y="293"/>
                    <a:pt x="0" y="290"/>
                  </a:cubicBezTo>
                  <a:cubicBezTo>
                    <a:pt x="36" y="262"/>
                    <a:pt x="72" y="234"/>
                    <a:pt x="110" y="207"/>
                  </a:cubicBezTo>
                  <a:cubicBezTo>
                    <a:pt x="213" y="146"/>
                    <a:pt x="302" y="62"/>
                    <a:pt x="406" y="2"/>
                  </a:cubicBezTo>
                  <a:cubicBezTo>
                    <a:pt x="407" y="1"/>
                    <a:pt x="408" y="1"/>
                    <a:pt x="408" y="1"/>
                  </a:cubicBezTo>
                  <a:close/>
                </a:path>
              </a:pathLst>
            </a:custGeom>
            <a:solidFill>
              <a:srgbClr val="E0D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48"/>
            <p:cNvSpPr/>
            <p:nvPr/>
          </p:nvSpPr>
          <p:spPr bwMode="auto">
            <a:xfrm>
              <a:off x="10902951" y="1203325"/>
              <a:ext cx="1839913" cy="1246188"/>
            </a:xfrm>
            <a:custGeom>
              <a:avLst/>
              <a:gdLst>
                <a:gd name="T0" fmla="*/ 116 w 433"/>
                <a:gd name="T1" fmla="*/ 218 h 293"/>
                <a:gd name="T2" fmla="*/ 270 w 433"/>
                <a:gd name="T3" fmla="*/ 111 h 293"/>
                <a:gd name="T4" fmla="*/ 346 w 433"/>
                <a:gd name="T5" fmla="*/ 55 h 293"/>
                <a:gd name="T6" fmla="*/ 393 w 433"/>
                <a:gd name="T7" fmla="*/ 27 h 293"/>
                <a:gd name="T8" fmla="*/ 413 w 433"/>
                <a:gd name="T9" fmla="*/ 0 h 293"/>
                <a:gd name="T10" fmla="*/ 408 w 433"/>
                <a:gd name="T11" fmla="*/ 1 h 293"/>
                <a:gd name="T12" fmla="*/ 406 w 433"/>
                <a:gd name="T13" fmla="*/ 2 h 293"/>
                <a:gd name="T14" fmla="*/ 110 w 433"/>
                <a:gd name="T15" fmla="*/ 207 h 293"/>
                <a:gd name="T16" fmla="*/ 0 w 433"/>
                <a:gd name="T17" fmla="*/ 290 h 293"/>
                <a:gd name="T18" fmla="*/ 16 w 433"/>
                <a:gd name="T19" fmla="*/ 293 h 293"/>
                <a:gd name="T20" fmla="*/ 116 w 433"/>
                <a:gd name="T21" fmla="*/ 21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3" h="293">
                  <a:moveTo>
                    <a:pt x="116" y="218"/>
                  </a:moveTo>
                  <a:cubicBezTo>
                    <a:pt x="167" y="182"/>
                    <a:pt x="220" y="148"/>
                    <a:pt x="270" y="111"/>
                  </a:cubicBezTo>
                  <a:cubicBezTo>
                    <a:pt x="295" y="92"/>
                    <a:pt x="320" y="73"/>
                    <a:pt x="346" y="55"/>
                  </a:cubicBezTo>
                  <a:cubicBezTo>
                    <a:pt x="361" y="45"/>
                    <a:pt x="378" y="37"/>
                    <a:pt x="393" y="27"/>
                  </a:cubicBezTo>
                  <a:cubicBezTo>
                    <a:pt x="398" y="24"/>
                    <a:pt x="433" y="4"/>
                    <a:pt x="413" y="0"/>
                  </a:cubicBezTo>
                  <a:cubicBezTo>
                    <a:pt x="411" y="0"/>
                    <a:pt x="410" y="0"/>
                    <a:pt x="408" y="1"/>
                  </a:cubicBezTo>
                  <a:cubicBezTo>
                    <a:pt x="408" y="1"/>
                    <a:pt x="407" y="1"/>
                    <a:pt x="406" y="2"/>
                  </a:cubicBezTo>
                  <a:cubicBezTo>
                    <a:pt x="302" y="62"/>
                    <a:pt x="213" y="146"/>
                    <a:pt x="110" y="207"/>
                  </a:cubicBezTo>
                  <a:cubicBezTo>
                    <a:pt x="72" y="234"/>
                    <a:pt x="36" y="262"/>
                    <a:pt x="0" y="290"/>
                  </a:cubicBezTo>
                  <a:cubicBezTo>
                    <a:pt x="4" y="293"/>
                    <a:pt x="11" y="290"/>
                    <a:pt x="16" y="293"/>
                  </a:cubicBezTo>
                  <a:cubicBezTo>
                    <a:pt x="49" y="267"/>
                    <a:pt x="82" y="242"/>
                    <a:pt x="116" y="218"/>
                  </a:cubicBezTo>
                  <a:close/>
                </a:path>
              </a:pathLst>
            </a:custGeom>
            <a:solidFill>
              <a:srgbClr val="CFC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49"/>
            <p:cNvSpPr/>
            <p:nvPr/>
          </p:nvSpPr>
          <p:spPr bwMode="auto">
            <a:xfrm>
              <a:off x="10702926" y="2611438"/>
              <a:ext cx="114300" cy="101600"/>
            </a:xfrm>
            <a:custGeom>
              <a:avLst/>
              <a:gdLst>
                <a:gd name="T0" fmla="*/ 27 w 27"/>
                <a:gd name="T1" fmla="*/ 16 h 24"/>
                <a:gd name="T2" fmla="*/ 3 w 27"/>
                <a:gd name="T3" fmla="*/ 24 h 24"/>
                <a:gd name="T4" fmla="*/ 3 w 27"/>
                <a:gd name="T5" fmla="*/ 23 h 24"/>
                <a:gd name="T6" fmla="*/ 6 w 27"/>
                <a:gd name="T7" fmla="*/ 10 h 24"/>
                <a:gd name="T8" fmla="*/ 12 w 27"/>
                <a:gd name="T9" fmla="*/ 0 h 24"/>
                <a:gd name="T10" fmla="*/ 20 w 27"/>
                <a:gd name="T11" fmla="*/ 7 h 24"/>
                <a:gd name="T12" fmla="*/ 27 w 27"/>
                <a:gd name="T13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4">
                  <a:moveTo>
                    <a:pt x="27" y="16"/>
                  </a:moveTo>
                  <a:cubicBezTo>
                    <a:pt x="19" y="18"/>
                    <a:pt x="11" y="21"/>
                    <a:pt x="3" y="24"/>
                  </a:cubicBezTo>
                  <a:cubicBezTo>
                    <a:pt x="3" y="24"/>
                    <a:pt x="3" y="23"/>
                    <a:pt x="3" y="23"/>
                  </a:cubicBezTo>
                  <a:cubicBezTo>
                    <a:pt x="0" y="19"/>
                    <a:pt x="3" y="14"/>
                    <a:pt x="6" y="10"/>
                  </a:cubicBezTo>
                  <a:cubicBezTo>
                    <a:pt x="7" y="8"/>
                    <a:pt x="10" y="4"/>
                    <a:pt x="12" y="0"/>
                  </a:cubicBezTo>
                  <a:cubicBezTo>
                    <a:pt x="15" y="2"/>
                    <a:pt x="18" y="4"/>
                    <a:pt x="20" y="7"/>
                  </a:cubicBezTo>
                  <a:cubicBezTo>
                    <a:pt x="23" y="9"/>
                    <a:pt x="25" y="12"/>
                    <a:pt x="27" y="16"/>
                  </a:cubicBezTo>
                  <a:close/>
                </a:path>
              </a:pathLst>
            </a:custGeom>
            <a:solidFill>
              <a:srgbClr val="B5A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50"/>
            <p:cNvSpPr/>
            <p:nvPr/>
          </p:nvSpPr>
          <p:spPr bwMode="auto">
            <a:xfrm>
              <a:off x="12623801" y="1109663"/>
              <a:ext cx="298450" cy="298450"/>
            </a:xfrm>
            <a:custGeom>
              <a:avLst/>
              <a:gdLst>
                <a:gd name="T0" fmla="*/ 40 w 70"/>
                <a:gd name="T1" fmla="*/ 68 h 70"/>
                <a:gd name="T2" fmla="*/ 31 w 70"/>
                <a:gd name="T3" fmla="*/ 70 h 70"/>
                <a:gd name="T4" fmla="*/ 20 w 70"/>
                <a:gd name="T5" fmla="*/ 43 h 70"/>
                <a:gd name="T6" fmla="*/ 0 w 70"/>
                <a:gd name="T7" fmla="*/ 26 h 70"/>
                <a:gd name="T8" fmla="*/ 18 w 70"/>
                <a:gd name="T9" fmla="*/ 10 h 70"/>
                <a:gd name="T10" fmla="*/ 39 w 70"/>
                <a:gd name="T11" fmla="*/ 3 h 70"/>
                <a:gd name="T12" fmla="*/ 41 w 70"/>
                <a:gd name="T13" fmla="*/ 4 h 70"/>
                <a:gd name="T14" fmla="*/ 50 w 70"/>
                <a:gd name="T15" fmla="*/ 11 h 70"/>
                <a:gd name="T16" fmla="*/ 64 w 70"/>
                <a:gd name="T17" fmla="*/ 26 h 70"/>
                <a:gd name="T18" fmla="*/ 69 w 70"/>
                <a:gd name="T19" fmla="*/ 44 h 70"/>
                <a:gd name="T20" fmla="*/ 69 w 70"/>
                <a:gd name="T21" fmla="*/ 46 h 70"/>
                <a:gd name="T22" fmla="*/ 53 w 70"/>
                <a:gd name="T23" fmla="*/ 57 h 70"/>
                <a:gd name="T24" fmla="*/ 40 w 70"/>
                <a:gd name="T25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70">
                  <a:moveTo>
                    <a:pt x="40" y="68"/>
                  </a:moveTo>
                  <a:cubicBezTo>
                    <a:pt x="37" y="69"/>
                    <a:pt x="34" y="70"/>
                    <a:pt x="31" y="70"/>
                  </a:cubicBezTo>
                  <a:cubicBezTo>
                    <a:pt x="30" y="60"/>
                    <a:pt x="25" y="51"/>
                    <a:pt x="20" y="43"/>
                  </a:cubicBezTo>
                  <a:cubicBezTo>
                    <a:pt x="15" y="35"/>
                    <a:pt x="9" y="27"/>
                    <a:pt x="0" y="26"/>
                  </a:cubicBezTo>
                  <a:cubicBezTo>
                    <a:pt x="2" y="26"/>
                    <a:pt x="16" y="12"/>
                    <a:pt x="18" y="10"/>
                  </a:cubicBezTo>
                  <a:cubicBezTo>
                    <a:pt x="25" y="5"/>
                    <a:pt x="30" y="0"/>
                    <a:pt x="39" y="3"/>
                  </a:cubicBezTo>
                  <a:cubicBezTo>
                    <a:pt x="40" y="3"/>
                    <a:pt x="40" y="4"/>
                    <a:pt x="41" y="4"/>
                  </a:cubicBezTo>
                  <a:cubicBezTo>
                    <a:pt x="44" y="5"/>
                    <a:pt x="47" y="8"/>
                    <a:pt x="50" y="11"/>
                  </a:cubicBezTo>
                  <a:cubicBezTo>
                    <a:pt x="55" y="16"/>
                    <a:pt x="60" y="20"/>
                    <a:pt x="64" y="26"/>
                  </a:cubicBezTo>
                  <a:cubicBezTo>
                    <a:pt x="68" y="31"/>
                    <a:pt x="70" y="38"/>
                    <a:pt x="69" y="44"/>
                  </a:cubicBezTo>
                  <a:cubicBezTo>
                    <a:pt x="69" y="45"/>
                    <a:pt x="69" y="45"/>
                    <a:pt x="69" y="46"/>
                  </a:cubicBezTo>
                  <a:cubicBezTo>
                    <a:pt x="68" y="45"/>
                    <a:pt x="55" y="56"/>
                    <a:pt x="53" y="57"/>
                  </a:cubicBezTo>
                  <a:cubicBezTo>
                    <a:pt x="49" y="61"/>
                    <a:pt x="45" y="65"/>
                    <a:pt x="40" y="68"/>
                  </a:cubicBezTo>
                  <a:close/>
                </a:path>
              </a:pathLst>
            </a:custGeom>
            <a:solidFill>
              <a:srgbClr val="D4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51"/>
            <p:cNvSpPr/>
            <p:nvPr/>
          </p:nvSpPr>
          <p:spPr bwMode="auto">
            <a:xfrm>
              <a:off x="12623801" y="1109663"/>
              <a:ext cx="174625" cy="298450"/>
            </a:xfrm>
            <a:custGeom>
              <a:avLst/>
              <a:gdLst>
                <a:gd name="T0" fmla="*/ 40 w 41"/>
                <a:gd name="T1" fmla="*/ 68 h 70"/>
                <a:gd name="T2" fmla="*/ 31 w 41"/>
                <a:gd name="T3" fmla="*/ 70 h 70"/>
                <a:gd name="T4" fmla="*/ 20 w 41"/>
                <a:gd name="T5" fmla="*/ 43 h 70"/>
                <a:gd name="T6" fmla="*/ 0 w 41"/>
                <a:gd name="T7" fmla="*/ 26 h 70"/>
                <a:gd name="T8" fmla="*/ 18 w 41"/>
                <a:gd name="T9" fmla="*/ 10 h 70"/>
                <a:gd name="T10" fmla="*/ 39 w 41"/>
                <a:gd name="T11" fmla="*/ 3 h 70"/>
                <a:gd name="T12" fmla="*/ 41 w 41"/>
                <a:gd name="T13" fmla="*/ 4 h 70"/>
                <a:gd name="T14" fmla="*/ 40 w 41"/>
                <a:gd name="T15" fmla="*/ 6 h 70"/>
                <a:gd name="T16" fmla="*/ 22 w 41"/>
                <a:gd name="T17" fmla="*/ 24 h 70"/>
                <a:gd name="T18" fmla="*/ 23 w 41"/>
                <a:gd name="T19" fmla="*/ 27 h 70"/>
                <a:gd name="T20" fmla="*/ 37 w 41"/>
                <a:gd name="T21" fmla="*/ 54 h 70"/>
                <a:gd name="T22" fmla="*/ 40 w 41"/>
                <a:gd name="T23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0">
                  <a:moveTo>
                    <a:pt x="40" y="68"/>
                  </a:moveTo>
                  <a:cubicBezTo>
                    <a:pt x="37" y="69"/>
                    <a:pt x="34" y="70"/>
                    <a:pt x="31" y="70"/>
                  </a:cubicBezTo>
                  <a:cubicBezTo>
                    <a:pt x="30" y="60"/>
                    <a:pt x="25" y="51"/>
                    <a:pt x="20" y="43"/>
                  </a:cubicBezTo>
                  <a:cubicBezTo>
                    <a:pt x="15" y="35"/>
                    <a:pt x="9" y="27"/>
                    <a:pt x="0" y="26"/>
                  </a:cubicBezTo>
                  <a:cubicBezTo>
                    <a:pt x="2" y="26"/>
                    <a:pt x="16" y="12"/>
                    <a:pt x="18" y="10"/>
                  </a:cubicBezTo>
                  <a:cubicBezTo>
                    <a:pt x="25" y="5"/>
                    <a:pt x="30" y="0"/>
                    <a:pt x="39" y="3"/>
                  </a:cubicBezTo>
                  <a:cubicBezTo>
                    <a:pt x="40" y="3"/>
                    <a:pt x="40" y="4"/>
                    <a:pt x="41" y="4"/>
                  </a:cubicBezTo>
                  <a:cubicBezTo>
                    <a:pt x="41" y="4"/>
                    <a:pt x="40" y="5"/>
                    <a:pt x="40" y="6"/>
                  </a:cubicBezTo>
                  <a:cubicBezTo>
                    <a:pt x="38" y="13"/>
                    <a:pt x="24" y="16"/>
                    <a:pt x="22" y="24"/>
                  </a:cubicBezTo>
                  <a:cubicBezTo>
                    <a:pt x="22" y="25"/>
                    <a:pt x="22" y="26"/>
                    <a:pt x="23" y="27"/>
                  </a:cubicBezTo>
                  <a:cubicBezTo>
                    <a:pt x="28" y="36"/>
                    <a:pt x="32" y="45"/>
                    <a:pt x="37" y="54"/>
                  </a:cubicBezTo>
                  <a:cubicBezTo>
                    <a:pt x="39" y="58"/>
                    <a:pt x="41" y="63"/>
                    <a:pt x="40" y="68"/>
                  </a:cubicBezTo>
                  <a:close/>
                </a:path>
              </a:pathLst>
            </a:custGeom>
            <a:solidFill>
              <a:srgbClr val="ABA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52"/>
            <p:cNvSpPr/>
            <p:nvPr/>
          </p:nvSpPr>
          <p:spPr bwMode="auto">
            <a:xfrm>
              <a:off x="12790488" y="752475"/>
              <a:ext cx="258763" cy="233363"/>
            </a:xfrm>
            <a:custGeom>
              <a:avLst/>
              <a:gdLst>
                <a:gd name="T0" fmla="*/ 22 w 61"/>
                <a:gd name="T1" fmla="*/ 4 h 55"/>
                <a:gd name="T2" fmla="*/ 36 w 61"/>
                <a:gd name="T3" fmla="*/ 1 h 55"/>
                <a:gd name="T4" fmla="*/ 50 w 61"/>
                <a:gd name="T5" fmla="*/ 13 h 55"/>
                <a:gd name="T6" fmla="*/ 57 w 61"/>
                <a:gd name="T7" fmla="*/ 24 h 55"/>
                <a:gd name="T8" fmla="*/ 60 w 61"/>
                <a:gd name="T9" fmla="*/ 30 h 55"/>
                <a:gd name="T10" fmla="*/ 55 w 61"/>
                <a:gd name="T11" fmla="*/ 39 h 55"/>
                <a:gd name="T12" fmla="*/ 28 w 61"/>
                <a:gd name="T13" fmla="*/ 55 h 55"/>
                <a:gd name="T14" fmla="*/ 4 w 61"/>
                <a:gd name="T15" fmla="*/ 22 h 55"/>
                <a:gd name="T16" fmla="*/ 22 w 61"/>
                <a:gd name="T17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55">
                  <a:moveTo>
                    <a:pt x="22" y="4"/>
                  </a:moveTo>
                  <a:cubicBezTo>
                    <a:pt x="26" y="2"/>
                    <a:pt x="31" y="0"/>
                    <a:pt x="36" y="1"/>
                  </a:cubicBezTo>
                  <a:cubicBezTo>
                    <a:pt x="42" y="2"/>
                    <a:pt x="46" y="8"/>
                    <a:pt x="50" y="13"/>
                  </a:cubicBezTo>
                  <a:cubicBezTo>
                    <a:pt x="52" y="17"/>
                    <a:pt x="55" y="20"/>
                    <a:pt x="57" y="24"/>
                  </a:cubicBezTo>
                  <a:cubicBezTo>
                    <a:pt x="59" y="26"/>
                    <a:pt x="60" y="28"/>
                    <a:pt x="60" y="30"/>
                  </a:cubicBezTo>
                  <a:cubicBezTo>
                    <a:pt x="61" y="34"/>
                    <a:pt x="58" y="37"/>
                    <a:pt x="55" y="39"/>
                  </a:cubicBezTo>
                  <a:cubicBezTo>
                    <a:pt x="47" y="46"/>
                    <a:pt x="38" y="51"/>
                    <a:pt x="28" y="55"/>
                  </a:cubicBezTo>
                  <a:cubicBezTo>
                    <a:pt x="29" y="55"/>
                    <a:pt x="6" y="25"/>
                    <a:pt x="4" y="22"/>
                  </a:cubicBezTo>
                  <a:cubicBezTo>
                    <a:pt x="0" y="12"/>
                    <a:pt x="12" y="8"/>
                    <a:pt x="22" y="4"/>
                  </a:cubicBezTo>
                  <a:close/>
                </a:path>
              </a:pathLst>
            </a:custGeom>
            <a:solidFill>
              <a:srgbClr val="F599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53"/>
            <p:cNvSpPr/>
            <p:nvPr/>
          </p:nvSpPr>
          <p:spPr bwMode="auto">
            <a:xfrm>
              <a:off x="10609263" y="1887538"/>
              <a:ext cx="369888" cy="331788"/>
            </a:xfrm>
            <a:custGeom>
              <a:avLst/>
              <a:gdLst>
                <a:gd name="T0" fmla="*/ 81 w 87"/>
                <a:gd name="T1" fmla="*/ 57 h 78"/>
                <a:gd name="T2" fmla="*/ 27 w 87"/>
                <a:gd name="T3" fmla="*/ 72 h 78"/>
                <a:gd name="T4" fmla="*/ 2 w 87"/>
                <a:gd name="T5" fmla="*/ 78 h 78"/>
                <a:gd name="T6" fmla="*/ 2 w 87"/>
                <a:gd name="T7" fmla="*/ 78 h 78"/>
                <a:gd name="T8" fmla="*/ 6 w 87"/>
                <a:gd name="T9" fmla="*/ 65 h 78"/>
                <a:gd name="T10" fmla="*/ 13 w 87"/>
                <a:gd name="T11" fmla="*/ 56 h 78"/>
                <a:gd name="T12" fmla="*/ 77 w 87"/>
                <a:gd name="T13" fmla="*/ 23 h 78"/>
                <a:gd name="T14" fmla="*/ 85 w 87"/>
                <a:gd name="T15" fmla="*/ 51 h 78"/>
                <a:gd name="T16" fmla="*/ 84 w 87"/>
                <a:gd name="T17" fmla="*/ 55 h 78"/>
                <a:gd name="T18" fmla="*/ 81 w 87"/>
                <a:gd name="T19" fmla="*/ 5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78">
                  <a:moveTo>
                    <a:pt x="81" y="57"/>
                  </a:moveTo>
                  <a:cubicBezTo>
                    <a:pt x="63" y="65"/>
                    <a:pt x="45" y="68"/>
                    <a:pt x="27" y="72"/>
                  </a:cubicBezTo>
                  <a:cubicBezTo>
                    <a:pt x="19" y="74"/>
                    <a:pt x="11" y="76"/>
                    <a:pt x="2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0" y="74"/>
                    <a:pt x="3" y="69"/>
                    <a:pt x="6" y="65"/>
                  </a:cubicBezTo>
                  <a:cubicBezTo>
                    <a:pt x="8" y="62"/>
                    <a:pt x="11" y="59"/>
                    <a:pt x="13" y="56"/>
                  </a:cubicBezTo>
                  <a:cubicBezTo>
                    <a:pt x="29" y="34"/>
                    <a:pt x="54" y="0"/>
                    <a:pt x="77" y="23"/>
                  </a:cubicBezTo>
                  <a:cubicBezTo>
                    <a:pt x="84" y="30"/>
                    <a:pt x="87" y="41"/>
                    <a:pt x="85" y="51"/>
                  </a:cubicBezTo>
                  <a:cubicBezTo>
                    <a:pt x="85" y="53"/>
                    <a:pt x="85" y="54"/>
                    <a:pt x="84" y="55"/>
                  </a:cubicBezTo>
                  <a:cubicBezTo>
                    <a:pt x="83" y="56"/>
                    <a:pt x="82" y="57"/>
                    <a:pt x="81" y="57"/>
                  </a:cubicBezTo>
                  <a:close/>
                </a:path>
              </a:pathLst>
            </a:custGeom>
            <a:solidFill>
              <a:srgbClr val="EDE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54"/>
            <p:cNvSpPr/>
            <p:nvPr/>
          </p:nvSpPr>
          <p:spPr bwMode="auto">
            <a:xfrm>
              <a:off x="10826751" y="871538"/>
              <a:ext cx="1984375" cy="1271588"/>
            </a:xfrm>
            <a:custGeom>
              <a:avLst/>
              <a:gdLst>
                <a:gd name="T0" fmla="*/ 431 w 467"/>
                <a:gd name="T1" fmla="*/ 1 h 299"/>
                <a:gd name="T2" fmla="*/ 436 w 467"/>
                <a:gd name="T3" fmla="*/ 1 h 299"/>
                <a:gd name="T4" fmla="*/ 441 w 467"/>
                <a:gd name="T5" fmla="*/ 6 h 299"/>
                <a:gd name="T6" fmla="*/ 467 w 467"/>
                <a:gd name="T7" fmla="*/ 48 h 299"/>
                <a:gd name="T8" fmla="*/ 445 w 467"/>
                <a:gd name="T9" fmla="*/ 60 h 299"/>
                <a:gd name="T10" fmla="*/ 307 w 467"/>
                <a:gd name="T11" fmla="*/ 140 h 299"/>
                <a:gd name="T12" fmla="*/ 131 w 467"/>
                <a:gd name="T13" fmla="*/ 242 h 299"/>
                <a:gd name="T14" fmla="*/ 25 w 467"/>
                <a:gd name="T15" fmla="*/ 299 h 299"/>
                <a:gd name="T16" fmla="*/ 25 w 467"/>
                <a:gd name="T17" fmla="*/ 282 h 299"/>
                <a:gd name="T18" fmla="*/ 14 w 467"/>
                <a:gd name="T19" fmla="*/ 276 h 299"/>
                <a:gd name="T20" fmla="*/ 18 w 467"/>
                <a:gd name="T21" fmla="*/ 269 h 299"/>
                <a:gd name="T22" fmla="*/ 17 w 467"/>
                <a:gd name="T23" fmla="*/ 262 h 299"/>
                <a:gd name="T24" fmla="*/ 0 w 467"/>
                <a:gd name="T25" fmla="*/ 256 h 299"/>
                <a:gd name="T26" fmla="*/ 117 w 467"/>
                <a:gd name="T27" fmla="*/ 183 h 299"/>
                <a:gd name="T28" fmla="*/ 429 w 467"/>
                <a:gd name="T29" fmla="*/ 2 h 299"/>
                <a:gd name="T30" fmla="*/ 431 w 467"/>
                <a:gd name="T31" fmla="*/ 1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299">
                  <a:moveTo>
                    <a:pt x="431" y="1"/>
                  </a:moveTo>
                  <a:cubicBezTo>
                    <a:pt x="433" y="1"/>
                    <a:pt x="434" y="0"/>
                    <a:pt x="436" y="1"/>
                  </a:cubicBezTo>
                  <a:cubicBezTo>
                    <a:pt x="438" y="1"/>
                    <a:pt x="440" y="4"/>
                    <a:pt x="441" y="6"/>
                  </a:cubicBezTo>
                  <a:cubicBezTo>
                    <a:pt x="450" y="20"/>
                    <a:pt x="459" y="35"/>
                    <a:pt x="467" y="48"/>
                  </a:cubicBezTo>
                  <a:cubicBezTo>
                    <a:pt x="467" y="47"/>
                    <a:pt x="446" y="59"/>
                    <a:pt x="445" y="60"/>
                  </a:cubicBezTo>
                  <a:cubicBezTo>
                    <a:pt x="399" y="86"/>
                    <a:pt x="353" y="113"/>
                    <a:pt x="307" y="140"/>
                  </a:cubicBezTo>
                  <a:cubicBezTo>
                    <a:pt x="248" y="174"/>
                    <a:pt x="190" y="208"/>
                    <a:pt x="131" y="242"/>
                  </a:cubicBezTo>
                  <a:cubicBezTo>
                    <a:pt x="96" y="261"/>
                    <a:pt x="61" y="283"/>
                    <a:pt x="25" y="299"/>
                  </a:cubicBezTo>
                  <a:cubicBezTo>
                    <a:pt x="25" y="293"/>
                    <a:pt x="28" y="288"/>
                    <a:pt x="25" y="282"/>
                  </a:cubicBezTo>
                  <a:cubicBezTo>
                    <a:pt x="22" y="278"/>
                    <a:pt x="18" y="276"/>
                    <a:pt x="14" y="276"/>
                  </a:cubicBezTo>
                  <a:cubicBezTo>
                    <a:pt x="15" y="274"/>
                    <a:pt x="17" y="272"/>
                    <a:pt x="18" y="269"/>
                  </a:cubicBezTo>
                  <a:cubicBezTo>
                    <a:pt x="19" y="267"/>
                    <a:pt x="19" y="264"/>
                    <a:pt x="17" y="262"/>
                  </a:cubicBezTo>
                  <a:cubicBezTo>
                    <a:pt x="13" y="257"/>
                    <a:pt x="5" y="259"/>
                    <a:pt x="0" y="256"/>
                  </a:cubicBezTo>
                  <a:cubicBezTo>
                    <a:pt x="39" y="231"/>
                    <a:pt x="77" y="206"/>
                    <a:pt x="117" y="183"/>
                  </a:cubicBezTo>
                  <a:cubicBezTo>
                    <a:pt x="225" y="130"/>
                    <a:pt x="320" y="54"/>
                    <a:pt x="429" y="2"/>
                  </a:cubicBezTo>
                  <a:cubicBezTo>
                    <a:pt x="429" y="2"/>
                    <a:pt x="430" y="1"/>
                    <a:pt x="431" y="1"/>
                  </a:cubicBezTo>
                  <a:close/>
                </a:path>
              </a:pathLst>
            </a:custGeom>
            <a:solidFill>
              <a:srgbClr val="86E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55"/>
            <p:cNvSpPr/>
            <p:nvPr/>
          </p:nvSpPr>
          <p:spPr bwMode="auto">
            <a:xfrm>
              <a:off x="10826751" y="871538"/>
              <a:ext cx="1933575" cy="1109663"/>
            </a:xfrm>
            <a:custGeom>
              <a:avLst/>
              <a:gdLst>
                <a:gd name="T0" fmla="*/ 122 w 455"/>
                <a:gd name="T1" fmla="*/ 194 h 261"/>
                <a:gd name="T2" fmla="*/ 284 w 455"/>
                <a:gd name="T3" fmla="*/ 99 h 261"/>
                <a:gd name="T4" fmla="*/ 364 w 455"/>
                <a:gd name="T5" fmla="*/ 50 h 261"/>
                <a:gd name="T6" fmla="*/ 414 w 455"/>
                <a:gd name="T7" fmla="*/ 26 h 261"/>
                <a:gd name="T8" fmla="*/ 436 w 455"/>
                <a:gd name="T9" fmla="*/ 1 h 261"/>
                <a:gd name="T10" fmla="*/ 431 w 455"/>
                <a:gd name="T11" fmla="*/ 1 h 261"/>
                <a:gd name="T12" fmla="*/ 429 w 455"/>
                <a:gd name="T13" fmla="*/ 2 h 261"/>
                <a:gd name="T14" fmla="*/ 117 w 455"/>
                <a:gd name="T15" fmla="*/ 183 h 261"/>
                <a:gd name="T16" fmla="*/ 0 w 455"/>
                <a:gd name="T17" fmla="*/ 256 h 261"/>
                <a:gd name="T18" fmla="*/ 16 w 455"/>
                <a:gd name="T19" fmla="*/ 261 h 261"/>
                <a:gd name="T20" fmla="*/ 122 w 455"/>
                <a:gd name="T21" fmla="*/ 19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5" h="261">
                  <a:moveTo>
                    <a:pt x="122" y="194"/>
                  </a:moveTo>
                  <a:cubicBezTo>
                    <a:pt x="176" y="162"/>
                    <a:pt x="231" y="133"/>
                    <a:pt x="284" y="99"/>
                  </a:cubicBezTo>
                  <a:cubicBezTo>
                    <a:pt x="311" y="83"/>
                    <a:pt x="337" y="66"/>
                    <a:pt x="364" y="50"/>
                  </a:cubicBezTo>
                  <a:cubicBezTo>
                    <a:pt x="380" y="41"/>
                    <a:pt x="398" y="35"/>
                    <a:pt x="414" y="26"/>
                  </a:cubicBezTo>
                  <a:cubicBezTo>
                    <a:pt x="419" y="24"/>
                    <a:pt x="455" y="6"/>
                    <a:pt x="436" y="1"/>
                  </a:cubicBezTo>
                  <a:cubicBezTo>
                    <a:pt x="434" y="0"/>
                    <a:pt x="433" y="1"/>
                    <a:pt x="431" y="1"/>
                  </a:cubicBezTo>
                  <a:cubicBezTo>
                    <a:pt x="430" y="1"/>
                    <a:pt x="429" y="2"/>
                    <a:pt x="429" y="2"/>
                  </a:cubicBezTo>
                  <a:cubicBezTo>
                    <a:pt x="320" y="54"/>
                    <a:pt x="225" y="130"/>
                    <a:pt x="117" y="183"/>
                  </a:cubicBezTo>
                  <a:cubicBezTo>
                    <a:pt x="77" y="206"/>
                    <a:pt x="39" y="231"/>
                    <a:pt x="0" y="256"/>
                  </a:cubicBezTo>
                  <a:cubicBezTo>
                    <a:pt x="4" y="259"/>
                    <a:pt x="12" y="258"/>
                    <a:pt x="16" y="261"/>
                  </a:cubicBezTo>
                  <a:cubicBezTo>
                    <a:pt x="51" y="238"/>
                    <a:pt x="86" y="215"/>
                    <a:pt x="122" y="194"/>
                  </a:cubicBezTo>
                  <a:close/>
                </a:path>
              </a:pathLst>
            </a:custGeom>
            <a:solidFill>
              <a:srgbClr val="79C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56"/>
            <p:cNvSpPr/>
            <p:nvPr/>
          </p:nvSpPr>
          <p:spPr bwMode="auto">
            <a:xfrm>
              <a:off x="10609263" y="2125663"/>
              <a:ext cx="114300" cy="93663"/>
            </a:xfrm>
            <a:custGeom>
              <a:avLst/>
              <a:gdLst>
                <a:gd name="T0" fmla="*/ 27 w 27"/>
                <a:gd name="T1" fmla="*/ 16 h 22"/>
                <a:gd name="T2" fmla="*/ 2 w 27"/>
                <a:gd name="T3" fmla="*/ 22 h 22"/>
                <a:gd name="T4" fmla="*/ 2 w 27"/>
                <a:gd name="T5" fmla="*/ 22 h 22"/>
                <a:gd name="T6" fmla="*/ 6 w 27"/>
                <a:gd name="T7" fmla="*/ 9 h 22"/>
                <a:gd name="T8" fmla="*/ 13 w 27"/>
                <a:gd name="T9" fmla="*/ 0 h 22"/>
                <a:gd name="T10" fmla="*/ 21 w 27"/>
                <a:gd name="T11" fmla="*/ 7 h 22"/>
                <a:gd name="T12" fmla="*/ 27 w 27"/>
                <a:gd name="T1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2">
                  <a:moveTo>
                    <a:pt x="27" y="16"/>
                  </a:moveTo>
                  <a:cubicBezTo>
                    <a:pt x="19" y="18"/>
                    <a:pt x="11" y="20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18"/>
                    <a:pt x="3" y="13"/>
                    <a:pt x="6" y="9"/>
                  </a:cubicBezTo>
                  <a:cubicBezTo>
                    <a:pt x="8" y="6"/>
                    <a:pt x="11" y="3"/>
                    <a:pt x="13" y="0"/>
                  </a:cubicBezTo>
                  <a:cubicBezTo>
                    <a:pt x="16" y="1"/>
                    <a:pt x="18" y="4"/>
                    <a:pt x="21" y="7"/>
                  </a:cubicBezTo>
                  <a:cubicBezTo>
                    <a:pt x="23" y="10"/>
                    <a:pt x="26" y="13"/>
                    <a:pt x="27" y="16"/>
                  </a:cubicBezTo>
                  <a:close/>
                </a:path>
              </a:pathLst>
            </a:custGeom>
            <a:solidFill>
              <a:srgbClr val="69B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57"/>
            <p:cNvSpPr/>
            <p:nvPr/>
          </p:nvSpPr>
          <p:spPr bwMode="auto">
            <a:xfrm>
              <a:off x="12641263" y="790575"/>
              <a:ext cx="293688" cy="298450"/>
            </a:xfrm>
            <a:custGeom>
              <a:avLst/>
              <a:gdLst>
                <a:gd name="T0" fmla="*/ 36 w 69"/>
                <a:gd name="T1" fmla="*/ 68 h 70"/>
                <a:gd name="T2" fmla="*/ 27 w 69"/>
                <a:gd name="T3" fmla="*/ 70 h 70"/>
                <a:gd name="T4" fmla="*/ 19 w 69"/>
                <a:gd name="T5" fmla="*/ 42 h 70"/>
                <a:gd name="T6" fmla="*/ 0 w 69"/>
                <a:gd name="T7" fmla="*/ 23 h 70"/>
                <a:gd name="T8" fmla="*/ 20 w 69"/>
                <a:gd name="T9" fmla="*/ 9 h 70"/>
                <a:gd name="T10" fmla="*/ 42 w 69"/>
                <a:gd name="T11" fmla="*/ 4 h 70"/>
                <a:gd name="T12" fmla="*/ 43 w 69"/>
                <a:gd name="T13" fmla="*/ 4 h 70"/>
                <a:gd name="T14" fmla="*/ 52 w 69"/>
                <a:gd name="T15" fmla="*/ 12 h 70"/>
                <a:gd name="T16" fmla="*/ 64 w 69"/>
                <a:gd name="T17" fmla="*/ 29 h 70"/>
                <a:gd name="T18" fmla="*/ 68 w 69"/>
                <a:gd name="T19" fmla="*/ 47 h 70"/>
                <a:gd name="T20" fmla="*/ 67 w 69"/>
                <a:gd name="T21" fmla="*/ 49 h 70"/>
                <a:gd name="T22" fmla="*/ 51 w 69"/>
                <a:gd name="T23" fmla="*/ 59 h 70"/>
                <a:gd name="T24" fmla="*/ 36 w 69"/>
                <a:gd name="T25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70">
                  <a:moveTo>
                    <a:pt x="36" y="68"/>
                  </a:moveTo>
                  <a:cubicBezTo>
                    <a:pt x="34" y="69"/>
                    <a:pt x="31" y="70"/>
                    <a:pt x="27" y="70"/>
                  </a:cubicBezTo>
                  <a:cubicBezTo>
                    <a:pt x="28" y="60"/>
                    <a:pt x="23" y="51"/>
                    <a:pt x="19" y="42"/>
                  </a:cubicBezTo>
                  <a:cubicBezTo>
                    <a:pt x="14" y="34"/>
                    <a:pt x="9" y="25"/>
                    <a:pt x="0" y="23"/>
                  </a:cubicBezTo>
                  <a:cubicBezTo>
                    <a:pt x="3" y="23"/>
                    <a:pt x="17" y="10"/>
                    <a:pt x="20" y="9"/>
                  </a:cubicBezTo>
                  <a:cubicBezTo>
                    <a:pt x="27" y="4"/>
                    <a:pt x="33" y="0"/>
                    <a:pt x="42" y="4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6" y="6"/>
                    <a:pt x="49" y="9"/>
                    <a:pt x="52" y="12"/>
                  </a:cubicBezTo>
                  <a:cubicBezTo>
                    <a:pt x="56" y="17"/>
                    <a:pt x="61" y="22"/>
                    <a:pt x="64" y="29"/>
                  </a:cubicBezTo>
                  <a:cubicBezTo>
                    <a:pt x="67" y="34"/>
                    <a:pt x="69" y="41"/>
                    <a:pt x="68" y="47"/>
                  </a:cubicBezTo>
                  <a:cubicBezTo>
                    <a:pt x="68" y="47"/>
                    <a:pt x="68" y="48"/>
                    <a:pt x="67" y="49"/>
                  </a:cubicBezTo>
                  <a:cubicBezTo>
                    <a:pt x="67" y="48"/>
                    <a:pt x="53" y="58"/>
                    <a:pt x="51" y="59"/>
                  </a:cubicBezTo>
                  <a:cubicBezTo>
                    <a:pt x="46" y="62"/>
                    <a:pt x="42" y="66"/>
                    <a:pt x="36" y="68"/>
                  </a:cubicBezTo>
                  <a:close/>
                </a:path>
              </a:pathLst>
            </a:custGeom>
            <a:solidFill>
              <a:srgbClr val="C8D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58"/>
            <p:cNvSpPr/>
            <p:nvPr/>
          </p:nvSpPr>
          <p:spPr bwMode="auto">
            <a:xfrm>
              <a:off x="12641263" y="790575"/>
              <a:ext cx="182563" cy="298450"/>
            </a:xfrm>
            <a:custGeom>
              <a:avLst/>
              <a:gdLst>
                <a:gd name="T0" fmla="*/ 36 w 43"/>
                <a:gd name="T1" fmla="*/ 68 h 70"/>
                <a:gd name="T2" fmla="*/ 27 w 43"/>
                <a:gd name="T3" fmla="*/ 70 h 70"/>
                <a:gd name="T4" fmla="*/ 19 w 43"/>
                <a:gd name="T5" fmla="*/ 42 h 70"/>
                <a:gd name="T6" fmla="*/ 0 w 43"/>
                <a:gd name="T7" fmla="*/ 23 h 70"/>
                <a:gd name="T8" fmla="*/ 20 w 43"/>
                <a:gd name="T9" fmla="*/ 9 h 70"/>
                <a:gd name="T10" fmla="*/ 42 w 43"/>
                <a:gd name="T11" fmla="*/ 4 h 70"/>
                <a:gd name="T12" fmla="*/ 43 w 43"/>
                <a:gd name="T13" fmla="*/ 4 h 70"/>
                <a:gd name="T14" fmla="*/ 42 w 43"/>
                <a:gd name="T15" fmla="*/ 7 h 70"/>
                <a:gd name="T16" fmla="*/ 23 w 43"/>
                <a:gd name="T17" fmla="*/ 23 h 70"/>
                <a:gd name="T18" fmla="*/ 23 w 43"/>
                <a:gd name="T19" fmla="*/ 26 h 70"/>
                <a:gd name="T20" fmla="*/ 35 w 43"/>
                <a:gd name="T21" fmla="*/ 54 h 70"/>
                <a:gd name="T22" fmla="*/ 36 w 43"/>
                <a:gd name="T23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70">
                  <a:moveTo>
                    <a:pt x="36" y="68"/>
                  </a:moveTo>
                  <a:cubicBezTo>
                    <a:pt x="34" y="69"/>
                    <a:pt x="31" y="70"/>
                    <a:pt x="27" y="70"/>
                  </a:cubicBezTo>
                  <a:cubicBezTo>
                    <a:pt x="28" y="60"/>
                    <a:pt x="23" y="51"/>
                    <a:pt x="19" y="42"/>
                  </a:cubicBezTo>
                  <a:cubicBezTo>
                    <a:pt x="14" y="34"/>
                    <a:pt x="9" y="25"/>
                    <a:pt x="0" y="23"/>
                  </a:cubicBezTo>
                  <a:cubicBezTo>
                    <a:pt x="3" y="23"/>
                    <a:pt x="17" y="10"/>
                    <a:pt x="20" y="9"/>
                  </a:cubicBezTo>
                  <a:cubicBezTo>
                    <a:pt x="27" y="4"/>
                    <a:pt x="33" y="0"/>
                    <a:pt x="42" y="4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3" y="5"/>
                    <a:pt x="42" y="6"/>
                    <a:pt x="42" y="7"/>
                  </a:cubicBezTo>
                  <a:cubicBezTo>
                    <a:pt x="39" y="14"/>
                    <a:pt x="25" y="15"/>
                    <a:pt x="23" y="23"/>
                  </a:cubicBezTo>
                  <a:cubicBezTo>
                    <a:pt x="22" y="24"/>
                    <a:pt x="23" y="25"/>
                    <a:pt x="23" y="26"/>
                  </a:cubicBezTo>
                  <a:cubicBezTo>
                    <a:pt x="27" y="36"/>
                    <a:pt x="31" y="45"/>
                    <a:pt x="35" y="54"/>
                  </a:cubicBezTo>
                  <a:cubicBezTo>
                    <a:pt x="37" y="59"/>
                    <a:pt x="39" y="64"/>
                    <a:pt x="36" y="68"/>
                  </a:cubicBezTo>
                  <a:close/>
                </a:path>
              </a:pathLst>
            </a:custGeom>
            <a:solidFill>
              <a:srgbClr val="A1A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59"/>
            <p:cNvSpPr/>
            <p:nvPr/>
          </p:nvSpPr>
          <p:spPr bwMode="auto">
            <a:xfrm>
              <a:off x="11833226" y="30163"/>
              <a:ext cx="273050" cy="228600"/>
            </a:xfrm>
            <a:custGeom>
              <a:avLst/>
              <a:gdLst>
                <a:gd name="T0" fmla="*/ 18 w 64"/>
                <a:gd name="T1" fmla="*/ 7 h 54"/>
                <a:gd name="T2" fmla="*/ 31 w 64"/>
                <a:gd name="T3" fmla="*/ 0 h 54"/>
                <a:gd name="T4" fmla="*/ 48 w 64"/>
                <a:gd name="T5" fmla="*/ 7 h 54"/>
                <a:gd name="T6" fmla="*/ 58 w 64"/>
                <a:gd name="T7" fmla="*/ 15 h 54"/>
                <a:gd name="T8" fmla="*/ 63 w 64"/>
                <a:gd name="T9" fmla="*/ 20 h 54"/>
                <a:gd name="T10" fmla="*/ 60 w 64"/>
                <a:gd name="T11" fmla="*/ 31 h 54"/>
                <a:gd name="T12" fmla="*/ 40 w 64"/>
                <a:gd name="T13" fmla="*/ 54 h 54"/>
                <a:gd name="T14" fmla="*/ 8 w 64"/>
                <a:gd name="T15" fmla="*/ 30 h 54"/>
                <a:gd name="T16" fmla="*/ 18 w 64"/>
                <a:gd name="T17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54">
                  <a:moveTo>
                    <a:pt x="18" y="7"/>
                  </a:moveTo>
                  <a:cubicBezTo>
                    <a:pt x="22" y="4"/>
                    <a:pt x="26" y="0"/>
                    <a:pt x="31" y="0"/>
                  </a:cubicBezTo>
                  <a:cubicBezTo>
                    <a:pt x="38" y="0"/>
                    <a:pt x="43" y="4"/>
                    <a:pt x="48" y="7"/>
                  </a:cubicBezTo>
                  <a:cubicBezTo>
                    <a:pt x="52" y="10"/>
                    <a:pt x="55" y="13"/>
                    <a:pt x="58" y="15"/>
                  </a:cubicBezTo>
                  <a:cubicBezTo>
                    <a:pt x="60" y="17"/>
                    <a:pt x="62" y="18"/>
                    <a:pt x="63" y="20"/>
                  </a:cubicBezTo>
                  <a:cubicBezTo>
                    <a:pt x="64" y="24"/>
                    <a:pt x="63" y="28"/>
                    <a:pt x="60" y="31"/>
                  </a:cubicBezTo>
                  <a:cubicBezTo>
                    <a:pt x="55" y="40"/>
                    <a:pt x="48" y="48"/>
                    <a:pt x="40" y="54"/>
                  </a:cubicBezTo>
                  <a:cubicBezTo>
                    <a:pt x="41" y="53"/>
                    <a:pt x="10" y="32"/>
                    <a:pt x="8" y="30"/>
                  </a:cubicBezTo>
                  <a:cubicBezTo>
                    <a:pt x="0" y="22"/>
                    <a:pt x="11" y="14"/>
                    <a:pt x="18" y="7"/>
                  </a:cubicBezTo>
                  <a:close/>
                </a:path>
              </a:pathLst>
            </a:custGeom>
            <a:solidFill>
              <a:srgbClr val="95C7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60"/>
            <p:cNvSpPr/>
            <p:nvPr/>
          </p:nvSpPr>
          <p:spPr bwMode="auto">
            <a:xfrm>
              <a:off x="10175876" y="1743075"/>
              <a:ext cx="314325" cy="382588"/>
            </a:xfrm>
            <a:custGeom>
              <a:avLst/>
              <a:gdLst>
                <a:gd name="T0" fmla="*/ 71 w 74"/>
                <a:gd name="T1" fmla="*/ 46 h 90"/>
                <a:gd name="T2" fmla="*/ 25 w 74"/>
                <a:gd name="T3" fmla="*/ 76 h 90"/>
                <a:gd name="T4" fmla="*/ 3 w 74"/>
                <a:gd name="T5" fmla="*/ 90 h 90"/>
                <a:gd name="T6" fmla="*/ 2 w 74"/>
                <a:gd name="T7" fmla="*/ 89 h 90"/>
                <a:gd name="T8" fmla="*/ 3 w 74"/>
                <a:gd name="T9" fmla="*/ 76 h 90"/>
                <a:gd name="T10" fmla="*/ 6 w 74"/>
                <a:gd name="T11" fmla="*/ 65 h 90"/>
                <a:gd name="T12" fmla="*/ 57 w 74"/>
                <a:gd name="T13" fmla="*/ 15 h 90"/>
                <a:gd name="T14" fmla="*/ 74 w 74"/>
                <a:gd name="T15" fmla="*/ 39 h 90"/>
                <a:gd name="T16" fmla="*/ 74 w 74"/>
                <a:gd name="T17" fmla="*/ 43 h 90"/>
                <a:gd name="T18" fmla="*/ 71 w 74"/>
                <a:gd name="T19" fmla="*/ 4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90">
                  <a:moveTo>
                    <a:pt x="71" y="46"/>
                  </a:moveTo>
                  <a:cubicBezTo>
                    <a:pt x="57" y="59"/>
                    <a:pt x="41" y="67"/>
                    <a:pt x="25" y="76"/>
                  </a:cubicBezTo>
                  <a:cubicBezTo>
                    <a:pt x="17" y="81"/>
                    <a:pt x="10" y="85"/>
                    <a:pt x="3" y="90"/>
                  </a:cubicBezTo>
                  <a:cubicBezTo>
                    <a:pt x="3" y="89"/>
                    <a:pt x="3" y="89"/>
                    <a:pt x="2" y="89"/>
                  </a:cubicBezTo>
                  <a:cubicBezTo>
                    <a:pt x="0" y="86"/>
                    <a:pt x="1" y="80"/>
                    <a:pt x="3" y="76"/>
                  </a:cubicBezTo>
                  <a:cubicBezTo>
                    <a:pt x="4" y="73"/>
                    <a:pt x="5" y="69"/>
                    <a:pt x="6" y="65"/>
                  </a:cubicBezTo>
                  <a:cubicBezTo>
                    <a:pt x="15" y="40"/>
                    <a:pt x="29" y="0"/>
                    <a:pt x="57" y="15"/>
                  </a:cubicBezTo>
                  <a:cubicBezTo>
                    <a:pt x="66" y="19"/>
                    <a:pt x="73" y="29"/>
                    <a:pt x="74" y="39"/>
                  </a:cubicBezTo>
                  <a:cubicBezTo>
                    <a:pt x="74" y="40"/>
                    <a:pt x="74" y="42"/>
                    <a:pt x="74" y="43"/>
                  </a:cubicBezTo>
                  <a:cubicBezTo>
                    <a:pt x="73" y="44"/>
                    <a:pt x="72" y="45"/>
                    <a:pt x="71" y="46"/>
                  </a:cubicBezTo>
                  <a:close/>
                </a:path>
              </a:pathLst>
            </a:custGeom>
            <a:solidFill>
              <a:srgbClr val="EDE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61"/>
            <p:cNvSpPr/>
            <p:nvPr/>
          </p:nvSpPr>
          <p:spPr bwMode="auto">
            <a:xfrm>
              <a:off x="10307638" y="220663"/>
              <a:ext cx="1628775" cy="1735138"/>
            </a:xfrm>
            <a:custGeom>
              <a:avLst/>
              <a:gdLst>
                <a:gd name="T0" fmla="*/ 335 w 383"/>
                <a:gd name="T1" fmla="*/ 2 h 408"/>
                <a:gd name="T2" fmla="*/ 339 w 383"/>
                <a:gd name="T3" fmla="*/ 0 h 408"/>
                <a:gd name="T4" fmla="*/ 346 w 383"/>
                <a:gd name="T5" fmla="*/ 4 h 408"/>
                <a:gd name="T6" fmla="*/ 383 w 383"/>
                <a:gd name="T7" fmla="*/ 36 h 408"/>
                <a:gd name="T8" fmla="*/ 366 w 383"/>
                <a:gd name="T9" fmla="*/ 54 h 408"/>
                <a:gd name="T10" fmla="*/ 258 w 383"/>
                <a:gd name="T11" fmla="*/ 172 h 408"/>
                <a:gd name="T12" fmla="*/ 121 w 383"/>
                <a:gd name="T13" fmla="*/ 322 h 408"/>
                <a:gd name="T14" fmla="*/ 36 w 383"/>
                <a:gd name="T15" fmla="*/ 408 h 408"/>
                <a:gd name="T16" fmla="*/ 31 w 383"/>
                <a:gd name="T17" fmla="*/ 392 h 408"/>
                <a:gd name="T18" fmla="*/ 19 w 383"/>
                <a:gd name="T19" fmla="*/ 390 h 408"/>
                <a:gd name="T20" fmla="*/ 21 w 383"/>
                <a:gd name="T21" fmla="*/ 382 h 408"/>
                <a:gd name="T22" fmla="*/ 18 w 383"/>
                <a:gd name="T23" fmla="*/ 375 h 408"/>
                <a:gd name="T24" fmla="*/ 0 w 383"/>
                <a:gd name="T25" fmla="*/ 375 h 408"/>
                <a:gd name="T26" fmla="*/ 89 w 383"/>
                <a:gd name="T27" fmla="*/ 269 h 408"/>
                <a:gd name="T28" fmla="*/ 333 w 383"/>
                <a:gd name="T29" fmla="*/ 4 h 408"/>
                <a:gd name="T30" fmla="*/ 335 w 383"/>
                <a:gd name="T31" fmla="*/ 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3" h="408">
                  <a:moveTo>
                    <a:pt x="335" y="2"/>
                  </a:moveTo>
                  <a:cubicBezTo>
                    <a:pt x="336" y="1"/>
                    <a:pt x="337" y="0"/>
                    <a:pt x="339" y="0"/>
                  </a:cubicBezTo>
                  <a:cubicBezTo>
                    <a:pt x="342" y="0"/>
                    <a:pt x="344" y="2"/>
                    <a:pt x="346" y="4"/>
                  </a:cubicBezTo>
                  <a:cubicBezTo>
                    <a:pt x="358" y="14"/>
                    <a:pt x="372" y="26"/>
                    <a:pt x="383" y="36"/>
                  </a:cubicBezTo>
                  <a:cubicBezTo>
                    <a:pt x="383" y="35"/>
                    <a:pt x="367" y="53"/>
                    <a:pt x="366" y="54"/>
                  </a:cubicBezTo>
                  <a:cubicBezTo>
                    <a:pt x="329" y="93"/>
                    <a:pt x="294" y="133"/>
                    <a:pt x="258" y="172"/>
                  </a:cubicBezTo>
                  <a:cubicBezTo>
                    <a:pt x="212" y="222"/>
                    <a:pt x="167" y="272"/>
                    <a:pt x="121" y="322"/>
                  </a:cubicBezTo>
                  <a:cubicBezTo>
                    <a:pt x="93" y="351"/>
                    <a:pt x="67" y="382"/>
                    <a:pt x="36" y="408"/>
                  </a:cubicBezTo>
                  <a:cubicBezTo>
                    <a:pt x="35" y="402"/>
                    <a:pt x="37" y="396"/>
                    <a:pt x="31" y="392"/>
                  </a:cubicBezTo>
                  <a:cubicBezTo>
                    <a:pt x="28" y="389"/>
                    <a:pt x="23" y="388"/>
                    <a:pt x="19" y="390"/>
                  </a:cubicBezTo>
                  <a:cubicBezTo>
                    <a:pt x="20" y="387"/>
                    <a:pt x="21" y="385"/>
                    <a:pt x="21" y="382"/>
                  </a:cubicBezTo>
                  <a:cubicBezTo>
                    <a:pt x="21" y="379"/>
                    <a:pt x="20" y="376"/>
                    <a:pt x="18" y="375"/>
                  </a:cubicBezTo>
                  <a:cubicBezTo>
                    <a:pt x="13" y="372"/>
                    <a:pt x="6" y="376"/>
                    <a:pt x="0" y="375"/>
                  </a:cubicBezTo>
                  <a:cubicBezTo>
                    <a:pt x="29" y="339"/>
                    <a:pt x="59" y="304"/>
                    <a:pt x="89" y="269"/>
                  </a:cubicBezTo>
                  <a:cubicBezTo>
                    <a:pt x="177" y="187"/>
                    <a:pt x="245" y="86"/>
                    <a:pt x="333" y="4"/>
                  </a:cubicBezTo>
                  <a:cubicBezTo>
                    <a:pt x="333" y="3"/>
                    <a:pt x="334" y="3"/>
                    <a:pt x="335" y="2"/>
                  </a:cubicBezTo>
                  <a:close/>
                </a:path>
              </a:pathLst>
            </a:custGeom>
            <a:solidFill>
              <a:srgbClr val="E05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62"/>
            <p:cNvSpPr/>
            <p:nvPr/>
          </p:nvSpPr>
          <p:spPr bwMode="auto">
            <a:xfrm>
              <a:off x="10307638" y="220663"/>
              <a:ext cx="1530350" cy="1600200"/>
            </a:xfrm>
            <a:custGeom>
              <a:avLst/>
              <a:gdLst>
                <a:gd name="T0" fmla="*/ 98 w 360"/>
                <a:gd name="T1" fmla="*/ 278 h 376"/>
                <a:gd name="T2" fmla="*/ 224 w 360"/>
                <a:gd name="T3" fmla="*/ 140 h 376"/>
                <a:gd name="T4" fmla="*/ 286 w 360"/>
                <a:gd name="T5" fmla="*/ 69 h 376"/>
                <a:gd name="T6" fmla="*/ 326 w 360"/>
                <a:gd name="T7" fmla="*/ 31 h 376"/>
                <a:gd name="T8" fmla="*/ 339 w 360"/>
                <a:gd name="T9" fmla="*/ 0 h 376"/>
                <a:gd name="T10" fmla="*/ 335 w 360"/>
                <a:gd name="T11" fmla="*/ 2 h 376"/>
                <a:gd name="T12" fmla="*/ 333 w 360"/>
                <a:gd name="T13" fmla="*/ 4 h 376"/>
                <a:gd name="T14" fmla="*/ 89 w 360"/>
                <a:gd name="T15" fmla="*/ 269 h 376"/>
                <a:gd name="T16" fmla="*/ 0 w 360"/>
                <a:gd name="T17" fmla="*/ 375 h 376"/>
                <a:gd name="T18" fmla="*/ 17 w 360"/>
                <a:gd name="T19" fmla="*/ 374 h 376"/>
                <a:gd name="T20" fmla="*/ 98 w 360"/>
                <a:gd name="T21" fmla="*/ 27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0" h="376">
                  <a:moveTo>
                    <a:pt x="98" y="278"/>
                  </a:moveTo>
                  <a:cubicBezTo>
                    <a:pt x="140" y="232"/>
                    <a:pt x="183" y="188"/>
                    <a:pt x="224" y="140"/>
                  </a:cubicBezTo>
                  <a:cubicBezTo>
                    <a:pt x="244" y="116"/>
                    <a:pt x="265" y="92"/>
                    <a:pt x="286" y="69"/>
                  </a:cubicBezTo>
                  <a:cubicBezTo>
                    <a:pt x="298" y="56"/>
                    <a:pt x="313" y="44"/>
                    <a:pt x="326" y="31"/>
                  </a:cubicBezTo>
                  <a:cubicBezTo>
                    <a:pt x="330" y="28"/>
                    <a:pt x="360" y="0"/>
                    <a:pt x="339" y="0"/>
                  </a:cubicBezTo>
                  <a:cubicBezTo>
                    <a:pt x="337" y="0"/>
                    <a:pt x="336" y="1"/>
                    <a:pt x="335" y="2"/>
                  </a:cubicBezTo>
                  <a:cubicBezTo>
                    <a:pt x="334" y="3"/>
                    <a:pt x="333" y="3"/>
                    <a:pt x="333" y="4"/>
                  </a:cubicBezTo>
                  <a:cubicBezTo>
                    <a:pt x="245" y="86"/>
                    <a:pt x="177" y="187"/>
                    <a:pt x="89" y="269"/>
                  </a:cubicBezTo>
                  <a:cubicBezTo>
                    <a:pt x="59" y="304"/>
                    <a:pt x="29" y="339"/>
                    <a:pt x="0" y="375"/>
                  </a:cubicBezTo>
                  <a:cubicBezTo>
                    <a:pt x="5" y="376"/>
                    <a:pt x="12" y="372"/>
                    <a:pt x="17" y="374"/>
                  </a:cubicBezTo>
                  <a:cubicBezTo>
                    <a:pt x="43" y="342"/>
                    <a:pt x="70" y="310"/>
                    <a:pt x="98" y="278"/>
                  </a:cubicBezTo>
                  <a:close/>
                </a:path>
              </a:pathLst>
            </a:custGeom>
            <a:solidFill>
              <a:srgbClr val="CF4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63"/>
            <p:cNvSpPr/>
            <p:nvPr/>
          </p:nvSpPr>
          <p:spPr bwMode="auto">
            <a:xfrm>
              <a:off x="10175876" y="2020888"/>
              <a:ext cx="106363" cy="104775"/>
            </a:xfrm>
            <a:custGeom>
              <a:avLst/>
              <a:gdLst>
                <a:gd name="T0" fmla="*/ 25 w 25"/>
                <a:gd name="T1" fmla="*/ 11 h 25"/>
                <a:gd name="T2" fmla="*/ 3 w 25"/>
                <a:gd name="T3" fmla="*/ 25 h 25"/>
                <a:gd name="T4" fmla="*/ 2 w 25"/>
                <a:gd name="T5" fmla="*/ 24 h 25"/>
                <a:gd name="T6" fmla="*/ 3 w 25"/>
                <a:gd name="T7" fmla="*/ 11 h 25"/>
                <a:gd name="T8" fmla="*/ 6 w 25"/>
                <a:gd name="T9" fmla="*/ 0 h 25"/>
                <a:gd name="T10" fmla="*/ 16 w 25"/>
                <a:gd name="T11" fmla="*/ 4 h 25"/>
                <a:gd name="T12" fmla="*/ 25 w 25"/>
                <a:gd name="T13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5">
                  <a:moveTo>
                    <a:pt x="25" y="11"/>
                  </a:moveTo>
                  <a:cubicBezTo>
                    <a:pt x="17" y="16"/>
                    <a:pt x="10" y="20"/>
                    <a:pt x="3" y="25"/>
                  </a:cubicBezTo>
                  <a:cubicBezTo>
                    <a:pt x="3" y="24"/>
                    <a:pt x="3" y="24"/>
                    <a:pt x="2" y="24"/>
                  </a:cubicBezTo>
                  <a:cubicBezTo>
                    <a:pt x="0" y="21"/>
                    <a:pt x="1" y="15"/>
                    <a:pt x="3" y="11"/>
                  </a:cubicBezTo>
                  <a:cubicBezTo>
                    <a:pt x="4" y="8"/>
                    <a:pt x="5" y="4"/>
                    <a:pt x="6" y="0"/>
                  </a:cubicBezTo>
                  <a:cubicBezTo>
                    <a:pt x="10" y="1"/>
                    <a:pt x="13" y="2"/>
                    <a:pt x="16" y="4"/>
                  </a:cubicBezTo>
                  <a:cubicBezTo>
                    <a:pt x="19" y="6"/>
                    <a:pt x="22" y="9"/>
                    <a:pt x="25" y="11"/>
                  </a:cubicBezTo>
                  <a:close/>
                </a:path>
              </a:pathLst>
            </a:custGeom>
            <a:solidFill>
              <a:srgbClr val="B53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64"/>
            <p:cNvSpPr/>
            <p:nvPr/>
          </p:nvSpPr>
          <p:spPr bwMode="auto">
            <a:xfrm>
              <a:off x="11718926" y="111125"/>
              <a:ext cx="306388" cy="292100"/>
            </a:xfrm>
            <a:custGeom>
              <a:avLst/>
              <a:gdLst>
                <a:gd name="T0" fmla="*/ 48 w 72"/>
                <a:gd name="T1" fmla="*/ 64 h 69"/>
                <a:gd name="T2" fmla="*/ 40 w 72"/>
                <a:gd name="T3" fmla="*/ 69 h 69"/>
                <a:gd name="T4" fmla="*/ 23 w 72"/>
                <a:gd name="T5" fmla="*/ 44 h 69"/>
                <a:gd name="T6" fmla="*/ 0 w 72"/>
                <a:gd name="T7" fmla="*/ 32 h 69"/>
                <a:gd name="T8" fmla="*/ 15 w 72"/>
                <a:gd name="T9" fmla="*/ 12 h 69"/>
                <a:gd name="T10" fmla="*/ 34 w 72"/>
                <a:gd name="T11" fmla="*/ 1 h 69"/>
                <a:gd name="T12" fmla="*/ 35 w 72"/>
                <a:gd name="T13" fmla="*/ 1 h 69"/>
                <a:gd name="T14" fmla="*/ 46 w 72"/>
                <a:gd name="T15" fmla="*/ 6 h 69"/>
                <a:gd name="T16" fmla="*/ 63 w 72"/>
                <a:gd name="T17" fmla="*/ 18 h 69"/>
                <a:gd name="T18" fmla="*/ 72 w 72"/>
                <a:gd name="T19" fmla="*/ 34 h 69"/>
                <a:gd name="T20" fmla="*/ 72 w 72"/>
                <a:gd name="T21" fmla="*/ 36 h 69"/>
                <a:gd name="T22" fmla="*/ 59 w 72"/>
                <a:gd name="T23" fmla="*/ 51 h 69"/>
                <a:gd name="T24" fmla="*/ 48 w 72"/>
                <a:gd name="T25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69">
                  <a:moveTo>
                    <a:pt x="48" y="64"/>
                  </a:moveTo>
                  <a:cubicBezTo>
                    <a:pt x="46" y="66"/>
                    <a:pt x="43" y="68"/>
                    <a:pt x="40" y="69"/>
                  </a:cubicBezTo>
                  <a:cubicBezTo>
                    <a:pt x="37" y="59"/>
                    <a:pt x="30" y="51"/>
                    <a:pt x="23" y="44"/>
                  </a:cubicBezTo>
                  <a:cubicBezTo>
                    <a:pt x="17" y="38"/>
                    <a:pt x="9" y="31"/>
                    <a:pt x="0" y="32"/>
                  </a:cubicBezTo>
                  <a:cubicBezTo>
                    <a:pt x="2" y="32"/>
                    <a:pt x="12" y="15"/>
                    <a:pt x="15" y="12"/>
                  </a:cubicBezTo>
                  <a:cubicBezTo>
                    <a:pt x="20" y="6"/>
                    <a:pt x="24" y="0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9" y="2"/>
                    <a:pt x="42" y="4"/>
                    <a:pt x="46" y="6"/>
                  </a:cubicBezTo>
                  <a:cubicBezTo>
                    <a:pt x="52" y="10"/>
                    <a:pt x="58" y="13"/>
                    <a:pt x="63" y="18"/>
                  </a:cubicBezTo>
                  <a:cubicBezTo>
                    <a:pt x="67" y="22"/>
                    <a:pt x="71" y="28"/>
                    <a:pt x="72" y="34"/>
                  </a:cubicBezTo>
                  <a:cubicBezTo>
                    <a:pt x="72" y="35"/>
                    <a:pt x="72" y="36"/>
                    <a:pt x="72" y="36"/>
                  </a:cubicBezTo>
                  <a:cubicBezTo>
                    <a:pt x="71" y="36"/>
                    <a:pt x="60" y="50"/>
                    <a:pt x="59" y="51"/>
                  </a:cubicBezTo>
                  <a:cubicBezTo>
                    <a:pt x="56" y="56"/>
                    <a:pt x="53" y="61"/>
                    <a:pt x="48" y="64"/>
                  </a:cubicBezTo>
                  <a:close/>
                </a:path>
              </a:pathLst>
            </a:custGeom>
            <a:solidFill>
              <a:srgbClr val="D4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65"/>
            <p:cNvSpPr/>
            <p:nvPr/>
          </p:nvSpPr>
          <p:spPr bwMode="auto">
            <a:xfrm>
              <a:off x="11718926" y="111125"/>
              <a:ext cx="207963" cy="292100"/>
            </a:xfrm>
            <a:custGeom>
              <a:avLst/>
              <a:gdLst>
                <a:gd name="T0" fmla="*/ 48 w 49"/>
                <a:gd name="T1" fmla="*/ 64 h 69"/>
                <a:gd name="T2" fmla="*/ 40 w 49"/>
                <a:gd name="T3" fmla="*/ 69 h 69"/>
                <a:gd name="T4" fmla="*/ 23 w 49"/>
                <a:gd name="T5" fmla="*/ 44 h 69"/>
                <a:gd name="T6" fmla="*/ 0 w 49"/>
                <a:gd name="T7" fmla="*/ 32 h 69"/>
                <a:gd name="T8" fmla="*/ 15 w 49"/>
                <a:gd name="T9" fmla="*/ 12 h 69"/>
                <a:gd name="T10" fmla="*/ 34 w 49"/>
                <a:gd name="T11" fmla="*/ 1 h 69"/>
                <a:gd name="T12" fmla="*/ 35 w 49"/>
                <a:gd name="T13" fmla="*/ 1 h 69"/>
                <a:gd name="T14" fmla="*/ 35 w 49"/>
                <a:gd name="T15" fmla="*/ 4 h 69"/>
                <a:gd name="T16" fmla="*/ 21 w 49"/>
                <a:gd name="T17" fmla="*/ 25 h 69"/>
                <a:gd name="T18" fmla="*/ 23 w 49"/>
                <a:gd name="T19" fmla="*/ 28 h 69"/>
                <a:gd name="T20" fmla="*/ 43 w 49"/>
                <a:gd name="T21" fmla="*/ 51 h 69"/>
                <a:gd name="T22" fmla="*/ 48 w 49"/>
                <a:gd name="T23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69">
                  <a:moveTo>
                    <a:pt x="48" y="64"/>
                  </a:moveTo>
                  <a:cubicBezTo>
                    <a:pt x="46" y="66"/>
                    <a:pt x="43" y="68"/>
                    <a:pt x="40" y="69"/>
                  </a:cubicBezTo>
                  <a:cubicBezTo>
                    <a:pt x="37" y="59"/>
                    <a:pt x="30" y="51"/>
                    <a:pt x="23" y="44"/>
                  </a:cubicBezTo>
                  <a:cubicBezTo>
                    <a:pt x="17" y="38"/>
                    <a:pt x="9" y="31"/>
                    <a:pt x="0" y="32"/>
                  </a:cubicBezTo>
                  <a:cubicBezTo>
                    <a:pt x="2" y="32"/>
                    <a:pt x="12" y="15"/>
                    <a:pt x="15" y="12"/>
                  </a:cubicBezTo>
                  <a:cubicBezTo>
                    <a:pt x="20" y="6"/>
                    <a:pt x="24" y="0"/>
                    <a:pt x="34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5" y="2"/>
                    <a:pt x="35" y="3"/>
                    <a:pt x="35" y="4"/>
                  </a:cubicBezTo>
                  <a:cubicBezTo>
                    <a:pt x="34" y="11"/>
                    <a:pt x="21" y="17"/>
                    <a:pt x="21" y="25"/>
                  </a:cubicBezTo>
                  <a:cubicBezTo>
                    <a:pt x="21" y="26"/>
                    <a:pt x="22" y="27"/>
                    <a:pt x="23" y="28"/>
                  </a:cubicBezTo>
                  <a:cubicBezTo>
                    <a:pt x="29" y="36"/>
                    <a:pt x="36" y="44"/>
                    <a:pt x="43" y="51"/>
                  </a:cubicBezTo>
                  <a:cubicBezTo>
                    <a:pt x="46" y="55"/>
                    <a:pt x="49" y="59"/>
                    <a:pt x="48" y="64"/>
                  </a:cubicBez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458"/>
            <a:ext cx="12204632" cy="686445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181A2FC-281B-4473-83CC-409EA5DA0A50}"/>
              </a:ext>
            </a:extLst>
          </p:cNvPr>
          <p:cNvSpPr/>
          <p:nvPr/>
        </p:nvSpPr>
        <p:spPr>
          <a:xfrm>
            <a:off x="2827284" y="1060938"/>
            <a:ext cx="7987486" cy="2203755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 defTabSz="914400"/>
            <a:r>
              <a:rPr lang="en-US" sz="6600" b="1" dirty="0" err="1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b="1" dirty="0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600" b="1" dirty="0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6600" b="1" dirty="0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6600" b="1" dirty="0">
              <a:ln w="6600">
                <a:solidFill>
                  <a:srgbClr val="ED7D31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63500">
                  <a:srgbClr val="A5A5A5">
                    <a:satMod val="175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ễ Thương Gió Bảng Chữ Cái Tiếng Anh Abcd Nghệ Thuật Từ Hình ảnh | Định  dạng hình ảnh PSD 678662915| vn.lovepik.com">
            <a:extLst>
              <a:ext uri="{FF2B5EF4-FFF2-40B4-BE49-F238E27FC236}">
                <a16:creationId xmlns:a16="http://schemas.microsoft.com/office/drawing/2014/main" xmlns="" id="{69A37D4C-24E2-47ED-89D5-197E36FE5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98769">
                        <a14:foregroundMark x1="10154" y1="38902" x2="16462" y2="64989"/>
                        <a14:foregroundMark x1="13692" y1="36842" x2="16769" y2="63844"/>
                        <a14:foregroundMark x1="28462" y1="36842" x2="28769" y2="61098"/>
                        <a14:foregroundMark x1="31538" y1="44165" x2="33077" y2="48970"/>
                        <a14:foregroundMark x1="32000" y1="56293" x2="34769" y2="60870"/>
                        <a14:foregroundMark x1="38308" y1="41876" x2="39077" y2="53318"/>
                        <a14:foregroundMark x1="60000" y1="36613" x2="53846" y2="52860"/>
                        <a14:foregroundMark x1="57692" y1="55378" x2="58769" y2="61556"/>
                        <a14:foregroundMark x1="64154" y1="63387" x2="64154" y2="63387"/>
                        <a14:foregroundMark x1="36615" y1="37300" x2="36615" y2="37300"/>
                        <a14:foregroundMark x1="39846" y1="55835" x2="39846" y2="55835"/>
                        <a14:foregroundMark x1="64154" y1="40046" x2="64154" y2="40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9497" y="2388476"/>
            <a:ext cx="6025219" cy="405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6D4B2DF3-8CD9-46FF-A4B3-1F69945EA8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5596" y="4131348"/>
            <a:ext cx="2578347" cy="257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318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09573"/>
            <a:ext cx="3999737" cy="3999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-1141322" y="297406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 l="13548" t="19986" r="55968" b="17188"/>
          <a:stretch/>
        </p:blipFill>
        <p:spPr>
          <a:xfrm>
            <a:off x="9790235" y="4159002"/>
            <a:ext cx="2401765" cy="2782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>
            <a:hlinkClick r:id="" action="ppaction://hlinkshowjump?jump=nextslide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97644" y="4944859"/>
            <a:ext cx="1495945" cy="566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10689681" y="2726274"/>
            <a:ext cx="1476972" cy="147697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374396" y="1678977"/>
            <a:ext cx="10780826" cy="162057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sz="1400" b="1" kern="0">
                <a:ln w="28575" cap="flat" cmpd="sng">
                  <a:solidFill>
                    <a:srgbClr val="0C0C0C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B701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THỢ SĂN HẠT DẺ</a:t>
            </a:r>
          </a:p>
        </p:txBody>
      </p:sp>
    </p:spTree>
    <p:extLst>
      <p:ext uri="{BB962C8B-B14F-4D97-AF65-F5344CB8AC3E}">
        <p14:creationId xmlns:p14="http://schemas.microsoft.com/office/powerpoint/2010/main" xmlns="" val="2514976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5"/>
          <p:cNvGrpSpPr/>
          <p:nvPr/>
        </p:nvGrpSpPr>
        <p:grpSpPr>
          <a:xfrm>
            <a:off x="1179142" y="-166372"/>
            <a:ext cx="10265420" cy="2461871"/>
            <a:chOff x="935980" y="-48871"/>
            <a:chExt cx="10265420" cy="2461871"/>
          </a:xfrm>
        </p:grpSpPr>
        <p:sp>
          <p:nvSpPr>
            <p:cNvPr id="164" name="Google Shape;164;p5"/>
            <p:cNvSpPr/>
            <p:nvPr/>
          </p:nvSpPr>
          <p:spPr>
            <a:xfrm>
              <a:off x="1041400" y="457200"/>
              <a:ext cx="10160000" cy="18796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C55A1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sz="18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5" name="Google Shape;165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35980" y="-48871"/>
              <a:ext cx="2505720" cy="246187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6" name="Google Shape;166;p5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9448800" y="-330200"/>
            <a:ext cx="2933700" cy="293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5"/>
          <p:cNvSpPr/>
          <p:nvPr/>
        </p:nvSpPr>
        <p:spPr>
          <a:xfrm>
            <a:off x="3684862" y="470490"/>
            <a:ext cx="6525938" cy="16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          </a:t>
            </a: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Chọn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đáp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án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đúng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thẳng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song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song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thẳng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endParaRPr sz="36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grpSp>
        <p:nvGrpSpPr>
          <p:cNvPr id="168" name="Google Shape;168;p5"/>
          <p:cNvGrpSpPr/>
          <p:nvPr/>
        </p:nvGrpSpPr>
        <p:grpSpPr>
          <a:xfrm>
            <a:off x="6780706" y="4686364"/>
            <a:ext cx="4298700" cy="1866931"/>
            <a:chOff x="6780706" y="4686364"/>
            <a:chExt cx="4298700" cy="1866931"/>
          </a:xfrm>
        </p:grpSpPr>
        <p:pic>
          <p:nvPicPr>
            <p:cNvPr id="169" name="Google Shape;169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595379" y="5098536"/>
              <a:ext cx="3384258" cy="142243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0" name="Google Shape;170;p5"/>
            <p:cNvGrpSpPr/>
            <p:nvPr/>
          </p:nvGrpSpPr>
          <p:grpSpPr>
            <a:xfrm>
              <a:off x="6780706" y="4686364"/>
              <a:ext cx="1333064" cy="1866931"/>
              <a:chOff x="6780706" y="4686364"/>
              <a:chExt cx="1333064" cy="1866931"/>
            </a:xfrm>
          </p:grpSpPr>
          <p:pic>
            <p:nvPicPr>
              <p:cNvPr id="171" name="Google Shape;171;p5">
                <a:hlinkClick r:id="rId6" action="ppaction://hlinksldjump"/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 rot="-2950667" flipH="1">
                <a:off x="6703697" y="5143222"/>
                <a:ext cx="1487082" cy="133306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2" name="Google Shape;172;p5"/>
              <p:cNvSpPr txBox="1"/>
              <p:nvPr/>
            </p:nvSpPr>
            <p:spPr>
              <a:xfrm>
                <a:off x="6971899" y="4686364"/>
                <a:ext cx="580608" cy="9232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r>
                  <a:rPr lang="en-US" sz="5400" b="1" kern="0" dirty="0">
                    <a:solidFill>
                      <a:srgbClr val="FF0000"/>
                    </a:solidFill>
                    <a:cs typeface="Arial"/>
                    <a:sym typeface="Arial"/>
                  </a:rPr>
                  <a:t>D</a:t>
                </a:r>
                <a:endParaRPr sz="5400" b="1" kern="0" dirty="0">
                  <a:solidFill>
                    <a:srgbClr val="FF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73" name="Google Shape;173;p5"/>
            <p:cNvSpPr txBox="1"/>
            <p:nvPr/>
          </p:nvSpPr>
          <p:spPr>
            <a:xfrm>
              <a:off x="7695106" y="5181600"/>
              <a:ext cx="3384300" cy="120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r>
                <a:rPr lang="en-US" sz="3600" b="1" kern="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Không</a:t>
              </a:r>
              <a:r>
                <a:rPr lang="en-US" sz="3600" b="1" kern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có</a:t>
              </a:r>
              <a:r>
                <a:rPr lang="en-US" sz="3600" b="1" kern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điểm</a:t>
              </a:r>
              <a:r>
                <a:rPr lang="en-US" sz="3600" b="1" kern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chung</a:t>
              </a:r>
              <a:endParaRPr sz="36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174" name="Google Shape;174;p5"/>
          <p:cNvGrpSpPr/>
          <p:nvPr/>
        </p:nvGrpSpPr>
        <p:grpSpPr>
          <a:xfrm>
            <a:off x="935974" y="4683256"/>
            <a:ext cx="4298772" cy="1859147"/>
            <a:chOff x="935974" y="4683256"/>
            <a:chExt cx="4298772" cy="1859147"/>
          </a:xfrm>
        </p:grpSpPr>
        <p:pic>
          <p:nvPicPr>
            <p:cNvPr id="175" name="Google Shape;175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35980" y="5098536"/>
              <a:ext cx="3384258" cy="142243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6" name="Google Shape;176;p5"/>
            <p:cNvGrpSpPr/>
            <p:nvPr/>
          </p:nvGrpSpPr>
          <p:grpSpPr>
            <a:xfrm>
              <a:off x="3901682" y="4683256"/>
              <a:ext cx="1333064" cy="1859147"/>
              <a:chOff x="3901682" y="4683256"/>
              <a:chExt cx="1333064" cy="1859147"/>
            </a:xfrm>
          </p:grpSpPr>
          <p:pic>
            <p:nvPicPr>
              <p:cNvPr id="177" name="Google Shape;177;p5">
                <a:hlinkClick r:id="rId8" action="ppaction://hlinksldjump"/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 rot="2950667">
                <a:off x="3824673" y="5132330"/>
                <a:ext cx="1487082" cy="133306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8" name="Google Shape;178;p5"/>
              <p:cNvSpPr txBox="1"/>
              <p:nvPr/>
            </p:nvSpPr>
            <p:spPr>
              <a:xfrm>
                <a:off x="4475871" y="4683256"/>
                <a:ext cx="514885" cy="9232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r>
                  <a:rPr lang="en-US" sz="5400" b="1" kern="0" dirty="0">
                    <a:solidFill>
                      <a:srgbClr val="FF0000"/>
                    </a:solidFill>
                    <a:cs typeface="Arial"/>
                    <a:sym typeface="Arial"/>
                  </a:rPr>
                  <a:t>C</a:t>
                </a:r>
                <a:endParaRPr sz="5400" b="1" kern="0" dirty="0">
                  <a:solidFill>
                    <a:srgbClr val="FF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79" name="Google Shape;179;p5"/>
            <p:cNvSpPr txBox="1"/>
            <p:nvPr/>
          </p:nvSpPr>
          <p:spPr>
            <a:xfrm>
              <a:off x="935974" y="5181600"/>
              <a:ext cx="3082500" cy="120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r>
                <a:rPr lang="en-US" sz="3600" b="1" kern="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Có</a:t>
              </a:r>
              <a:r>
                <a:rPr lang="en-US" sz="3600" b="1" kern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hai</a:t>
              </a:r>
              <a:r>
                <a:rPr lang="en-US" sz="3600" b="1" kern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điểm</a:t>
              </a:r>
              <a:r>
                <a:rPr lang="en-US" sz="3600" b="1" kern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chung</a:t>
              </a:r>
              <a:endParaRPr sz="36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180" name="Google Shape;180;p5"/>
          <p:cNvGrpSpPr/>
          <p:nvPr/>
        </p:nvGrpSpPr>
        <p:grpSpPr>
          <a:xfrm>
            <a:off x="6897095" y="2964459"/>
            <a:ext cx="4082542" cy="2391760"/>
            <a:chOff x="6897095" y="2964459"/>
            <a:chExt cx="4082542" cy="2391760"/>
          </a:xfrm>
        </p:grpSpPr>
        <p:pic>
          <p:nvPicPr>
            <p:cNvPr id="181" name="Google Shape;181;p5">
              <a:hlinkClick r:id="rId9" action="ppaction://hlinksldjump"/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7595379" y="3384038"/>
              <a:ext cx="3384258" cy="142243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2" name="Google Shape;182;p5"/>
            <p:cNvGrpSpPr/>
            <p:nvPr/>
          </p:nvGrpSpPr>
          <p:grpSpPr>
            <a:xfrm>
              <a:off x="6897095" y="2964459"/>
              <a:ext cx="1001611" cy="1570159"/>
              <a:chOff x="6897095" y="2964459"/>
              <a:chExt cx="1001611" cy="1570159"/>
            </a:xfrm>
          </p:grpSpPr>
          <p:pic>
            <p:nvPicPr>
              <p:cNvPr id="183" name="Google Shape;183;p5">
                <a:hlinkClick r:id="rId8" action="ppaction://hlinksldjump"/>
              </p:cNvPr>
              <p:cNvPicPr preferRelativeResize="0"/>
              <p:nvPr/>
            </p:nvPicPr>
            <p:blipFill rotWithShape="1">
              <a:blip r:embed="rId11" cstate="print">
                <a:alphaModFix/>
              </a:blip>
              <a:srcRect/>
              <a:stretch/>
            </p:blipFill>
            <p:spPr>
              <a:xfrm rot="-2950667" flipH="1">
                <a:off x="6839234" y="3475145"/>
                <a:ext cx="1117334" cy="100161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4" name="Google Shape;184;p5"/>
              <p:cNvSpPr txBox="1"/>
              <p:nvPr/>
            </p:nvSpPr>
            <p:spPr>
              <a:xfrm>
                <a:off x="6986612" y="2964459"/>
                <a:ext cx="561372" cy="9232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r>
                  <a:rPr lang="en-US" sz="5400" b="1" kern="0" dirty="0">
                    <a:solidFill>
                      <a:srgbClr val="FF0000"/>
                    </a:solidFill>
                    <a:ea typeface="Arial"/>
                    <a:cs typeface="Arial"/>
                    <a:sym typeface="Arial"/>
                  </a:rPr>
                  <a:t>B</a:t>
                </a:r>
                <a:endParaRPr sz="5400" b="1" kern="0" dirty="0">
                  <a:solidFill>
                    <a:srgbClr val="FF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" name="Google Shape;185;p5"/>
            <p:cNvSpPr txBox="1"/>
            <p:nvPr/>
          </p:nvSpPr>
          <p:spPr>
            <a:xfrm>
              <a:off x="7695106" y="3491419"/>
              <a:ext cx="3281400" cy="186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r>
                <a:rPr lang="en-US" sz="3600" b="1" kern="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Có</a:t>
              </a:r>
              <a:r>
                <a:rPr lang="en-US" sz="3600" b="1" kern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một</a:t>
              </a:r>
              <a:r>
                <a:rPr lang="en-US" sz="3600" b="1" kern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điểm</a:t>
              </a:r>
              <a:r>
                <a:rPr lang="en-US" sz="3600" b="1" kern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chung</a:t>
              </a:r>
              <a:r>
                <a:rPr lang="en-US" sz="3600" b="1" kern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endParaRPr sz="36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186" name="Google Shape;186;p5"/>
          <p:cNvGrpSpPr/>
          <p:nvPr/>
        </p:nvGrpSpPr>
        <p:grpSpPr>
          <a:xfrm>
            <a:off x="935980" y="2941753"/>
            <a:ext cx="4051519" cy="1864724"/>
            <a:chOff x="935980" y="2941753"/>
            <a:chExt cx="4051519" cy="1864724"/>
          </a:xfrm>
        </p:grpSpPr>
        <p:pic>
          <p:nvPicPr>
            <p:cNvPr id="187" name="Google Shape;187;p5">
              <a:hlinkClick r:id="rId8" action="ppaction://hlinksldjump"/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35980" y="3384038"/>
              <a:ext cx="3384258" cy="142243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8" name="Google Shape;188;p5"/>
            <p:cNvGrpSpPr/>
            <p:nvPr/>
          </p:nvGrpSpPr>
          <p:grpSpPr>
            <a:xfrm>
              <a:off x="3985888" y="2941753"/>
              <a:ext cx="1001611" cy="1531215"/>
              <a:chOff x="3985888" y="2941753"/>
              <a:chExt cx="1001611" cy="1531215"/>
            </a:xfrm>
          </p:grpSpPr>
          <p:pic>
            <p:nvPicPr>
              <p:cNvPr id="189" name="Google Shape;189;p5">
                <a:hlinkClick r:id="rId8" action="ppaction://hlinksldjump"/>
              </p:cNvPr>
              <p:cNvPicPr preferRelativeResize="0"/>
              <p:nvPr/>
            </p:nvPicPr>
            <p:blipFill rotWithShape="1">
              <a:blip r:embed="rId12" cstate="print">
                <a:alphaModFix/>
              </a:blip>
              <a:srcRect/>
              <a:stretch/>
            </p:blipFill>
            <p:spPr>
              <a:xfrm rot="2950667">
                <a:off x="3928027" y="3413495"/>
                <a:ext cx="1117334" cy="100161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0" name="Google Shape;190;p5"/>
              <p:cNvSpPr txBox="1"/>
              <p:nvPr/>
            </p:nvSpPr>
            <p:spPr>
              <a:xfrm>
                <a:off x="4396412" y="2941753"/>
                <a:ext cx="561372" cy="9232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r>
                  <a:rPr lang="en-US" sz="5400" b="1" kern="0" dirty="0">
                    <a:solidFill>
                      <a:srgbClr val="FF0000"/>
                    </a:solidFill>
                    <a:ea typeface="Arial"/>
                    <a:cs typeface="Arial"/>
                    <a:sym typeface="Arial"/>
                  </a:rPr>
                  <a:t>A</a:t>
                </a:r>
                <a:endParaRPr sz="5400" b="1" kern="0" dirty="0">
                  <a:solidFill>
                    <a:srgbClr val="FF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1" name="Google Shape;191;p5"/>
            <p:cNvSpPr txBox="1"/>
            <p:nvPr/>
          </p:nvSpPr>
          <p:spPr>
            <a:xfrm>
              <a:off x="949329" y="3454155"/>
              <a:ext cx="3248700" cy="120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r>
                <a:rPr lang="en-US" sz="3600" b="1" kern="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Có</a:t>
              </a:r>
              <a:r>
                <a:rPr lang="en-US" sz="3600" b="1" kern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vô</a:t>
              </a:r>
              <a:r>
                <a:rPr lang="en-US" sz="3600" b="1" kern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số</a:t>
              </a:r>
              <a:r>
                <a:rPr lang="en-US" sz="3600" b="1" kern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điểm</a:t>
              </a:r>
              <a:r>
                <a:rPr lang="en-US" sz="3600" b="1" kern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chung</a:t>
              </a:r>
              <a:endParaRPr sz="36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64369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3871" y="2469794"/>
            <a:ext cx="4912684" cy="4339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2032" y="2231345"/>
            <a:ext cx="2529526" cy="4313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6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 rot="10531974">
            <a:off x="4757610" y="-2056386"/>
            <a:ext cx="1126483" cy="1009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6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1174955" y="-1397920"/>
            <a:ext cx="609600" cy="609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1" name="Google Shape;201;p6"/>
          <p:cNvGrpSpPr/>
          <p:nvPr/>
        </p:nvGrpSpPr>
        <p:grpSpPr>
          <a:xfrm>
            <a:off x="7132139" y="154298"/>
            <a:ext cx="4336026" cy="2315496"/>
            <a:chOff x="7132139" y="154298"/>
            <a:chExt cx="4336026" cy="2315496"/>
          </a:xfrm>
        </p:grpSpPr>
        <p:sp>
          <p:nvSpPr>
            <p:cNvPr id="202" name="Google Shape;202;p6"/>
            <p:cNvSpPr/>
            <p:nvPr/>
          </p:nvSpPr>
          <p:spPr>
            <a:xfrm>
              <a:off x="7132139" y="154298"/>
              <a:ext cx="4336026" cy="2315496"/>
            </a:xfrm>
            <a:prstGeom prst="roundRect">
              <a:avLst>
                <a:gd name="adj" fmla="val 16667"/>
              </a:avLst>
            </a:prstGeom>
            <a:solidFill>
              <a:srgbClr val="EB701D"/>
            </a:solidFill>
            <a:ln w="28575" cap="flat" cmpd="sng">
              <a:solidFill>
                <a:schemeClr val="lt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sz="18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6"/>
            <p:cNvSpPr txBox="1"/>
            <p:nvPr/>
          </p:nvSpPr>
          <p:spPr>
            <a:xfrm>
              <a:off x="7237728" y="841750"/>
              <a:ext cx="4124847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r>
                <a:rPr lang="en-US" sz="5400" kern="0">
                  <a:solidFill>
                    <a:srgbClr val="FFFFFF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Sai mất rồi!!!</a:t>
              </a:r>
              <a:endParaRPr sz="5400" kern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204" name="Google Shape;204;p6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 l="72252" b="60799"/>
          <a:stretch/>
        </p:blipFill>
        <p:spPr>
          <a:xfrm flipH="1">
            <a:off x="-8755" y="5207669"/>
            <a:ext cx="1752296" cy="1650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6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2220733" y="-155148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52111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4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84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84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7"/>
          <p:cNvGrpSpPr/>
          <p:nvPr/>
        </p:nvGrpSpPr>
        <p:grpSpPr>
          <a:xfrm>
            <a:off x="3380112" y="1580220"/>
            <a:ext cx="6403457" cy="5052909"/>
            <a:chOff x="3165090" y="1495374"/>
            <a:chExt cx="6403457" cy="5052909"/>
          </a:xfrm>
        </p:grpSpPr>
        <p:pic>
          <p:nvPicPr>
            <p:cNvPr id="211" name="Google Shape;211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1939954">
              <a:off x="7506140" y="3798479"/>
              <a:ext cx="1674275" cy="19367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165090" y="1495374"/>
              <a:ext cx="5178188" cy="505290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3" name="Google Shape;213;p7"/>
          <p:cNvGrpSpPr/>
          <p:nvPr/>
        </p:nvGrpSpPr>
        <p:grpSpPr>
          <a:xfrm>
            <a:off x="6881417" y="139549"/>
            <a:ext cx="4336026" cy="2315496"/>
            <a:chOff x="7132139" y="154298"/>
            <a:chExt cx="4336026" cy="2315496"/>
          </a:xfrm>
        </p:grpSpPr>
        <p:sp>
          <p:nvSpPr>
            <p:cNvPr id="214" name="Google Shape;214;p7"/>
            <p:cNvSpPr/>
            <p:nvPr/>
          </p:nvSpPr>
          <p:spPr>
            <a:xfrm>
              <a:off x="7132139" y="154298"/>
              <a:ext cx="4336026" cy="2315496"/>
            </a:xfrm>
            <a:prstGeom prst="roundRect">
              <a:avLst>
                <a:gd name="adj" fmla="val 16667"/>
              </a:avLst>
            </a:prstGeom>
            <a:solidFill>
              <a:srgbClr val="EB701D"/>
            </a:solidFill>
            <a:ln w="28575" cap="flat" cmpd="sng">
              <a:solidFill>
                <a:schemeClr val="lt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sz="18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7"/>
            <p:cNvSpPr txBox="1"/>
            <p:nvPr/>
          </p:nvSpPr>
          <p:spPr>
            <a:xfrm>
              <a:off x="7798166" y="778029"/>
              <a:ext cx="30123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r>
                <a:rPr lang="en-US" sz="5400" kern="0">
                  <a:solidFill>
                    <a:srgbClr val="FFFFFF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Đúng rồi!</a:t>
              </a:r>
              <a:endParaRPr sz="5400" kern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216" name="Google Shape;216;p7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9973719" y="1594746"/>
            <a:ext cx="959697" cy="86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7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408039" y="-6096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7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 l="72252" b="60799"/>
          <a:stretch/>
        </p:blipFill>
        <p:spPr>
          <a:xfrm>
            <a:off x="10486427" y="5207669"/>
            <a:ext cx="1752296" cy="16503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9" name="Google Shape;219;p7"/>
          <p:cNvGrpSpPr/>
          <p:nvPr/>
        </p:nvGrpSpPr>
        <p:grpSpPr>
          <a:xfrm>
            <a:off x="3373475" y="1580219"/>
            <a:ext cx="6379116" cy="5052909"/>
            <a:chOff x="-134778" y="-404809"/>
            <a:chExt cx="6379116" cy="5052909"/>
          </a:xfrm>
        </p:grpSpPr>
        <p:grpSp>
          <p:nvGrpSpPr>
            <p:cNvPr id="220" name="Google Shape;220;p7"/>
            <p:cNvGrpSpPr/>
            <p:nvPr/>
          </p:nvGrpSpPr>
          <p:grpSpPr>
            <a:xfrm>
              <a:off x="3793799" y="1721661"/>
              <a:ext cx="2450538" cy="2531944"/>
              <a:chOff x="9764828" y="3884996"/>
              <a:chExt cx="2450538" cy="2531944"/>
            </a:xfrm>
          </p:grpSpPr>
          <p:pic>
            <p:nvPicPr>
              <p:cNvPr id="221" name="Google Shape;221;p7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 rot="-1939954">
                <a:off x="10152960" y="4182584"/>
                <a:ext cx="1674275" cy="193676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2" name="Google Shape;222;p7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10628183" y="4878504"/>
                <a:ext cx="734392" cy="65833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23" name="Google Shape;223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134778" y="-404809"/>
              <a:ext cx="5178188" cy="505290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4" name="Google Shape;224;p7"/>
          <p:cNvGrpSpPr/>
          <p:nvPr/>
        </p:nvGrpSpPr>
        <p:grpSpPr>
          <a:xfrm>
            <a:off x="8478710" y="2697009"/>
            <a:ext cx="2335967" cy="1446550"/>
            <a:chOff x="458511" y="671416"/>
            <a:chExt cx="2335967" cy="1446550"/>
          </a:xfrm>
        </p:grpSpPr>
        <p:sp>
          <p:nvSpPr>
            <p:cNvPr id="225" name="Google Shape;225;p7"/>
            <p:cNvSpPr txBox="1"/>
            <p:nvPr/>
          </p:nvSpPr>
          <p:spPr>
            <a:xfrm>
              <a:off x="458511" y="671416"/>
              <a:ext cx="1492653" cy="144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r>
                <a:rPr lang="en-US" sz="8800" kern="0">
                  <a:solidFill>
                    <a:srgbClr val="FFFFFF"/>
                  </a:solidFill>
                  <a:ea typeface="Arial"/>
                  <a:cs typeface="Arial"/>
                  <a:sym typeface="Arial"/>
                </a:rPr>
                <a:t>+1 </a:t>
              </a:r>
              <a:endParaRPr sz="8800" kern="0">
                <a:solidFill>
                  <a:srgbClr val="FFFFFF"/>
                </a:solidFill>
                <a:ea typeface="Arial"/>
                <a:cs typeface="Arial"/>
                <a:sym typeface="Arial"/>
              </a:endParaRPr>
            </a:p>
          </p:txBody>
        </p:sp>
        <p:pic>
          <p:nvPicPr>
            <p:cNvPr id="226" name="Google Shape;226;p7"/>
            <p:cNvPicPr preferRelativeResize="0"/>
            <p:nvPr/>
          </p:nvPicPr>
          <p:blipFill rotWithShape="1">
            <a:blip r:embed="rId10" cstate="print">
              <a:alphaModFix/>
            </a:blip>
            <a:srcRect/>
            <a:stretch/>
          </p:blipFill>
          <p:spPr>
            <a:xfrm>
              <a:off x="1677144" y="940815"/>
              <a:ext cx="1117334" cy="100161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7" name="Google Shape;227;p7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1680657" y="-739877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23383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1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2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2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448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14"/>
          <p:cNvGrpSpPr/>
          <p:nvPr/>
        </p:nvGrpSpPr>
        <p:grpSpPr>
          <a:xfrm>
            <a:off x="885635" y="-48871"/>
            <a:ext cx="10265420" cy="2461871"/>
            <a:chOff x="885635" y="-48871"/>
            <a:chExt cx="10265420" cy="2461871"/>
          </a:xfrm>
        </p:grpSpPr>
        <p:sp>
          <p:nvSpPr>
            <p:cNvPr id="366" name="Google Shape;366;p14"/>
            <p:cNvSpPr/>
            <p:nvPr/>
          </p:nvSpPr>
          <p:spPr>
            <a:xfrm>
              <a:off x="991055" y="457200"/>
              <a:ext cx="10160000" cy="18796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C55A1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sz="18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67" name="Google Shape;367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85635" y="-48871"/>
              <a:ext cx="2505720" cy="246187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68" name="Google Shape;368;p14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0096500" y="-330200"/>
            <a:ext cx="2933700" cy="29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" y="3384038"/>
            <a:ext cx="4244038" cy="1422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95378" y="3172002"/>
            <a:ext cx="4673026" cy="1422439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14"/>
          <p:cNvSpPr/>
          <p:nvPr/>
        </p:nvSpPr>
        <p:spPr>
          <a:xfrm>
            <a:off x="1455611" y="586715"/>
            <a:ext cx="9480158" cy="1620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372" name="Google Shape;37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" y="5098536"/>
            <a:ext cx="4259747" cy="1422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95378" y="5098536"/>
            <a:ext cx="4596621" cy="14224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4" name="Google Shape;374;p14"/>
          <p:cNvGrpSpPr/>
          <p:nvPr/>
        </p:nvGrpSpPr>
        <p:grpSpPr>
          <a:xfrm>
            <a:off x="3985437" y="2941753"/>
            <a:ext cx="1001611" cy="1531482"/>
            <a:chOff x="3985437" y="2941753"/>
            <a:chExt cx="1001611" cy="1531482"/>
          </a:xfrm>
        </p:grpSpPr>
        <p:pic>
          <p:nvPicPr>
            <p:cNvPr id="375" name="Google Shape;375;p14">
              <a:hlinkClick r:id="rId7" action="ppaction://hlinksldjump"/>
            </p:cNvPr>
            <p:cNvPicPr preferRelativeResize="0"/>
            <p:nvPr/>
          </p:nvPicPr>
          <p:blipFill rotWithShape="1">
            <a:blip r:embed="rId8" cstate="print">
              <a:alphaModFix/>
            </a:blip>
            <a:srcRect/>
            <a:stretch/>
          </p:blipFill>
          <p:spPr>
            <a:xfrm rot="2950667">
              <a:off x="3927576" y="3413762"/>
              <a:ext cx="1117334" cy="10016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6" name="Google Shape;376;p14"/>
            <p:cNvSpPr txBox="1"/>
            <p:nvPr/>
          </p:nvSpPr>
          <p:spPr>
            <a:xfrm>
              <a:off x="4396412" y="2941753"/>
              <a:ext cx="561372" cy="923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r>
                <a:rPr lang="en-US" sz="5400" b="1" kern="0" dirty="0">
                  <a:solidFill>
                    <a:srgbClr val="FF0000"/>
                  </a:solidFill>
                  <a:cs typeface="Arial"/>
                  <a:sym typeface="Arial"/>
                </a:rPr>
                <a:t>A</a:t>
              </a:r>
              <a:endParaRPr sz="5400" b="1" kern="0" dirty="0">
                <a:solidFill>
                  <a:srgbClr val="FF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77" name="Google Shape;377;p14"/>
          <p:cNvGrpSpPr/>
          <p:nvPr/>
        </p:nvGrpSpPr>
        <p:grpSpPr>
          <a:xfrm flipH="1">
            <a:off x="6836631" y="2979705"/>
            <a:ext cx="1019066" cy="1625640"/>
            <a:chOff x="3901682" y="4498896"/>
            <a:chExt cx="1333064" cy="2043507"/>
          </a:xfrm>
        </p:grpSpPr>
        <p:pic>
          <p:nvPicPr>
            <p:cNvPr id="378" name="Google Shape;378;p14">
              <a:hlinkClick r:id="rId9" action="ppaction://hlinksldjump"/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rot="2950667">
              <a:off x="3824673" y="5132330"/>
              <a:ext cx="1487082" cy="13330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9" name="Google Shape;379;p14"/>
            <p:cNvSpPr txBox="1"/>
            <p:nvPr/>
          </p:nvSpPr>
          <p:spPr>
            <a:xfrm>
              <a:off x="4377259" y="4498896"/>
              <a:ext cx="734344" cy="1160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r>
                <a:rPr lang="en-US" sz="5400" b="1" kern="0" dirty="0">
                  <a:solidFill>
                    <a:srgbClr val="FF0000"/>
                  </a:solidFill>
                  <a:cs typeface="Arial"/>
                  <a:sym typeface="Arial"/>
                </a:rPr>
                <a:t>B</a:t>
              </a:r>
              <a:endParaRPr sz="5400" b="1" kern="0" dirty="0">
                <a:solidFill>
                  <a:srgbClr val="FF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80" name="Google Shape;380;p14"/>
          <p:cNvGrpSpPr/>
          <p:nvPr/>
        </p:nvGrpSpPr>
        <p:grpSpPr>
          <a:xfrm flipH="1">
            <a:off x="3979790" y="4734054"/>
            <a:ext cx="1001611" cy="1570159"/>
            <a:chOff x="6897095" y="2964459"/>
            <a:chExt cx="1001611" cy="1570159"/>
          </a:xfrm>
        </p:grpSpPr>
        <p:pic>
          <p:nvPicPr>
            <p:cNvPr id="381" name="Google Shape;381;p14">
              <a:hlinkClick r:id="rId7" action="ppaction://hlinksldjump"/>
            </p:cNvPr>
            <p:cNvPicPr preferRelativeResize="0"/>
            <p:nvPr/>
          </p:nvPicPr>
          <p:blipFill rotWithShape="1">
            <a:blip r:embed="rId11" cstate="print">
              <a:alphaModFix/>
            </a:blip>
            <a:srcRect/>
            <a:stretch/>
          </p:blipFill>
          <p:spPr>
            <a:xfrm rot="-2950667" flipH="1">
              <a:off x="6839234" y="3475145"/>
              <a:ext cx="1117334" cy="10016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2" name="Google Shape;382;p14"/>
            <p:cNvSpPr txBox="1"/>
            <p:nvPr/>
          </p:nvSpPr>
          <p:spPr>
            <a:xfrm>
              <a:off x="7033099" y="2964459"/>
              <a:ext cx="514885" cy="923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r>
                <a:rPr lang="en-US" sz="5400" b="1" kern="0" dirty="0">
                  <a:solidFill>
                    <a:srgbClr val="FF0000"/>
                  </a:solidFill>
                  <a:cs typeface="Arial"/>
                  <a:sym typeface="Arial"/>
                </a:rPr>
                <a:t>C</a:t>
              </a:r>
              <a:endParaRPr sz="5400" b="1" kern="0" dirty="0">
                <a:solidFill>
                  <a:srgbClr val="FF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83" name="Google Shape;383;p14"/>
          <p:cNvGrpSpPr/>
          <p:nvPr/>
        </p:nvGrpSpPr>
        <p:grpSpPr>
          <a:xfrm>
            <a:off x="6780706" y="4686364"/>
            <a:ext cx="1333064" cy="1866931"/>
            <a:chOff x="6780706" y="4686364"/>
            <a:chExt cx="1333064" cy="1866931"/>
          </a:xfrm>
        </p:grpSpPr>
        <p:pic>
          <p:nvPicPr>
            <p:cNvPr id="384" name="Google Shape;384;p14">
              <a:hlinkClick r:id="rId7" action="ppaction://hlinksldjump"/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rot="-2950667" flipH="1">
              <a:off x="6703697" y="5143222"/>
              <a:ext cx="1487082" cy="13330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5" name="Google Shape;385;p14"/>
            <p:cNvSpPr txBox="1"/>
            <p:nvPr/>
          </p:nvSpPr>
          <p:spPr>
            <a:xfrm>
              <a:off x="6971899" y="4686364"/>
              <a:ext cx="580608" cy="923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r>
                <a:rPr lang="en-US" sz="5400" b="1" kern="0" dirty="0">
                  <a:solidFill>
                    <a:srgbClr val="FF0000"/>
                  </a:solidFill>
                  <a:cs typeface="Arial"/>
                  <a:sym typeface="Arial"/>
                </a:rPr>
                <a:t>D</a:t>
              </a:r>
              <a:endParaRPr sz="5400" b="1" kern="0" dirty="0">
                <a:solidFill>
                  <a:srgbClr val="FF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88" name="Google Shape;388;p14"/>
          <p:cNvSpPr txBox="1"/>
          <p:nvPr/>
        </p:nvSpPr>
        <p:spPr>
          <a:xfrm>
            <a:off x="104919" y="5156341"/>
            <a:ext cx="4101912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vi-VN" sz="32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Đường thẳng a vuông góc với đường thẳng b </a:t>
            </a:r>
          </a:p>
        </p:txBody>
      </p:sp>
      <p:sp>
        <p:nvSpPr>
          <p:cNvPr id="389" name="Google Shape;389;p14"/>
          <p:cNvSpPr txBox="1"/>
          <p:nvPr/>
        </p:nvSpPr>
        <p:spPr>
          <a:xfrm>
            <a:off x="130598" y="3475258"/>
            <a:ext cx="4135241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sz="32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r>
              <a:rPr lang="en-US" sz="32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thẳng</a:t>
            </a:r>
            <a:r>
              <a:rPr lang="en-US" sz="32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a </a:t>
            </a:r>
            <a:r>
              <a:rPr lang="en-US" sz="32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vuông</a:t>
            </a:r>
            <a:r>
              <a:rPr lang="en-US" sz="32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2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32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r>
              <a:rPr lang="en-US" sz="32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thẳng</a:t>
            </a:r>
            <a:r>
              <a:rPr lang="en-US" sz="32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b </a:t>
            </a:r>
            <a:endParaRPr sz="32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7" name="Google Shape;242;p8"/>
          <p:cNvSpPr/>
          <p:nvPr/>
        </p:nvSpPr>
        <p:spPr>
          <a:xfrm>
            <a:off x="3441698" y="586715"/>
            <a:ext cx="7418103" cy="1620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Chọn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câu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trả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lời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đúng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Nếu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thẳng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c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cắt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thẳng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a, b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một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cặp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đồng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vị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bằng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nhau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thì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</a:p>
        </p:txBody>
      </p:sp>
      <p:sp>
        <p:nvSpPr>
          <p:cNvPr id="28" name="Google Shape;389;p14"/>
          <p:cNvSpPr txBox="1"/>
          <p:nvPr/>
        </p:nvSpPr>
        <p:spPr>
          <a:xfrm>
            <a:off x="7877295" y="3344632"/>
            <a:ext cx="426719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sz="32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r>
              <a:rPr lang="en-US" sz="32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thẳng</a:t>
            </a:r>
            <a:r>
              <a:rPr lang="en-US" sz="32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a song </a:t>
            </a:r>
            <a:r>
              <a:rPr lang="en-US" sz="32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song</a:t>
            </a:r>
            <a:r>
              <a:rPr lang="en-US" sz="32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32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r>
              <a:rPr lang="en-US" sz="32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thẳng</a:t>
            </a:r>
            <a:r>
              <a:rPr lang="en-US" sz="32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b </a:t>
            </a:r>
            <a:endParaRPr sz="32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9" name="Google Shape;389;p14"/>
          <p:cNvSpPr txBox="1"/>
          <p:nvPr/>
        </p:nvSpPr>
        <p:spPr>
          <a:xfrm>
            <a:off x="8118420" y="5206956"/>
            <a:ext cx="3886199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sz="32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r>
              <a:rPr lang="en-US" sz="32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thẳng</a:t>
            </a:r>
            <a:r>
              <a:rPr lang="en-US" sz="32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a </a:t>
            </a:r>
            <a:r>
              <a:rPr lang="en-US" sz="32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trùng</a:t>
            </a:r>
            <a:r>
              <a:rPr lang="en-US" sz="32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32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r>
              <a:rPr lang="en-US" sz="32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thẳng</a:t>
            </a:r>
            <a:r>
              <a:rPr lang="en-US" sz="32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b </a:t>
            </a:r>
            <a:endParaRPr sz="32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2087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3871" y="2469794"/>
            <a:ext cx="4912684" cy="4339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2032" y="2231345"/>
            <a:ext cx="2529526" cy="4313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9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 rot="10531974">
            <a:off x="4757610" y="-2056386"/>
            <a:ext cx="1126483" cy="1009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9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1174955" y="-1397920"/>
            <a:ext cx="609600" cy="609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0" name="Google Shape;270;p9"/>
          <p:cNvGrpSpPr/>
          <p:nvPr/>
        </p:nvGrpSpPr>
        <p:grpSpPr>
          <a:xfrm>
            <a:off x="7132139" y="154298"/>
            <a:ext cx="4336026" cy="2315496"/>
            <a:chOff x="7132139" y="154298"/>
            <a:chExt cx="4336026" cy="2315496"/>
          </a:xfrm>
        </p:grpSpPr>
        <p:sp>
          <p:nvSpPr>
            <p:cNvPr id="271" name="Google Shape;271;p9"/>
            <p:cNvSpPr/>
            <p:nvPr/>
          </p:nvSpPr>
          <p:spPr>
            <a:xfrm>
              <a:off x="7132139" y="154298"/>
              <a:ext cx="4336026" cy="2315496"/>
            </a:xfrm>
            <a:prstGeom prst="roundRect">
              <a:avLst>
                <a:gd name="adj" fmla="val 16667"/>
              </a:avLst>
            </a:prstGeom>
            <a:solidFill>
              <a:srgbClr val="EB701D"/>
            </a:solidFill>
            <a:ln w="28575" cap="flat" cmpd="sng">
              <a:solidFill>
                <a:schemeClr val="lt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sz="18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9"/>
            <p:cNvSpPr txBox="1"/>
            <p:nvPr/>
          </p:nvSpPr>
          <p:spPr>
            <a:xfrm>
              <a:off x="7237728" y="841750"/>
              <a:ext cx="4124847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r>
                <a:rPr lang="en-US" sz="5400" kern="0">
                  <a:solidFill>
                    <a:srgbClr val="FFFFFF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Sai mất rồi!!!</a:t>
              </a:r>
              <a:endParaRPr sz="5400" kern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273" name="Google Shape;273;p9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2220733" y="-155148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9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 l="72252" b="60799"/>
          <a:stretch/>
        </p:blipFill>
        <p:spPr>
          <a:xfrm flipH="1">
            <a:off x="-128927" y="5207669"/>
            <a:ext cx="1752296" cy="1650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46257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4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84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34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oogle Shape;279;p10"/>
          <p:cNvGrpSpPr/>
          <p:nvPr/>
        </p:nvGrpSpPr>
        <p:grpSpPr>
          <a:xfrm>
            <a:off x="3380112" y="1580220"/>
            <a:ext cx="6403457" cy="5052909"/>
            <a:chOff x="3165090" y="1495374"/>
            <a:chExt cx="6403457" cy="5052909"/>
          </a:xfrm>
        </p:grpSpPr>
        <p:pic>
          <p:nvPicPr>
            <p:cNvPr id="280" name="Google Shape;280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1939954">
              <a:off x="7506140" y="3798479"/>
              <a:ext cx="1674275" cy="19367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1" name="Google Shape;281;p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165090" y="1495374"/>
              <a:ext cx="5178188" cy="505290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2" name="Google Shape;282;p10"/>
          <p:cNvGrpSpPr/>
          <p:nvPr/>
        </p:nvGrpSpPr>
        <p:grpSpPr>
          <a:xfrm>
            <a:off x="6881417" y="139549"/>
            <a:ext cx="4336026" cy="2315496"/>
            <a:chOff x="7132139" y="154298"/>
            <a:chExt cx="4336026" cy="2315496"/>
          </a:xfrm>
        </p:grpSpPr>
        <p:sp>
          <p:nvSpPr>
            <p:cNvPr id="283" name="Google Shape;283;p10"/>
            <p:cNvSpPr/>
            <p:nvPr/>
          </p:nvSpPr>
          <p:spPr>
            <a:xfrm>
              <a:off x="7132139" y="154298"/>
              <a:ext cx="4336026" cy="2315496"/>
            </a:xfrm>
            <a:prstGeom prst="roundRect">
              <a:avLst>
                <a:gd name="adj" fmla="val 16667"/>
              </a:avLst>
            </a:prstGeom>
            <a:solidFill>
              <a:srgbClr val="EB701D"/>
            </a:solidFill>
            <a:ln w="28575" cap="flat" cmpd="sng">
              <a:solidFill>
                <a:schemeClr val="lt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sz="18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0"/>
            <p:cNvSpPr txBox="1"/>
            <p:nvPr/>
          </p:nvSpPr>
          <p:spPr>
            <a:xfrm>
              <a:off x="7798165" y="778029"/>
              <a:ext cx="3267233" cy="923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r>
                <a:rPr lang="en-US" sz="5400" kern="0">
                  <a:solidFill>
                    <a:srgbClr val="FFFFFF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Đúng rồi!</a:t>
              </a:r>
              <a:endParaRPr sz="5400" kern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285" name="Google Shape;285;p10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9973719" y="1594746"/>
            <a:ext cx="959697" cy="86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0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408039" y="-6096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0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 l="72252" b="60799"/>
          <a:stretch/>
        </p:blipFill>
        <p:spPr>
          <a:xfrm>
            <a:off x="10486427" y="5207669"/>
            <a:ext cx="1752296" cy="16503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8" name="Google Shape;288;p10"/>
          <p:cNvGrpSpPr/>
          <p:nvPr/>
        </p:nvGrpSpPr>
        <p:grpSpPr>
          <a:xfrm>
            <a:off x="3373475" y="1580219"/>
            <a:ext cx="6379116" cy="5052909"/>
            <a:chOff x="-134778" y="-404809"/>
            <a:chExt cx="6379116" cy="5052909"/>
          </a:xfrm>
        </p:grpSpPr>
        <p:grpSp>
          <p:nvGrpSpPr>
            <p:cNvPr id="289" name="Google Shape;289;p10"/>
            <p:cNvGrpSpPr/>
            <p:nvPr/>
          </p:nvGrpSpPr>
          <p:grpSpPr>
            <a:xfrm>
              <a:off x="3793799" y="1721661"/>
              <a:ext cx="2450538" cy="2531944"/>
              <a:chOff x="9764828" y="3884996"/>
              <a:chExt cx="2450538" cy="2531944"/>
            </a:xfrm>
          </p:grpSpPr>
          <p:pic>
            <p:nvPicPr>
              <p:cNvPr id="290" name="Google Shape;290;p10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 rot="-1939954">
                <a:off x="10152960" y="4182584"/>
                <a:ext cx="1674275" cy="193676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1" name="Google Shape;291;p10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10628183" y="4878504"/>
                <a:ext cx="734392" cy="65833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92" name="Google Shape;292;p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134778" y="-404809"/>
              <a:ext cx="5178188" cy="505290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3" name="Google Shape;293;p10"/>
          <p:cNvGrpSpPr/>
          <p:nvPr/>
        </p:nvGrpSpPr>
        <p:grpSpPr>
          <a:xfrm>
            <a:off x="8478710" y="2697009"/>
            <a:ext cx="2335967" cy="1446550"/>
            <a:chOff x="458511" y="671416"/>
            <a:chExt cx="2335967" cy="1446550"/>
          </a:xfrm>
        </p:grpSpPr>
        <p:sp>
          <p:nvSpPr>
            <p:cNvPr id="294" name="Google Shape;294;p10"/>
            <p:cNvSpPr txBox="1"/>
            <p:nvPr/>
          </p:nvSpPr>
          <p:spPr>
            <a:xfrm>
              <a:off x="458511" y="671416"/>
              <a:ext cx="1492653" cy="144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r>
                <a:rPr lang="en-US" sz="8800" kern="0">
                  <a:solidFill>
                    <a:srgbClr val="FFFFFF"/>
                  </a:solidFill>
                  <a:ea typeface="Arial"/>
                  <a:cs typeface="Arial"/>
                  <a:sym typeface="Arial"/>
                </a:rPr>
                <a:t>+1 </a:t>
              </a:r>
              <a:endParaRPr sz="8800" kern="0">
                <a:solidFill>
                  <a:srgbClr val="FFFFFF"/>
                </a:solidFill>
                <a:ea typeface="Arial"/>
                <a:cs typeface="Arial"/>
                <a:sym typeface="Arial"/>
              </a:endParaRPr>
            </a:p>
          </p:txBody>
        </p:sp>
        <p:pic>
          <p:nvPicPr>
            <p:cNvPr id="295" name="Google Shape;295;p10"/>
            <p:cNvPicPr preferRelativeResize="0"/>
            <p:nvPr/>
          </p:nvPicPr>
          <p:blipFill rotWithShape="1">
            <a:blip r:embed="rId10" cstate="print">
              <a:alphaModFix/>
            </a:blip>
            <a:srcRect/>
            <a:stretch/>
          </p:blipFill>
          <p:spPr>
            <a:xfrm>
              <a:off x="1677144" y="940815"/>
              <a:ext cx="1117334" cy="100161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6" name="Google Shape;296;p10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1680657" y="-739877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77300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1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2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2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448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11"/>
          <p:cNvGrpSpPr/>
          <p:nvPr/>
        </p:nvGrpSpPr>
        <p:grpSpPr>
          <a:xfrm>
            <a:off x="935981" y="118284"/>
            <a:ext cx="10875019" cy="3107518"/>
            <a:chOff x="935981" y="457200"/>
            <a:chExt cx="10265419" cy="1955800"/>
          </a:xfrm>
        </p:grpSpPr>
        <p:sp>
          <p:nvSpPr>
            <p:cNvPr id="302" name="Google Shape;302;p11"/>
            <p:cNvSpPr/>
            <p:nvPr/>
          </p:nvSpPr>
          <p:spPr>
            <a:xfrm>
              <a:off x="1041400" y="457200"/>
              <a:ext cx="10160000" cy="18796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C55A1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sz="18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03" name="Google Shape;303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35981" y="457200"/>
              <a:ext cx="1849773" cy="19558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5" name="Google Shape;30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391" y="3372595"/>
            <a:ext cx="5410200" cy="1422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199" y="5098536"/>
            <a:ext cx="5220055" cy="1422439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1"/>
          <p:cNvSpPr/>
          <p:nvPr/>
        </p:nvSpPr>
        <p:spPr>
          <a:xfrm>
            <a:off x="2895600" y="381000"/>
            <a:ext cx="4419600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Cho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vẽ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sau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Hỏi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thẳng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a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b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song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song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nhau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không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?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Vì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sao</a:t>
            </a:r>
            <a:endParaRPr sz="36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308" name="Google Shape;30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64386" y="3384038"/>
            <a:ext cx="6027614" cy="1422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29330" y="5098536"/>
            <a:ext cx="5762670" cy="14224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0" name="Google Shape;310;p11"/>
          <p:cNvGrpSpPr/>
          <p:nvPr/>
        </p:nvGrpSpPr>
        <p:grpSpPr>
          <a:xfrm>
            <a:off x="4604594" y="2966467"/>
            <a:ext cx="1001611" cy="1531482"/>
            <a:chOff x="3985437" y="2941753"/>
            <a:chExt cx="1001611" cy="1531482"/>
          </a:xfrm>
        </p:grpSpPr>
        <p:pic>
          <p:nvPicPr>
            <p:cNvPr id="311" name="Google Shape;311;p11">
              <a:hlinkClick r:id="rId6" action="ppaction://hlinksldjump"/>
            </p:cNvPr>
            <p:cNvPicPr preferRelativeResize="0"/>
            <p:nvPr/>
          </p:nvPicPr>
          <p:blipFill rotWithShape="1">
            <a:blip r:embed="rId7" cstate="print">
              <a:alphaModFix/>
            </a:blip>
            <a:srcRect/>
            <a:stretch/>
          </p:blipFill>
          <p:spPr>
            <a:xfrm rot="2950667">
              <a:off x="3927576" y="3413762"/>
              <a:ext cx="1117334" cy="10016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2" name="Google Shape;312;p11"/>
            <p:cNvSpPr txBox="1"/>
            <p:nvPr/>
          </p:nvSpPr>
          <p:spPr>
            <a:xfrm>
              <a:off x="4396412" y="2941753"/>
              <a:ext cx="561372" cy="923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r>
                <a:rPr lang="en-US" sz="5400" b="1" kern="0" dirty="0">
                  <a:solidFill>
                    <a:srgbClr val="FF0000"/>
                  </a:solidFill>
                  <a:ea typeface="Arial"/>
                  <a:cs typeface="Arial"/>
                  <a:sym typeface="Arial"/>
                </a:rPr>
                <a:t>A</a:t>
              </a:r>
              <a:endParaRPr sz="5400" b="1" kern="0" dirty="0">
                <a:solidFill>
                  <a:srgbClr val="FF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3" name="Google Shape;313;p11"/>
          <p:cNvGrpSpPr/>
          <p:nvPr/>
        </p:nvGrpSpPr>
        <p:grpSpPr>
          <a:xfrm>
            <a:off x="4314706" y="4661828"/>
            <a:ext cx="1333064" cy="1859147"/>
            <a:chOff x="3901682" y="4683256"/>
            <a:chExt cx="1333064" cy="1859147"/>
          </a:xfrm>
        </p:grpSpPr>
        <p:pic>
          <p:nvPicPr>
            <p:cNvPr id="314" name="Google Shape;314;p11">
              <a:hlinkClick r:id="rId8" action="ppaction://hlinksldjump"/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rot="2950667">
              <a:off x="3824673" y="5132330"/>
              <a:ext cx="1487082" cy="13330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5" name="Google Shape;315;p11"/>
            <p:cNvSpPr txBox="1"/>
            <p:nvPr/>
          </p:nvSpPr>
          <p:spPr>
            <a:xfrm>
              <a:off x="4475871" y="4683256"/>
              <a:ext cx="514885" cy="923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r>
                <a:rPr lang="en-US" sz="5400" b="1" kern="0" dirty="0">
                  <a:solidFill>
                    <a:srgbClr val="FF0000"/>
                  </a:solidFill>
                  <a:cs typeface="Arial"/>
                  <a:sym typeface="Arial"/>
                </a:rPr>
                <a:t>C</a:t>
              </a:r>
              <a:endParaRPr sz="5400" b="1" kern="0" dirty="0">
                <a:solidFill>
                  <a:srgbClr val="FF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6" name="Google Shape;316;p11"/>
          <p:cNvGrpSpPr/>
          <p:nvPr/>
        </p:nvGrpSpPr>
        <p:grpSpPr>
          <a:xfrm>
            <a:off x="5928524" y="2976966"/>
            <a:ext cx="1001611" cy="1659367"/>
            <a:chOff x="6897095" y="2875251"/>
            <a:chExt cx="1001611" cy="1659367"/>
          </a:xfrm>
        </p:grpSpPr>
        <p:pic>
          <p:nvPicPr>
            <p:cNvPr id="317" name="Google Shape;317;p11">
              <a:hlinkClick r:id="rId6" action="ppaction://hlinksldjump"/>
            </p:cNvPr>
            <p:cNvPicPr preferRelativeResize="0"/>
            <p:nvPr/>
          </p:nvPicPr>
          <p:blipFill rotWithShape="1">
            <a:blip r:embed="rId10" cstate="print">
              <a:alphaModFix/>
            </a:blip>
            <a:srcRect/>
            <a:stretch/>
          </p:blipFill>
          <p:spPr>
            <a:xfrm rot="-2950667" flipH="1">
              <a:off x="6839234" y="3475145"/>
              <a:ext cx="1117334" cy="10016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8" name="Google Shape;318;p11"/>
            <p:cNvSpPr txBox="1"/>
            <p:nvPr/>
          </p:nvSpPr>
          <p:spPr>
            <a:xfrm>
              <a:off x="6942008" y="2875251"/>
              <a:ext cx="561372" cy="923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r>
                <a:rPr lang="en-US" sz="5400" b="1" kern="0" dirty="0">
                  <a:solidFill>
                    <a:srgbClr val="FF0000"/>
                  </a:solidFill>
                  <a:ea typeface="Arial"/>
                  <a:cs typeface="Arial"/>
                  <a:sym typeface="Arial"/>
                </a:rPr>
                <a:t>B</a:t>
              </a:r>
              <a:endParaRPr sz="5400" b="1" kern="0" dirty="0">
                <a:solidFill>
                  <a:srgbClr val="FF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319;p11"/>
          <p:cNvGrpSpPr/>
          <p:nvPr/>
        </p:nvGrpSpPr>
        <p:grpSpPr>
          <a:xfrm>
            <a:off x="5971694" y="4686364"/>
            <a:ext cx="1343506" cy="1866931"/>
            <a:chOff x="6780706" y="4686364"/>
            <a:chExt cx="1333064" cy="1866931"/>
          </a:xfrm>
        </p:grpSpPr>
        <p:pic>
          <p:nvPicPr>
            <p:cNvPr id="320" name="Google Shape;320;p11">
              <a:hlinkClick r:id="rId6" action="ppaction://hlinksldjump"/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rot="-2950667" flipH="1">
              <a:off x="6703697" y="5143222"/>
              <a:ext cx="1487082" cy="13330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1" name="Google Shape;321;p11"/>
            <p:cNvSpPr txBox="1"/>
            <p:nvPr/>
          </p:nvSpPr>
          <p:spPr>
            <a:xfrm>
              <a:off x="6971899" y="4686364"/>
              <a:ext cx="580608" cy="923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r>
                <a:rPr lang="en-US" sz="5400" b="1" kern="0" dirty="0">
                  <a:solidFill>
                    <a:srgbClr val="FF0000"/>
                  </a:solidFill>
                  <a:cs typeface="Arial"/>
                  <a:sym typeface="Arial"/>
                </a:rPr>
                <a:t>D</a:t>
              </a:r>
              <a:endParaRPr sz="5400" b="1" kern="0" dirty="0">
                <a:solidFill>
                  <a:srgbClr val="FF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2" name="Google Shape;322;p11"/>
          <p:cNvSpPr txBox="1"/>
          <p:nvPr/>
        </p:nvSpPr>
        <p:spPr>
          <a:xfrm>
            <a:off x="228600" y="5257800"/>
            <a:ext cx="4343400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sz="34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4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34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vì</a:t>
            </a:r>
            <a:r>
              <a:rPr lang="en-US" sz="34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4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4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4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34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4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góc</a:t>
            </a:r>
            <a:r>
              <a:rPr lang="en-US" sz="34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ở </a:t>
            </a:r>
            <a:r>
              <a:rPr lang="en-US" sz="34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vị</a:t>
            </a:r>
            <a:r>
              <a:rPr lang="en-US" sz="34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4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trí</a:t>
            </a:r>
            <a:r>
              <a:rPr lang="en-US" sz="34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4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đồng</a:t>
            </a:r>
            <a:r>
              <a:rPr lang="en-US" sz="34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4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vị</a:t>
            </a:r>
            <a:r>
              <a:rPr lang="en-US" sz="34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4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bằng</a:t>
            </a:r>
            <a:r>
              <a:rPr lang="en-US" sz="34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4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nhau</a:t>
            </a:r>
            <a:r>
              <a:rPr lang="en-US" sz="34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endParaRPr sz="34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324" name="Google Shape;324;p11"/>
          <p:cNvSpPr txBox="1"/>
          <p:nvPr/>
        </p:nvSpPr>
        <p:spPr>
          <a:xfrm>
            <a:off x="8142091" y="3710536"/>
            <a:ext cx="313551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sz="36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Không</a:t>
            </a:r>
            <a:endParaRPr sz="36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325" name="Google Shape;325;p11"/>
          <p:cNvSpPr txBox="1"/>
          <p:nvPr/>
        </p:nvSpPr>
        <p:spPr>
          <a:xfrm>
            <a:off x="101013" y="3527271"/>
            <a:ext cx="4914556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vi-VN" sz="34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Có, vì có hai góc ở vị trí </a:t>
            </a:r>
            <a:r>
              <a:rPr lang="en-US" sz="34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so le </a:t>
            </a:r>
            <a:r>
              <a:rPr lang="en-US" sz="34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trong</a:t>
            </a:r>
            <a:r>
              <a:rPr lang="en-US" sz="34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4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bằng</a:t>
            </a:r>
            <a:r>
              <a:rPr lang="en-US" sz="34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4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nhau</a:t>
            </a:r>
            <a:r>
              <a:rPr lang="vi-VN" sz="34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7900" y="190499"/>
            <a:ext cx="4413099" cy="291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Google Shape;325;p11"/>
              <p:cNvSpPr txBox="1"/>
              <p:nvPr/>
            </p:nvSpPr>
            <p:spPr>
              <a:xfrm>
                <a:off x="7138974" y="5175314"/>
                <a:ext cx="5141744" cy="11387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r>
                  <a:rPr lang="vi-VN" sz="3400" b="1" kern="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Có, vì </a:t>
                </a:r>
                <a:r>
                  <a:rPr lang="en-US" sz="3400" b="1" kern="0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tổng</a:t>
                </a:r>
                <a:r>
                  <a:rPr lang="vi-VN" sz="3400" b="1" kern="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hai góc ở vị trí</a:t>
                </a:r>
                <a:r>
                  <a:rPr lang="en-US" sz="3400" b="1" kern="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/>
                </a:r>
                <a:r>
                  <a:rPr lang="en-US" sz="3400" b="1" kern="0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trong</a:t>
                </a:r>
                <a:r>
                  <a:rPr lang="en-US" sz="3400" b="1" kern="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/>
                </a:r>
                <a:r>
                  <a:rPr lang="en-US" sz="3400" b="1" kern="0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cùng</a:t>
                </a:r>
                <a:r>
                  <a:rPr lang="en-US" sz="3400" b="1" kern="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/>
                </a:r>
                <a:r>
                  <a:rPr lang="en-US" sz="3400" b="1" kern="0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phía</a:t>
                </a:r>
                <a:r>
                  <a:rPr lang="en-US" sz="3400" b="1" kern="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/>
                </a:r>
                <a:r>
                  <a:rPr lang="en-US" sz="3400" b="1" kern="0" dirty="0" err="1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bằng</a:t>
                </a:r>
                <a:r>
                  <a:rPr lang="en-US" sz="3400" b="1" kern="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6</a:t>
                </a:r>
                <a14:m>
                  <m:oMath xmlns:m="http://schemas.openxmlformats.org/officeDocument/2006/math">
                    <m:r>
                      <a:rPr lang="en-US" sz="3400" b="1" i="1" kern="0">
                        <a:solidFill>
                          <a:srgbClr val="FFFFFF"/>
                        </a:solidFill>
                        <a:latin typeface="Cambria Math"/>
                        <a:sym typeface="Arial"/>
                      </a:rPr>
                      <m:t>𝟎</m:t>
                    </m:r>
                    <m:r>
                      <a:rPr lang="en-US" sz="3400" b="1" i="1" kern="0">
                        <a:solidFill>
                          <a:srgbClr val="FFFFFF"/>
                        </a:solidFill>
                        <a:latin typeface="Cambria Math"/>
                        <a:sym typeface="Arial"/>
                      </a:rPr>
                      <m:t>°</m:t>
                    </m:r>
                  </m:oMath>
                </a14:m>
                <a:r>
                  <a:rPr lang="vi-VN" sz="3400" b="1" kern="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/>
                </a:r>
              </a:p>
            </p:txBody>
          </p:sp>
        </mc:Choice>
        <mc:Fallback>
          <p:sp>
            <p:nvSpPr>
              <p:cNvPr id="28" name="Google Shape;325;p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974" y="5175314"/>
                <a:ext cx="5141744" cy="1138733"/>
              </a:xfrm>
              <a:prstGeom prst="rect">
                <a:avLst/>
              </a:prstGeom>
              <a:blipFill>
                <a:blip r:embed="rId12"/>
                <a:stretch>
                  <a:fillRect l="-3318" t="-8021" r="-1777" b="-171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943463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3871" y="2469794"/>
            <a:ext cx="4912684" cy="4339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2032" y="2231345"/>
            <a:ext cx="2529526" cy="4313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2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 rot="10531974">
            <a:off x="4757610" y="-2056386"/>
            <a:ext cx="1126483" cy="1009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2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1174955" y="-1397920"/>
            <a:ext cx="609600" cy="609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4" name="Google Shape;334;p12"/>
          <p:cNvGrpSpPr/>
          <p:nvPr/>
        </p:nvGrpSpPr>
        <p:grpSpPr>
          <a:xfrm>
            <a:off x="7132139" y="154298"/>
            <a:ext cx="4336026" cy="2315496"/>
            <a:chOff x="7132139" y="154298"/>
            <a:chExt cx="4336026" cy="2315496"/>
          </a:xfrm>
        </p:grpSpPr>
        <p:sp>
          <p:nvSpPr>
            <p:cNvPr id="335" name="Google Shape;335;p12"/>
            <p:cNvSpPr/>
            <p:nvPr/>
          </p:nvSpPr>
          <p:spPr>
            <a:xfrm>
              <a:off x="7132139" y="154298"/>
              <a:ext cx="4336026" cy="2315496"/>
            </a:xfrm>
            <a:prstGeom prst="roundRect">
              <a:avLst>
                <a:gd name="adj" fmla="val 16667"/>
              </a:avLst>
            </a:prstGeom>
            <a:solidFill>
              <a:srgbClr val="EB701D"/>
            </a:solidFill>
            <a:ln w="28575" cap="flat" cmpd="sng">
              <a:solidFill>
                <a:schemeClr val="lt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sz="18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2"/>
            <p:cNvSpPr txBox="1"/>
            <p:nvPr/>
          </p:nvSpPr>
          <p:spPr>
            <a:xfrm>
              <a:off x="7237728" y="841750"/>
              <a:ext cx="4124847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r>
                <a:rPr lang="en-US" sz="5400" kern="0">
                  <a:solidFill>
                    <a:srgbClr val="FFFFFF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Sai mất rồi!!!</a:t>
              </a:r>
              <a:endParaRPr sz="5400" kern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337" name="Google Shape;337;p12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 l="72252" b="60799"/>
          <a:stretch/>
        </p:blipFill>
        <p:spPr>
          <a:xfrm flipH="1">
            <a:off x="-8755" y="5207669"/>
            <a:ext cx="1752296" cy="1650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12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2220733" y="-155148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15040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4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84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34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9" descr="C:\Users\HT\Desktop\pooh201206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283" y="4363628"/>
            <a:ext cx="2212047" cy="250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8" descr="C:\Users\HT\Desktop\Bee1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24800" y="3485813"/>
            <a:ext cx="877815" cy="87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7" descr="C:\Users\HT\Desktop\Untitled-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59790" y="3116091"/>
            <a:ext cx="3649958" cy="411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964" y="3015099"/>
            <a:ext cx="1023324" cy="909621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3433" y="5085106"/>
            <a:ext cx="1023324" cy="909621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67" y="4305197"/>
            <a:ext cx="1023324" cy="909621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0829" y="5105963"/>
            <a:ext cx="1023324" cy="909621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9262" y="5096772"/>
            <a:ext cx="1023324" cy="909621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2090" y="222157"/>
            <a:ext cx="1023324" cy="909621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0685" y="3815429"/>
            <a:ext cx="1023324" cy="909621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5707" y="970946"/>
            <a:ext cx="1023324" cy="909621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1426" y="206263"/>
            <a:ext cx="1023324" cy="909621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52045" y="1669927"/>
            <a:ext cx="1023324" cy="909621"/>
          </a:xfrm>
          <a:prstGeom prst="rect">
            <a:avLst/>
          </a:prstGeom>
        </p:spPr>
      </p:pic>
      <p:pic>
        <p:nvPicPr>
          <p:cNvPr id="126" name="Picture 12" descr="Hình ảnh có liên quan">
            <a:extLst>
              <a:ext uri="{FF2B5EF4-FFF2-40B4-BE49-F238E27FC236}">
                <a16:creationId xmlns:a16="http://schemas.microsoft.com/office/drawing/2014/main" xmlns="" id="{41F07CF6-1948-43EB-B253-1F19F78A3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5031" y="5601785"/>
            <a:ext cx="827574" cy="125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12" descr="Hình ảnh có liên quan">
            <a:extLst>
              <a:ext uri="{FF2B5EF4-FFF2-40B4-BE49-F238E27FC236}">
                <a16:creationId xmlns:a16="http://schemas.microsoft.com/office/drawing/2014/main" xmlns="" id="{43B4255F-711D-4410-8F67-8EB2CB06C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3335" y="5601785"/>
            <a:ext cx="827574" cy="125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12" descr="Hình ảnh có liên quan">
            <a:extLst>
              <a:ext uri="{FF2B5EF4-FFF2-40B4-BE49-F238E27FC236}">
                <a16:creationId xmlns:a16="http://schemas.microsoft.com/office/drawing/2014/main" xmlns="" id="{C8E1BBBA-A8AA-4F02-B15C-97B07880E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0128" y="5601784"/>
            <a:ext cx="827574" cy="125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12" descr="Hình ảnh có liên quan">
            <a:extLst>
              <a:ext uri="{FF2B5EF4-FFF2-40B4-BE49-F238E27FC236}">
                <a16:creationId xmlns:a16="http://schemas.microsoft.com/office/drawing/2014/main" xmlns="" id="{F9214EB3-9697-4BB0-A213-388F177B6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8366" y="5601785"/>
            <a:ext cx="827574" cy="125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12" descr="Hình ảnh có liên quan">
            <a:extLst>
              <a:ext uri="{FF2B5EF4-FFF2-40B4-BE49-F238E27FC236}">
                <a16:creationId xmlns:a16="http://schemas.microsoft.com/office/drawing/2014/main" xmlns="" id="{64A6C550-8482-42CE-8704-371AF637A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7180" y="5633315"/>
            <a:ext cx="827574" cy="125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12" descr="Hình ảnh có liên quan">
            <a:extLst>
              <a:ext uri="{FF2B5EF4-FFF2-40B4-BE49-F238E27FC236}">
                <a16:creationId xmlns:a16="http://schemas.microsoft.com/office/drawing/2014/main" xmlns="" id="{2127444F-CC48-41EC-BB03-750E24613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3973" y="5633314"/>
            <a:ext cx="827574" cy="125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12" descr="Hình ảnh có liên quan">
            <a:extLst>
              <a:ext uri="{FF2B5EF4-FFF2-40B4-BE49-F238E27FC236}">
                <a16:creationId xmlns:a16="http://schemas.microsoft.com/office/drawing/2014/main" xmlns="" id="{75AD75CC-C383-41EE-A125-ECB7B1F86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2211" y="5633315"/>
            <a:ext cx="827574" cy="125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12" descr="Hình ảnh có liên quan">
            <a:extLst>
              <a:ext uri="{FF2B5EF4-FFF2-40B4-BE49-F238E27FC236}">
                <a16:creationId xmlns:a16="http://schemas.microsoft.com/office/drawing/2014/main" xmlns="" id="{EAF766CC-355A-48B9-B3C5-9DBBD9798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0515" y="5633315"/>
            <a:ext cx="827574" cy="125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10" descr="Hình ảnh có liên quan">
            <a:extLst>
              <a:ext uri="{FF2B5EF4-FFF2-40B4-BE49-F238E27FC236}">
                <a16:creationId xmlns:a16="http://schemas.microsoft.com/office/drawing/2014/main" xmlns="" id="{3505FF54-2267-4804-AFEA-BB8197D00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7369" y="5875452"/>
            <a:ext cx="504056" cy="124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10" descr="Hình ảnh có liên quan">
            <a:extLst>
              <a:ext uri="{FF2B5EF4-FFF2-40B4-BE49-F238E27FC236}">
                <a16:creationId xmlns:a16="http://schemas.microsoft.com/office/drawing/2014/main" xmlns="" id="{4C88733D-B283-4B65-961B-A274B542C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5430" y="5870199"/>
            <a:ext cx="504056" cy="124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10" descr="Hình ảnh có liên quan">
            <a:extLst>
              <a:ext uri="{FF2B5EF4-FFF2-40B4-BE49-F238E27FC236}">
                <a16:creationId xmlns:a16="http://schemas.microsoft.com/office/drawing/2014/main" xmlns="" id="{F3092BD7-86B7-43E3-BC38-E5BEE75B2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8034" y="5875452"/>
            <a:ext cx="504056" cy="124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10" descr="Hình ảnh có liên quan">
            <a:extLst>
              <a:ext uri="{FF2B5EF4-FFF2-40B4-BE49-F238E27FC236}">
                <a16:creationId xmlns:a16="http://schemas.microsoft.com/office/drawing/2014/main" xmlns="" id="{1CD09B28-8EC9-409C-B260-22972F3DB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1492" y="5909964"/>
            <a:ext cx="504056" cy="124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10" descr="Hình ảnh có liên quan">
            <a:extLst>
              <a:ext uri="{FF2B5EF4-FFF2-40B4-BE49-F238E27FC236}">
                <a16:creationId xmlns:a16="http://schemas.microsoft.com/office/drawing/2014/main" xmlns="" id="{BE22B1BE-491A-4DDB-9DA9-7E45A8188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4096" y="5915217"/>
            <a:ext cx="504056" cy="124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10" descr="Hình ảnh có liên quan">
            <a:extLst>
              <a:ext uri="{FF2B5EF4-FFF2-40B4-BE49-F238E27FC236}">
                <a16:creationId xmlns:a16="http://schemas.microsoft.com/office/drawing/2014/main" xmlns="" id="{8CC3496D-49CB-4B67-B0CE-2AD96FC21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2157" y="5909964"/>
            <a:ext cx="504056" cy="124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10" descr="Hình ảnh có liên quan">
            <a:extLst>
              <a:ext uri="{FF2B5EF4-FFF2-40B4-BE49-F238E27FC236}">
                <a16:creationId xmlns:a16="http://schemas.microsoft.com/office/drawing/2014/main" xmlns="" id="{3CF7573C-6DE3-4611-8EA1-D1B4DB5C8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4761" y="5915217"/>
            <a:ext cx="504056" cy="124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10" descr="Hình ảnh có liên quan">
            <a:extLst>
              <a:ext uri="{FF2B5EF4-FFF2-40B4-BE49-F238E27FC236}">
                <a16:creationId xmlns:a16="http://schemas.microsoft.com/office/drawing/2014/main" xmlns="" id="{5939FE77-1AEA-4D67-971B-EC0477C16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9398" y="5994728"/>
            <a:ext cx="504056" cy="124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8" descr="C:\Users\HT\Desktop\Bee1.gif">
            <a:extLst>
              <a:ext uri="{FF2B5EF4-FFF2-40B4-BE49-F238E27FC236}">
                <a16:creationId xmlns:a16="http://schemas.microsoft.com/office/drawing/2014/main" xmlns="" id="{509EF930-4C77-4B9E-AAA5-1127B0C149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1050" y="2952625"/>
            <a:ext cx="877815" cy="87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8" descr="C:\Users\HT\Desktop\Bee1.gif">
            <a:extLst>
              <a:ext uri="{FF2B5EF4-FFF2-40B4-BE49-F238E27FC236}">
                <a16:creationId xmlns:a16="http://schemas.microsoft.com/office/drawing/2014/main" xmlns="" id="{B4E6403A-FB42-4A63-8BB3-5444B1D6C8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4892" y="3905375"/>
            <a:ext cx="877815" cy="87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xmlns="" id="{0FACFEA2-4DCB-4CA1-8775-EAD44D3FAEDE}"/>
              </a:ext>
            </a:extLst>
          </p:cNvPr>
          <p:cNvSpPr txBox="1"/>
          <p:nvPr/>
        </p:nvSpPr>
        <p:spPr>
          <a:xfrm>
            <a:off x="3554472" y="1205935"/>
            <a:ext cx="45833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 CON TÌM MẬT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xmlns="" id="{E5E094B9-5C78-4FE2-9D27-1302A1C71AAD}"/>
              </a:ext>
            </a:extLst>
          </p:cNvPr>
          <p:cNvSpPr txBox="1"/>
          <p:nvPr/>
        </p:nvSpPr>
        <p:spPr>
          <a:xfrm>
            <a:off x="1384624" y="2463322"/>
            <a:ext cx="88504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l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 nhân trả lời câu hỏi theo hình thức gi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tay nhanh nhất.</a:t>
            </a:r>
          </a:p>
          <a:p>
            <a:pPr algn="l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Trả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thử </a:t>
            </a:r>
            <a:r>
              <a:rPr lang="en-US" sz="2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bầy ong để giúp gấu con tìm được hũ mật.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3" name="Picture 10" descr="Hình ảnh có liên quan">
            <a:extLst>
              <a:ext uri="{FF2B5EF4-FFF2-40B4-BE49-F238E27FC236}">
                <a16:creationId xmlns:a16="http://schemas.microsoft.com/office/drawing/2014/main" xmlns="" id="{15BC552C-B258-4E2C-B853-D5749DAD2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2754" y="6069514"/>
            <a:ext cx="504056" cy="124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Picture 12" descr="Hình ảnh có liên quan">
            <a:extLst>
              <a:ext uri="{FF2B5EF4-FFF2-40B4-BE49-F238E27FC236}">
                <a16:creationId xmlns:a16="http://schemas.microsoft.com/office/drawing/2014/main" xmlns="" id="{783C9F70-413D-44B9-9ADA-F77D45FC7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51044" y="5633314"/>
            <a:ext cx="827574" cy="125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xmlns="" id="{B50820D5-A577-438D-956C-0A3D9AA28C3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819"/>
          <a:stretch/>
        </p:blipFill>
        <p:spPr>
          <a:xfrm>
            <a:off x="-322363" y="116750"/>
            <a:ext cx="2069991" cy="206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0917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13"/>
          <p:cNvGrpSpPr/>
          <p:nvPr/>
        </p:nvGrpSpPr>
        <p:grpSpPr>
          <a:xfrm>
            <a:off x="3380112" y="1580220"/>
            <a:ext cx="6403457" cy="5052909"/>
            <a:chOff x="3165090" y="1495374"/>
            <a:chExt cx="6403457" cy="5052909"/>
          </a:xfrm>
        </p:grpSpPr>
        <p:pic>
          <p:nvPicPr>
            <p:cNvPr id="344" name="Google Shape;344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1939954">
              <a:off x="7506140" y="3798479"/>
              <a:ext cx="1674275" cy="19367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5" name="Google Shape;345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165090" y="1495374"/>
              <a:ext cx="5178188" cy="505290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6" name="Google Shape;346;p13"/>
          <p:cNvGrpSpPr/>
          <p:nvPr/>
        </p:nvGrpSpPr>
        <p:grpSpPr>
          <a:xfrm>
            <a:off x="6881417" y="139549"/>
            <a:ext cx="4336026" cy="2315496"/>
            <a:chOff x="7132139" y="154298"/>
            <a:chExt cx="4336026" cy="2315496"/>
          </a:xfrm>
        </p:grpSpPr>
        <p:sp>
          <p:nvSpPr>
            <p:cNvPr id="347" name="Google Shape;347;p13"/>
            <p:cNvSpPr/>
            <p:nvPr/>
          </p:nvSpPr>
          <p:spPr>
            <a:xfrm>
              <a:off x="7132139" y="154298"/>
              <a:ext cx="4336026" cy="2315496"/>
            </a:xfrm>
            <a:prstGeom prst="roundRect">
              <a:avLst>
                <a:gd name="adj" fmla="val 16667"/>
              </a:avLst>
            </a:prstGeom>
            <a:solidFill>
              <a:srgbClr val="EB701D"/>
            </a:solidFill>
            <a:ln w="28575" cap="flat" cmpd="sng">
              <a:solidFill>
                <a:schemeClr val="lt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sz="18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3"/>
            <p:cNvSpPr txBox="1"/>
            <p:nvPr/>
          </p:nvSpPr>
          <p:spPr>
            <a:xfrm>
              <a:off x="7798165" y="778029"/>
              <a:ext cx="3479785" cy="923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r>
                <a:rPr lang="en-US" sz="5400" kern="0">
                  <a:solidFill>
                    <a:srgbClr val="FFFFFF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Đúng rồi!</a:t>
              </a:r>
              <a:endParaRPr sz="5400" kern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349" name="Google Shape;349;p13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9973719" y="1594746"/>
            <a:ext cx="959697" cy="86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3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408039" y="-6096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13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 l="72252" b="60799"/>
          <a:stretch/>
        </p:blipFill>
        <p:spPr>
          <a:xfrm>
            <a:off x="10486427" y="5207669"/>
            <a:ext cx="1752296" cy="16503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2" name="Google Shape;352;p13"/>
          <p:cNvGrpSpPr/>
          <p:nvPr/>
        </p:nvGrpSpPr>
        <p:grpSpPr>
          <a:xfrm>
            <a:off x="3373475" y="1580219"/>
            <a:ext cx="6379116" cy="5052909"/>
            <a:chOff x="-134778" y="-404809"/>
            <a:chExt cx="6379116" cy="5052909"/>
          </a:xfrm>
        </p:grpSpPr>
        <p:grpSp>
          <p:nvGrpSpPr>
            <p:cNvPr id="353" name="Google Shape;353;p13"/>
            <p:cNvGrpSpPr/>
            <p:nvPr/>
          </p:nvGrpSpPr>
          <p:grpSpPr>
            <a:xfrm>
              <a:off x="3793799" y="1721661"/>
              <a:ext cx="2450538" cy="2531944"/>
              <a:chOff x="9764828" y="3884996"/>
              <a:chExt cx="2450538" cy="2531944"/>
            </a:xfrm>
          </p:grpSpPr>
          <p:pic>
            <p:nvPicPr>
              <p:cNvPr id="354" name="Google Shape;354;p1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 rot="-1939954">
                <a:off x="10152960" y="4182584"/>
                <a:ext cx="1674275" cy="193676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5" name="Google Shape;355;p13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10628183" y="4878504"/>
                <a:ext cx="734392" cy="65833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56" name="Google Shape;356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134778" y="-404809"/>
              <a:ext cx="5178188" cy="505290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7" name="Google Shape;357;p13"/>
          <p:cNvGrpSpPr/>
          <p:nvPr/>
        </p:nvGrpSpPr>
        <p:grpSpPr>
          <a:xfrm>
            <a:off x="8478710" y="2697009"/>
            <a:ext cx="2335967" cy="1446550"/>
            <a:chOff x="458511" y="671416"/>
            <a:chExt cx="2335967" cy="1446550"/>
          </a:xfrm>
        </p:grpSpPr>
        <p:sp>
          <p:nvSpPr>
            <p:cNvPr id="358" name="Google Shape;358;p13"/>
            <p:cNvSpPr txBox="1"/>
            <p:nvPr/>
          </p:nvSpPr>
          <p:spPr>
            <a:xfrm>
              <a:off x="458511" y="671416"/>
              <a:ext cx="1492653" cy="144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r>
                <a:rPr lang="en-US" sz="8800" kern="0">
                  <a:solidFill>
                    <a:srgbClr val="FFFFFF"/>
                  </a:solidFill>
                  <a:ea typeface="Arial"/>
                  <a:cs typeface="Arial"/>
                  <a:sym typeface="Arial"/>
                </a:rPr>
                <a:t>+1 </a:t>
              </a:r>
              <a:endParaRPr sz="8800" kern="0">
                <a:solidFill>
                  <a:srgbClr val="FFFFFF"/>
                </a:solidFill>
                <a:ea typeface="Arial"/>
                <a:cs typeface="Arial"/>
                <a:sym typeface="Arial"/>
              </a:endParaRPr>
            </a:p>
          </p:txBody>
        </p:sp>
        <p:pic>
          <p:nvPicPr>
            <p:cNvPr id="359" name="Google Shape;359;p13"/>
            <p:cNvPicPr preferRelativeResize="0"/>
            <p:nvPr/>
          </p:nvPicPr>
          <p:blipFill rotWithShape="1">
            <a:blip r:embed="rId10" cstate="print">
              <a:alphaModFix/>
            </a:blip>
            <a:srcRect/>
            <a:stretch/>
          </p:blipFill>
          <p:spPr>
            <a:xfrm>
              <a:off x="1677144" y="940815"/>
              <a:ext cx="1117334" cy="100161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60" name="Google Shape;360;p13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1680657" y="-739877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86483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1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2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2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448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14"/>
          <p:cNvGrpSpPr/>
          <p:nvPr/>
        </p:nvGrpSpPr>
        <p:grpSpPr>
          <a:xfrm>
            <a:off x="-228600" y="-3457"/>
            <a:ext cx="12153900" cy="2652371"/>
            <a:chOff x="-495300" y="-48871"/>
            <a:chExt cx="12153900" cy="2652371"/>
          </a:xfrm>
        </p:grpSpPr>
        <p:sp>
          <p:nvSpPr>
            <p:cNvPr id="366" name="Google Shape;366;p14"/>
            <p:cNvSpPr/>
            <p:nvPr/>
          </p:nvSpPr>
          <p:spPr>
            <a:xfrm>
              <a:off x="533400" y="0"/>
              <a:ext cx="11125200" cy="26035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C55A1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sz="18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67" name="Google Shape;367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495300" y="-48871"/>
              <a:ext cx="1828800" cy="246187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68" name="Google Shape;368;p14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0363200" y="-284786"/>
            <a:ext cx="2514600" cy="29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5980" y="3384038"/>
            <a:ext cx="3384258" cy="1422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18974" y="3203374"/>
            <a:ext cx="3384258" cy="1422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1689" y="5098536"/>
            <a:ext cx="3384258" cy="1422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95379" y="5098536"/>
            <a:ext cx="3384258" cy="14224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4" name="Google Shape;374;p14"/>
          <p:cNvGrpSpPr/>
          <p:nvPr/>
        </p:nvGrpSpPr>
        <p:grpSpPr>
          <a:xfrm>
            <a:off x="3985437" y="2941753"/>
            <a:ext cx="1001611" cy="1531482"/>
            <a:chOff x="3985437" y="2941753"/>
            <a:chExt cx="1001611" cy="1531482"/>
          </a:xfrm>
        </p:grpSpPr>
        <p:pic>
          <p:nvPicPr>
            <p:cNvPr id="375" name="Google Shape;375;p14">
              <a:hlinkClick r:id="rId7" action="ppaction://hlinksldjump"/>
            </p:cNvPr>
            <p:cNvPicPr preferRelativeResize="0"/>
            <p:nvPr/>
          </p:nvPicPr>
          <p:blipFill rotWithShape="1">
            <a:blip r:embed="rId8" cstate="print">
              <a:alphaModFix/>
            </a:blip>
            <a:srcRect/>
            <a:stretch/>
          </p:blipFill>
          <p:spPr>
            <a:xfrm rot="2950667">
              <a:off x="3927576" y="3413762"/>
              <a:ext cx="1117334" cy="10016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6" name="Google Shape;376;p14"/>
            <p:cNvSpPr txBox="1"/>
            <p:nvPr/>
          </p:nvSpPr>
          <p:spPr>
            <a:xfrm>
              <a:off x="4396412" y="2941753"/>
              <a:ext cx="561372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r>
                <a:rPr lang="en-US" sz="4800" b="1" kern="0" dirty="0">
                  <a:solidFill>
                    <a:srgbClr val="FF0000"/>
                  </a:solidFill>
                  <a:ea typeface="Arial"/>
                  <a:cs typeface="Arial"/>
                  <a:sym typeface="Arial"/>
                </a:rPr>
                <a:t>A</a:t>
              </a:r>
            </a:p>
          </p:txBody>
        </p:sp>
      </p:grpSp>
      <p:grpSp>
        <p:nvGrpSpPr>
          <p:cNvPr id="377" name="Google Shape;377;p14"/>
          <p:cNvGrpSpPr/>
          <p:nvPr/>
        </p:nvGrpSpPr>
        <p:grpSpPr>
          <a:xfrm flipH="1">
            <a:off x="6836631" y="3013501"/>
            <a:ext cx="1019066" cy="1591844"/>
            <a:chOff x="3901682" y="4541379"/>
            <a:chExt cx="1333064" cy="2001024"/>
          </a:xfrm>
        </p:grpSpPr>
        <p:pic>
          <p:nvPicPr>
            <p:cNvPr id="378" name="Google Shape;378;p14">
              <a:hlinkClick r:id="rId9" action="ppaction://hlinksldjump"/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rot="2950667">
              <a:off x="3824673" y="5132330"/>
              <a:ext cx="1487082" cy="13330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9" name="Google Shape;379;p14"/>
            <p:cNvSpPr txBox="1"/>
            <p:nvPr/>
          </p:nvSpPr>
          <p:spPr>
            <a:xfrm>
              <a:off x="4488636" y="4541379"/>
              <a:ext cx="734344" cy="10446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r>
                <a:rPr lang="en-US" sz="4800" b="1" kern="0" dirty="0">
                  <a:solidFill>
                    <a:srgbClr val="FF0000"/>
                  </a:solidFill>
                  <a:ea typeface="Arial"/>
                  <a:cs typeface="Arial"/>
                  <a:sym typeface="Arial"/>
                </a:rPr>
                <a:t>B</a:t>
              </a:r>
              <a:endParaRPr sz="4800" b="1" kern="0" dirty="0">
                <a:solidFill>
                  <a:srgbClr val="FF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" name="Google Shape;380;p14"/>
          <p:cNvGrpSpPr/>
          <p:nvPr/>
        </p:nvGrpSpPr>
        <p:grpSpPr>
          <a:xfrm flipH="1">
            <a:off x="3722935" y="4732281"/>
            <a:ext cx="1488378" cy="1761642"/>
            <a:chOff x="6653712" y="2964459"/>
            <a:chExt cx="1488378" cy="1761642"/>
          </a:xfrm>
        </p:grpSpPr>
        <p:pic>
          <p:nvPicPr>
            <p:cNvPr id="381" name="Google Shape;381;p14">
              <a:hlinkClick r:id="rId7" action="ppaction://hlinksldjump"/>
            </p:cNvPr>
            <p:cNvPicPr preferRelativeResize="0"/>
            <p:nvPr/>
          </p:nvPicPr>
          <p:blipFill rotWithShape="1">
            <a:blip r:embed="rId11" cstate="print">
              <a:alphaModFix/>
            </a:blip>
            <a:srcRect/>
            <a:stretch/>
          </p:blipFill>
          <p:spPr>
            <a:xfrm rot="-2950667" flipH="1">
              <a:off x="6839234" y="3475145"/>
              <a:ext cx="1117334" cy="10016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2" name="Google Shape;382;p14"/>
            <p:cNvSpPr txBox="1"/>
            <p:nvPr/>
          </p:nvSpPr>
          <p:spPr>
            <a:xfrm>
              <a:off x="7033099" y="2964459"/>
              <a:ext cx="514885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r>
                <a:rPr lang="en-US" sz="4800" b="1" kern="0" dirty="0">
                  <a:solidFill>
                    <a:srgbClr val="FF0000"/>
                  </a:solidFill>
                  <a:ea typeface="Arial"/>
                  <a:cs typeface="Arial"/>
                  <a:sym typeface="Arial"/>
                </a:rPr>
                <a:t>C</a:t>
              </a:r>
              <a:endParaRPr sz="4800" b="1" kern="0" dirty="0">
                <a:solidFill>
                  <a:srgbClr val="FF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" name="Google Shape;383;p14"/>
          <p:cNvGrpSpPr/>
          <p:nvPr/>
        </p:nvGrpSpPr>
        <p:grpSpPr>
          <a:xfrm>
            <a:off x="6456782" y="4686364"/>
            <a:ext cx="1980912" cy="2121780"/>
            <a:chOff x="6456782" y="4686364"/>
            <a:chExt cx="1980912" cy="2121780"/>
          </a:xfrm>
        </p:grpSpPr>
        <p:pic>
          <p:nvPicPr>
            <p:cNvPr id="384" name="Google Shape;384;p14">
              <a:hlinkClick r:id="rId7" action="ppaction://hlinksldjump"/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rot="-2950667" flipH="1">
              <a:off x="6703697" y="5143222"/>
              <a:ext cx="1487082" cy="13330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5" name="Google Shape;385;p14"/>
            <p:cNvSpPr txBox="1"/>
            <p:nvPr/>
          </p:nvSpPr>
          <p:spPr>
            <a:xfrm>
              <a:off x="6971899" y="4686364"/>
              <a:ext cx="580608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r>
                <a:rPr lang="en-US" sz="4800" b="1" kern="0" dirty="0">
                  <a:solidFill>
                    <a:srgbClr val="FF0000"/>
                  </a:solidFill>
                  <a:cs typeface="Arial"/>
                  <a:sym typeface="Arial"/>
                </a:rPr>
                <a:t>D</a:t>
              </a:r>
              <a:endParaRPr sz="1400" b="1" kern="0" dirty="0">
                <a:solidFill>
                  <a:srgbClr val="FF0000"/>
                </a:solidFill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86" name="Google Shape;386;p14"/>
              <p:cNvSpPr txBox="1"/>
              <p:nvPr/>
            </p:nvSpPr>
            <p:spPr>
              <a:xfrm>
                <a:off x="8459664" y="3497632"/>
                <a:ext cx="1489510" cy="9232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r>
                  <a:rPr lang="en-US" sz="5400" b="1" kern="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115</a:t>
                </a:r>
                <a14:m>
                  <m:oMath xmlns:m="http://schemas.openxmlformats.org/officeDocument/2006/math">
                    <m:r>
                      <a:rPr lang="en-US" sz="5400" b="1" i="1" kern="0">
                        <a:solidFill>
                          <a:srgbClr val="FFFFFF"/>
                        </a:solidFill>
                        <a:latin typeface="Cambria Math"/>
                        <a:sym typeface="Arial"/>
                      </a:rPr>
                      <m:t>°</m:t>
                    </m:r>
                  </m:oMath>
                </a14:m>
                <a:endParaRPr sz="5400" kern="0" dirty="0">
                  <a:solidFill>
                    <a:srgbClr val="FFFFFF"/>
                  </a:solidFill>
                  <a:ea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386" name="Google Shape;386;p14">
                <a:hlinkClick r:id="" action="ppaction://noaction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9664" y="3497632"/>
                <a:ext cx="1489510" cy="923289"/>
              </a:xfrm>
              <a:prstGeom prst="rect">
                <a:avLst/>
              </a:prstGeom>
              <a:blipFill>
                <a:blip r:embed="rId12"/>
                <a:stretch>
                  <a:fillRect l="-22131" t="-20530" r="-4098" b="-377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87" name="Google Shape;387;p14"/>
              <p:cNvSpPr txBox="1"/>
              <p:nvPr/>
            </p:nvSpPr>
            <p:spPr>
              <a:xfrm>
                <a:off x="8437694" y="5348109"/>
                <a:ext cx="1925506" cy="9232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kern="0" smtClean="0">
                          <a:solidFill>
                            <a:srgbClr val="FFFFFF"/>
                          </a:solidFill>
                          <a:latin typeface="Cambria Math"/>
                          <a:sym typeface="Arial"/>
                        </a:rPr>
                        <m:t>𝟏𝟎𝟓</m:t>
                      </m:r>
                      <m:r>
                        <a:rPr lang="en-US" sz="5400" b="1" i="1" kern="0">
                          <a:solidFill>
                            <a:srgbClr val="FFFFFF"/>
                          </a:solidFill>
                          <a:latin typeface="Cambria Math"/>
                          <a:sym typeface="Arial"/>
                        </a:rPr>
                        <m:t>°</m:t>
                      </m:r>
                    </m:oMath>
                  </m:oMathPara>
                </a14:m>
                <a:endParaRPr sz="5400" kern="0" dirty="0">
                  <a:solidFill>
                    <a:srgbClr val="FFFFFF"/>
                  </a:solidFill>
                  <a:ea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387" name="Google Shape;387;p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7694" y="5348109"/>
                <a:ext cx="1925506" cy="92328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88" name="Google Shape;388;p14"/>
              <p:cNvSpPr txBox="1"/>
              <p:nvPr/>
            </p:nvSpPr>
            <p:spPr>
              <a:xfrm>
                <a:off x="1732520" y="5297056"/>
                <a:ext cx="1523999" cy="9232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kern="0" smtClean="0">
                          <a:solidFill>
                            <a:srgbClr val="FFFFFF"/>
                          </a:solidFill>
                          <a:latin typeface="Cambria Math"/>
                          <a:sym typeface="Arial"/>
                        </a:rPr>
                        <m:t>𝟏𝟎</m:t>
                      </m:r>
                      <m:r>
                        <a:rPr lang="en-US" sz="5400" b="1" i="1" kern="0">
                          <a:solidFill>
                            <a:srgbClr val="FFFFFF"/>
                          </a:solidFill>
                          <a:latin typeface="Cambria Math"/>
                          <a:sym typeface="Arial"/>
                        </a:rPr>
                        <m:t>𝟎</m:t>
                      </m:r>
                      <m:r>
                        <a:rPr lang="en-US" sz="5400" b="1" i="1" kern="0">
                          <a:solidFill>
                            <a:srgbClr val="FFFFFF"/>
                          </a:solidFill>
                          <a:latin typeface="Cambria Math"/>
                          <a:sym typeface="Arial"/>
                        </a:rPr>
                        <m:t>°</m:t>
                      </m:r>
                    </m:oMath>
                  </m:oMathPara>
                </a14:m>
                <a:endParaRPr sz="5400" kern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388" name="Google Shape;388;p14">
                <a:hlinkClick r:id="rId14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520" y="5297056"/>
                <a:ext cx="1523999" cy="923289"/>
              </a:xfrm>
              <a:prstGeom prst="rect">
                <a:avLst/>
              </a:prstGeom>
              <a:blipFill>
                <a:blip r:embed="rId15"/>
                <a:stretch>
                  <a:fillRect r="-24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89" name="Google Shape;389;p14"/>
              <p:cNvSpPr txBox="1"/>
              <p:nvPr/>
            </p:nvSpPr>
            <p:spPr>
              <a:xfrm>
                <a:off x="2003637" y="3536541"/>
                <a:ext cx="1577762" cy="9232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r>
                  <a:rPr lang="en-US" sz="5400" b="1" kern="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65</a:t>
                </a:r>
                <a14:m>
                  <m:oMath xmlns:m="http://schemas.openxmlformats.org/officeDocument/2006/math">
                    <m:r>
                      <a:rPr lang="en-US" sz="5400" b="1" i="1" kern="0">
                        <a:solidFill>
                          <a:srgbClr val="FFFFFF"/>
                        </a:solidFill>
                        <a:latin typeface="Cambria Math"/>
                        <a:sym typeface="Arial"/>
                      </a:rPr>
                      <m:t>°</m:t>
                    </m:r>
                  </m:oMath>
                </a14:m>
                <a:endParaRPr sz="5400" kern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389" name="Google Shape;389;p14">
                <a:hlinkClick r:id="rId14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637" y="3536541"/>
                <a:ext cx="1577762" cy="923289"/>
              </a:xfrm>
              <a:prstGeom prst="rect">
                <a:avLst/>
              </a:prstGeom>
              <a:blipFill>
                <a:blip r:embed="rId16"/>
                <a:stretch>
                  <a:fillRect l="-20930" t="-18421" b="-388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Google Shape;307;p11"/>
          <p:cNvSpPr/>
          <p:nvPr/>
        </p:nvSpPr>
        <p:spPr>
          <a:xfrm>
            <a:off x="1600199" y="304800"/>
            <a:ext cx="5662004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Cho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vẽ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sau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Biết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a // b.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Tính</a:t>
            </a:r>
            <a:r>
              <a:rPr lang="en-US" sz="3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x?</a:t>
            </a:r>
            <a:endParaRPr sz="36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1375" y="152400"/>
            <a:ext cx="385762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15877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3871" y="2469794"/>
            <a:ext cx="4912684" cy="4339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2032" y="2231345"/>
            <a:ext cx="2529526" cy="4313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15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 rot="10531974">
            <a:off x="4757610" y="-2056386"/>
            <a:ext cx="1126483" cy="1009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15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1174955" y="-1397920"/>
            <a:ext cx="609600" cy="609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8" name="Google Shape;398;p15"/>
          <p:cNvGrpSpPr/>
          <p:nvPr/>
        </p:nvGrpSpPr>
        <p:grpSpPr>
          <a:xfrm>
            <a:off x="7132139" y="154298"/>
            <a:ext cx="4336026" cy="2315496"/>
            <a:chOff x="7132139" y="154298"/>
            <a:chExt cx="4336026" cy="2315496"/>
          </a:xfrm>
        </p:grpSpPr>
        <p:sp>
          <p:nvSpPr>
            <p:cNvPr id="399" name="Google Shape;399;p15"/>
            <p:cNvSpPr/>
            <p:nvPr/>
          </p:nvSpPr>
          <p:spPr>
            <a:xfrm>
              <a:off x="7132139" y="154298"/>
              <a:ext cx="4336026" cy="2315496"/>
            </a:xfrm>
            <a:prstGeom prst="roundRect">
              <a:avLst>
                <a:gd name="adj" fmla="val 16667"/>
              </a:avLst>
            </a:prstGeom>
            <a:solidFill>
              <a:srgbClr val="EB701D"/>
            </a:solidFill>
            <a:ln w="28575" cap="flat" cmpd="sng">
              <a:solidFill>
                <a:schemeClr val="lt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sz="18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5"/>
            <p:cNvSpPr txBox="1"/>
            <p:nvPr/>
          </p:nvSpPr>
          <p:spPr>
            <a:xfrm>
              <a:off x="7237728" y="841750"/>
              <a:ext cx="4124847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r>
                <a:rPr lang="en-US" sz="5400" kern="0">
                  <a:solidFill>
                    <a:srgbClr val="FFFFFF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Sai mất rồi!!!</a:t>
              </a:r>
              <a:endParaRPr sz="5400" kern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401" name="Google Shape;401;p15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 l="72252" b="60799"/>
          <a:stretch/>
        </p:blipFill>
        <p:spPr>
          <a:xfrm flipH="1">
            <a:off x="-8755" y="5207669"/>
            <a:ext cx="1752296" cy="1650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15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2220733" y="-155148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3226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4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84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34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" name="Google Shape;407;p16"/>
          <p:cNvGrpSpPr/>
          <p:nvPr/>
        </p:nvGrpSpPr>
        <p:grpSpPr>
          <a:xfrm>
            <a:off x="3380112" y="1580220"/>
            <a:ext cx="6403457" cy="5052909"/>
            <a:chOff x="3165090" y="1495374"/>
            <a:chExt cx="6403457" cy="5052909"/>
          </a:xfrm>
        </p:grpSpPr>
        <p:pic>
          <p:nvPicPr>
            <p:cNvPr id="408" name="Google Shape;408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1939954">
              <a:off x="7506140" y="3798479"/>
              <a:ext cx="1674275" cy="19367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9" name="Google Shape;409;p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165090" y="1495374"/>
              <a:ext cx="5178188" cy="505290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0" name="Google Shape;410;p16"/>
          <p:cNvGrpSpPr/>
          <p:nvPr/>
        </p:nvGrpSpPr>
        <p:grpSpPr>
          <a:xfrm>
            <a:off x="6881417" y="139549"/>
            <a:ext cx="4336026" cy="2315496"/>
            <a:chOff x="7132139" y="154298"/>
            <a:chExt cx="4336026" cy="2315496"/>
          </a:xfrm>
        </p:grpSpPr>
        <p:sp>
          <p:nvSpPr>
            <p:cNvPr id="411" name="Google Shape;411;p16"/>
            <p:cNvSpPr/>
            <p:nvPr/>
          </p:nvSpPr>
          <p:spPr>
            <a:xfrm>
              <a:off x="7132139" y="154298"/>
              <a:ext cx="4336026" cy="2315496"/>
            </a:xfrm>
            <a:prstGeom prst="roundRect">
              <a:avLst>
                <a:gd name="adj" fmla="val 16667"/>
              </a:avLst>
            </a:prstGeom>
            <a:solidFill>
              <a:srgbClr val="EB701D"/>
            </a:solidFill>
            <a:ln w="28575" cap="flat" cmpd="sng">
              <a:solidFill>
                <a:schemeClr val="lt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sz="18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6"/>
            <p:cNvSpPr txBox="1"/>
            <p:nvPr/>
          </p:nvSpPr>
          <p:spPr>
            <a:xfrm>
              <a:off x="7798165" y="778029"/>
              <a:ext cx="2938983" cy="923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r>
                <a:rPr lang="en-US" sz="5400" kern="0">
                  <a:solidFill>
                    <a:srgbClr val="FFFFFF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Đúng rồi!</a:t>
              </a:r>
              <a:endParaRPr sz="5400" kern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413" name="Google Shape;413;p16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9973719" y="1594746"/>
            <a:ext cx="959697" cy="86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16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408039" y="-6096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16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 l="72252" b="60799"/>
          <a:stretch/>
        </p:blipFill>
        <p:spPr>
          <a:xfrm>
            <a:off x="10486427" y="5207669"/>
            <a:ext cx="1752296" cy="16503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6" name="Google Shape;416;p16"/>
          <p:cNvGrpSpPr/>
          <p:nvPr/>
        </p:nvGrpSpPr>
        <p:grpSpPr>
          <a:xfrm>
            <a:off x="3373475" y="1580219"/>
            <a:ext cx="6379116" cy="5052909"/>
            <a:chOff x="-134778" y="-404809"/>
            <a:chExt cx="6379116" cy="5052909"/>
          </a:xfrm>
        </p:grpSpPr>
        <p:grpSp>
          <p:nvGrpSpPr>
            <p:cNvPr id="417" name="Google Shape;417;p16"/>
            <p:cNvGrpSpPr/>
            <p:nvPr/>
          </p:nvGrpSpPr>
          <p:grpSpPr>
            <a:xfrm>
              <a:off x="3793799" y="1721661"/>
              <a:ext cx="2450538" cy="2531944"/>
              <a:chOff x="9764828" y="3884996"/>
              <a:chExt cx="2450538" cy="2531944"/>
            </a:xfrm>
          </p:grpSpPr>
          <p:pic>
            <p:nvPicPr>
              <p:cNvPr id="418" name="Google Shape;418;p16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 rot="-1939954">
                <a:off x="10152960" y="4182584"/>
                <a:ext cx="1674275" cy="193676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19" name="Google Shape;419;p16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10628183" y="4878504"/>
                <a:ext cx="734392" cy="65833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20" name="Google Shape;420;p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134778" y="-404809"/>
              <a:ext cx="5178188" cy="505290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1" name="Google Shape;421;p16"/>
          <p:cNvGrpSpPr/>
          <p:nvPr/>
        </p:nvGrpSpPr>
        <p:grpSpPr>
          <a:xfrm>
            <a:off x="8478710" y="2697009"/>
            <a:ext cx="2335967" cy="1446550"/>
            <a:chOff x="458511" y="671416"/>
            <a:chExt cx="2335967" cy="1446550"/>
          </a:xfrm>
        </p:grpSpPr>
        <p:sp>
          <p:nvSpPr>
            <p:cNvPr id="422" name="Google Shape;422;p16"/>
            <p:cNvSpPr txBox="1"/>
            <p:nvPr/>
          </p:nvSpPr>
          <p:spPr>
            <a:xfrm>
              <a:off x="458511" y="671416"/>
              <a:ext cx="1492653" cy="144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r>
                <a:rPr lang="en-US" sz="8800" kern="0">
                  <a:solidFill>
                    <a:srgbClr val="FFFFFF"/>
                  </a:solidFill>
                  <a:ea typeface="Arial"/>
                  <a:cs typeface="Arial"/>
                  <a:sym typeface="Arial"/>
                </a:rPr>
                <a:t>+1 </a:t>
              </a:r>
              <a:endParaRPr sz="8800" kern="0">
                <a:solidFill>
                  <a:srgbClr val="FFFFFF"/>
                </a:solidFill>
                <a:ea typeface="Arial"/>
                <a:cs typeface="Arial"/>
                <a:sym typeface="Arial"/>
              </a:endParaRPr>
            </a:p>
          </p:txBody>
        </p:sp>
        <p:pic>
          <p:nvPicPr>
            <p:cNvPr id="423" name="Google Shape;423;p16"/>
            <p:cNvPicPr preferRelativeResize="0"/>
            <p:nvPr/>
          </p:nvPicPr>
          <p:blipFill rotWithShape="1">
            <a:blip r:embed="rId10" cstate="print">
              <a:alphaModFix/>
            </a:blip>
            <a:srcRect/>
            <a:stretch/>
          </p:blipFill>
          <p:spPr>
            <a:xfrm>
              <a:off x="1677144" y="940815"/>
              <a:ext cx="1117334" cy="100161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24" name="Google Shape;424;p16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1680657" y="-739877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07660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1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2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2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448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2951149" y="322848"/>
            <a:ext cx="5996907" cy="498614"/>
          </a:xfrm>
          <a:prstGeom prst="roundRect">
            <a:avLst>
              <a:gd name="adj" fmla="val 91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3600" b="1" spc="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HƯỚNG DẪN VỀ NHÀ</a:t>
            </a:r>
            <a:endParaRPr lang="zh-CN" altLang="en-US" sz="3600" b="1" spc="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60301" y="761806"/>
            <a:ext cx="11363399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60301" y="6781606"/>
            <a:ext cx="11363399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51"/>
          <p:cNvSpPr/>
          <p:nvPr/>
        </p:nvSpPr>
        <p:spPr bwMode="auto">
          <a:xfrm>
            <a:off x="2227263" y="5074582"/>
            <a:ext cx="9444037" cy="1211263"/>
          </a:xfrm>
          <a:custGeom>
            <a:avLst/>
            <a:gdLst>
              <a:gd name="T0" fmla="*/ 3810 w 4127"/>
              <a:gd name="T1" fmla="*/ 763 h 763"/>
              <a:gd name="T2" fmla="*/ 1906 w 4127"/>
              <a:gd name="T3" fmla="*/ 763 h 763"/>
              <a:gd name="T4" fmla="*/ 0 w 4127"/>
              <a:gd name="T5" fmla="*/ 763 h 763"/>
              <a:gd name="T6" fmla="*/ 0 w 4127"/>
              <a:gd name="T7" fmla="*/ 381 h 763"/>
              <a:gd name="T8" fmla="*/ 0 w 4127"/>
              <a:gd name="T9" fmla="*/ 0 h 763"/>
              <a:gd name="T10" fmla="*/ 1906 w 4127"/>
              <a:gd name="T11" fmla="*/ 0 h 763"/>
              <a:gd name="T12" fmla="*/ 3810 w 4127"/>
              <a:gd name="T13" fmla="*/ 0 h 763"/>
              <a:gd name="T14" fmla="*/ 4127 w 4127"/>
              <a:gd name="T15" fmla="*/ 381 h 763"/>
              <a:gd name="T16" fmla="*/ 3810 w 4127"/>
              <a:gd name="T17" fmla="*/ 763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27" h="763">
                <a:moveTo>
                  <a:pt x="3810" y="763"/>
                </a:moveTo>
                <a:lnTo>
                  <a:pt x="1906" y="763"/>
                </a:lnTo>
                <a:lnTo>
                  <a:pt x="0" y="763"/>
                </a:lnTo>
                <a:lnTo>
                  <a:pt x="0" y="381"/>
                </a:lnTo>
                <a:lnTo>
                  <a:pt x="0" y="0"/>
                </a:lnTo>
                <a:lnTo>
                  <a:pt x="1906" y="0"/>
                </a:lnTo>
                <a:lnTo>
                  <a:pt x="3810" y="0"/>
                </a:lnTo>
                <a:lnTo>
                  <a:pt x="4127" y="381"/>
                </a:lnTo>
                <a:lnTo>
                  <a:pt x="3810" y="7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47"/>
          <p:cNvSpPr/>
          <p:nvPr/>
        </p:nvSpPr>
        <p:spPr bwMode="auto">
          <a:xfrm>
            <a:off x="2227263" y="3360082"/>
            <a:ext cx="9444037" cy="1209675"/>
          </a:xfrm>
          <a:custGeom>
            <a:avLst/>
            <a:gdLst>
              <a:gd name="T0" fmla="*/ 3810 w 4127"/>
              <a:gd name="T1" fmla="*/ 762 h 762"/>
              <a:gd name="T2" fmla="*/ 1906 w 4127"/>
              <a:gd name="T3" fmla="*/ 762 h 762"/>
              <a:gd name="T4" fmla="*/ 0 w 4127"/>
              <a:gd name="T5" fmla="*/ 762 h 762"/>
              <a:gd name="T6" fmla="*/ 0 w 4127"/>
              <a:gd name="T7" fmla="*/ 381 h 762"/>
              <a:gd name="T8" fmla="*/ 0 w 4127"/>
              <a:gd name="T9" fmla="*/ 0 h 762"/>
              <a:gd name="T10" fmla="*/ 1906 w 4127"/>
              <a:gd name="T11" fmla="*/ 0 h 762"/>
              <a:gd name="T12" fmla="*/ 3810 w 4127"/>
              <a:gd name="T13" fmla="*/ 0 h 762"/>
              <a:gd name="T14" fmla="*/ 4127 w 4127"/>
              <a:gd name="T15" fmla="*/ 381 h 762"/>
              <a:gd name="T16" fmla="*/ 3810 w 4127"/>
              <a:gd name="T17" fmla="*/ 762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27" h="762">
                <a:moveTo>
                  <a:pt x="3810" y="762"/>
                </a:moveTo>
                <a:lnTo>
                  <a:pt x="1906" y="762"/>
                </a:lnTo>
                <a:lnTo>
                  <a:pt x="0" y="762"/>
                </a:lnTo>
                <a:lnTo>
                  <a:pt x="0" y="381"/>
                </a:lnTo>
                <a:lnTo>
                  <a:pt x="0" y="0"/>
                </a:lnTo>
                <a:lnTo>
                  <a:pt x="1906" y="0"/>
                </a:lnTo>
                <a:lnTo>
                  <a:pt x="3810" y="0"/>
                </a:lnTo>
                <a:lnTo>
                  <a:pt x="4127" y="381"/>
                </a:lnTo>
                <a:lnTo>
                  <a:pt x="3810" y="7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44"/>
          <p:cNvSpPr/>
          <p:nvPr/>
        </p:nvSpPr>
        <p:spPr bwMode="auto">
          <a:xfrm>
            <a:off x="2227263" y="1645582"/>
            <a:ext cx="9444037" cy="1209675"/>
          </a:xfrm>
          <a:custGeom>
            <a:avLst/>
            <a:gdLst>
              <a:gd name="T0" fmla="*/ 3810 w 4127"/>
              <a:gd name="T1" fmla="*/ 762 h 762"/>
              <a:gd name="T2" fmla="*/ 1906 w 4127"/>
              <a:gd name="T3" fmla="*/ 762 h 762"/>
              <a:gd name="T4" fmla="*/ 0 w 4127"/>
              <a:gd name="T5" fmla="*/ 762 h 762"/>
              <a:gd name="T6" fmla="*/ 0 w 4127"/>
              <a:gd name="T7" fmla="*/ 381 h 762"/>
              <a:gd name="T8" fmla="*/ 0 w 4127"/>
              <a:gd name="T9" fmla="*/ 0 h 762"/>
              <a:gd name="T10" fmla="*/ 1906 w 4127"/>
              <a:gd name="T11" fmla="*/ 0 h 762"/>
              <a:gd name="T12" fmla="*/ 3810 w 4127"/>
              <a:gd name="T13" fmla="*/ 0 h 762"/>
              <a:gd name="T14" fmla="*/ 4127 w 4127"/>
              <a:gd name="T15" fmla="*/ 381 h 762"/>
              <a:gd name="T16" fmla="*/ 3810 w 4127"/>
              <a:gd name="T17" fmla="*/ 762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27" h="762">
                <a:moveTo>
                  <a:pt x="3810" y="762"/>
                </a:moveTo>
                <a:lnTo>
                  <a:pt x="1906" y="762"/>
                </a:lnTo>
                <a:lnTo>
                  <a:pt x="0" y="762"/>
                </a:lnTo>
                <a:lnTo>
                  <a:pt x="0" y="381"/>
                </a:lnTo>
                <a:lnTo>
                  <a:pt x="0" y="0"/>
                </a:lnTo>
                <a:lnTo>
                  <a:pt x="1906" y="0"/>
                </a:lnTo>
                <a:lnTo>
                  <a:pt x="3810" y="0"/>
                </a:lnTo>
                <a:lnTo>
                  <a:pt x="4127" y="381"/>
                </a:lnTo>
                <a:lnTo>
                  <a:pt x="3810" y="7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12700" y="1440794"/>
            <a:ext cx="1609725" cy="16144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en-US" altLang="zh-CN" sz="8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8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Freeform 45"/>
          <p:cNvSpPr/>
          <p:nvPr/>
        </p:nvSpPr>
        <p:spPr bwMode="auto">
          <a:xfrm>
            <a:off x="1622425" y="1440794"/>
            <a:ext cx="604838" cy="1614488"/>
          </a:xfrm>
          <a:custGeom>
            <a:avLst/>
            <a:gdLst>
              <a:gd name="T0" fmla="*/ 381 w 381"/>
              <a:gd name="T1" fmla="*/ 891 h 1017"/>
              <a:gd name="T2" fmla="*/ 0 w 381"/>
              <a:gd name="T3" fmla="*/ 1017 h 1017"/>
              <a:gd name="T4" fmla="*/ 0 w 381"/>
              <a:gd name="T5" fmla="*/ 0 h 1017"/>
              <a:gd name="T6" fmla="*/ 381 w 381"/>
              <a:gd name="T7" fmla="*/ 129 h 1017"/>
              <a:gd name="T8" fmla="*/ 381 w 381"/>
              <a:gd name="T9" fmla="*/ 891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1" h="1017">
                <a:moveTo>
                  <a:pt x="381" y="891"/>
                </a:moveTo>
                <a:lnTo>
                  <a:pt x="0" y="1017"/>
                </a:lnTo>
                <a:lnTo>
                  <a:pt x="0" y="0"/>
                </a:lnTo>
                <a:lnTo>
                  <a:pt x="381" y="129"/>
                </a:lnTo>
                <a:lnTo>
                  <a:pt x="381" y="89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Rectangle 48"/>
          <p:cNvSpPr>
            <a:spLocks noChangeArrowheads="1"/>
          </p:cNvSpPr>
          <p:nvPr/>
        </p:nvSpPr>
        <p:spPr bwMode="auto">
          <a:xfrm>
            <a:off x="12700" y="3155294"/>
            <a:ext cx="1609725" cy="1616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en-US" altLang="zh-CN" sz="8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8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Freeform 49"/>
          <p:cNvSpPr/>
          <p:nvPr/>
        </p:nvSpPr>
        <p:spPr bwMode="auto">
          <a:xfrm>
            <a:off x="1622425" y="3155294"/>
            <a:ext cx="604838" cy="1616075"/>
          </a:xfrm>
          <a:custGeom>
            <a:avLst/>
            <a:gdLst>
              <a:gd name="T0" fmla="*/ 381 w 381"/>
              <a:gd name="T1" fmla="*/ 891 h 1018"/>
              <a:gd name="T2" fmla="*/ 0 w 381"/>
              <a:gd name="T3" fmla="*/ 1018 h 1018"/>
              <a:gd name="T4" fmla="*/ 0 w 381"/>
              <a:gd name="T5" fmla="*/ 0 h 1018"/>
              <a:gd name="T6" fmla="*/ 381 w 381"/>
              <a:gd name="T7" fmla="*/ 129 h 1018"/>
              <a:gd name="T8" fmla="*/ 381 w 381"/>
              <a:gd name="T9" fmla="*/ 891 h 1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1" h="1018">
                <a:moveTo>
                  <a:pt x="381" y="891"/>
                </a:moveTo>
                <a:lnTo>
                  <a:pt x="0" y="1018"/>
                </a:lnTo>
                <a:lnTo>
                  <a:pt x="0" y="0"/>
                </a:lnTo>
                <a:lnTo>
                  <a:pt x="381" y="129"/>
                </a:lnTo>
                <a:lnTo>
                  <a:pt x="381" y="8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12700" y="4871382"/>
            <a:ext cx="1609725" cy="16144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en-US" altLang="zh-CN" sz="8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8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Freeform 53"/>
          <p:cNvSpPr/>
          <p:nvPr/>
        </p:nvSpPr>
        <p:spPr bwMode="auto">
          <a:xfrm>
            <a:off x="1622425" y="4871382"/>
            <a:ext cx="604838" cy="1614488"/>
          </a:xfrm>
          <a:custGeom>
            <a:avLst/>
            <a:gdLst>
              <a:gd name="T0" fmla="*/ 381 w 381"/>
              <a:gd name="T1" fmla="*/ 891 h 1017"/>
              <a:gd name="T2" fmla="*/ 0 w 381"/>
              <a:gd name="T3" fmla="*/ 1017 h 1017"/>
              <a:gd name="T4" fmla="*/ 0 w 381"/>
              <a:gd name="T5" fmla="*/ 0 h 1017"/>
              <a:gd name="T6" fmla="*/ 381 w 381"/>
              <a:gd name="T7" fmla="*/ 128 h 1017"/>
              <a:gd name="T8" fmla="*/ 381 w 381"/>
              <a:gd name="T9" fmla="*/ 891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1" h="1017">
                <a:moveTo>
                  <a:pt x="381" y="891"/>
                </a:moveTo>
                <a:lnTo>
                  <a:pt x="0" y="1017"/>
                </a:lnTo>
                <a:lnTo>
                  <a:pt x="0" y="0"/>
                </a:lnTo>
                <a:lnTo>
                  <a:pt x="381" y="128"/>
                </a:lnTo>
                <a:lnTo>
                  <a:pt x="381" y="8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矩形 323"/>
          <p:cNvSpPr>
            <a:spLocks noChangeArrowheads="1"/>
          </p:cNvSpPr>
          <p:nvPr/>
        </p:nvSpPr>
        <p:spPr bwMode="auto">
          <a:xfrm>
            <a:off x="2244486" y="1906684"/>
            <a:ext cx="94268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Ôn lại các dấu hiệu nhận biết hai đường thẳng song song; </a:t>
            </a:r>
            <a:r>
              <a:rPr lang="vi-VN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cách vẽ đường thẳng đi qua một điểm và song song với một đường thẳng cho trước.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矩形 323"/>
          <p:cNvSpPr>
            <a:spLocks noChangeArrowheads="1"/>
          </p:cNvSpPr>
          <p:nvPr/>
        </p:nvSpPr>
        <p:spPr bwMode="auto">
          <a:xfrm>
            <a:off x="2396886" y="3663990"/>
            <a:ext cx="6000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Làm bài tập 3.10 đến 3.14 (SBT – 39, 40)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矩形 323"/>
          <p:cNvSpPr>
            <a:spLocks noChangeArrowheads="1"/>
          </p:cNvSpPr>
          <p:nvPr/>
        </p:nvSpPr>
        <p:spPr bwMode="auto">
          <a:xfrm>
            <a:off x="2396886" y="5367476"/>
            <a:ext cx="6000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cho tiết sau bài Luyện tập chung.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0" grpId="0"/>
      <p:bldP spid="61" grpId="0"/>
      <p:bldP spid="6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5"/>
          <p:cNvSpPr/>
          <p:nvPr/>
        </p:nvSpPr>
        <p:spPr bwMode="auto">
          <a:xfrm>
            <a:off x="4263325" y="2232725"/>
            <a:ext cx="3688791" cy="2592542"/>
          </a:xfrm>
          <a:custGeom>
            <a:avLst/>
            <a:gdLst>
              <a:gd name="T0" fmla="*/ 13 w 889"/>
              <a:gd name="T1" fmla="*/ 379 h 624"/>
              <a:gd name="T2" fmla="*/ 7 w 889"/>
              <a:gd name="T3" fmla="*/ 366 h 624"/>
              <a:gd name="T4" fmla="*/ 43 w 889"/>
              <a:gd name="T5" fmla="*/ 303 h 624"/>
              <a:gd name="T6" fmla="*/ 5 w 889"/>
              <a:gd name="T7" fmla="*/ 201 h 624"/>
              <a:gd name="T8" fmla="*/ 69 w 889"/>
              <a:gd name="T9" fmla="*/ 112 h 624"/>
              <a:gd name="T10" fmla="*/ 153 w 889"/>
              <a:gd name="T11" fmla="*/ 126 h 624"/>
              <a:gd name="T12" fmla="*/ 276 w 889"/>
              <a:gd name="T13" fmla="*/ 6 h 624"/>
              <a:gd name="T14" fmla="*/ 418 w 889"/>
              <a:gd name="T15" fmla="*/ 103 h 624"/>
              <a:gd name="T16" fmla="*/ 477 w 889"/>
              <a:gd name="T17" fmla="*/ 54 h 624"/>
              <a:gd name="T18" fmla="*/ 537 w 889"/>
              <a:gd name="T19" fmla="*/ 102 h 624"/>
              <a:gd name="T20" fmla="*/ 738 w 889"/>
              <a:gd name="T21" fmla="*/ 37 h 624"/>
              <a:gd name="T22" fmla="*/ 803 w 889"/>
              <a:gd name="T23" fmla="*/ 103 h 624"/>
              <a:gd name="T24" fmla="*/ 782 w 889"/>
              <a:gd name="T25" fmla="*/ 189 h 624"/>
              <a:gd name="T26" fmla="*/ 875 w 889"/>
              <a:gd name="T27" fmla="*/ 270 h 624"/>
              <a:gd name="T28" fmla="*/ 825 w 889"/>
              <a:gd name="T29" fmla="*/ 372 h 624"/>
              <a:gd name="T30" fmla="*/ 857 w 889"/>
              <a:gd name="T31" fmla="*/ 493 h 624"/>
              <a:gd name="T32" fmla="*/ 786 w 889"/>
              <a:gd name="T33" fmla="*/ 549 h 624"/>
              <a:gd name="T34" fmla="*/ 579 w 889"/>
              <a:gd name="T35" fmla="*/ 518 h 624"/>
              <a:gd name="T36" fmla="*/ 517 w 889"/>
              <a:gd name="T37" fmla="*/ 580 h 624"/>
              <a:gd name="T38" fmla="*/ 433 w 889"/>
              <a:gd name="T39" fmla="*/ 551 h 624"/>
              <a:gd name="T40" fmla="*/ 272 w 889"/>
              <a:gd name="T41" fmla="*/ 608 h 624"/>
              <a:gd name="T42" fmla="*/ 163 w 889"/>
              <a:gd name="T43" fmla="*/ 477 h 624"/>
              <a:gd name="T44" fmla="*/ 89 w 889"/>
              <a:gd name="T45" fmla="*/ 398 h 624"/>
              <a:gd name="T46" fmla="*/ 13 w 889"/>
              <a:gd name="T47" fmla="*/ 379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89" h="624">
                <a:moveTo>
                  <a:pt x="13" y="379"/>
                </a:moveTo>
                <a:cubicBezTo>
                  <a:pt x="11" y="375"/>
                  <a:pt x="9" y="371"/>
                  <a:pt x="7" y="366"/>
                </a:cubicBezTo>
                <a:cubicBezTo>
                  <a:pt x="3" y="354"/>
                  <a:pt x="21" y="284"/>
                  <a:pt x="43" y="303"/>
                </a:cubicBezTo>
                <a:cubicBezTo>
                  <a:pt x="15" y="278"/>
                  <a:pt x="0" y="239"/>
                  <a:pt x="5" y="201"/>
                </a:cubicBezTo>
                <a:cubicBezTo>
                  <a:pt x="10" y="163"/>
                  <a:pt x="35" y="129"/>
                  <a:pt x="69" y="112"/>
                </a:cubicBezTo>
                <a:cubicBezTo>
                  <a:pt x="97" y="99"/>
                  <a:pt x="136" y="100"/>
                  <a:pt x="153" y="126"/>
                </a:cubicBezTo>
                <a:cubicBezTo>
                  <a:pt x="159" y="65"/>
                  <a:pt x="214" y="11"/>
                  <a:pt x="276" y="6"/>
                </a:cubicBezTo>
                <a:cubicBezTo>
                  <a:pt x="338" y="0"/>
                  <a:pt x="400" y="43"/>
                  <a:pt x="418" y="103"/>
                </a:cubicBezTo>
                <a:cubicBezTo>
                  <a:pt x="423" y="76"/>
                  <a:pt x="450" y="54"/>
                  <a:pt x="477" y="54"/>
                </a:cubicBezTo>
                <a:cubicBezTo>
                  <a:pt x="505" y="54"/>
                  <a:pt x="531" y="75"/>
                  <a:pt x="537" y="102"/>
                </a:cubicBezTo>
                <a:cubicBezTo>
                  <a:pt x="576" y="35"/>
                  <a:pt x="668" y="5"/>
                  <a:pt x="738" y="37"/>
                </a:cubicBezTo>
                <a:cubicBezTo>
                  <a:pt x="767" y="50"/>
                  <a:pt x="792" y="73"/>
                  <a:pt x="803" y="103"/>
                </a:cubicBezTo>
                <a:cubicBezTo>
                  <a:pt x="813" y="132"/>
                  <a:pt x="806" y="169"/>
                  <a:pt x="782" y="189"/>
                </a:cubicBezTo>
                <a:cubicBezTo>
                  <a:pt x="823" y="201"/>
                  <a:pt x="862" y="229"/>
                  <a:pt x="875" y="270"/>
                </a:cubicBezTo>
                <a:cubicBezTo>
                  <a:pt x="889" y="310"/>
                  <a:pt x="867" y="363"/>
                  <a:pt x="825" y="372"/>
                </a:cubicBezTo>
                <a:cubicBezTo>
                  <a:pt x="864" y="396"/>
                  <a:pt x="879" y="452"/>
                  <a:pt x="857" y="493"/>
                </a:cubicBezTo>
                <a:cubicBezTo>
                  <a:pt x="842" y="520"/>
                  <a:pt x="815" y="537"/>
                  <a:pt x="786" y="549"/>
                </a:cubicBezTo>
                <a:cubicBezTo>
                  <a:pt x="718" y="578"/>
                  <a:pt x="628" y="574"/>
                  <a:pt x="579" y="518"/>
                </a:cubicBezTo>
                <a:cubicBezTo>
                  <a:pt x="572" y="548"/>
                  <a:pt x="547" y="574"/>
                  <a:pt x="517" y="580"/>
                </a:cubicBezTo>
                <a:cubicBezTo>
                  <a:pt x="486" y="587"/>
                  <a:pt x="453" y="575"/>
                  <a:pt x="433" y="551"/>
                </a:cubicBezTo>
                <a:cubicBezTo>
                  <a:pt x="398" y="600"/>
                  <a:pt x="331" y="624"/>
                  <a:pt x="272" y="608"/>
                </a:cubicBezTo>
                <a:cubicBezTo>
                  <a:pt x="214" y="593"/>
                  <a:pt x="168" y="537"/>
                  <a:pt x="163" y="477"/>
                </a:cubicBezTo>
                <a:cubicBezTo>
                  <a:pt x="167" y="529"/>
                  <a:pt x="5" y="461"/>
                  <a:pt x="89" y="398"/>
                </a:cubicBezTo>
                <a:cubicBezTo>
                  <a:pt x="65" y="414"/>
                  <a:pt x="29" y="402"/>
                  <a:pt x="13" y="379"/>
                </a:cubicBezTo>
                <a:close/>
              </a:path>
            </a:pathLst>
          </a:custGeom>
          <a:solidFill>
            <a:srgbClr val="4DD16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矩形 471"/>
          <p:cNvSpPr>
            <a:spLocks noChangeArrowheads="1"/>
          </p:cNvSpPr>
          <p:nvPr/>
        </p:nvSpPr>
        <p:spPr bwMode="auto">
          <a:xfrm>
            <a:off x="4646434" y="3066510"/>
            <a:ext cx="30086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en-US" altLang="zh-CN" sz="3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 !</a:t>
            </a:r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767872" y="3653645"/>
            <a:ext cx="2679700" cy="0"/>
          </a:xfrm>
          <a:prstGeom prst="line">
            <a:avLst/>
          </a:prstGeom>
          <a:ln>
            <a:solidFill>
              <a:srgbClr val="F5C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2174456" y="1268286"/>
            <a:ext cx="1249363" cy="1279525"/>
            <a:chOff x="10831513" y="3351213"/>
            <a:chExt cx="1249363" cy="1279525"/>
          </a:xfrm>
        </p:grpSpPr>
        <p:sp>
          <p:nvSpPr>
            <p:cNvPr id="9" name="Freeform 94"/>
            <p:cNvSpPr>
              <a:spLocks noEditPoints="1"/>
            </p:cNvSpPr>
            <p:nvPr/>
          </p:nvSpPr>
          <p:spPr bwMode="auto">
            <a:xfrm>
              <a:off x="11050588" y="3636963"/>
              <a:ext cx="584200" cy="730250"/>
            </a:xfrm>
            <a:custGeom>
              <a:avLst/>
              <a:gdLst>
                <a:gd name="T0" fmla="*/ 73 w 80"/>
                <a:gd name="T1" fmla="*/ 63 h 100"/>
                <a:gd name="T2" fmla="*/ 80 w 80"/>
                <a:gd name="T3" fmla="*/ 4 h 100"/>
                <a:gd name="T4" fmla="*/ 73 w 80"/>
                <a:gd name="T5" fmla="*/ 1 h 100"/>
                <a:gd name="T6" fmla="*/ 26 w 80"/>
                <a:gd name="T7" fmla="*/ 35 h 100"/>
                <a:gd name="T8" fmla="*/ 23 w 80"/>
                <a:gd name="T9" fmla="*/ 37 h 100"/>
                <a:gd name="T10" fmla="*/ 2 w 80"/>
                <a:gd name="T11" fmla="*/ 57 h 100"/>
                <a:gd name="T12" fmla="*/ 4 w 80"/>
                <a:gd name="T13" fmla="*/ 60 h 100"/>
                <a:gd name="T14" fmla="*/ 26 w 80"/>
                <a:gd name="T15" fmla="*/ 41 h 100"/>
                <a:gd name="T16" fmla="*/ 60 w 80"/>
                <a:gd name="T17" fmla="*/ 62 h 100"/>
                <a:gd name="T18" fmla="*/ 64 w 80"/>
                <a:gd name="T19" fmla="*/ 63 h 100"/>
                <a:gd name="T20" fmla="*/ 61 w 80"/>
                <a:gd name="T21" fmla="*/ 77 h 100"/>
                <a:gd name="T22" fmla="*/ 59 w 80"/>
                <a:gd name="T23" fmla="*/ 86 h 100"/>
                <a:gd name="T24" fmla="*/ 58 w 80"/>
                <a:gd name="T25" fmla="*/ 91 h 100"/>
                <a:gd name="T26" fmla="*/ 58 w 80"/>
                <a:gd name="T27" fmla="*/ 91 h 100"/>
                <a:gd name="T28" fmla="*/ 56 w 80"/>
                <a:gd name="T29" fmla="*/ 94 h 100"/>
                <a:gd name="T30" fmla="*/ 58 w 80"/>
                <a:gd name="T31" fmla="*/ 98 h 100"/>
                <a:gd name="T32" fmla="*/ 62 w 80"/>
                <a:gd name="T33" fmla="*/ 99 h 100"/>
                <a:gd name="T34" fmla="*/ 73 w 80"/>
                <a:gd name="T35" fmla="*/ 63 h 100"/>
                <a:gd name="T36" fmla="*/ 32 w 80"/>
                <a:gd name="T37" fmla="*/ 36 h 100"/>
                <a:gd name="T38" fmla="*/ 72 w 80"/>
                <a:gd name="T39" fmla="*/ 10 h 100"/>
                <a:gd name="T40" fmla="*/ 66 w 80"/>
                <a:gd name="T41" fmla="*/ 53 h 100"/>
                <a:gd name="T42" fmla="*/ 66 w 80"/>
                <a:gd name="T43" fmla="*/ 53 h 100"/>
                <a:gd name="T44" fmla="*/ 32 w 80"/>
                <a:gd name="T45" fmla="*/ 3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100">
                  <a:moveTo>
                    <a:pt x="73" y="63"/>
                  </a:moveTo>
                  <a:cubicBezTo>
                    <a:pt x="76" y="43"/>
                    <a:pt x="79" y="24"/>
                    <a:pt x="80" y="4"/>
                  </a:cubicBezTo>
                  <a:cubicBezTo>
                    <a:pt x="80" y="1"/>
                    <a:pt x="76" y="0"/>
                    <a:pt x="73" y="1"/>
                  </a:cubicBezTo>
                  <a:cubicBezTo>
                    <a:pt x="57" y="13"/>
                    <a:pt x="41" y="23"/>
                    <a:pt x="26" y="35"/>
                  </a:cubicBezTo>
                  <a:cubicBezTo>
                    <a:pt x="24" y="35"/>
                    <a:pt x="23" y="36"/>
                    <a:pt x="23" y="37"/>
                  </a:cubicBezTo>
                  <a:cubicBezTo>
                    <a:pt x="16" y="43"/>
                    <a:pt x="8" y="50"/>
                    <a:pt x="2" y="57"/>
                  </a:cubicBezTo>
                  <a:cubicBezTo>
                    <a:pt x="0" y="59"/>
                    <a:pt x="3" y="61"/>
                    <a:pt x="4" y="60"/>
                  </a:cubicBezTo>
                  <a:cubicBezTo>
                    <a:pt x="11" y="54"/>
                    <a:pt x="19" y="47"/>
                    <a:pt x="26" y="41"/>
                  </a:cubicBezTo>
                  <a:cubicBezTo>
                    <a:pt x="37" y="49"/>
                    <a:pt x="49" y="55"/>
                    <a:pt x="60" y="62"/>
                  </a:cubicBezTo>
                  <a:cubicBezTo>
                    <a:pt x="62" y="63"/>
                    <a:pt x="63" y="63"/>
                    <a:pt x="64" y="63"/>
                  </a:cubicBezTo>
                  <a:cubicBezTo>
                    <a:pt x="63" y="67"/>
                    <a:pt x="62" y="72"/>
                    <a:pt x="61" y="77"/>
                  </a:cubicBezTo>
                  <a:cubicBezTo>
                    <a:pt x="61" y="80"/>
                    <a:pt x="60" y="83"/>
                    <a:pt x="59" y="86"/>
                  </a:cubicBezTo>
                  <a:cubicBezTo>
                    <a:pt x="59" y="88"/>
                    <a:pt x="58" y="89"/>
                    <a:pt x="58" y="91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7" y="91"/>
                    <a:pt x="56" y="93"/>
                    <a:pt x="56" y="94"/>
                  </a:cubicBezTo>
                  <a:cubicBezTo>
                    <a:pt x="56" y="96"/>
                    <a:pt x="56" y="97"/>
                    <a:pt x="58" y="98"/>
                  </a:cubicBezTo>
                  <a:cubicBezTo>
                    <a:pt x="59" y="99"/>
                    <a:pt x="60" y="100"/>
                    <a:pt x="62" y="99"/>
                  </a:cubicBezTo>
                  <a:cubicBezTo>
                    <a:pt x="71" y="94"/>
                    <a:pt x="71" y="72"/>
                    <a:pt x="73" y="63"/>
                  </a:cubicBezTo>
                  <a:close/>
                  <a:moveTo>
                    <a:pt x="32" y="36"/>
                  </a:moveTo>
                  <a:cubicBezTo>
                    <a:pt x="45" y="26"/>
                    <a:pt x="57" y="17"/>
                    <a:pt x="72" y="10"/>
                  </a:cubicBezTo>
                  <a:cubicBezTo>
                    <a:pt x="71" y="25"/>
                    <a:pt x="69" y="39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56" y="46"/>
                    <a:pt x="44" y="40"/>
                    <a:pt x="32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5"/>
            <p:cNvSpPr/>
            <p:nvPr/>
          </p:nvSpPr>
          <p:spPr bwMode="auto">
            <a:xfrm>
              <a:off x="10831513" y="3351213"/>
              <a:ext cx="1249363" cy="1279525"/>
            </a:xfrm>
            <a:custGeom>
              <a:avLst/>
              <a:gdLst>
                <a:gd name="T0" fmla="*/ 158 w 171"/>
                <a:gd name="T1" fmla="*/ 51 h 175"/>
                <a:gd name="T2" fmla="*/ 79 w 171"/>
                <a:gd name="T3" fmla="*/ 3 h 175"/>
                <a:gd name="T4" fmla="*/ 5 w 171"/>
                <a:gd name="T5" fmla="*/ 79 h 175"/>
                <a:gd name="T6" fmla="*/ 19 w 171"/>
                <a:gd name="T7" fmla="*/ 134 h 175"/>
                <a:gd name="T8" fmla="*/ 64 w 171"/>
                <a:gd name="T9" fmla="*/ 164 h 175"/>
                <a:gd name="T10" fmla="*/ 63 w 171"/>
                <a:gd name="T11" fmla="*/ 161 h 175"/>
                <a:gd name="T12" fmla="*/ 19 w 171"/>
                <a:gd name="T13" fmla="*/ 119 h 175"/>
                <a:gd name="T14" fmla="*/ 22 w 171"/>
                <a:gd name="T15" fmla="*/ 55 h 175"/>
                <a:gd name="T16" fmla="*/ 113 w 171"/>
                <a:gd name="T17" fmla="*/ 16 h 175"/>
                <a:gd name="T18" fmla="*/ 153 w 171"/>
                <a:gd name="T19" fmla="*/ 101 h 175"/>
                <a:gd name="T20" fmla="*/ 126 w 171"/>
                <a:gd name="T21" fmla="*/ 144 h 175"/>
                <a:gd name="T22" fmla="*/ 94 w 171"/>
                <a:gd name="T23" fmla="*/ 151 h 175"/>
                <a:gd name="T24" fmla="*/ 59 w 171"/>
                <a:gd name="T25" fmla="*/ 137 h 175"/>
                <a:gd name="T26" fmla="*/ 53 w 171"/>
                <a:gd name="T27" fmla="*/ 139 h 175"/>
                <a:gd name="T28" fmla="*/ 136 w 171"/>
                <a:gd name="T29" fmla="*/ 147 h 175"/>
                <a:gd name="T30" fmla="*/ 158 w 171"/>
                <a:gd name="T31" fmla="*/ 5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175">
                  <a:moveTo>
                    <a:pt x="158" y="51"/>
                  </a:moveTo>
                  <a:cubicBezTo>
                    <a:pt x="146" y="19"/>
                    <a:pt x="112" y="0"/>
                    <a:pt x="79" y="3"/>
                  </a:cubicBezTo>
                  <a:cubicBezTo>
                    <a:pt x="40" y="6"/>
                    <a:pt x="12" y="42"/>
                    <a:pt x="5" y="79"/>
                  </a:cubicBezTo>
                  <a:cubicBezTo>
                    <a:pt x="0" y="99"/>
                    <a:pt x="8" y="117"/>
                    <a:pt x="19" y="134"/>
                  </a:cubicBezTo>
                  <a:cubicBezTo>
                    <a:pt x="30" y="149"/>
                    <a:pt x="43" y="169"/>
                    <a:pt x="64" y="164"/>
                  </a:cubicBezTo>
                  <a:cubicBezTo>
                    <a:pt x="65" y="164"/>
                    <a:pt x="65" y="161"/>
                    <a:pt x="63" y="161"/>
                  </a:cubicBezTo>
                  <a:cubicBezTo>
                    <a:pt x="45" y="163"/>
                    <a:pt x="27" y="133"/>
                    <a:pt x="19" y="119"/>
                  </a:cubicBezTo>
                  <a:cubicBezTo>
                    <a:pt x="7" y="98"/>
                    <a:pt x="11" y="77"/>
                    <a:pt x="22" y="55"/>
                  </a:cubicBezTo>
                  <a:cubicBezTo>
                    <a:pt x="39" y="20"/>
                    <a:pt x="74" y="0"/>
                    <a:pt x="113" y="16"/>
                  </a:cubicBezTo>
                  <a:cubicBezTo>
                    <a:pt x="147" y="30"/>
                    <a:pt x="161" y="66"/>
                    <a:pt x="153" y="101"/>
                  </a:cubicBezTo>
                  <a:cubicBezTo>
                    <a:pt x="150" y="117"/>
                    <a:pt x="140" y="135"/>
                    <a:pt x="126" y="144"/>
                  </a:cubicBezTo>
                  <a:cubicBezTo>
                    <a:pt x="117" y="150"/>
                    <a:pt x="105" y="151"/>
                    <a:pt x="94" y="151"/>
                  </a:cubicBezTo>
                  <a:cubicBezTo>
                    <a:pt x="80" y="151"/>
                    <a:pt x="68" y="150"/>
                    <a:pt x="59" y="137"/>
                  </a:cubicBezTo>
                  <a:cubicBezTo>
                    <a:pt x="58" y="135"/>
                    <a:pt x="53" y="135"/>
                    <a:pt x="53" y="139"/>
                  </a:cubicBezTo>
                  <a:cubicBezTo>
                    <a:pt x="51" y="175"/>
                    <a:pt x="120" y="162"/>
                    <a:pt x="136" y="147"/>
                  </a:cubicBezTo>
                  <a:cubicBezTo>
                    <a:pt x="162" y="124"/>
                    <a:pt x="171" y="83"/>
                    <a:pt x="158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" name="Freeform 7"/>
          <p:cNvSpPr/>
          <p:nvPr/>
        </p:nvSpPr>
        <p:spPr bwMode="auto">
          <a:xfrm>
            <a:off x="3930139" y="2075553"/>
            <a:ext cx="989017" cy="365959"/>
          </a:xfrm>
          <a:custGeom>
            <a:avLst/>
            <a:gdLst>
              <a:gd name="T0" fmla="*/ 158 w 160"/>
              <a:gd name="T1" fmla="*/ 35 h 59"/>
              <a:gd name="T2" fmla="*/ 134 w 160"/>
              <a:gd name="T3" fmla="*/ 8 h 59"/>
              <a:gd name="T4" fmla="*/ 112 w 160"/>
              <a:gd name="T5" fmla="*/ 34 h 59"/>
              <a:gd name="T6" fmla="*/ 90 w 160"/>
              <a:gd name="T7" fmla="*/ 3 h 59"/>
              <a:gd name="T8" fmla="*/ 81 w 160"/>
              <a:gd name="T9" fmla="*/ 4 h 59"/>
              <a:gd name="T10" fmla="*/ 57 w 160"/>
              <a:gd name="T11" fmla="*/ 38 h 59"/>
              <a:gd name="T12" fmla="*/ 38 w 160"/>
              <a:gd name="T13" fmla="*/ 17 h 59"/>
              <a:gd name="T14" fmla="*/ 25 w 160"/>
              <a:gd name="T15" fmla="*/ 13 h 59"/>
              <a:gd name="T16" fmla="*/ 1 w 160"/>
              <a:gd name="T17" fmla="*/ 52 h 59"/>
              <a:gd name="T18" fmla="*/ 6 w 160"/>
              <a:gd name="T19" fmla="*/ 56 h 59"/>
              <a:gd name="T20" fmla="*/ 15 w 160"/>
              <a:gd name="T21" fmla="*/ 44 h 59"/>
              <a:gd name="T22" fmla="*/ 32 w 160"/>
              <a:gd name="T23" fmla="*/ 31 h 59"/>
              <a:gd name="T24" fmla="*/ 41 w 160"/>
              <a:gd name="T25" fmla="*/ 42 h 59"/>
              <a:gd name="T26" fmla="*/ 56 w 160"/>
              <a:gd name="T27" fmla="*/ 52 h 59"/>
              <a:gd name="T28" fmla="*/ 64 w 160"/>
              <a:gd name="T29" fmla="*/ 50 h 59"/>
              <a:gd name="T30" fmla="*/ 86 w 160"/>
              <a:gd name="T31" fmla="*/ 15 h 59"/>
              <a:gd name="T32" fmla="*/ 108 w 160"/>
              <a:gd name="T33" fmla="*/ 48 h 59"/>
              <a:gd name="T34" fmla="*/ 117 w 160"/>
              <a:gd name="T35" fmla="*/ 48 h 59"/>
              <a:gd name="T36" fmla="*/ 135 w 160"/>
              <a:gd name="T37" fmla="*/ 24 h 59"/>
              <a:gd name="T38" fmla="*/ 149 w 160"/>
              <a:gd name="T39" fmla="*/ 41 h 59"/>
              <a:gd name="T40" fmla="*/ 158 w 160"/>
              <a:gd name="T41" fmla="*/ 35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0" h="59">
                <a:moveTo>
                  <a:pt x="158" y="35"/>
                </a:moveTo>
                <a:cubicBezTo>
                  <a:pt x="154" y="27"/>
                  <a:pt x="145" y="7"/>
                  <a:pt x="134" y="8"/>
                </a:cubicBezTo>
                <a:cubicBezTo>
                  <a:pt x="126" y="8"/>
                  <a:pt x="118" y="24"/>
                  <a:pt x="112" y="34"/>
                </a:cubicBezTo>
                <a:cubicBezTo>
                  <a:pt x="105" y="24"/>
                  <a:pt x="98" y="13"/>
                  <a:pt x="90" y="3"/>
                </a:cubicBezTo>
                <a:cubicBezTo>
                  <a:pt x="87" y="0"/>
                  <a:pt x="83" y="1"/>
                  <a:pt x="81" y="4"/>
                </a:cubicBezTo>
                <a:cubicBezTo>
                  <a:pt x="73" y="15"/>
                  <a:pt x="66" y="27"/>
                  <a:pt x="57" y="38"/>
                </a:cubicBezTo>
                <a:cubicBezTo>
                  <a:pt x="50" y="32"/>
                  <a:pt x="45" y="23"/>
                  <a:pt x="38" y="17"/>
                </a:cubicBezTo>
                <a:cubicBezTo>
                  <a:pt x="34" y="14"/>
                  <a:pt x="30" y="12"/>
                  <a:pt x="25" y="13"/>
                </a:cubicBezTo>
                <a:cubicBezTo>
                  <a:pt x="14" y="16"/>
                  <a:pt x="5" y="43"/>
                  <a:pt x="1" y="52"/>
                </a:cubicBezTo>
                <a:cubicBezTo>
                  <a:pt x="0" y="55"/>
                  <a:pt x="4" y="59"/>
                  <a:pt x="6" y="56"/>
                </a:cubicBezTo>
                <a:cubicBezTo>
                  <a:pt x="9" y="52"/>
                  <a:pt x="13" y="48"/>
                  <a:pt x="15" y="44"/>
                </a:cubicBezTo>
                <a:cubicBezTo>
                  <a:pt x="20" y="37"/>
                  <a:pt x="23" y="27"/>
                  <a:pt x="32" y="31"/>
                </a:cubicBezTo>
                <a:cubicBezTo>
                  <a:pt x="35" y="32"/>
                  <a:pt x="39" y="39"/>
                  <a:pt x="41" y="42"/>
                </a:cubicBezTo>
                <a:cubicBezTo>
                  <a:pt x="46" y="46"/>
                  <a:pt x="50" y="49"/>
                  <a:pt x="56" y="52"/>
                </a:cubicBezTo>
                <a:cubicBezTo>
                  <a:pt x="58" y="54"/>
                  <a:pt x="62" y="52"/>
                  <a:pt x="64" y="50"/>
                </a:cubicBezTo>
                <a:cubicBezTo>
                  <a:pt x="71" y="38"/>
                  <a:pt x="78" y="27"/>
                  <a:pt x="86" y="15"/>
                </a:cubicBezTo>
                <a:cubicBezTo>
                  <a:pt x="94" y="26"/>
                  <a:pt x="101" y="37"/>
                  <a:pt x="108" y="48"/>
                </a:cubicBezTo>
                <a:cubicBezTo>
                  <a:pt x="110" y="52"/>
                  <a:pt x="115" y="51"/>
                  <a:pt x="117" y="48"/>
                </a:cubicBezTo>
                <a:cubicBezTo>
                  <a:pt x="120" y="43"/>
                  <a:pt x="130" y="25"/>
                  <a:pt x="135" y="24"/>
                </a:cubicBezTo>
                <a:cubicBezTo>
                  <a:pt x="136" y="24"/>
                  <a:pt x="146" y="39"/>
                  <a:pt x="149" y="41"/>
                </a:cubicBezTo>
                <a:cubicBezTo>
                  <a:pt x="154" y="46"/>
                  <a:pt x="160" y="40"/>
                  <a:pt x="158" y="35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1"/>
          <p:cNvSpPr>
            <a:spLocks noEditPoints="1"/>
          </p:cNvSpPr>
          <p:nvPr/>
        </p:nvSpPr>
        <p:spPr bwMode="auto">
          <a:xfrm>
            <a:off x="7072168" y="2058153"/>
            <a:ext cx="444710" cy="477137"/>
          </a:xfrm>
          <a:custGeom>
            <a:avLst/>
            <a:gdLst>
              <a:gd name="T0" fmla="*/ 37 w 72"/>
              <a:gd name="T1" fmla="*/ 2 h 77"/>
              <a:gd name="T2" fmla="*/ 1 w 72"/>
              <a:gd name="T3" fmla="*/ 35 h 77"/>
              <a:gd name="T4" fmla="*/ 34 w 72"/>
              <a:gd name="T5" fmla="*/ 67 h 77"/>
              <a:gd name="T6" fmla="*/ 68 w 72"/>
              <a:gd name="T7" fmla="*/ 43 h 77"/>
              <a:gd name="T8" fmla="*/ 37 w 72"/>
              <a:gd name="T9" fmla="*/ 2 h 77"/>
              <a:gd name="T10" fmla="*/ 55 w 72"/>
              <a:gd name="T11" fmla="*/ 41 h 77"/>
              <a:gd name="T12" fmla="*/ 31 w 72"/>
              <a:gd name="T13" fmla="*/ 57 h 77"/>
              <a:gd name="T14" fmla="*/ 29 w 72"/>
              <a:gd name="T15" fmla="*/ 60 h 77"/>
              <a:gd name="T16" fmla="*/ 9 w 72"/>
              <a:gd name="T17" fmla="*/ 37 h 77"/>
              <a:gd name="T18" fmla="*/ 38 w 72"/>
              <a:gd name="T19" fmla="*/ 13 h 77"/>
              <a:gd name="T20" fmla="*/ 55 w 72"/>
              <a:gd name="T21" fmla="*/ 4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2" h="77">
                <a:moveTo>
                  <a:pt x="37" y="2"/>
                </a:moveTo>
                <a:cubicBezTo>
                  <a:pt x="19" y="0"/>
                  <a:pt x="1" y="17"/>
                  <a:pt x="1" y="35"/>
                </a:cubicBezTo>
                <a:cubicBezTo>
                  <a:pt x="0" y="52"/>
                  <a:pt x="16" y="70"/>
                  <a:pt x="34" y="67"/>
                </a:cubicBezTo>
                <a:cubicBezTo>
                  <a:pt x="46" y="77"/>
                  <a:pt x="66" y="55"/>
                  <a:pt x="68" y="43"/>
                </a:cubicBezTo>
                <a:cubicBezTo>
                  <a:pt x="72" y="24"/>
                  <a:pt x="56" y="5"/>
                  <a:pt x="37" y="2"/>
                </a:cubicBezTo>
                <a:close/>
                <a:moveTo>
                  <a:pt x="55" y="41"/>
                </a:moveTo>
                <a:cubicBezTo>
                  <a:pt x="50" y="54"/>
                  <a:pt x="39" y="51"/>
                  <a:pt x="31" y="57"/>
                </a:cubicBezTo>
                <a:cubicBezTo>
                  <a:pt x="30" y="58"/>
                  <a:pt x="30" y="59"/>
                  <a:pt x="29" y="60"/>
                </a:cubicBezTo>
                <a:cubicBezTo>
                  <a:pt x="19" y="56"/>
                  <a:pt x="10" y="49"/>
                  <a:pt x="9" y="37"/>
                </a:cubicBezTo>
                <a:cubicBezTo>
                  <a:pt x="9" y="23"/>
                  <a:pt x="23" y="9"/>
                  <a:pt x="38" y="13"/>
                </a:cubicBezTo>
                <a:cubicBezTo>
                  <a:pt x="50" y="15"/>
                  <a:pt x="60" y="29"/>
                  <a:pt x="55" y="4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3"/>
          <p:cNvSpPr/>
          <p:nvPr/>
        </p:nvSpPr>
        <p:spPr bwMode="auto">
          <a:xfrm>
            <a:off x="5025021" y="4744201"/>
            <a:ext cx="159818" cy="162133"/>
          </a:xfrm>
          <a:custGeom>
            <a:avLst/>
            <a:gdLst>
              <a:gd name="T0" fmla="*/ 18 w 26"/>
              <a:gd name="T1" fmla="*/ 3 h 26"/>
              <a:gd name="T2" fmla="*/ 2 w 26"/>
              <a:gd name="T3" fmla="*/ 7 h 26"/>
              <a:gd name="T4" fmla="*/ 3 w 26"/>
              <a:gd name="T5" fmla="*/ 21 h 26"/>
              <a:gd name="T6" fmla="*/ 4 w 26"/>
              <a:gd name="T7" fmla="*/ 24 h 26"/>
              <a:gd name="T8" fmla="*/ 10 w 26"/>
              <a:gd name="T9" fmla="*/ 26 h 26"/>
              <a:gd name="T10" fmla="*/ 12 w 26"/>
              <a:gd name="T11" fmla="*/ 25 h 26"/>
              <a:gd name="T12" fmla="*/ 23 w 26"/>
              <a:gd name="T13" fmla="*/ 19 h 26"/>
              <a:gd name="T14" fmla="*/ 18 w 26"/>
              <a:gd name="T15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26">
                <a:moveTo>
                  <a:pt x="18" y="3"/>
                </a:moveTo>
                <a:cubicBezTo>
                  <a:pt x="13" y="0"/>
                  <a:pt x="5" y="2"/>
                  <a:pt x="2" y="7"/>
                </a:cubicBezTo>
                <a:cubicBezTo>
                  <a:pt x="0" y="11"/>
                  <a:pt x="0" y="17"/>
                  <a:pt x="3" y="21"/>
                </a:cubicBezTo>
                <a:cubicBezTo>
                  <a:pt x="3" y="22"/>
                  <a:pt x="4" y="23"/>
                  <a:pt x="4" y="24"/>
                </a:cubicBezTo>
                <a:cubicBezTo>
                  <a:pt x="5" y="26"/>
                  <a:pt x="8" y="26"/>
                  <a:pt x="10" y="26"/>
                </a:cubicBezTo>
                <a:cubicBezTo>
                  <a:pt x="11" y="26"/>
                  <a:pt x="11" y="25"/>
                  <a:pt x="12" y="25"/>
                </a:cubicBezTo>
                <a:cubicBezTo>
                  <a:pt x="16" y="25"/>
                  <a:pt x="20" y="23"/>
                  <a:pt x="23" y="19"/>
                </a:cubicBezTo>
                <a:cubicBezTo>
                  <a:pt x="26" y="14"/>
                  <a:pt x="24" y="6"/>
                  <a:pt x="18" y="3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7"/>
          <p:cNvSpPr/>
          <p:nvPr/>
        </p:nvSpPr>
        <p:spPr bwMode="auto">
          <a:xfrm>
            <a:off x="7529461" y="4154720"/>
            <a:ext cx="111178" cy="136657"/>
          </a:xfrm>
          <a:custGeom>
            <a:avLst/>
            <a:gdLst>
              <a:gd name="T0" fmla="*/ 17 w 18"/>
              <a:gd name="T1" fmla="*/ 11 h 22"/>
              <a:gd name="T2" fmla="*/ 16 w 18"/>
              <a:gd name="T3" fmla="*/ 6 h 22"/>
              <a:gd name="T4" fmla="*/ 13 w 18"/>
              <a:gd name="T5" fmla="*/ 3 h 22"/>
              <a:gd name="T6" fmla="*/ 12 w 18"/>
              <a:gd name="T7" fmla="*/ 2 h 22"/>
              <a:gd name="T8" fmla="*/ 6 w 18"/>
              <a:gd name="T9" fmla="*/ 2 h 22"/>
              <a:gd name="T10" fmla="*/ 5 w 18"/>
              <a:gd name="T11" fmla="*/ 3 h 22"/>
              <a:gd name="T12" fmla="*/ 2 w 18"/>
              <a:gd name="T13" fmla="*/ 6 h 22"/>
              <a:gd name="T14" fmla="*/ 1 w 18"/>
              <a:gd name="T15" fmla="*/ 11 h 22"/>
              <a:gd name="T16" fmla="*/ 3 w 18"/>
              <a:gd name="T17" fmla="*/ 19 h 22"/>
              <a:gd name="T18" fmla="*/ 9 w 18"/>
              <a:gd name="T19" fmla="*/ 22 h 22"/>
              <a:gd name="T20" fmla="*/ 15 w 18"/>
              <a:gd name="T21" fmla="*/ 19 h 22"/>
              <a:gd name="T22" fmla="*/ 17 w 18"/>
              <a:gd name="T23" fmla="*/ 1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" h="22">
                <a:moveTo>
                  <a:pt x="17" y="11"/>
                </a:moveTo>
                <a:cubicBezTo>
                  <a:pt x="17" y="9"/>
                  <a:pt x="17" y="8"/>
                  <a:pt x="16" y="6"/>
                </a:cubicBezTo>
                <a:cubicBezTo>
                  <a:pt x="15" y="5"/>
                  <a:pt x="14" y="4"/>
                  <a:pt x="13" y="3"/>
                </a:cubicBezTo>
                <a:cubicBezTo>
                  <a:pt x="13" y="3"/>
                  <a:pt x="13" y="3"/>
                  <a:pt x="12" y="2"/>
                </a:cubicBezTo>
                <a:cubicBezTo>
                  <a:pt x="11" y="0"/>
                  <a:pt x="7" y="0"/>
                  <a:pt x="6" y="2"/>
                </a:cubicBezTo>
                <a:cubicBezTo>
                  <a:pt x="5" y="3"/>
                  <a:pt x="5" y="3"/>
                  <a:pt x="5" y="3"/>
                </a:cubicBezTo>
                <a:cubicBezTo>
                  <a:pt x="4" y="4"/>
                  <a:pt x="3" y="5"/>
                  <a:pt x="2" y="6"/>
                </a:cubicBezTo>
                <a:cubicBezTo>
                  <a:pt x="1" y="8"/>
                  <a:pt x="1" y="9"/>
                  <a:pt x="1" y="11"/>
                </a:cubicBezTo>
                <a:cubicBezTo>
                  <a:pt x="0" y="14"/>
                  <a:pt x="0" y="17"/>
                  <a:pt x="3" y="19"/>
                </a:cubicBezTo>
                <a:cubicBezTo>
                  <a:pt x="5" y="21"/>
                  <a:pt x="7" y="22"/>
                  <a:pt x="9" y="22"/>
                </a:cubicBezTo>
                <a:cubicBezTo>
                  <a:pt x="11" y="22"/>
                  <a:pt x="14" y="21"/>
                  <a:pt x="15" y="19"/>
                </a:cubicBezTo>
                <a:cubicBezTo>
                  <a:pt x="18" y="17"/>
                  <a:pt x="18" y="14"/>
                  <a:pt x="17" y="1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23"/>
          <p:cNvSpPr/>
          <p:nvPr/>
        </p:nvSpPr>
        <p:spPr bwMode="auto">
          <a:xfrm>
            <a:off x="5481958" y="2234368"/>
            <a:ext cx="118127" cy="99598"/>
          </a:xfrm>
          <a:custGeom>
            <a:avLst/>
            <a:gdLst>
              <a:gd name="T0" fmla="*/ 14 w 19"/>
              <a:gd name="T1" fmla="*/ 1 h 16"/>
              <a:gd name="T2" fmla="*/ 13 w 19"/>
              <a:gd name="T3" fmla="*/ 1 h 16"/>
              <a:gd name="T4" fmla="*/ 11 w 19"/>
              <a:gd name="T5" fmla="*/ 2 h 16"/>
              <a:gd name="T6" fmla="*/ 10 w 19"/>
              <a:gd name="T7" fmla="*/ 1 h 16"/>
              <a:gd name="T8" fmla="*/ 8 w 19"/>
              <a:gd name="T9" fmla="*/ 2 h 16"/>
              <a:gd name="T10" fmla="*/ 2 w 19"/>
              <a:gd name="T11" fmla="*/ 3 h 16"/>
              <a:gd name="T12" fmla="*/ 1 w 19"/>
              <a:gd name="T13" fmla="*/ 10 h 16"/>
              <a:gd name="T14" fmla="*/ 13 w 19"/>
              <a:gd name="T15" fmla="*/ 11 h 16"/>
              <a:gd name="T16" fmla="*/ 14 w 19"/>
              <a:gd name="T17" fmla="*/ 9 h 16"/>
              <a:gd name="T18" fmla="*/ 17 w 19"/>
              <a:gd name="T19" fmla="*/ 7 h 16"/>
              <a:gd name="T20" fmla="*/ 14 w 19"/>
              <a:gd name="T21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" h="16">
                <a:moveTo>
                  <a:pt x="14" y="1"/>
                </a:moveTo>
                <a:cubicBezTo>
                  <a:pt x="14" y="1"/>
                  <a:pt x="13" y="1"/>
                  <a:pt x="13" y="1"/>
                </a:cubicBezTo>
                <a:cubicBezTo>
                  <a:pt x="12" y="1"/>
                  <a:pt x="12" y="2"/>
                  <a:pt x="11" y="2"/>
                </a:cubicBezTo>
                <a:cubicBezTo>
                  <a:pt x="11" y="2"/>
                  <a:pt x="10" y="1"/>
                  <a:pt x="10" y="1"/>
                </a:cubicBezTo>
                <a:cubicBezTo>
                  <a:pt x="9" y="1"/>
                  <a:pt x="8" y="2"/>
                  <a:pt x="8" y="2"/>
                </a:cubicBezTo>
                <a:cubicBezTo>
                  <a:pt x="6" y="2"/>
                  <a:pt x="4" y="2"/>
                  <a:pt x="2" y="3"/>
                </a:cubicBezTo>
                <a:cubicBezTo>
                  <a:pt x="1" y="5"/>
                  <a:pt x="0" y="8"/>
                  <a:pt x="1" y="10"/>
                </a:cubicBezTo>
                <a:cubicBezTo>
                  <a:pt x="3" y="15"/>
                  <a:pt x="10" y="16"/>
                  <a:pt x="13" y="11"/>
                </a:cubicBezTo>
                <a:cubicBezTo>
                  <a:pt x="13" y="10"/>
                  <a:pt x="14" y="10"/>
                  <a:pt x="14" y="9"/>
                </a:cubicBezTo>
                <a:cubicBezTo>
                  <a:pt x="15" y="8"/>
                  <a:pt x="16" y="7"/>
                  <a:pt x="17" y="7"/>
                </a:cubicBezTo>
                <a:cubicBezTo>
                  <a:pt x="19" y="5"/>
                  <a:pt x="18" y="0"/>
                  <a:pt x="14" y="1"/>
                </a:cubicBezTo>
                <a:close/>
              </a:path>
            </a:pathLst>
          </a:custGeom>
          <a:solidFill>
            <a:srgbClr val="FFFBF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8343621" y="4017269"/>
            <a:ext cx="937210" cy="957899"/>
            <a:chOff x="9093200" y="2751138"/>
            <a:chExt cx="1438275" cy="1470025"/>
          </a:xfrm>
        </p:grpSpPr>
        <p:sp>
          <p:nvSpPr>
            <p:cNvPr id="17" name="Freeform 6"/>
            <p:cNvSpPr/>
            <p:nvPr/>
          </p:nvSpPr>
          <p:spPr bwMode="auto">
            <a:xfrm>
              <a:off x="9093200" y="2751138"/>
              <a:ext cx="1438275" cy="1470025"/>
            </a:xfrm>
            <a:custGeom>
              <a:avLst/>
              <a:gdLst>
                <a:gd name="T0" fmla="*/ 182 w 197"/>
                <a:gd name="T1" fmla="*/ 92 h 201"/>
                <a:gd name="T2" fmla="*/ 165 w 197"/>
                <a:gd name="T3" fmla="*/ 4 h 201"/>
                <a:gd name="T4" fmla="*/ 158 w 197"/>
                <a:gd name="T5" fmla="*/ 5 h 201"/>
                <a:gd name="T6" fmla="*/ 172 w 197"/>
                <a:gd name="T7" fmla="*/ 91 h 201"/>
                <a:gd name="T8" fmla="*/ 189 w 197"/>
                <a:gd name="T9" fmla="*/ 179 h 201"/>
                <a:gd name="T10" fmla="*/ 86 w 197"/>
                <a:gd name="T11" fmla="*/ 185 h 201"/>
                <a:gd name="T12" fmla="*/ 2 w 197"/>
                <a:gd name="T13" fmla="*/ 197 h 201"/>
                <a:gd name="T14" fmla="*/ 3 w 197"/>
                <a:gd name="T15" fmla="*/ 200 h 201"/>
                <a:gd name="T16" fmla="*/ 98 w 197"/>
                <a:gd name="T17" fmla="*/ 191 h 201"/>
                <a:gd name="T18" fmla="*/ 193 w 197"/>
                <a:gd name="T19" fmla="*/ 186 h 201"/>
                <a:gd name="T20" fmla="*/ 197 w 197"/>
                <a:gd name="T21" fmla="*/ 182 h 201"/>
                <a:gd name="T22" fmla="*/ 182 w 197"/>
                <a:gd name="T23" fmla="*/ 9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" h="201">
                  <a:moveTo>
                    <a:pt x="182" y="92"/>
                  </a:moveTo>
                  <a:cubicBezTo>
                    <a:pt x="177" y="64"/>
                    <a:pt x="175" y="31"/>
                    <a:pt x="165" y="4"/>
                  </a:cubicBezTo>
                  <a:cubicBezTo>
                    <a:pt x="164" y="0"/>
                    <a:pt x="158" y="0"/>
                    <a:pt x="158" y="5"/>
                  </a:cubicBezTo>
                  <a:cubicBezTo>
                    <a:pt x="158" y="33"/>
                    <a:pt x="167" y="63"/>
                    <a:pt x="172" y="91"/>
                  </a:cubicBezTo>
                  <a:cubicBezTo>
                    <a:pt x="178" y="120"/>
                    <a:pt x="184" y="150"/>
                    <a:pt x="189" y="179"/>
                  </a:cubicBezTo>
                  <a:cubicBezTo>
                    <a:pt x="155" y="181"/>
                    <a:pt x="120" y="183"/>
                    <a:pt x="86" y="185"/>
                  </a:cubicBezTo>
                  <a:cubicBezTo>
                    <a:pt x="59" y="186"/>
                    <a:pt x="26" y="184"/>
                    <a:pt x="2" y="197"/>
                  </a:cubicBezTo>
                  <a:cubicBezTo>
                    <a:pt x="0" y="198"/>
                    <a:pt x="1" y="201"/>
                    <a:pt x="3" y="200"/>
                  </a:cubicBezTo>
                  <a:cubicBezTo>
                    <a:pt x="33" y="191"/>
                    <a:pt x="67" y="193"/>
                    <a:pt x="98" y="191"/>
                  </a:cubicBezTo>
                  <a:cubicBezTo>
                    <a:pt x="130" y="190"/>
                    <a:pt x="162" y="188"/>
                    <a:pt x="193" y="186"/>
                  </a:cubicBezTo>
                  <a:cubicBezTo>
                    <a:pt x="196" y="186"/>
                    <a:pt x="197" y="184"/>
                    <a:pt x="197" y="182"/>
                  </a:cubicBezTo>
                  <a:cubicBezTo>
                    <a:pt x="192" y="152"/>
                    <a:pt x="186" y="122"/>
                    <a:pt x="182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9291638" y="2927350"/>
              <a:ext cx="831850" cy="1096963"/>
            </a:xfrm>
            <a:custGeom>
              <a:avLst/>
              <a:gdLst>
                <a:gd name="T0" fmla="*/ 113 w 114"/>
                <a:gd name="T1" fmla="*/ 5 h 150"/>
                <a:gd name="T2" fmla="*/ 105 w 114"/>
                <a:gd name="T3" fmla="*/ 3 h 150"/>
                <a:gd name="T4" fmla="*/ 90 w 114"/>
                <a:gd name="T5" fmla="*/ 59 h 150"/>
                <a:gd name="T6" fmla="*/ 57 w 114"/>
                <a:gd name="T7" fmla="*/ 39 h 150"/>
                <a:gd name="T8" fmla="*/ 48 w 114"/>
                <a:gd name="T9" fmla="*/ 43 h 150"/>
                <a:gd name="T10" fmla="*/ 45 w 114"/>
                <a:gd name="T11" fmla="*/ 105 h 150"/>
                <a:gd name="T12" fmla="*/ 14 w 114"/>
                <a:gd name="T13" fmla="*/ 93 h 150"/>
                <a:gd name="T14" fmla="*/ 9 w 114"/>
                <a:gd name="T15" fmla="*/ 96 h 150"/>
                <a:gd name="T16" fmla="*/ 0 w 114"/>
                <a:gd name="T17" fmla="*/ 147 h 150"/>
                <a:gd name="T18" fmla="*/ 4 w 114"/>
                <a:gd name="T19" fmla="*/ 148 h 150"/>
                <a:gd name="T20" fmla="*/ 15 w 114"/>
                <a:gd name="T21" fmla="*/ 103 h 150"/>
                <a:gd name="T22" fmla="*/ 47 w 114"/>
                <a:gd name="T23" fmla="*/ 117 h 150"/>
                <a:gd name="T24" fmla="*/ 55 w 114"/>
                <a:gd name="T25" fmla="*/ 113 h 150"/>
                <a:gd name="T26" fmla="*/ 58 w 114"/>
                <a:gd name="T27" fmla="*/ 55 h 150"/>
                <a:gd name="T28" fmla="*/ 93 w 114"/>
                <a:gd name="T29" fmla="*/ 72 h 150"/>
                <a:gd name="T30" fmla="*/ 100 w 114"/>
                <a:gd name="T31" fmla="*/ 68 h 150"/>
                <a:gd name="T32" fmla="*/ 113 w 114"/>
                <a:gd name="T33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50">
                  <a:moveTo>
                    <a:pt x="113" y="5"/>
                  </a:moveTo>
                  <a:cubicBezTo>
                    <a:pt x="112" y="2"/>
                    <a:pt x="107" y="0"/>
                    <a:pt x="105" y="3"/>
                  </a:cubicBezTo>
                  <a:cubicBezTo>
                    <a:pt x="96" y="19"/>
                    <a:pt x="94" y="40"/>
                    <a:pt x="90" y="59"/>
                  </a:cubicBezTo>
                  <a:cubicBezTo>
                    <a:pt x="77" y="56"/>
                    <a:pt x="67" y="50"/>
                    <a:pt x="57" y="39"/>
                  </a:cubicBezTo>
                  <a:cubicBezTo>
                    <a:pt x="54" y="35"/>
                    <a:pt x="48" y="39"/>
                    <a:pt x="48" y="43"/>
                  </a:cubicBezTo>
                  <a:cubicBezTo>
                    <a:pt x="45" y="64"/>
                    <a:pt x="45" y="85"/>
                    <a:pt x="45" y="105"/>
                  </a:cubicBezTo>
                  <a:cubicBezTo>
                    <a:pt x="34" y="101"/>
                    <a:pt x="24" y="98"/>
                    <a:pt x="14" y="93"/>
                  </a:cubicBezTo>
                  <a:cubicBezTo>
                    <a:pt x="12" y="93"/>
                    <a:pt x="9" y="94"/>
                    <a:pt x="9" y="96"/>
                  </a:cubicBezTo>
                  <a:cubicBezTo>
                    <a:pt x="5" y="113"/>
                    <a:pt x="1" y="130"/>
                    <a:pt x="0" y="147"/>
                  </a:cubicBezTo>
                  <a:cubicBezTo>
                    <a:pt x="0" y="149"/>
                    <a:pt x="3" y="150"/>
                    <a:pt x="4" y="148"/>
                  </a:cubicBezTo>
                  <a:cubicBezTo>
                    <a:pt x="7" y="132"/>
                    <a:pt x="11" y="118"/>
                    <a:pt x="15" y="103"/>
                  </a:cubicBezTo>
                  <a:cubicBezTo>
                    <a:pt x="26" y="107"/>
                    <a:pt x="37" y="112"/>
                    <a:pt x="47" y="117"/>
                  </a:cubicBezTo>
                  <a:cubicBezTo>
                    <a:pt x="51" y="119"/>
                    <a:pt x="55" y="117"/>
                    <a:pt x="55" y="113"/>
                  </a:cubicBezTo>
                  <a:cubicBezTo>
                    <a:pt x="55" y="94"/>
                    <a:pt x="55" y="74"/>
                    <a:pt x="58" y="55"/>
                  </a:cubicBezTo>
                  <a:cubicBezTo>
                    <a:pt x="68" y="64"/>
                    <a:pt x="79" y="69"/>
                    <a:pt x="93" y="72"/>
                  </a:cubicBezTo>
                  <a:cubicBezTo>
                    <a:pt x="96" y="72"/>
                    <a:pt x="99" y="71"/>
                    <a:pt x="100" y="68"/>
                  </a:cubicBezTo>
                  <a:cubicBezTo>
                    <a:pt x="105" y="48"/>
                    <a:pt x="114" y="26"/>
                    <a:pt x="11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335590" y="2903549"/>
            <a:ext cx="1884943" cy="1153985"/>
            <a:chOff x="7005637" y="3563938"/>
            <a:chExt cx="4965701" cy="3040062"/>
          </a:xfrm>
        </p:grpSpPr>
        <p:sp>
          <p:nvSpPr>
            <p:cNvPr id="20" name="Freeform 20"/>
            <p:cNvSpPr/>
            <p:nvPr/>
          </p:nvSpPr>
          <p:spPr bwMode="auto">
            <a:xfrm>
              <a:off x="7005637" y="3752850"/>
              <a:ext cx="4694238" cy="2851150"/>
            </a:xfrm>
            <a:custGeom>
              <a:avLst/>
              <a:gdLst>
                <a:gd name="T0" fmla="*/ 629 w 643"/>
                <a:gd name="T1" fmla="*/ 286 h 390"/>
                <a:gd name="T2" fmla="*/ 629 w 643"/>
                <a:gd name="T3" fmla="*/ 287 h 390"/>
                <a:gd name="T4" fmla="*/ 588 w 643"/>
                <a:gd name="T5" fmla="*/ 235 h 390"/>
                <a:gd name="T6" fmla="*/ 537 w 643"/>
                <a:gd name="T7" fmla="*/ 184 h 390"/>
                <a:gd name="T8" fmla="*/ 485 w 643"/>
                <a:gd name="T9" fmla="*/ 133 h 390"/>
                <a:gd name="T10" fmla="*/ 454 w 643"/>
                <a:gd name="T11" fmla="*/ 103 h 390"/>
                <a:gd name="T12" fmla="*/ 418 w 643"/>
                <a:gd name="T13" fmla="*/ 76 h 390"/>
                <a:gd name="T14" fmla="*/ 300 w 643"/>
                <a:gd name="T15" fmla="*/ 48 h 390"/>
                <a:gd name="T16" fmla="*/ 63 w 643"/>
                <a:gd name="T17" fmla="*/ 0 h 390"/>
                <a:gd name="T18" fmla="*/ 75 w 643"/>
                <a:gd name="T19" fmla="*/ 12 h 390"/>
                <a:gd name="T20" fmla="*/ 70 w 643"/>
                <a:gd name="T21" fmla="*/ 17 h 390"/>
                <a:gd name="T22" fmla="*/ 70 w 643"/>
                <a:gd name="T23" fmla="*/ 17 h 390"/>
                <a:gd name="T24" fmla="*/ 62 w 643"/>
                <a:gd name="T25" fmla="*/ 28 h 390"/>
                <a:gd name="T26" fmla="*/ 23 w 643"/>
                <a:gd name="T27" fmla="*/ 91 h 390"/>
                <a:gd name="T28" fmla="*/ 0 w 643"/>
                <a:gd name="T29" fmla="*/ 90 h 390"/>
                <a:gd name="T30" fmla="*/ 46 w 643"/>
                <a:gd name="T31" fmla="*/ 144 h 390"/>
                <a:gd name="T32" fmla="*/ 93 w 643"/>
                <a:gd name="T33" fmla="*/ 201 h 390"/>
                <a:gd name="T34" fmla="*/ 201 w 643"/>
                <a:gd name="T35" fmla="*/ 301 h 390"/>
                <a:gd name="T36" fmla="*/ 218 w 643"/>
                <a:gd name="T37" fmla="*/ 302 h 390"/>
                <a:gd name="T38" fmla="*/ 332 w 643"/>
                <a:gd name="T39" fmla="*/ 331 h 390"/>
                <a:gd name="T40" fmla="*/ 474 w 643"/>
                <a:gd name="T41" fmla="*/ 365 h 390"/>
                <a:gd name="T42" fmla="*/ 552 w 643"/>
                <a:gd name="T43" fmla="*/ 385 h 390"/>
                <a:gd name="T44" fmla="*/ 609 w 643"/>
                <a:gd name="T45" fmla="*/ 370 h 390"/>
                <a:gd name="T46" fmla="*/ 614 w 643"/>
                <a:gd name="T47" fmla="*/ 363 h 390"/>
                <a:gd name="T48" fmla="*/ 623 w 643"/>
                <a:gd name="T49" fmla="*/ 346 h 390"/>
                <a:gd name="T50" fmla="*/ 629 w 643"/>
                <a:gd name="T51" fmla="*/ 28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43" h="390">
                  <a:moveTo>
                    <a:pt x="629" y="286"/>
                  </a:moveTo>
                  <a:cubicBezTo>
                    <a:pt x="629" y="286"/>
                    <a:pt x="629" y="286"/>
                    <a:pt x="629" y="287"/>
                  </a:cubicBezTo>
                  <a:cubicBezTo>
                    <a:pt x="613" y="272"/>
                    <a:pt x="603" y="251"/>
                    <a:pt x="588" y="235"/>
                  </a:cubicBezTo>
                  <a:cubicBezTo>
                    <a:pt x="571" y="218"/>
                    <a:pt x="554" y="201"/>
                    <a:pt x="537" y="184"/>
                  </a:cubicBezTo>
                  <a:cubicBezTo>
                    <a:pt x="520" y="167"/>
                    <a:pt x="503" y="150"/>
                    <a:pt x="485" y="133"/>
                  </a:cubicBezTo>
                  <a:cubicBezTo>
                    <a:pt x="475" y="122"/>
                    <a:pt x="463" y="114"/>
                    <a:pt x="454" y="103"/>
                  </a:cubicBezTo>
                  <a:cubicBezTo>
                    <a:pt x="440" y="86"/>
                    <a:pt x="441" y="81"/>
                    <a:pt x="418" y="76"/>
                  </a:cubicBezTo>
                  <a:cubicBezTo>
                    <a:pt x="379" y="66"/>
                    <a:pt x="340" y="57"/>
                    <a:pt x="300" y="48"/>
                  </a:cubicBezTo>
                  <a:cubicBezTo>
                    <a:pt x="222" y="30"/>
                    <a:pt x="142" y="15"/>
                    <a:pt x="63" y="0"/>
                  </a:cubicBezTo>
                  <a:cubicBezTo>
                    <a:pt x="67" y="4"/>
                    <a:pt x="71" y="8"/>
                    <a:pt x="75" y="12"/>
                  </a:cubicBezTo>
                  <a:cubicBezTo>
                    <a:pt x="73" y="13"/>
                    <a:pt x="72" y="15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8" y="20"/>
                    <a:pt x="65" y="23"/>
                    <a:pt x="62" y="28"/>
                  </a:cubicBezTo>
                  <a:cubicBezTo>
                    <a:pt x="59" y="33"/>
                    <a:pt x="31" y="77"/>
                    <a:pt x="23" y="91"/>
                  </a:cubicBezTo>
                  <a:cubicBezTo>
                    <a:pt x="15" y="91"/>
                    <a:pt x="7" y="90"/>
                    <a:pt x="0" y="90"/>
                  </a:cubicBezTo>
                  <a:cubicBezTo>
                    <a:pt x="12" y="110"/>
                    <a:pt x="31" y="126"/>
                    <a:pt x="46" y="144"/>
                  </a:cubicBezTo>
                  <a:cubicBezTo>
                    <a:pt x="62" y="163"/>
                    <a:pt x="77" y="182"/>
                    <a:pt x="93" y="201"/>
                  </a:cubicBezTo>
                  <a:cubicBezTo>
                    <a:pt x="125" y="238"/>
                    <a:pt x="159" y="274"/>
                    <a:pt x="201" y="301"/>
                  </a:cubicBezTo>
                  <a:cubicBezTo>
                    <a:pt x="206" y="301"/>
                    <a:pt x="212" y="301"/>
                    <a:pt x="218" y="302"/>
                  </a:cubicBezTo>
                  <a:cubicBezTo>
                    <a:pt x="256" y="308"/>
                    <a:pt x="293" y="322"/>
                    <a:pt x="332" y="331"/>
                  </a:cubicBezTo>
                  <a:cubicBezTo>
                    <a:pt x="379" y="342"/>
                    <a:pt x="427" y="352"/>
                    <a:pt x="474" y="365"/>
                  </a:cubicBezTo>
                  <a:cubicBezTo>
                    <a:pt x="500" y="372"/>
                    <a:pt x="526" y="379"/>
                    <a:pt x="552" y="385"/>
                  </a:cubicBezTo>
                  <a:cubicBezTo>
                    <a:pt x="576" y="390"/>
                    <a:pt x="594" y="389"/>
                    <a:pt x="609" y="370"/>
                  </a:cubicBezTo>
                  <a:cubicBezTo>
                    <a:pt x="611" y="368"/>
                    <a:pt x="613" y="365"/>
                    <a:pt x="614" y="363"/>
                  </a:cubicBezTo>
                  <a:cubicBezTo>
                    <a:pt x="617" y="358"/>
                    <a:pt x="620" y="352"/>
                    <a:pt x="623" y="346"/>
                  </a:cubicBezTo>
                  <a:cubicBezTo>
                    <a:pt x="631" y="328"/>
                    <a:pt x="643" y="304"/>
                    <a:pt x="629" y="286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7267575" y="4322763"/>
              <a:ext cx="4148138" cy="2106613"/>
            </a:xfrm>
            <a:custGeom>
              <a:avLst/>
              <a:gdLst>
                <a:gd name="T0" fmla="*/ 556 w 568"/>
                <a:gd name="T1" fmla="*/ 277 h 288"/>
                <a:gd name="T2" fmla="*/ 566 w 568"/>
                <a:gd name="T3" fmla="*/ 285 h 288"/>
                <a:gd name="T4" fmla="*/ 201 w 568"/>
                <a:gd name="T5" fmla="*/ 211 h 288"/>
                <a:gd name="T6" fmla="*/ 93 w 568"/>
                <a:gd name="T7" fmla="*/ 111 h 288"/>
                <a:gd name="T8" fmla="*/ 46 w 568"/>
                <a:gd name="T9" fmla="*/ 54 h 288"/>
                <a:gd name="T10" fmla="*/ 0 w 568"/>
                <a:gd name="T11" fmla="*/ 0 h 288"/>
                <a:gd name="T12" fmla="*/ 231 w 568"/>
                <a:gd name="T13" fmla="*/ 44 h 288"/>
                <a:gd name="T14" fmla="*/ 349 w 568"/>
                <a:gd name="T15" fmla="*/ 72 h 288"/>
                <a:gd name="T16" fmla="*/ 385 w 568"/>
                <a:gd name="T17" fmla="*/ 98 h 288"/>
                <a:gd name="T18" fmla="*/ 416 w 568"/>
                <a:gd name="T19" fmla="*/ 129 h 288"/>
                <a:gd name="T20" fmla="*/ 468 w 568"/>
                <a:gd name="T21" fmla="*/ 180 h 288"/>
                <a:gd name="T22" fmla="*/ 568 w 568"/>
                <a:gd name="T23" fmla="*/ 288 h 288"/>
                <a:gd name="T24" fmla="*/ 545 w 568"/>
                <a:gd name="T25" fmla="*/ 27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8" h="288">
                  <a:moveTo>
                    <a:pt x="556" y="277"/>
                  </a:moveTo>
                  <a:cubicBezTo>
                    <a:pt x="559" y="280"/>
                    <a:pt x="563" y="282"/>
                    <a:pt x="566" y="285"/>
                  </a:cubicBezTo>
                  <a:cubicBezTo>
                    <a:pt x="448" y="246"/>
                    <a:pt x="326" y="218"/>
                    <a:pt x="201" y="211"/>
                  </a:cubicBezTo>
                  <a:cubicBezTo>
                    <a:pt x="159" y="184"/>
                    <a:pt x="125" y="148"/>
                    <a:pt x="93" y="111"/>
                  </a:cubicBezTo>
                  <a:cubicBezTo>
                    <a:pt x="77" y="92"/>
                    <a:pt x="62" y="73"/>
                    <a:pt x="46" y="54"/>
                  </a:cubicBezTo>
                  <a:cubicBezTo>
                    <a:pt x="31" y="36"/>
                    <a:pt x="12" y="20"/>
                    <a:pt x="0" y="0"/>
                  </a:cubicBezTo>
                  <a:cubicBezTo>
                    <a:pt x="76" y="3"/>
                    <a:pt x="157" y="27"/>
                    <a:pt x="231" y="44"/>
                  </a:cubicBezTo>
                  <a:cubicBezTo>
                    <a:pt x="271" y="52"/>
                    <a:pt x="310" y="62"/>
                    <a:pt x="349" y="72"/>
                  </a:cubicBezTo>
                  <a:cubicBezTo>
                    <a:pt x="372" y="77"/>
                    <a:pt x="371" y="82"/>
                    <a:pt x="385" y="98"/>
                  </a:cubicBezTo>
                  <a:cubicBezTo>
                    <a:pt x="394" y="110"/>
                    <a:pt x="406" y="118"/>
                    <a:pt x="416" y="129"/>
                  </a:cubicBezTo>
                  <a:cubicBezTo>
                    <a:pt x="434" y="146"/>
                    <a:pt x="451" y="163"/>
                    <a:pt x="468" y="180"/>
                  </a:cubicBezTo>
                  <a:cubicBezTo>
                    <a:pt x="502" y="214"/>
                    <a:pt x="538" y="249"/>
                    <a:pt x="568" y="288"/>
                  </a:cubicBezTo>
                  <a:cubicBezTo>
                    <a:pt x="563" y="281"/>
                    <a:pt x="554" y="277"/>
                    <a:pt x="545" y="278"/>
                  </a:cubicBezTo>
                </a:path>
              </a:pathLst>
            </a:custGeom>
            <a:solidFill>
              <a:srgbClr val="32A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7407275" y="3606800"/>
              <a:ext cx="1803400" cy="2200275"/>
            </a:xfrm>
            <a:custGeom>
              <a:avLst/>
              <a:gdLst>
                <a:gd name="T0" fmla="*/ 193 w 247"/>
                <a:gd name="T1" fmla="*/ 301 h 301"/>
                <a:gd name="T2" fmla="*/ 107 w 247"/>
                <a:gd name="T3" fmla="*/ 229 h 301"/>
                <a:gd name="T4" fmla="*/ 1 w 247"/>
                <a:gd name="T5" fmla="*/ 105 h 301"/>
                <a:gd name="T6" fmla="*/ 43 w 247"/>
                <a:gd name="T7" fmla="*/ 36 h 301"/>
                <a:gd name="T8" fmla="*/ 110 w 247"/>
                <a:gd name="T9" fmla="*/ 43 h 301"/>
                <a:gd name="T10" fmla="*/ 174 w 247"/>
                <a:gd name="T11" fmla="*/ 97 h 301"/>
                <a:gd name="T12" fmla="*/ 247 w 247"/>
                <a:gd name="T13" fmla="*/ 198 h 301"/>
                <a:gd name="T14" fmla="*/ 231 w 247"/>
                <a:gd name="T15" fmla="*/ 192 h 301"/>
                <a:gd name="T16" fmla="*/ 227 w 247"/>
                <a:gd name="T17" fmla="*/ 255 h 301"/>
                <a:gd name="T18" fmla="*/ 193 w 247"/>
                <a:gd name="T19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7" h="301">
                  <a:moveTo>
                    <a:pt x="193" y="301"/>
                  </a:moveTo>
                  <a:cubicBezTo>
                    <a:pt x="159" y="294"/>
                    <a:pt x="130" y="256"/>
                    <a:pt x="107" y="229"/>
                  </a:cubicBezTo>
                  <a:cubicBezTo>
                    <a:pt x="72" y="187"/>
                    <a:pt x="37" y="146"/>
                    <a:pt x="1" y="105"/>
                  </a:cubicBezTo>
                  <a:cubicBezTo>
                    <a:pt x="0" y="103"/>
                    <a:pt x="40" y="42"/>
                    <a:pt x="43" y="36"/>
                  </a:cubicBezTo>
                  <a:cubicBezTo>
                    <a:pt x="66" y="0"/>
                    <a:pt x="85" y="27"/>
                    <a:pt x="110" y="43"/>
                  </a:cubicBezTo>
                  <a:cubicBezTo>
                    <a:pt x="134" y="58"/>
                    <a:pt x="155" y="76"/>
                    <a:pt x="174" y="97"/>
                  </a:cubicBezTo>
                  <a:cubicBezTo>
                    <a:pt x="202" y="128"/>
                    <a:pt x="225" y="163"/>
                    <a:pt x="247" y="198"/>
                  </a:cubicBezTo>
                  <a:cubicBezTo>
                    <a:pt x="242" y="196"/>
                    <a:pt x="237" y="195"/>
                    <a:pt x="231" y="192"/>
                  </a:cubicBezTo>
                  <a:cubicBezTo>
                    <a:pt x="245" y="212"/>
                    <a:pt x="237" y="235"/>
                    <a:pt x="227" y="255"/>
                  </a:cubicBezTo>
                  <a:cubicBezTo>
                    <a:pt x="219" y="271"/>
                    <a:pt x="207" y="288"/>
                    <a:pt x="193" y="301"/>
                  </a:cubicBezTo>
                  <a:close/>
                </a:path>
              </a:pathLst>
            </a:custGeom>
            <a:solidFill>
              <a:srgbClr val="FFE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7742238" y="3563938"/>
              <a:ext cx="1512888" cy="1760538"/>
            </a:xfrm>
            <a:custGeom>
              <a:avLst/>
              <a:gdLst>
                <a:gd name="T0" fmla="*/ 197 w 207"/>
                <a:gd name="T1" fmla="*/ 241 h 241"/>
                <a:gd name="T2" fmla="*/ 197 w 207"/>
                <a:gd name="T3" fmla="*/ 196 h 241"/>
                <a:gd name="T4" fmla="*/ 163 w 207"/>
                <a:gd name="T5" fmla="*/ 162 h 241"/>
                <a:gd name="T6" fmla="*/ 86 w 207"/>
                <a:gd name="T7" fmla="*/ 90 h 241"/>
                <a:gd name="T8" fmla="*/ 5 w 207"/>
                <a:gd name="T9" fmla="*/ 31 h 241"/>
                <a:gd name="T10" fmla="*/ 20 w 207"/>
                <a:gd name="T11" fmla="*/ 58 h 241"/>
                <a:gd name="T12" fmla="*/ 78 w 207"/>
                <a:gd name="T13" fmla="*/ 120 h 241"/>
                <a:gd name="T14" fmla="*/ 197 w 207"/>
                <a:gd name="T15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7" h="241">
                  <a:moveTo>
                    <a:pt x="197" y="241"/>
                  </a:moveTo>
                  <a:cubicBezTo>
                    <a:pt x="207" y="229"/>
                    <a:pt x="205" y="210"/>
                    <a:pt x="197" y="196"/>
                  </a:cubicBezTo>
                  <a:cubicBezTo>
                    <a:pt x="189" y="182"/>
                    <a:pt x="176" y="172"/>
                    <a:pt x="163" y="162"/>
                  </a:cubicBezTo>
                  <a:cubicBezTo>
                    <a:pt x="136" y="139"/>
                    <a:pt x="111" y="115"/>
                    <a:pt x="86" y="90"/>
                  </a:cubicBezTo>
                  <a:cubicBezTo>
                    <a:pt x="76" y="80"/>
                    <a:pt x="20" y="0"/>
                    <a:pt x="5" y="31"/>
                  </a:cubicBezTo>
                  <a:cubicBezTo>
                    <a:pt x="0" y="42"/>
                    <a:pt x="13" y="50"/>
                    <a:pt x="20" y="58"/>
                  </a:cubicBezTo>
                  <a:cubicBezTo>
                    <a:pt x="39" y="79"/>
                    <a:pt x="58" y="100"/>
                    <a:pt x="78" y="120"/>
                  </a:cubicBezTo>
                  <a:cubicBezTo>
                    <a:pt x="117" y="161"/>
                    <a:pt x="156" y="202"/>
                    <a:pt x="197" y="241"/>
                  </a:cubicBezTo>
                  <a:close/>
                </a:path>
              </a:pathLst>
            </a:custGeom>
            <a:solidFill>
              <a:srgbClr val="ECD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8816975" y="5010150"/>
              <a:ext cx="561975" cy="819150"/>
            </a:xfrm>
            <a:custGeom>
              <a:avLst/>
              <a:gdLst>
                <a:gd name="T0" fmla="*/ 49 w 77"/>
                <a:gd name="T1" fmla="*/ 96 h 112"/>
                <a:gd name="T2" fmla="*/ 0 w 77"/>
                <a:gd name="T3" fmla="*/ 109 h 112"/>
                <a:gd name="T4" fmla="*/ 34 w 77"/>
                <a:gd name="T5" fmla="*/ 63 h 112"/>
                <a:gd name="T6" fmla="*/ 38 w 77"/>
                <a:gd name="T7" fmla="*/ 0 h 112"/>
                <a:gd name="T8" fmla="*/ 54 w 77"/>
                <a:gd name="T9" fmla="*/ 6 h 112"/>
                <a:gd name="T10" fmla="*/ 62 w 77"/>
                <a:gd name="T11" fmla="*/ 19 h 112"/>
                <a:gd name="T12" fmla="*/ 76 w 77"/>
                <a:gd name="T13" fmla="*/ 57 h 112"/>
                <a:gd name="T14" fmla="*/ 49 w 77"/>
                <a:gd name="T15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12">
                  <a:moveTo>
                    <a:pt x="49" y="96"/>
                  </a:moveTo>
                  <a:cubicBezTo>
                    <a:pt x="32" y="109"/>
                    <a:pt x="15" y="112"/>
                    <a:pt x="0" y="109"/>
                  </a:cubicBezTo>
                  <a:cubicBezTo>
                    <a:pt x="14" y="96"/>
                    <a:pt x="26" y="79"/>
                    <a:pt x="34" y="63"/>
                  </a:cubicBezTo>
                  <a:cubicBezTo>
                    <a:pt x="44" y="43"/>
                    <a:pt x="52" y="20"/>
                    <a:pt x="38" y="0"/>
                  </a:cubicBezTo>
                  <a:cubicBezTo>
                    <a:pt x="44" y="3"/>
                    <a:pt x="49" y="4"/>
                    <a:pt x="54" y="6"/>
                  </a:cubicBezTo>
                  <a:cubicBezTo>
                    <a:pt x="57" y="10"/>
                    <a:pt x="60" y="15"/>
                    <a:pt x="62" y="19"/>
                  </a:cubicBezTo>
                  <a:cubicBezTo>
                    <a:pt x="70" y="31"/>
                    <a:pt x="77" y="44"/>
                    <a:pt x="76" y="57"/>
                  </a:cubicBezTo>
                  <a:cubicBezTo>
                    <a:pt x="75" y="74"/>
                    <a:pt x="62" y="86"/>
                    <a:pt x="49" y="96"/>
                  </a:cubicBezTo>
                  <a:close/>
                </a:path>
              </a:pathLst>
            </a:custGeom>
            <a:solidFill>
              <a:srgbClr val="FFE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7727950" y="3665538"/>
              <a:ext cx="4133850" cy="2098675"/>
            </a:xfrm>
            <a:custGeom>
              <a:avLst/>
              <a:gdLst>
                <a:gd name="T0" fmla="*/ 474 w 566"/>
                <a:gd name="T1" fmla="*/ 184 h 287"/>
                <a:gd name="T2" fmla="*/ 525 w 566"/>
                <a:gd name="T3" fmla="*/ 235 h 287"/>
                <a:gd name="T4" fmla="*/ 566 w 566"/>
                <a:gd name="T5" fmla="*/ 287 h 287"/>
                <a:gd name="T6" fmla="*/ 378 w 566"/>
                <a:gd name="T7" fmla="*/ 232 h 287"/>
                <a:gd name="T8" fmla="*/ 280 w 566"/>
                <a:gd name="T9" fmla="*/ 208 h 287"/>
                <a:gd name="T10" fmla="*/ 233 w 566"/>
                <a:gd name="T11" fmla="*/ 197 h 287"/>
                <a:gd name="T12" fmla="*/ 188 w 566"/>
                <a:gd name="T13" fmla="*/ 188 h 287"/>
                <a:gd name="T14" fmla="*/ 0 w 566"/>
                <a:gd name="T15" fmla="*/ 0 h 287"/>
                <a:gd name="T16" fmla="*/ 237 w 566"/>
                <a:gd name="T17" fmla="*/ 48 h 287"/>
                <a:gd name="T18" fmla="*/ 355 w 566"/>
                <a:gd name="T19" fmla="*/ 76 h 287"/>
                <a:gd name="T20" fmla="*/ 391 w 566"/>
                <a:gd name="T21" fmla="*/ 103 h 287"/>
                <a:gd name="T22" fmla="*/ 422 w 566"/>
                <a:gd name="T23" fmla="*/ 133 h 287"/>
                <a:gd name="T24" fmla="*/ 474 w 566"/>
                <a:gd name="T25" fmla="*/ 18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6" h="287">
                  <a:moveTo>
                    <a:pt x="474" y="184"/>
                  </a:moveTo>
                  <a:cubicBezTo>
                    <a:pt x="491" y="201"/>
                    <a:pt x="508" y="218"/>
                    <a:pt x="525" y="235"/>
                  </a:cubicBezTo>
                  <a:cubicBezTo>
                    <a:pt x="540" y="251"/>
                    <a:pt x="550" y="272"/>
                    <a:pt x="566" y="287"/>
                  </a:cubicBezTo>
                  <a:cubicBezTo>
                    <a:pt x="503" y="270"/>
                    <a:pt x="441" y="248"/>
                    <a:pt x="378" y="232"/>
                  </a:cubicBezTo>
                  <a:cubicBezTo>
                    <a:pt x="346" y="223"/>
                    <a:pt x="313" y="215"/>
                    <a:pt x="280" y="208"/>
                  </a:cubicBezTo>
                  <a:cubicBezTo>
                    <a:pt x="264" y="204"/>
                    <a:pt x="249" y="201"/>
                    <a:pt x="233" y="197"/>
                  </a:cubicBezTo>
                  <a:cubicBezTo>
                    <a:pt x="223" y="195"/>
                    <a:pt x="194" y="195"/>
                    <a:pt x="188" y="188"/>
                  </a:cubicBezTo>
                  <a:cubicBezTo>
                    <a:pt x="125" y="125"/>
                    <a:pt x="63" y="63"/>
                    <a:pt x="0" y="0"/>
                  </a:cubicBezTo>
                  <a:cubicBezTo>
                    <a:pt x="79" y="15"/>
                    <a:pt x="159" y="30"/>
                    <a:pt x="237" y="48"/>
                  </a:cubicBezTo>
                  <a:cubicBezTo>
                    <a:pt x="277" y="57"/>
                    <a:pt x="316" y="66"/>
                    <a:pt x="355" y="76"/>
                  </a:cubicBezTo>
                  <a:cubicBezTo>
                    <a:pt x="378" y="81"/>
                    <a:pt x="377" y="86"/>
                    <a:pt x="391" y="103"/>
                  </a:cubicBezTo>
                  <a:cubicBezTo>
                    <a:pt x="400" y="114"/>
                    <a:pt x="412" y="122"/>
                    <a:pt x="422" y="133"/>
                  </a:cubicBezTo>
                  <a:cubicBezTo>
                    <a:pt x="440" y="150"/>
                    <a:pt x="457" y="167"/>
                    <a:pt x="474" y="184"/>
                  </a:cubicBezTo>
                  <a:close/>
                </a:path>
              </a:pathLst>
            </a:custGeom>
            <a:solidFill>
              <a:srgbClr val="32C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8750300" y="5010150"/>
              <a:ext cx="3221038" cy="1506538"/>
            </a:xfrm>
            <a:custGeom>
              <a:avLst/>
              <a:gdLst>
                <a:gd name="T0" fmla="*/ 411 w 441"/>
                <a:gd name="T1" fmla="*/ 179 h 206"/>
                <a:gd name="T2" fmla="*/ 406 w 441"/>
                <a:gd name="T3" fmla="*/ 186 h 206"/>
                <a:gd name="T4" fmla="*/ 349 w 441"/>
                <a:gd name="T5" fmla="*/ 201 h 206"/>
                <a:gd name="T6" fmla="*/ 271 w 441"/>
                <a:gd name="T7" fmla="*/ 181 h 206"/>
                <a:gd name="T8" fmla="*/ 129 w 441"/>
                <a:gd name="T9" fmla="*/ 147 h 206"/>
                <a:gd name="T10" fmla="*/ 1 w 441"/>
                <a:gd name="T11" fmla="*/ 116 h 206"/>
                <a:gd name="T12" fmla="*/ 0 w 441"/>
                <a:gd name="T13" fmla="*/ 116 h 206"/>
                <a:gd name="T14" fmla="*/ 1 w 441"/>
                <a:gd name="T15" fmla="*/ 116 h 206"/>
                <a:gd name="T16" fmla="*/ 9 w 441"/>
                <a:gd name="T17" fmla="*/ 109 h 206"/>
                <a:gd name="T18" fmla="*/ 21 w 441"/>
                <a:gd name="T19" fmla="*/ 97 h 206"/>
                <a:gd name="T20" fmla="*/ 43 w 441"/>
                <a:gd name="T21" fmla="*/ 63 h 206"/>
                <a:gd name="T22" fmla="*/ 47 w 441"/>
                <a:gd name="T23" fmla="*/ 0 h 206"/>
                <a:gd name="T24" fmla="*/ 63 w 441"/>
                <a:gd name="T25" fmla="*/ 6 h 206"/>
                <a:gd name="T26" fmla="*/ 147 w 441"/>
                <a:gd name="T27" fmla="*/ 22 h 206"/>
                <a:gd name="T28" fmla="*/ 265 w 441"/>
                <a:gd name="T29" fmla="*/ 50 h 206"/>
                <a:gd name="T30" fmla="*/ 375 w 441"/>
                <a:gd name="T31" fmla="*/ 81 h 206"/>
                <a:gd name="T32" fmla="*/ 425 w 441"/>
                <a:gd name="T33" fmla="*/ 101 h 206"/>
                <a:gd name="T34" fmla="*/ 420 w 441"/>
                <a:gd name="T35" fmla="*/ 162 h 206"/>
                <a:gd name="T36" fmla="*/ 411 w 441"/>
                <a:gd name="T37" fmla="*/ 179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1" h="206">
                  <a:moveTo>
                    <a:pt x="411" y="179"/>
                  </a:moveTo>
                  <a:cubicBezTo>
                    <a:pt x="410" y="181"/>
                    <a:pt x="408" y="184"/>
                    <a:pt x="406" y="186"/>
                  </a:cubicBezTo>
                  <a:cubicBezTo>
                    <a:pt x="391" y="205"/>
                    <a:pt x="373" y="206"/>
                    <a:pt x="349" y="201"/>
                  </a:cubicBezTo>
                  <a:cubicBezTo>
                    <a:pt x="323" y="195"/>
                    <a:pt x="297" y="188"/>
                    <a:pt x="271" y="181"/>
                  </a:cubicBezTo>
                  <a:cubicBezTo>
                    <a:pt x="224" y="168"/>
                    <a:pt x="176" y="158"/>
                    <a:pt x="129" y="147"/>
                  </a:cubicBezTo>
                  <a:cubicBezTo>
                    <a:pt x="86" y="137"/>
                    <a:pt x="45" y="120"/>
                    <a:pt x="1" y="116"/>
                  </a:cubicBezTo>
                  <a:cubicBezTo>
                    <a:pt x="1" y="116"/>
                    <a:pt x="0" y="116"/>
                    <a:pt x="0" y="116"/>
                  </a:cubicBezTo>
                  <a:cubicBezTo>
                    <a:pt x="0" y="116"/>
                    <a:pt x="1" y="116"/>
                    <a:pt x="1" y="116"/>
                  </a:cubicBezTo>
                  <a:cubicBezTo>
                    <a:pt x="4" y="114"/>
                    <a:pt x="6" y="111"/>
                    <a:pt x="9" y="109"/>
                  </a:cubicBezTo>
                  <a:cubicBezTo>
                    <a:pt x="13" y="105"/>
                    <a:pt x="17" y="101"/>
                    <a:pt x="21" y="97"/>
                  </a:cubicBezTo>
                  <a:cubicBezTo>
                    <a:pt x="30" y="86"/>
                    <a:pt x="37" y="75"/>
                    <a:pt x="43" y="63"/>
                  </a:cubicBezTo>
                  <a:cubicBezTo>
                    <a:pt x="53" y="43"/>
                    <a:pt x="61" y="20"/>
                    <a:pt x="47" y="0"/>
                  </a:cubicBezTo>
                  <a:cubicBezTo>
                    <a:pt x="53" y="3"/>
                    <a:pt x="58" y="4"/>
                    <a:pt x="63" y="6"/>
                  </a:cubicBezTo>
                  <a:cubicBezTo>
                    <a:pt x="90" y="14"/>
                    <a:pt x="120" y="16"/>
                    <a:pt x="147" y="22"/>
                  </a:cubicBezTo>
                  <a:cubicBezTo>
                    <a:pt x="187" y="30"/>
                    <a:pt x="226" y="40"/>
                    <a:pt x="265" y="50"/>
                  </a:cubicBezTo>
                  <a:cubicBezTo>
                    <a:pt x="302" y="60"/>
                    <a:pt x="338" y="70"/>
                    <a:pt x="375" y="81"/>
                  </a:cubicBezTo>
                  <a:cubicBezTo>
                    <a:pt x="390" y="86"/>
                    <a:pt x="413" y="88"/>
                    <a:pt x="425" y="101"/>
                  </a:cubicBezTo>
                  <a:cubicBezTo>
                    <a:pt x="441" y="119"/>
                    <a:pt x="428" y="143"/>
                    <a:pt x="420" y="162"/>
                  </a:cubicBezTo>
                  <a:cubicBezTo>
                    <a:pt x="417" y="168"/>
                    <a:pt x="414" y="174"/>
                    <a:pt x="411" y="179"/>
                  </a:cubicBezTo>
                  <a:close/>
                </a:path>
              </a:pathLst>
            </a:custGeom>
            <a:solidFill>
              <a:srgbClr val="32A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8758238" y="5638800"/>
              <a:ext cx="2957513" cy="877888"/>
            </a:xfrm>
            <a:custGeom>
              <a:avLst/>
              <a:gdLst>
                <a:gd name="T0" fmla="*/ 405 w 405"/>
                <a:gd name="T1" fmla="*/ 100 h 120"/>
                <a:gd name="T2" fmla="*/ 348 w 405"/>
                <a:gd name="T3" fmla="*/ 115 h 120"/>
                <a:gd name="T4" fmla="*/ 270 w 405"/>
                <a:gd name="T5" fmla="*/ 95 h 120"/>
                <a:gd name="T6" fmla="*/ 128 w 405"/>
                <a:gd name="T7" fmla="*/ 61 h 120"/>
                <a:gd name="T8" fmla="*/ 0 w 405"/>
                <a:gd name="T9" fmla="*/ 30 h 120"/>
                <a:gd name="T10" fmla="*/ 0 w 405"/>
                <a:gd name="T11" fmla="*/ 30 h 120"/>
                <a:gd name="T12" fmla="*/ 20 w 405"/>
                <a:gd name="T13" fmla="*/ 11 h 120"/>
                <a:gd name="T14" fmla="*/ 42 w 405"/>
                <a:gd name="T15" fmla="*/ 1 h 120"/>
                <a:gd name="T16" fmla="*/ 64 w 405"/>
                <a:gd name="T17" fmla="*/ 5 h 120"/>
                <a:gd name="T18" fmla="*/ 405 w 405"/>
                <a:gd name="T19" fmla="*/ 10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5" h="120">
                  <a:moveTo>
                    <a:pt x="405" y="100"/>
                  </a:moveTo>
                  <a:cubicBezTo>
                    <a:pt x="390" y="119"/>
                    <a:pt x="372" y="120"/>
                    <a:pt x="348" y="115"/>
                  </a:cubicBezTo>
                  <a:cubicBezTo>
                    <a:pt x="322" y="109"/>
                    <a:pt x="296" y="102"/>
                    <a:pt x="270" y="95"/>
                  </a:cubicBezTo>
                  <a:cubicBezTo>
                    <a:pt x="223" y="82"/>
                    <a:pt x="175" y="72"/>
                    <a:pt x="128" y="61"/>
                  </a:cubicBezTo>
                  <a:cubicBezTo>
                    <a:pt x="85" y="51"/>
                    <a:pt x="44" y="34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24"/>
                    <a:pt x="10" y="17"/>
                    <a:pt x="20" y="11"/>
                  </a:cubicBezTo>
                  <a:cubicBezTo>
                    <a:pt x="28" y="5"/>
                    <a:pt x="37" y="1"/>
                    <a:pt x="42" y="1"/>
                  </a:cubicBezTo>
                  <a:cubicBezTo>
                    <a:pt x="50" y="0"/>
                    <a:pt x="57" y="3"/>
                    <a:pt x="64" y="5"/>
                  </a:cubicBezTo>
                  <a:cubicBezTo>
                    <a:pt x="178" y="36"/>
                    <a:pt x="292" y="68"/>
                    <a:pt x="405" y="100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7466013" y="4279900"/>
              <a:ext cx="1219200" cy="1403350"/>
            </a:xfrm>
            <a:custGeom>
              <a:avLst/>
              <a:gdLst>
                <a:gd name="T0" fmla="*/ 167 w 167"/>
                <a:gd name="T1" fmla="*/ 189 h 192"/>
                <a:gd name="T2" fmla="*/ 89 w 167"/>
                <a:gd name="T3" fmla="*/ 94 h 192"/>
                <a:gd name="T4" fmla="*/ 2 w 167"/>
                <a:gd name="T5" fmla="*/ 1 h 192"/>
                <a:gd name="T6" fmla="*/ 1 w 167"/>
                <a:gd name="T7" fmla="*/ 3 h 192"/>
                <a:gd name="T8" fmla="*/ 84 w 167"/>
                <a:gd name="T9" fmla="*/ 96 h 192"/>
                <a:gd name="T10" fmla="*/ 165 w 167"/>
                <a:gd name="T11" fmla="*/ 191 h 192"/>
                <a:gd name="T12" fmla="*/ 167 w 167"/>
                <a:gd name="T13" fmla="*/ 18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192">
                  <a:moveTo>
                    <a:pt x="167" y="189"/>
                  </a:moveTo>
                  <a:cubicBezTo>
                    <a:pt x="145" y="155"/>
                    <a:pt x="116" y="124"/>
                    <a:pt x="89" y="94"/>
                  </a:cubicBezTo>
                  <a:cubicBezTo>
                    <a:pt x="61" y="62"/>
                    <a:pt x="33" y="29"/>
                    <a:pt x="2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27" y="35"/>
                    <a:pt x="57" y="64"/>
                    <a:pt x="84" y="96"/>
                  </a:cubicBezTo>
                  <a:cubicBezTo>
                    <a:pt x="112" y="127"/>
                    <a:pt x="136" y="161"/>
                    <a:pt x="165" y="191"/>
                  </a:cubicBezTo>
                  <a:cubicBezTo>
                    <a:pt x="166" y="192"/>
                    <a:pt x="167" y="190"/>
                    <a:pt x="167" y="189"/>
                  </a:cubicBezTo>
                  <a:close/>
                </a:path>
              </a:pathLst>
            </a:custGeom>
            <a:solidFill>
              <a:srgbClr val="ECD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7567613" y="4192588"/>
              <a:ext cx="1131888" cy="1204913"/>
            </a:xfrm>
            <a:custGeom>
              <a:avLst/>
              <a:gdLst>
                <a:gd name="T0" fmla="*/ 155 w 155"/>
                <a:gd name="T1" fmla="*/ 163 h 165"/>
                <a:gd name="T2" fmla="*/ 78 w 155"/>
                <a:gd name="T3" fmla="*/ 84 h 165"/>
                <a:gd name="T4" fmla="*/ 4 w 155"/>
                <a:gd name="T5" fmla="*/ 1 h 165"/>
                <a:gd name="T6" fmla="*/ 1 w 155"/>
                <a:gd name="T7" fmla="*/ 3 h 165"/>
                <a:gd name="T8" fmla="*/ 74 w 155"/>
                <a:gd name="T9" fmla="*/ 85 h 165"/>
                <a:gd name="T10" fmla="*/ 153 w 155"/>
                <a:gd name="T11" fmla="*/ 164 h 165"/>
                <a:gd name="T12" fmla="*/ 155 w 155"/>
                <a:gd name="T13" fmla="*/ 16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65">
                  <a:moveTo>
                    <a:pt x="155" y="163"/>
                  </a:moveTo>
                  <a:cubicBezTo>
                    <a:pt x="129" y="136"/>
                    <a:pt x="103" y="111"/>
                    <a:pt x="78" y="84"/>
                  </a:cubicBezTo>
                  <a:cubicBezTo>
                    <a:pt x="52" y="57"/>
                    <a:pt x="29" y="28"/>
                    <a:pt x="4" y="1"/>
                  </a:cubicBezTo>
                  <a:cubicBezTo>
                    <a:pt x="2" y="0"/>
                    <a:pt x="0" y="2"/>
                    <a:pt x="1" y="3"/>
                  </a:cubicBezTo>
                  <a:cubicBezTo>
                    <a:pt x="24" y="32"/>
                    <a:pt x="49" y="58"/>
                    <a:pt x="74" y="85"/>
                  </a:cubicBezTo>
                  <a:cubicBezTo>
                    <a:pt x="99" y="112"/>
                    <a:pt x="125" y="140"/>
                    <a:pt x="153" y="164"/>
                  </a:cubicBezTo>
                  <a:cubicBezTo>
                    <a:pt x="154" y="165"/>
                    <a:pt x="155" y="164"/>
                    <a:pt x="155" y="163"/>
                  </a:cubicBezTo>
                  <a:close/>
                </a:path>
              </a:pathLst>
            </a:custGeom>
            <a:solidFill>
              <a:srgbClr val="ECD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8239125" y="4732338"/>
              <a:ext cx="657225" cy="687388"/>
            </a:xfrm>
            <a:custGeom>
              <a:avLst/>
              <a:gdLst>
                <a:gd name="T0" fmla="*/ 90 w 90"/>
                <a:gd name="T1" fmla="*/ 93 h 94"/>
                <a:gd name="T2" fmla="*/ 48 w 90"/>
                <a:gd name="T3" fmla="*/ 48 h 94"/>
                <a:gd name="T4" fmla="*/ 2 w 90"/>
                <a:gd name="T5" fmla="*/ 1 h 94"/>
                <a:gd name="T6" fmla="*/ 1 w 90"/>
                <a:gd name="T7" fmla="*/ 3 h 94"/>
                <a:gd name="T8" fmla="*/ 44 w 90"/>
                <a:gd name="T9" fmla="*/ 49 h 94"/>
                <a:gd name="T10" fmla="*/ 88 w 90"/>
                <a:gd name="T11" fmla="*/ 94 h 94"/>
                <a:gd name="T12" fmla="*/ 90 w 90"/>
                <a:gd name="T13" fmla="*/ 9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94">
                  <a:moveTo>
                    <a:pt x="90" y="93"/>
                  </a:moveTo>
                  <a:cubicBezTo>
                    <a:pt x="77" y="77"/>
                    <a:pt x="62" y="62"/>
                    <a:pt x="48" y="48"/>
                  </a:cubicBezTo>
                  <a:cubicBezTo>
                    <a:pt x="33" y="32"/>
                    <a:pt x="18" y="16"/>
                    <a:pt x="2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15" y="18"/>
                    <a:pt x="29" y="34"/>
                    <a:pt x="44" y="49"/>
                  </a:cubicBezTo>
                  <a:cubicBezTo>
                    <a:pt x="58" y="64"/>
                    <a:pt x="72" y="80"/>
                    <a:pt x="88" y="94"/>
                  </a:cubicBezTo>
                  <a:cubicBezTo>
                    <a:pt x="89" y="94"/>
                    <a:pt x="90" y="93"/>
                    <a:pt x="90" y="93"/>
                  </a:cubicBezTo>
                  <a:close/>
                </a:path>
              </a:pathLst>
            </a:custGeom>
            <a:solidFill>
              <a:srgbClr val="ECD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7713663" y="3965575"/>
              <a:ext cx="1044575" cy="1169988"/>
            </a:xfrm>
            <a:custGeom>
              <a:avLst/>
              <a:gdLst>
                <a:gd name="T0" fmla="*/ 142 w 143"/>
                <a:gd name="T1" fmla="*/ 157 h 160"/>
                <a:gd name="T2" fmla="*/ 110 w 143"/>
                <a:gd name="T3" fmla="*/ 120 h 160"/>
                <a:gd name="T4" fmla="*/ 75 w 143"/>
                <a:gd name="T5" fmla="*/ 80 h 160"/>
                <a:gd name="T6" fmla="*/ 39 w 143"/>
                <a:gd name="T7" fmla="*/ 40 h 160"/>
                <a:gd name="T8" fmla="*/ 3 w 143"/>
                <a:gd name="T9" fmla="*/ 1 h 160"/>
                <a:gd name="T10" fmla="*/ 1 w 143"/>
                <a:gd name="T11" fmla="*/ 3 h 160"/>
                <a:gd name="T12" fmla="*/ 33 w 143"/>
                <a:gd name="T13" fmla="*/ 40 h 160"/>
                <a:gd name="T14" fmla="*/ 69 w 143"/>
                <a:gd name="T15" fmla="*/ 80 h 160"/>
                <a:gd name="T16" fmla="*/ 104 w 143"/>
                <a:gd name="T17" fmla="*/ 120 h 160"/>
                <a:gd name="T18" fmla="*/ 140 w 143"/>
                <a:gd name="T19" fmla="*/ 159 h 160"/>
                <a:gd name="T20" fmla="*/ 142 w 143"/>
                <a:gd name="T21" fmla="*/ 157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3" h="160">
                  <a:moveTo>
                    <a:pt x="142" y="157"/>
                  </a:moveTo>
                  <a:cubicBezTo>
                    <a:pt x="133" y="144"/>
                    <a:pt x="121" y="132"/>
                    <a:pt x="110" y="120"/>
                  </a:cubicBezTo>
                  <a:cubicBezTo>
                    <a:pt x="98" y="107"/>
                    <a:pt x="86" y="93"/>
                    <a:pt x="75" y="80"/>
                  </a:cubicBezTo>
                  <a:cubicBezTo>
                    <a:pt x="63" y="67"/>
                    <a:pt x="51" y="54"/>
                    <a:pt x="39" y="40"/>
                  </a:cubicBezTo>
                  <a:cubicBezTo>
                    <a:pt x="28" y="27"/>
                    <a:pt x="17" y="12"/>
                    <a:pt x="3" y="1"/>
                  </a:cubicBezTo>
                  <a:cubicBezTo>
                    <a:pt x="2" y="0"/>
                    <a:pt x="0" y="2"/>
                    <a:pt x="1" y="3"/>
                  </a:cubicBezTo>
                  <a:cubicBezTo>
                    <a:pt x="10" y="16"/>
                    <a:pt x="23" y="28"/>
                    <a:pt x="33" y="40"/>
                  </a:cubicBezTo>
                  <a:cubicBezTo>
                    <a:pt x="45" y="54"/>
                    <a:pt x="57" y="67"/>
                    <a:pt x="69" y="80"/>
                  </a:cubicBezTo>
                  <a:cubicBezTo>
                    <a:pt x="81" y="93"/>
                    <a:pt x="93" y="106"/>
                    <a:pt x="104" y="120"/>
                  </a:cubicBezTo>
                  <a:cubicBezTo>
                    <a:pt x="116" y="133"/>
                    <a:pt x="127" y="147"/>
                    <a:pt x="140" y="159"/>
                  </a:cubicBezTo>
                  <a:cubicBezTo>
                    <a:pt x="141" y="160"/>
                    <a:pt x="143" y="158"/>
                    <a:pt x="142" y="157"/>
                  </a:cubicBezTo>
                  <a:close/>
                </a:path>
              </a:pathLst>
            </a:custGeom>
            <a:solidFill>
              <a:srgbClr val="ECD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8151813" y="4257675"/>
              <a:ext cx="730250" cy="701675"/>
            </a:xfrm>
            <a:custGeom>
              <a:avLst/>
              <a:gdLst>
                <a:gd name="T0" fmla="*/ 99 w 100"/>
                <a:gd name="T1" fmla="*/ 94 h 96"/>
                <a:gd name="T2" fmla="*/ 52 w 100"/>
                <a:gd name="T3" fmla="*/ 47 h 96"/>
                <a:gd name="T4" fmla="*/ 2 w 100"/>
                <a:gd name="T5" fmla="*/ 0 h 96"/>
                <a:gd name="T6" fmla="*/ 1 w 100"/>
                <a:gd name="T7" fmla="*/ 2 h 96"/>
                <a:gd name="T8" fmla="*/ 49 w 100"/>
                <a:gd name="T9" fmla="*/ 49 h 96"/>
                <a:gd name="T10" fmla="*/ 98 w 100"/>
                <a:gd name="T11" fmla="*/ 96 h 96"/>
                <a:gd name="T12" fmla="*/ 99 w 100"/>
                <a:gd name="T13" fmla="*/ 9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96">
                  <a:moveTo>
                    <a:pt x="99" y="94"/>
                  </a:moveTo>
                  <a:cubicBezTo>
                    <a:pt x="84" y="78"/>
                    <a:pt x="68" y="62"/>
                    <a:pt x="52" y="47"/>
                  </a:cubicBezTo>
                  <a:cubicBezTo>
                    <a:pt x="35" y="31"/>
                    <a:pt x="20" y="15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6" y="19"/>
                    <a:pt x="33" y="34"/>
                    <a:pt x="49" y="49"/>
                  </a:cubicBezTo>
                  <a:cubicBezTo>
                    <a:pt x="65" y="65"/>
                    <a:pt x="81" y="81"/>
                    <a:pt x="98" y="96"/>
                  </a:cubicBezTo>
                  <a:cubicBezTo>
                    <a:pt x="99" y="96"/>
                    <a:pt x="100" y="95"/>
                    <a:pt x="99" y="94"/>
                  </a:cubicBezTo>
                  <a:close/>
                </a:path>
              </a:pathLst>
            </a:custGeom>
            <a:solidFill>
              <a:srgbClr val="ECD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8713788" y="4945063"/>
              <a:ext cx="373063" cy="379413"/>
            </a:xfrm>
            <a:custGeom>
              <a:avLst/>
              <a:gdLst>
                <a:gd name="T0" fmla="*/ 50 w 51"/>
                <a:gd name="T1" fmla="*/ 50 h 52"/>
                <a:gd name="T2" fmla="*/ 2 w 51"/>
                <a:gd name="T3" fmla="*/ 1 h 52"/>
                <a:gd name="T4" fmla="*/ 1 w 51"/>
                <a:gd name="T5" fmla="*/ 3 h 52"/>
                <a:gd name="T6" fmla="*/ 49 w 51"/>
                <a:gd name="T7" fmla="*/ 51 h 52"/>
                <a:gd name="T8" fmla="*/ 50 w 51"/>
                <a:gd name="T9" fmla="*/ 5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50" y="50"/>
                  </a:moveTo>
                  <a:cubicBezTo>
                    <a:pt x="36" y="32"/>
                    <a:pt x="19" y="17"/>
                    <a:pt x="2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16" y="20"/>
                    <a:pt x="32" y="37"/>
                    <a:pt x="49" y="51"/>
                  </a:cubicBezTo>
                  <a:cubicBezTo>
                    <a:pt x="50" y="52"/>
                    <a:pt x="51" y="51"/>
                    <a:pt x="50" y="50"/>
                  </a:cubicBezTo>
                  <a:close/>
                </a:path>
              </a:pathLst>
            </a:custGeom>
            <a:solidFill>
              <a:srgbClr val="ECD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766859" y="3362095"/>
            <a:ext cx="1120234" cy="1864057"/>
            <a:chOff x="5808662" y="3898900"/>
            <a:chExt cx="2570164" cy="4276725"/>
          </a:xfrm>
        </p:grpSpPr>
        <p:sp>
          <p:nvSpPr>
            <p:cNvPr id="35" name="Freeform 63"/>
            <p:cNvSpPr/>
            <p:nvPr/>
          </p:nvSpPr>
          <p:spPr bwMode="auto">
            <a:xfrm>
              <a:off x="5808662" y="3898900"/>
              <a:ext cx="2365375" cy="4276725"/>
            </a:xfrm>
            <a:custGeom>
              <a:avLst/>
              <a:gdLst>
                <a:gd name="T0" fmla="*/ 320 w 324"/>
                <a:gd name="T1" fmla="*/ 547 h 585"/>
                <a:gd name="T2" fmla="*/ 312 w 324"/>
                <a:gd name="T3" fmla="*/ 531 h 585"/>
                <a:gd name="T4" fmla="*/ 308 w 324"/>
                <a:gd name="T5" fmla="*/ 510 h 585"/>
                <a:gd name="T6" fmla="*/ 297 w 324"/>
                <a:gd name="T7" fmla="*/ 496 h 585"/>
                <a:gd name="T8" fmla="*/ 297 w 324"/>
                <a:gd name="T9" fmla="*/ 495 h 585"/>
                <a:gd name="T10" fmla="*/ 297 w 324"/>
                <a:gd name="T11" fmla="*/ 494 h 585"/>
                <a:gd name="T12" fmla="*/ 296 w 324"/>
                <a:gd name="T13" fmla="*/ 491 h 585"/>
                <a:gd name="T14" fmla="*/ 277 w 324"/>
                <a:gd name="T15" fmla="*/ 450 h 585"/>
                <a:gd name="T16" fmla="*/ 257 w 324"/>
                <a:gd name="T17" fmla="*/ 410 h 585"/>
                <a:gd name="T18" fmla="*/ 235 w 324"/>
                <a:gd name="T19" fmla="*/ 371 h 585"/>
                <a:gd name="T20" fmla="*/ 217 w 324"/>
                <a:gd name="T21" fmla="*/ 340 h 585"/>
                <a:gd name="T22" fmla="*/ 208 w 324"/>
                <a:gd name="T23" fmla="*/ 323 h 585"/>
                <a:gd name="T24" fmla="*/ 197 w 324"/>
                <a:gd name="T25" fmla="*/ 305 h 585"/>
                <a:gd name="T26" fmla="*/ 163 w 324"/>
                <a:gd name="T27" fmla="*/ 244 h 585"/>
                <a:gd name="T28" fmla="*/ 152 w 324"/>
                <a:gd name="T29" fmla="*/ 223 h 585"/>
                <a:gd name="T30" fmla="*/ 138 w 324"/>
                <a:gd name="T31" fmla="*/ 193 h 585"/>
                <a:gd name="T32" fmla="*/ 128 w 324"/>
                <a:gd name="T33" fmla="*/ 172 h 585"/>
                <a:gd name="T34" fmla="*/ 77 w 324"/>
                <a:gd name="T35" fmla="*/ 82 h 585"/>
                <a:gd name="T36" fmla="*/ 59 w 324"/>
                <a:gd name="T37" fmla="*/ 53 h 585"/>
                <a:gd name="T38" fmla="*/ 59 w 324"/>
                <a:gd name="T39" fmla="*/ 53 h 585"/>
                <a:gd name="T40" fmla="*/ 22 w 324"/>
                <a:gd name="T41" fmla="*/ 13 h 585"/>
                <a:gd name="T42" fmla="*/ 13 w 324"/>
                <a:gd name="T43" fmla="*/ 6 h 585"/>
                <a:gd name="T44" fmla="*/ 1 w 324"/>
                <a:gd name="T45" fmla="*/ 1 h 585"/>
                <a:gd name="T46" fmla="*/ 0 w 324"/>
                <a:gd name="T47" fmla="*/ 2 h 585"/>
                <a:gd name="T48" fmla="*/ 5 w 324"/>
                <a:gd name="T49" fmla="*/ 27 h 585"/>
                <a:gd name="T50" fmla="*/ 16 w 324"/>
                <a:gd name="T51" fmla="*/ 76 h 585"/>
                <a:gd name="T52" fmla="*/ 16 w 324"/>
                <a:gd name="T53" fmla="*/ 76 h 585"/>
                <a:gd name="T54" fmla="*/ 16 w 324"/>
                <a:gd name="T55" fmla="*/ 76 h 585"/>
                <a:gd name="T56" fmla="*/ 16 w 324"/>
                <a:gd name="T57" fmla="*/ 76 h 585"/>
                <a:gd name="T58" fmla="*/ 19 w 324"/>
                <a:gd name="T59" fmla="*/ 82 h 585"/>
                <a:gd name="T60" fmla="*/ 19 w 324"/>
                <a:gd name="T61" fmla="*/ 82 h 585"/>
                <a:gd name="T62" fmla="*/ 69 w 324"/>
                <a:gd name="T63" fmla="*/ 184 h 585"/>
                <a:gd name="T64" fmla="*/ 163 w 324"/>
                <a:gd name="T65" fmla="*/ 364 h 585"/>
                <a:gd name="T66" fmla="*/ 238 w 324"/>
                <a:gd name="T67" fmla="*/ 505 h 585"/>
                <a:gd name="T68" fmla="*/ 249 w 324"/>
                <a:gd name="T69" fmla="*/ 528 h 585"/>
                <a:gd name="T70" fmla="*/ 249 w 324"/>
                <a:gd name="T71" fmla="*/ 528 h 585"/>
                <a:gd name="T72" fmla="*/ 256 w 324"/>
                <a:gd name="T73" fmla="*/ 539 h 585"/>
                <a:gd name="T74" fmla="*/ 266 w 324"/>
                <a:gd name="T75" fmla="*/ 556 h 585"/>
                <a:gd name="T76" fmla="*/ 268 w 324"/>
                <a:gd name="T77" fmla="*/ 556 h 585"/>
                <a:gd name="T78" fmla="*/ 271 w 324"/>
                <a:gd name="T79" fmla="*/ 557 h 585"/>
                <a:gd name="T80" fmla="*/ 283 w 324"/>
                <a:gd name="T81" fmla="*/ 579 h 585"/>
                <a:gd name="T82" fmla="*/ 293 w 324"/>
                <a:gd name="T83" fmla="*/ 585 h 585"/>
                <a:gd name="T84" fmla="*/ 299 w 324"/>
                <a:gd name="T85" fmla="*/ 582 h 585"/>
                <a:gd name="T86" fmla="*/ 310 w 324"/>
                <a:gd name="T87" fmla="*/ 575 h 585"/>
                <a:gd name="T88" fmla="*/ 322 w 324"/>
                <a:gd name="T89" fmla="*/ 562 h 585"/>
                <a:gd name="T90" fmla="*/ 320 w 324"/>
                <a:gd name="T91" fmla="*/ 54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4" h="585">
                  <a:moveTo>
                    <a:pt x="320" y="547"/>
                  </a:moveTo>
                  <a:cubicBezTo>
                    <a:pt x="318" y="542"/>
                    <a:pt x="316" y="535"/>
                    <a:pt x="312" y="531"/>
                  </a:cubicBezTo>
                  <a:cubicBezTo>
                    <a:pt x="316" y="523"/>
                    <a:pt x="312" y="517"/>
                    <a:pt x="308" y="510"/>
                  </a:cubicBezTo>
                  <a:cubicBezTo>
                    <a:pt x="307" y="508"/>
                    <a:pt x="301" y="501"/>
                    <a:pt x="297" y="496"/>
                  </a:cubicBezTo>
                  <a:cubicBezTo>
                    <a:pt x="297" y="496"/>
                    <a:pt x="297" y="495"/>
                    <a:pt x="297" y="495"/>
                  </a:cubicBezTo>
                  <a:cubicBezTo>
                    <a:pt x="297" y="495"/>
                    <a:pt x="297" y="494"/>
                    <a:pt x="297" y="494"/>
                  </a:cubicBezTo>
                  <a:cubicBezTo>
                    <a:pt x="297" y="493"/>
                    <a:pt x="296" y="492"/>
                    <a:pt x="296" y="491"/>
                  </a:cubicBezTo>
                  <a:cubicBezTo>
                    <a:pt x="290" y="477"/>
                    <a:pt x="284" y="464"/>
                    <a:pt x="277" y="450"/>
                  </a:cubicBezTo>
                  <a:cubicBezTo>
                    <a:pt x="271" y="437"/>
                    <a:pt x="264" y="423"/>
                    <a:pt x="257" y="410"/>
                  </a:cubicBezTo>
                  <a:cubicBezTo>
                    <a:pt x="250" y="397"/>
                    <a:pt x="242" y="384"/>
                    <a:pt x="235" y="371"/>
                  </a:cubicBezTo>
                  <a:cubicBezTo>
                    <a:pt x="229" y="360"/>
                    <a:pt x="223" y="350"/>
                    <a:pt x="217" y="340"/>
                  </a:cubicBezTo>
                  <a:cubicBezTo>
                    <a:pt x="214" y="334"/>
                    <a:pt x="211" y="329"/>
                    <a:pt x="208" y="323"/>
                  </a:cubicBezTo>
                  <a:cubicBezTo>
                    <a:pt x="204" y="317"/>
                    <a:pt x="201" y="311"/>
                    <a:pt x="197" y="305"/>
                  </a:cubicBezTo>
                  <a:cubicBezTo>
                    <a:pt x="186" y="285"/>
                    <a:pt x="174" y="264"/>
                    <a:pt x="163" y="244"/>
                  </a:cubicBezTo>
                  <a:cubicBezTo>
                    <a:pt x="160" y="237"/>
                    <a:pt x="156" y="230"/>
                    <a:pt x="152" y="223"/>
                  </a:cubicBezTo>
                  <a:cubicBezTo>
                    <a:pt x="147" y="213"/>
                    <a:pt x="142" y="203"/>
                    <a:pt x="138" y="193"/>
                  </a:cubicBezTo>
                  <a:cubicBezTo>
                    <a:pt x="134" y="186"/>
                    <a:pt x="131" y="179"/>
                    <a:pt x="128" y="172"/>
                  </a:cubicBezTo>
                  <a:cubicBezTo>
                    <a:pt x="112" y="142"/>
                    <a:pt x="95" y="112"/>
                    <a:pt x="77" y="82"/>
                  </a:cubicBezTo>
                  <a:cubicBezTo>
                    <a:pt x="71" y="73"/>
                    <a:pt x="65" y="6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4" y="38"/>
                    <a:pt x="36" y="24"/>
                    <a:pt x="22" y="13"/>
                  </a:cubicBezTo>
                  <a:cubicBezTo>
                    <a:pt x="19" y="11"/>
                    <a:pt x="16" y="8"/>
                    <a:pt x="13" y="6"/>
                  </a:cubicBezTo>
                  <a:cubicBezTo>
                    <a:pt x="10" y="3"/>
                    <a:pt x="5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2" y="10"/>
                    <a:pt x="4" y="18"/>
                    <a:pt x="5" y="27"/>
                  </a:cubicBezTo>
                  <a:cubicBezTo>
                    <a:pt x="8" y="43"/>
                    <a:pt x="11" y="60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7" y="78"/>
                    <a:pt x="18" y="80"/>
                    <a:pt x="19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33" y="117"/>
                    <a:pt x="52" y="151"/>
                    <a:pt x="69" y="184"/>
                  </a:cubicBezTo>
                  <a:cubicBezTo>
                    <a:pt x="100" y="244"/>
                    <a:pt x="131" y="304"/>
                    <a:pt x="163" y="364"/>
                  </a:cubicBezTo>
                  <a:cubicBezTo>
                    <a:pt x="188" y="411"/>
                    <a:pt x="213" y="458"/>
                    <a:pt x="238" y="505"/>
                  </a:cubicBezTo>
                  <a:cubicBezTo>
                    <a:pt x="239" y="507"/>
                    <a:pt x="250" y="528"/>
                    <a:pt x="249" y="528"/>
                  </a:cubicBezTo>
                  <a:cubicBezTo>
                    <a:pt x="249" y="528"/>
                    <a:pt x="249" y="528"/>
                    <a:pt x="249" y="528"/>
                  </a:cubicBezTo>
                  <a:cubicBezTo>
                    <a:pt x="251" y="532"/>
                    <a:pt x="254" y="535"/>
                    <a:pt x="256" y="539"/>
                  </a:cubicBezTo>
                  <a:cubicBezTo>
                    <a:pt x="257" y="541"/>
                    <a:pt x="267" y="555"/>
                    <a:pt x="266" y="556"/>
                  </a:cubicBezTo>
                  <a:cubicBezTo>
                    <a:pt x="267" y="556"/>
                    <a:pt x="267" y="556"/>
                    <a:pt x="268" y="556"/>
                  </a:cubicBezTo>
                  <a:cubicBezTo>
                    <a:pt x="269" y="557"/>
                    <a:pt x="270" y="557"/>
                    <a:pt x="271" y="557"/>
                  </a:cubicBezTo>
                  <a:cubicBezTo>
                    <a:pt x="274" y="565"/>
                    <a:pt x="278" y="572"/>
                    <a:pt x="283" y="579"/>
                  </a:cubicBezTo>
                  <a:cubicBezTo>
                    <a:pt x="286" y="582"/>
                    <a:pt x="289" y="585"/>
                    <a:pt x="293" y="585"/>
                  </a:cubicBezTo>
                  <a:cubicBezTo>
                    <a:pt x="295" y="585"/>
                    <a:pt x="297" y="583"/>
                    <a:pt x="299" y="582"/>
                  </a:cubicBezTo>
                  <a:cubicBezTo>
                    <a:pt x="303" y="580"/>
                    <a:pt x="306" y="577"/>
                    <a:pt x="310" y="575"/>
                  </a:cubicBezTo>
                  <a:cubicBezTo>
                    <a:pt x="315" y="572"/>
                    <a:pt x="321" y="568"/>
                    <a:pt x="322" y="562"/>
                  </a:cubicBezTo>
                  <a:cubicBezTo>
                    <a:pt x="324" y="557"/>
                    <a:pt x="322" y="552"/>
                    <a:pt x="320" y="547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64"/>
            <p:cNvSpPr/>
            <p:nvPr/>
          </p:nvSpPr>
          <p:spPr bwMode="auto">
            <a:xfrm>
              <a:off x="7977188" y="7737475"/>
              <a:ext cx="401638" cy="438150"/>
            </a:xfrm>
            <a:custGeom>
              <a:avLst/>
              <a:gdLst>
                <a:gd name="T0" fmla="*/ 51 w 55"/>
                <a:gd name="T1" fmla="*/ 22 h 60"/>
                <a:gd name="T2" fmla="*/ 53 w 55"/>
                <a:gd name="T3" fmla="*/ 37 h 60"/>
                <a:gd name="T4" fmla="*/ 41 w 55"/>
                <a:gd name="T5" fmla="*/ 50 h 60"/>
                <a:gd name="T6" fmla="*/ 30 w 55"/>
                <a:gd name="T7" fmla="*/ 57 h 60"/>
                <a:gd name="T8" fmla="*/ 24 w 55"/>
                <a:gd name="T9" fmla="*/ 60 h 60"/>
                <a:gd name="T10" fmla="*/ 14 w 55"/>
                <a:gd name="T11" fmla="*/ 54 h 60"/>
                <a:gd name="T12" fmla="*/ 0 w 55"/>
                <a:gd name="T13" fmla="*/ 27 h 60"/>
                <a:gd name="T14" fmla="*/ 33 w 55"/>
                <a:gd name="T15" fmla="*/ 4 h 60"/>
                <a:gd name="T16" fmla="*/ 51 w 55"/>
                <a:gd name="T1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0">
                  <a:moveTo>
                    <a:pt x="51" y="22"/>
                  </a:moveTo>
                  <a:cubicBezTo>
                    <a:pt x="53" y="27"/>
                    <a:pt x="55" y="32"/>
                    <a:pt x="53" y="37"/>
                  </a:cubicBezTo>
                  <a:cubicBezTo>
                    <a:pt x="52" y="43"/>
                    <a:pt x="46" y="47"/>
                    <a:pt x="41" y="50"/>
                  </a:cubicBezTo>
                  <a:cubicBezTo>
                    <a:pt x="37" y="52"/>
                    <a:pt x="34" y="55"/>
                    <a:pt x="30" y="57"/>
                  </a:cubicBezTo>
                  <a:cubicBezTo>
                    <a:pt x="28" y="58"/>
                    <a:pt x="26" y="60"/>
                    <a:pt x="24" y="60"/>
                  </a:cubicBezTo>
                  <a:cubicBezTo>
                    <a:pt x="20" y="60"/>
                    <a:pt x="17" y="57"/>
                    <a:pt x="14" y="54"/>
                  </a:cubicBezTo>
                  <a:cubicBezTo>
                    <a:pt x="8" y="46"/>
                    <a:pt x="3" y="36"/>
                    <a:pt x="0" y="27"/>
                  </a:cubicBezTo>
                  <a:cubicBezTo>
                    <a:pt x="0" y="28"/>
                    <a:pt x="31" y="5"/>
                    <a:pt x="33" y="4"/>
                  </a:cubicBezTo>
                  <a:cubicBezTo>
                    <a:pt x="44" y="0"/>
                    <a:pt x="48" y="13"/>
                    <a:pt x="51" y="22"/>
                  </a:cubicBezTo>
                  <a:close/>
                </a:path>
              </a:pathLst>
            </a:custGeom>
            <a:solidFill>
              <a:srgbClr val="F5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65"/>
            <p:cNvSpPr/>
            <p:nvPr/>
          </p:nvSpPr>
          <p:spPr bwMode="auto">
            <a:xfrm>
              <a:off x="6011862" y="3898900"/>
              <a:ext cx="555625" cy="644525"/>
            </a:xfrm>
            <a:custGeom>
              <a:avLst/>
              <a:gdLst>
                <a:gd name="T0" fmla="*/ 18 w 76"/>
                <a:gd name="T1" fmla="*/ 81 h 88"/>
                <a:gd name="T2" fmla="*/ 5 w 76"/>
                <a:gd name="T3" fmla="*/ 27 h 88"/>
                <a:gd name="T4" fmla="*/ 0 w 76"/>
                <a:gd name="T5" fmla="*/ 2 h 88"/>
                <a:gd name="T6" fmla="*/ 1 w 76"/>
                <a:gd name="T7" fmla="*/ 1 h 88"/>
                <a:gd name="T8" fmla="*/ 13 w 76"/>
                <a:gd name="T9" fmla="*/ 6 h 88"/>
                <a:gd name="T10" fmla="*/ 22 w 76"/>
                <a:gd name="T11" fmla="*/ 13 h 88"/>
                <a:gd name="T12" fmla="*/ 52 w 76"/>
                <a:gd name="T13" fmla="*/ 78 h 88"/>
                <a:gd name="T14" fmla="*/ 24 w 76"/>
                <a:gd name="T15" fmla="*/ 86 h 88"/>
                <a:gd name="T16" fmla="*/ 20 w 76"/>
                <a:gd name="T17" fmla="*/ 84 h 88"/>
                <a:gd name="T18" fmla="*/ 18 w 76"/>
                <a:gd name="T19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8">
                  <a:moveTo>
                    <a:pt x="18" y="81"/>
                  </a:moveTo>
                  <a:cubicBezTo>
                    <a:pt x="11" y="63"/>
                    <a:pt x="8" y="45"/>
                    <a:pt x="5" y="27"/>
                  </a:cubicBezTo>
                  <a:cubicBezTo>
                    <a:pt x="4" y="18"/>
                    <a:pt x="2" y="10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5" y="0"/>
                    <a:pt x="10" y="3"/>
                    <a:pt x="13" y="6"/>
                  </a:cubicBezTo>
                  <a:cubicBezTo>
                    <a:pt x="16" y="8"/>
                    <a:pt x="19" y="11"/>
                    <a:pt x="22" y="13"/>
                  </a:cubicBezTo>
                  <a:cubicBezTo>
                    <a:pt x="43" y="30"/>
                    <a:pt x="76" y="56"/>
                    <a:pt x="52" y="78"/>
                  </a:cubicBezTo>
                  <a:cubicBezTo>
                    <a:pt x="45" y="85"/>
                    <a:pt x="34" y="88"/>
                    <a:pt x="24" y="86"/>
                  </a:cubicBezTo>
                  <a:cubicBezTo>
                    <a:pt x="23" y="85"/>
                    <a:pt x="21" y="85"/>
                    <a:pt x="20" y="84"/>
                  </a:cubicBezTo>
                  <a:cubicBezTo>
                    <a:pt x="19" y="83"/>
                    <a:pt x="19" y="82"/>
                    <a:pt x="18" y="81"/>
                  </a:cubicBezTo>
                  <a:close/>
                </a:path>
              </a:pathLst>
            </a:custGeom>
            <a:solidFill>
              <a:srgbClr val="E1C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66"/>
            <p:cNvSpPr/>
            <p:nvPr/>
          </p:nvSpPr>
          <p:spPr bwMode="auto">
            <a:xfrm>
              <a:off x="6129337" y="4286250"/>
              <a:ext cx="2058988" cy="3473450"/>
            </a:xfrm>
            <a:custGeom>
              <a:avLst/>
              <a:gdLst>
                <a:gd name="T0" fmla="*/ 281 w 282"/>
                <a:gd name="T1" fmla="*/ 441 h 475"/>
                <a:gd name="T2" fmla="*/ 281 w 282"/>
                <a:gd name="T3" fmla="*/ 445 h 475"/>
                <a:gd name="T4" fmla="*/ 276 w 282"/>
                <a:gd name="T5" fmla="*/ 450 h 475"/>
                <a:gd name="T6" fmla="*/ 233 w 282"/>
                <a:gd name="T7" fmla="*/ 475 h 475"/>
                <a:gd name="T8" fmla="*/ 222 w 282"/>
                <a:gd name="T9" fmla="*/ 452 h 475"/>
                <a:gd name="T10" fmla="*/ 147 w 282"/>
                <a:gd name="T11" fmla="*/ 311 h 475"/>
                <a:gd name="T12" fmla="*/ 53 w 282"/>
                <a:gd name="T13" fmla="*/ 131 h 475"/>
                <a:gd name="T14" fmla="*/ 0 w 282"/>
                <a:gd name="T15" fmla="*/ 23 h 475"/>
                <a:gd name="T16" fmla="*/ 16 w 282"/>
                <a:gd name="T17" fmla="*/ 23 h 475"/>
                <a:gd name="T18" fmla="*/ 23 w 282"/>
                <a:gd name="T19" fmla="*/ 12 h 475"/>
                <a:gd name="T20" fmla="*/ 29 w 282"/>
                <a:gd name="T21" fmla="*/ 17 h 475"/>
                <a:gd name="T22" fmla="*/ 37 w 282"/>
                <a:gd name="T23" fmla="*/ 17 h 475"/>
                <a:gd name="T24" fmla="*/ 43 w 282"/>
                <a:gd name="T25" fmla="*/ 0 h 475"/>
                <a:gd name="T26" fmla="*/ 112 w 282"/>
                <a:gd name="T27" fmla="*/ 119 h 475"/>
                <a:gd name="T28" fmla="*/ 280 w 282"/>
                <a:gd name="T29" fmla="*/ 438 h 475"/>
                <a:gd name="T30" fmla="*/ 281 w 282"/>
                <a:gd name="T31" fmla="*/ 44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2" h="475">
                  <a:moveTo>
                    <a:pt x="281" y="441"/>
                  </a:moveTo>
                  <a:cubicBezTo>
                    <a:pt x="281" y="442"/>
                    <a:pt x="282" y="444"/>
                    <a:pt x="281" y="445"/>
                  </a:cubicBezTo>
                  <a:cubicBezTo>
                    <a:pt x="280" y="448"/>
                    <a:pt x="278" y="449"/>
                    <a:pt x="276" y="450"/>
                  </a:cubicBezTo>
                  <a:cubicBezTo>
                    <a:pt x="262" y="458"/>
                    <a:pt x="246" y="468"/>
                    <a:pt x="233" y="475"/>
                  </a:cubicBezTo>
                  <a:cubicBezTo>
                    <a:pt x="234" y="475"/>
                    <a:pt x="223" y="454"/>
                    <a:pt x="222" y="452"/>
                  </a:cubicBezTo>
                  <a:cubicBezTo>
                    <a:pt x="197" y="405"/>
                    <a:pt x="172" y="358"/>
                    <a:pt x="147" y="311"/>
                  </a:cubicBezTo>
                  <a:cubicBezTo>
                    <a:pt x="115" y="251"/>
                    <a:pt x="84" y="191"/>
                    <a:pt x="53" y="131"/>
                  </a:cubicBezTo>
                  <a:cubicBezTo>
                    <a:pt x="34" y="96"/>
                    <a:pt x="14" y="60"/>
                    <a:pt x="0" y="23"/>
                  </a:cubicBezTo>
                  <a:cubicBezTo>
                    <a:pt x="6" y="24"/>
                    <a:pt x="11" y="27"/>
                    <a:pt x="16" y="23"/>
                  </a:cubicBezTo>
                  <a:cubicBezTo>
                    <a:pt x="20" y="21"/>
                    <a:pt x="23" y="17"/>
                    <a:pt x="23" y="12"/>
                  </a:cubicBezTo>
                  <a:cubicBezTo>
                    <a:pt x="25" y="14"/>
                    <a:pt x="27" y="16"/>
                    <a:pt x="29" y="17"/>
                  </a:cubicBezTo>
                  <a:cubicBezTo>
                    <a:pt x="32" y="18"/>
                    <a:pt x="35" y="18"/>
                    <a:pt x="37" y="17"/>
                  </a:cubicBezTo>
                  <a:cubicBezTo>
                    <a:pt x="42" y="13"/>
                    <a:pt x="40" y="4"/>
                    <a:pt x="43" y="0"/>
                  </a:cubicBezTo>
                  <a:cubicBezTo>
                    <a:pt x="67" y="39"/>
                    <a:pt x="90" y="79"/>
                    <a:pt x="112" y="119"/>
                  </a:cubicBezTo>
                  <a:cubicBezTo>
                    <a:pt x="160" y="229"/>
                    <a:pt x="233" y="327"/>
                    <a:pt x="280" y="438"/>
                  </a:cubicBezTo>
                  <a:cubicBezTo>
                    <a:pt x="280" y="439"/>
                    <a:pt x="281" y="440"/>
                    <a:pt x="281" y="441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67"/>
            <p:cNvSpPr/>
            <p:nvPr/>
          </p:nvSpPr>
          <p:spPr bwMode="auto">
            <a:xfrm>
              <a:off x="6261100" y="4375150"/>
              <a:ext cx="79375" cy="79375"/>
            </a:xfrm>
            <a:custGeom>
              <a:avLst/>
              <a:gdLst>
                <a:gd name="T0" fmla="*/ 0 w 11"/>
                <a:gd name="T1" fmla="*/ 10 h 11"/>
                <a:gd name="T2" fmla="*/ 8 w 11"/>
                <a:gd name="T3" fmla="*/ 10 h 11"/>
                <a:gd name="T4" fmla="*/ 11 w 11"/>
                <a:gd name="T5" fmla="*/ 5 h 11"/>
                <a:gd name="T6" fmla="*/ 5 w 11"/>
                <a:gd name="T7" fmla="*/ 0 h 11"/>
                <a:gd name="T8" fmla="*/ 0 w 11"/>
                <a:gd name="T9" fmla="*/ 10 h 11"/>
                <a:gd name="T10" fmla="*/ 0 w 11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1">
                  <a:moveTo>
                    <a:pt x="0" y="10"/>
                  </a:moveTo>
                  <a:cubicBezTo>
                    <a:pt x="3" y="11"/>
                    <a:pt x="6" y="11"/>
                    <a:pt x="8" y="10"/>
                  </a:cubicBezTo>
                  <a:cubicBezTo>
                    <a:pt x="9" y="9"/>
                    <a:pt x="10" y="7"/>
                    <a:pt x="11" y="5"/>
                  </a:cubicBezTo>
                  <a:cubicBezTo>
                    <a:pt x="8" y="4"/>
                    <a:pt x="7" y="2"/>
                    <a:pt x="5" y="0"/>
                  </a:cubicBezTo>
                  <a:cubicBezTo>
                    <a:pt x="5" y="4"/>
                    <a:pt x="3" y="8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BD9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68"/>
            <p:cNvSpPr/>
            <p:nvPr/>
          </p:nvSpPr>
          <p:spPr bwMode="auto">
            <a:xfrm>
              <a:off x="6407150" y="4286250"/>
              <a:ext cx="1781175" cy="3400425"/>
            </a:xfrm>
            <a:custGeom>
              <a:avLst/>
              <a:gdLst>
                <a:gd name="T0" fmla="*/ 63 w 244"/>
                <a:gd name="T1" fmla="*/ 125 h 465"/>
                <a:gd name="T2" fmla="*/ 151 w 244"/>
                <a:gd name="T3" fmla="*/ 290 h 465"/>
                <a:gd name="T4" fmla="*/ 196 w 244"/>
                <a:gd name="T5" fmla="*/ 372 h 465"/>
                <a:gd name="T6" fmla="*/ 218 w 244"/>
                <a:gd name="T7" fmla="*/ 423 h 465"/>
                <a:gd name="T8" fmla="*/ 243 w 244"/>
                <a:gd name="T9" fmla="*/ 445 h 465"/>
                <a:gd name="T10" fmla="*/ 243 w 244"/>
                <a:gd name="T11" fmla="*/ 441 h 465"/>
                <a:gd name="T12" fmla="*/ 242 w 244"/>
                <a:gd name="T13" fmla="*/ 438 h 465"/>
                <a:gd name="T14" fmla="*/ 74 w 244"/>
                <a:gd name="T15" fmla="*/ 119 h 465"/>
                <a:gd name="T16" fmla="*/ 5 w 244"/>
                <a:gd name="T17" fmla="*/ 0 h 465"/>
                <a:gd name="T18" fmla="*/ 0 w 244"/>
                <a:gd name="T19" fmla="*/ 16 h 465"/>
                <a:gd name="T20" fmla="*/ 63 w 244"/>
                <a:gd name="T21" fmla="*/ 12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4" h="465">
                  <a:moveTo>
                    <a:pt x="63" y="125"/>
                  </a:moveTo>
                  <a:cubicBezTo>
                    <a:pt x="93" y="179"/>
                    <a:pt x="119" y="236"/>
                    <a:pt x="151" y="290"/>
                  </a:cubicBezTo>
                  <a:cubicBezTo>
                    <a:pt x="166" y="317"/>
                    <a:pt x="182" y="344"/>
                    <a:pt x="196" y="372"/>
                  </a:cubicBezTo>
                  <a:cubicBezTo>
                    <a:pt x="205" y="388"/>
                    <a:pt x="211" y="406"/>
                    <a:pt x="218" y="423"/>
                  </a:cubicBezTo>
                  <a:cubicBezTo>
                    <a:pt x="221" y="428"/>
                    <a:pt x="237" y="465"/>
                    <a:pt x="243" y="445"/>
                  </a:cubicBezTo>
                  <a:cubicBezTo>
                    <a:pt x="244" y="444"/>
                    <a:pt x="243" y="442"/>
                    <a:pt x="243" y="441"/>
                  </a:cubicBezTo>
                  <a:cubicBezTo>
                    <a:pt x="243" y="440"/>
                    <a:pt x="242" y="439"/>
                    <a:pt x="242" y="438"/>
                  </a:cubicBezTo>
                  <a:cubicBezTo>
                    <a:pt x="195" y="327"/>
                    <a:pt x="122" y="229"/>
                    <a:pt x="74" y="119"/>
                  </a:cubicBezTo>
                  <a:cubicBezTo>
                    <a:pt x="52" y="79"/>
                    <a:pt x="29" y="39"/>
                    <a:pt x="5" y="0"/>
                  </a:cubicBezTo>
                  <a:cubicBezTo>
                    <a:pt x="2" y="4"/>
                    <a:pt x="3" y="12"/>
                    <a:pt x="0" y="16"/>
                  </a:cubicBezTo>
                  <a:cubicBezTo>
                    <a:pt x="22" y="52"/>
                    <a:pt x="43" y="88"/>
                    <a:pt x="63" y="125"/>
                  </a:cubicBezTo>
                  <a:close/>
                </a:path>
              </a:pathLst>
            </a:custGeom>
            <a:solidFill>
              <a:srgbClr val="FFA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69"/>
            <p:cNvSpPr/>
            <p:nvPr/>
          </p:nvSpPr>
          <p:spPr bwMode="auto">
            <a:xfrm>
              <a:off x="6129337" y="4454525"/>
              <a:ext cx="65088" cy="44450"/>
            </a:xfrm>
            <a:custGeom>
              <a:avLst/>
              <a:gdLst>
                <a:gd name="T0" fmla="*/ 5 w 9"/>
                <a:gd name="T1" fmla="*/ 5 h 6"/>
                <a:gd name="T2" fmla="*/ 9 w 9"/>
                <a:gd name="T3" fmla="*/ 2 h 6"/>
                <a:gd name="T4" fmla="*/ 0 w 9"/>
                <a:gd name="T5" fmla="*/ 0 h 6"/>
                <a:gd name="T6" fmla="*/ 3 w 9"/>
                <a:gd name="T7" fmla="*/ 6 h 6"/>
                <a:gd name="T8" fmla="*/ 5 w 9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5" y="5"/>
                  </a:moveTo>
                  <a:cubicBezTo>
                    <a:pt x="7" y="5"/>
                    <a:pt x="8" y="3"/>
                    <a:pt x="9" y="2"/>
                  </a:cubicBezTo>
                  <a:cubicBezTo>
                    <a:pt x="6" y="1"/>
                    <a:pt x="3" y="0"/>
                    <a:pt x="0" y="0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3" y="6"/>
                    <a:pt x="4" y="6"/>
                    <a:pt x="5" y="5"/>
                  </a:cubicBezTo>
                  <a:close/>
                </a:path>
              </a:pathLst>
            </a:custGeom>
            <a:solidFill>
              <a:srgbClr val="BD9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70"/>
            <p:cNvSpPr/>
            <p:nvPr/>
          </p:nvSpPr>
          <p:spPr bwMode="auto">
            <a:xfrm>
              <a:off x="6011862" y="3898900"/>
              <a:ext cx="161925" cy="198438"/>
            </a:xfrm>
            <a:custGeom>
              <a:avLst/>
              <a:gdLst>
                <a:gd name="T0" fmla="*/ 5 w 22"/>
                <a:gd name="T1" fmla="*/ 27 h 27"/>
                <a:gd name="T2" fmla="*/ 0 w 22"/>
                <a:gd name="T3" fmla="*/ 2 h 27"/>
                <a:gd name="T4" fmla="*/ 1 w 22"/>
                <a:gd name="T5" fmla="*/ 1 h 27"/>
                <a:gd name="T6" fmla="*/ 13 w 22"/>
                <a:gd name="T7" fmla="*/ 6 h 27"/>
                <a:gd name="T8" fmla="*/ 22 w 22"/>
                <a:gd name="T9" fmla="*/ 13 h 27"/>
                <a:gd name="T10" fmla="*/ 15 w 22"/>
                <a:gd name="T11" fmla="*/ 21 h 27"/>
                <a:gd name="T12" fmla="*/ 5 w 22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7">
                  <a:moveTo>
                    <a:pt x="5" y="27"/>
                  </a:moveTo>
                  <a:cubicBezTo>
                    <a:pt x="4" y="18"/>
                    <a:pt x="2" y="10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5" y="0"/>
                    <a:pt x="10" y="3"/>
                    <a:pt x="13" y="6"/>
                  </a:cubicBezTo>
                  <a:cubicBezTo>
                    <a:pt x="16" y="8"/>
                    <a:pt x="19" y="11"/>
                    <a:pt x="22" y="13"/>
                  </a:cubicBezTo>
                  <a:cubicBezTo>
                    <a:pt x="21" y="16"/>
                    <a:pt x="18" y="19"/>
                    <a:pt x="15" y="21"/>
                  </a:cubicBezTo>
                  <a:cubicBezTo>
                    <a:pt x="12" y="23"/>
                    <a:pt x="9" y="25"/>
                    <a:pt x="5" y="27"/>
                  </a:cubicBezTo>
                  <a:close/>
                </a:path>
              </a:pathLst>
            </a:custGeom>
            <a:solidFill>
              <a:srgbClr val="56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71"/>
            <p:cNvSpPr/>
            <p:nvPr/>
          </p:nvSpPr>
          <p:spPr bwMode="auto">
            <a:xfrm>
              <a:off x="7808913" y="7481888"/>
              <a:ext cx="511175" cy="496888"/>
            </a:xfrm>
            <a:custGeom>
              <a:avLst/>
              <a:gdLst>
                <a:gd name="T0" fmla="*/ 2 w 70"/>
                <a:gd name="T1" fmla="*/ 34 h 68"/>
                <a:gd name="T2" fmla="*/ 0 w 70"/>
                <a:gd name="T3" fmla="*/ 25 h 68"/>
                <a:gd name="T4" fmla="*/ 29 w 70"/>
                <a:gd name="T5" fmla="*/ 17 h 68"/>
                <a:gd name="T6" fmla="*/ 48 w 70"/>
                <a:gd name="T7" fmla="*/ 0 h 68"/>
                <a:gd name="T8" fmla="*/ 62 w 70"/>
                <a:gd name="T9" fmla="*/ 20 h 68"/>
                <a:gd name="T10" fmla="*/ 66 w 70"/>
                <a:gd name="T11" fmla="*/ 42 h 68"/>
                <a:gd name="T12" fmla="*/ 65 w 70"/>
                <a:gd name="T13" fmla="*/ 43 h 68"/>
                <a:gd name="T14" fmla="*/ 57 w 70"/>
                <a:gd name="T15" fmla="*/ 52 h 68"/>
                <a:gd name="T16" fmla="*/ 40 w 70"/>
                <a:gd name="T17" fmla="*/ 64 h 68"/>
                <a:gd name="T18" fmla="*/ 22 w 70"/>
                <a:gd name="T19" fmla="*/ 66 h 68"/>
                <a:gd name="T20" fmla="*/ 20 w 70"/>
                <a:gd name="T21" fmla="*/ 66 h 68"/>
                <a:gd name="T22" fmla="*/ 10 w 70"/>
                <a:gd name="T23" fmla="*/ 49 h 68"/>
                <a:gd name="T24" fmla="*/ 2 w 70"/>
                <a:gd name="T2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68">
                  <a:moveTo>
                    <a:pt x="2" y="34"/>
                  </a:moveTo>
                  <a:cubicBezTo>
                    <a:pt x="1" y="31"/>
                    <a:pt x="0" y="28"/>
                    <a:pt x="0" y="25"/>
                  </a:cubicBezTo>
                  <a:cubicBezTo>
                    <a:pt x="10" y="26"/>
                    <a:pt x="20" y="22"/>
                    <a:pt x="29" y="17"/>
                  </a:cubicBezTo>
                  <a:cubicBezTo>
                    <a:pt x="37" y="14"/>
                    <a:pt x="46" y="9"/>
                    <a:pt x="48" y="0"/>
                  </a:cubicBezTo>
                  <a:cubicBezTo>
                    <a:pt x="48" y="2"/>
                    <a:pt x="60" y="17"/>
                    <a:pt x="62" y="20"/>
                  </a:cubicBezTo>
                  <a:cubicBezTo>
                    <a:pt x="66" y="27"/>
                    <a:pt x="70" y="33"/>
                    <a:pt x="66" y="42"/>
                  </a:cubicBezTo>
                  <a:cubicBezTo>
                    <a:pt x="66" y="42"/>
                    <a:pt x="65" y="43"/>
                    <a:pt x="65" y="43"/>
                  </a:cubicBezTo>
                  <a:cubicBezTo>
                    <a:pt x="63" y="46"/>
                    <a:pt x="60" y="49"/>
                    <a:pt x="57" y="52"/>
                  </a:cubicBezTo>
                  <a:cubicBezTo>
                    <a:pt x="52" y="56"/>
                    <a:pt x="46" y="61"/>
                    <a:pt x="40" y="64"/>
                  </a:cubicBezTo>
                  <a:cubicBezTo>
                    <a:pt x="35" y="66"/>
                    <a:pt x="28" y="68"/>
                    <a:pt x="22" y="66"/>
                  </a:cubicBezTo>
                  <a:cubicBezTo>
                    <a:pt x="21" y="66"/>
                    <a:pt x="21" y="66"/>
                    <a:pt x="20" y="66"/>
                  </a:cubicBezTo>
                  <a:cubicBezTo>
                    <a:pt x="21" y="65"/>
                    <a:pt x="11" y="51"/>
                    <a:pt x="10" y="49"/>
                  </a:cubicBezTo>
                  <a:cubicBezTo>
                    <a:pt x="7" y="44"/>
                    <a:pt x="4" y="39"/>
                    <a:pt x="2" y="34"/>
                  </a:cubicBezTo>
                  <a:close/>
                </a:path>
              </a:pathLst>
            </a:custGeom>
            <a:solidFill>
              <a:srgbClr val="D4D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72"/>
            <p:cNvSpPr/>
            <p:nvPr/>
          </p:nvSpPr>
          <p:spPr bwMode="auto">
            <a:xfrm>
              <a:off x="7808913" y="7481888"/>
              <a:ext cx="511175" cy="314325"/>
            </a:xfrm>
            <a:custGeom>
              <a:avLst/>
              <a:gdLst>
                <a:gd name="T0" fmla="*/ 2 w 70"/>
                <a:gd name="T1" fmla="*/ 34 h 43"/>
                <a:gd name="T2" fmla="*/ 0 w 70"/>
                <a:gd name="T3" fmla="*/ 25 h 43"/>
                <a:gd name="T4" fmla="*/ 29 w 70"/>
                <a:gd name="T5" fmla="*/ 17 h 43"/>
                <a:gd name="T6" fmla="*/ 48 w 70"/>
                <a:gd name="T7" fmla="*/ 0 h 43"/>
                <a:gd name="T8" fmla="*/ 62 w 70"/>
                <a:gd name="T9" fmla="*/ 20 h 43"/>
                <a:gd name="T10" fmla="*/ 66 w 70"/>
                <a:gd name="T11" fmla="*/ 42 h 43"/>
                <a:gd name="T12" fmla="*/ 65 w 70"/>
                <a:gd name="T13" fmla="*/ 43 h 43"/>
                <a:gd name="T14" fmla="*/ 63 w 70"/>
                <a:gd name="T15" fmla="*/ 42 h 43"/>
                <a:gd name="T16" fmla="*/ 48 w 70"/>
                <a:gd name="T17" fmla="*/ 22 h 43"/>
                <a:gd name="T18" fmla="*/ 44 w 70"/>
                <a:gd name="T19" fmla="*/ 22 h 43"/>
                <a:gd name="T20" fmla="*/ 16 w 70"/>
                <a:gd name="T21" fmla="*/ 33 h 43"/>
                <a:gd name="T22" fmla="*/ 2 w 70"/>
                <a:gd name="T23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43">
                  <a:moveTo>
                    <a:pt x="2" y="34"/>
                  </a:moveTo>
                  <a:cubicBezTo>
                    <a:pt x="1" y="31"/>
                    <a:pt x="0" y="28"/>
                    <a:pt x="0" y="25"/>
                  </a:cubicBezTo>
                  <a:cubicBezTo>
                    <a:pt x="10" y="26"/>
                    <a:pt x="20" y="22"/>
                    <a:pt x="29" y="17"/>
                  </a:cubicBezTo>
                  <a:cubicBezTo>
                    <a:pt x="37" y="14"/>
                    <a:pt x="46" y="9"/>
                    <a:pt x="48" y="0"/>
                  </a:cubicBezTo>
                  <a:cubicBezTo>
                    <a:pt x="48" y="2"/>
                    <a:pt x="60" y="17"/>
                    <a:pt x="62" y="20"/>
                  </a:cubicBezTo>
                  <a:cubicBezTo>
                    <a:pt x="66" y="27"/>
                    <a:pt x="70" y="33"/>
                    <a:pt x="66" y="42"/>
                  </a:cubicBezTo>
                  <a:cubicBezTo>
                    <a:pt x="66" y="42"/>
                    <a:pt x="65" y="43"/>
                    <a:pt x="65" y="43"/>
                  </a:cubicBezTo>
                  <a:cubicBezTo>
                    <a:pt x="65" y="43"/>
                    <a:pt x="64" y="43"/>
                    <a:pt x="63" y="42"/>
                  </a:cubicBezTo>
                  <a:cubicBezTo>
                    <a:pt x="56" y="39"/>
                    <a:pt x="56" y="25"/>
                    <a:pt x="48" y="22"/>
                  </a:cubicBezTo>
                  <a:cubicBezTo>
                    <a:pt x="46" y="22"/>
                    <a:pt x="45" y="22"/>
                    <a:pt x="44" y="22"/>
                  </a:cubicBezTo>
                  <a:cubicBezTo>
                    <a:pt x="35" y="26"/>
                    <a:pt x="25" y="30"/>
                    <a:pt x="16" y="33"/>
                  </a:cubicBezTo>
                  <a:cubicBezTo>
                    <a:pt x="11" y="35"/>
                    <a:pt x="6" y="37"/>
                    <a:pt x="2" y="34"/>
                  </a:cubicBezTo>
                  <a:close/>
                </a:path>
              </a:pathLst>
            </a:custGeom>
            <a:solidFill>
              <a:srgbClr val="ABA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9338100" y="1579574"/>
            <a:ext cx="935038" cy="1323975"/>
            <a:chOff x="11210925" y="1881188"/>
            <a:chExt cx="935038" cy="1323975"/>
          </a:xfrm>
        </p:grpSpPr>
        <p:sp>
          <p:nvSpPr>
            <p:cNvPr id="46" name="Freeform 73"/>
            <p:cNvSpPr/>
            <p:nvPr/>
          </p:nvSpPr>
          <p:spPr bwMode="auto">
            <a:xfrm>
              <a:off x="11210925" y="1881188"/>
              <a:ext cx="336550" cy="285750"/>
            </a:xfrm>
            <a:custGeom>
              <a:avLst/>
              <a:gdLst>
                <a:gd name="T0" fmla="*/ 15 w 46"/>
                <a:gd name="T1" fmla="*/ 35 h 39"/>
                <a:gd name="T2" fmla="*/ 14 w 46"/>
                <a:gd name="T3" fmla="*/ 32 h 39"/>
                <a:gd name="T4" fmla="*/ 13 w 46"/>
                <a:gd name="T5" fmla="*/ 19 h 39"/>
                <a:gd name="T6" fmla="*/ 19 w 46"/>
                <a:gd name="T7" fmla="*/ 26 h 39"/>
                <a:gd name="T8" fmla="*/ 29 w 46"/>
                <a:gd name="T9" fmla="*/ 33 h 39"/>
                <a:gd name="T10" fmla="*/ 32 w 46"/>
                <a:gd name="T11" fmla="*/ 31 h 39"/>
                <a:gd name="T12" fmla="*/ 26 w 46"/>
                <a:gd name="T13" fmla="*/ 21 h 39"/>
                <a:gd name="T14" fmla="*/ 19 w 46"/>
                <a:gd name="T15" fmla="*/ 14 h 39"/>
                <a:gd name="T16" fmla="*/ 27 w 46"/>
                <a:gd name="T17" fmla="*/ 9 h 39"/>
                <a:gd name="T18" fmla="*/ 33 w 46"/>
                <a:gd name="T19" fmla="*/ 15 h 39"/>
                <a:gd name="T20" fmla="*/ 40 w 46"/>
                <a:gd name="T21" fmla="*/ 27 h 39"/>
                <a:gd name="T22" fmla="*/ 44 w 46"/>
                <a:gd name="T23" fmla="*/ 26 h 39"/>
                <a:gd name="T24" fmla="*/ 39 w 46"/>
                <a:gd name="T25" fmla="*/ 11 h 39"/>
                <a:gd name="T26" fmla="*/ 34 w 46"/>
                <a:gd name="T27" fmla="*/ 6 h 39"/>
                <a:gd name="T28" fmla="*/ 31 w 46"/>
                <a:gd name="T29" fmla="*/ 1 h 39"/>
                <a:gd name="T30" fmla="*/ 28 w 46"/>
                <a:gd name="T31" fmla="*/ 2 h 39"/>
                <a:gd name="T32" fmla="*/ 25 w 46"/>
                <a:gd name="T33" fmla="*/ 0 h 39"/>
                <a:gd name="T34" fmla="*/ 22 w 46"/>
                <a:gd name="T35" fmla="*/ 4 h 39"/>
                <a:gd name="T36" fmla="*/ 13 w 46"/>
                <a:gd name="T37" fmla="*/ 9 h 39"/>
                <a:gd name="T38" fmla="*/ 9 w 46"/>
                <a:gd name="T39" fmla="*/ 11 h 39"/>
                <a:gd name="T40" fmla="*/ 1 w 46"/>
                <a:gd name="T41" fmla="*/ 23 h 39"/>
                <a:gd name="T42" fmla="*/ 4 w 46"/>
                <a:gd name="T43" fmla="*/ 35 h 39"/>
                <a:gd name="T44" fmla="*/ 15 w 46"/>
                <a:gd name="T45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39">
                  <a:moveTo>
                    <a:pt x="15" y="35"/>
                  </a:moveTo>
                  <a:cubicBezTo>
                    <a:pt x="15" y="34"/>
                    <a:pt x="15" y="32"/>
                    <a:pt x="14" y="32"/>
                  </a:cubicBezTo>
                  <a:cubicBezTo>
                    <a:pt x="5" y="30"/>
                    <a:pt x="9" y="23"/>
                    <a:pt x="13" y="19"/>
                  </a:cubicBezTo>
                  <a:cubicBezTo>
                    <a:pt x="15" y="21"/>
                    <a:pt x="17" y="24"/>
                    <a:pt x="19" y="26"/>
                  </a:cubicBezTo>
                  <a:cubicBezTo>
                    <a:pt x="22" y="29"/>
                    <a:pt x="25" y="33"/>
                    <a:pt x="29" y="33"/>
                  </a:cubicBezTo>
                  <a:cubicBezTo>
                    <a:pt x="30" y="33"/>
                    <a:pt x="32" y="32"/>
                    <a:pt x="32" y="31"/>
                  </a:cubicBezTo>
                  <a:cubicBezTo>
                    <a:pt x="32" y="27"/>
                    <a:pt x="28" y="24"/>
                    <a:pt x="26" y="21"/>
                  </a:cubicBezTo>
                  <a:cubicBezTo>
                    <a:pt x="24" y="18"/>
                    <a:pt x="22" y="16"/>
                    <a:pt x="19" y="14"/>
                  </a:cubicBezTo>
                  <a:cubicBezTo>
                    <a:pt x="22" y="12"/>
                    <a:pt x="25" y="11"/>
                    <a:pt x="27" y="9"/>
                  </a:cubicBezTo>
                  <a:cubicBezTo>
                    <a:pt x="29" y="11"/>
                    <a:pt x="31" y="13"/>
                    <a:pt x="33" y="15"/>
                  </a:cubicBezTo>
                  <a:cubicBezTo>
                    <a:pt x="35" y="19"/>
                    <a:pt x="36" y="24"/>
                    <a:pt x="40" y="27"/>
                  </a:cubicBezTo>
                  <a:cubicBezTo>
                    <a:pt x="41" y="28"/>
                    <a:pt x="43" y="27"/>
                    <a:pt x="44" y="26"/>
                  </a:cubicBezTo>
                  <a:cubicBezTo>
                    <a:pt x="46" y="21"/>
                    <a:pt x="42" y="15"/>
                    <a:pt x="39" y="11"/>
                  </a:cubicBezTo>
                  <a:cubicBezTo>
                    <a:pt x="37" y="9"/>
                    <a:pt x="36" y="7"/>
                    <a:pt x="34" y="6"/>
                  </a:cubicBezTo>
                  <a:cubicBezTo>
                    <a:pt x="36" y="4"/>
                    <a:pt x="34" y="1"/>
                    <a:pt x="31" y="1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7" y="1"/>
                    <a:pt x="26" y="1"/>
                    <a:pt x="25" y="0"/>
                  </a:cubicBezTo>
                  <a:cubicBezTo>
                    <a:pt x="23" y="0"/>
                    <a:pt x="21" y="2"/>
                    <a:pt x="22" y="4"/>
                  </a:cubicBezTo>
                  <a:cubicBezTo>
                    <a:pt x="19" y="5"/>
                    <a:pt x="16" y="7"/>
                    <a:pt x="13" y="9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6" y="14"/>
                    <a:pt x="2" y="18"/>
                    <a:pt x="1" y="23"/>
                  </a:cubicBezTo>
                  <a:cubicBezTo>
                    <a:pt x="0" y="27"/>
                    <a:pt x="0" y="32"/>
                    <a:pt x="4" y="35"/>
                  </a:cubicBezTo>
                  <a:cubicBezTo>
                    <a:pt x="8" y="38"/>
                    <a:pt x="12" y="39"/>
                    <a:pt x="15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74"/>
            <p:cNvSpPr/>
            <p:nvPr/>
          </p:nvSpPr>
          <p:spPr bwMode="auto">
            <a:xfrm>
              <a:off x="11503025" y="2195513"/>
              <a:ext cx="103188" cy="153988"/>
            </a:xfrm>
            <a:custGeom>
              <a:avLst/>
              <a:gdLst>
                <a:gd name="T0" fmla="*/ 13 w 14"/>
                <a:gd name="T1" fmla="*/ 17 h 21"/>
                <a:gd name="T2" fmla="*/ 4 w 14"/>
                <a:gd name="T3" fmla="*/ 2 h 21"/>
                <a:gd name="T4" fmla="*/ 1 w 14"/>
                <a:gd name="T5" fmla="*/ 4 h 21"/>
                <a:gd name="T6" fmla="*/ 4 w 14"/>
                <a:gd name="T7" fmla="*/ 11 h 21"/>
                <a:gd name="T8" fmla="*/ 8 w 14"/>
                <a:gd name="T9" fmla="*/ 19 h 21"/>
                <a:gd name="T10" fmla="*/ 13 w 14"/>
                <a:gd name="T11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1">
                  <a:moveTo>
                    <a:pt x="13" y="17"/>
                  </a:moveTo>
                  <a:cubicBezTo>
                    <a:pt x="12" y="11"/>
                    <a:pt x="8" y="5"/>
                    <a:pt x="4" y="2"/>
                  </a:cubicBezTo>
                  <a:cubicBezTo>
                    <a:pt x="2" y="0"/>
                    <a:pt x="0" y="3"/>
                    <a:pt x="1" y="4"/>
                  </a:cubicBezTo>
                  <a:cubicBezTo>
                    <a:pt x="2" y="7"/>
                    <a:pt x="3" y="9"/>
                    <a:pt x="4" y="11"/>
                  </a:cubicBezTo>
                  <a:cubicBezTo>
                    <a:pt x="6" y="14"/>
                    <a:pt x="6" y="16"/>
                    <a:pt x="8" y="19"/>
                  </a:cubicBezTo>
                  <a:cubicBezTo>
                    <a:pt x="9" y="21"/>
                    <a:pt x="14" y="20"/>
                    <a:pt x="1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75"/>
            <p:cNvSpPr/>
            <p:nvPr/>
          </p:nvSpPr>
          <p:spPr bwMode="auto">
            <a:xfrm>
              <a:off x="11423650" y="2268538"/>
              <a:ext cx="123825" cy="161925"/>
            </a:xfrm>
            <a:custGeom>
              <a:avLst/>
              <a:gdLst>
                <a:gd name="T0" fmla="*/ 14 w 17"/>
                <a:gd name="T1" fmla="*/ 13 h 22"/>
                <a:gd name="T2" fmla="*/ 5 w 17"/>
                <a:gd name="T3" fmla="*/ 2 h 22"/>
                <a:gd name="T4" fmla="*/ 0 w 17"/>
                <a:gd name="T5" fmla="*/ 4 h 22"/>
                <a:gd name="T6" fmla="*/ 9 w 17"/>
                <a:gd name="T7" fmla="*/ 19 h 22"/>
                <a:gd name="T8" fmla="*/ 14 w 17"/>
                <a:gd name="T9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2">
                  <a:moveTo>
                    <a:pt x="14" y="13"/>
                  </a:moveTo>
                  <a:cubicBezTo>
                    <a:pt x="11" y="10"/>
                    <a:pt x="8" y="6"/>
                    <a:pt x="5" y="2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1" y="11"/>
                    <a:pt x="4" y="15"/>
                    <a:pt x="9" y="19"/>
                  </a:cubicBezTo>
                  <a:cubicBezTo>
                    <a:pt x="12" y="22"/>
                    <a:pt x="17" y="16"/>
                    <a:pt x="14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76"/>
            <p:cNvSpPr/>
            <p:nvPr/>
          </p:nvSpPr>
          <p:spPr bwMode="auto">
            <a:xfrm>
              <a:off x="11496675" y="2444750"/>
              <a:ext cx="298450" cy="342900"/>
            </a:xfrm>
            <a:custGeom>
              <a:avLst/>
              <a:gdLst>
                <a:gd name="T0" fmla="*/ 39 w 41"/>
                <a:gd name="T1" fmla="*/ 27 h 47"/>
                <a:gd name="T2" fmla="*/ 30 w 41"/>
                <a:gd name="T3" fmla="*/ 18 h 47"/>
                <a:gd name="T4" fmla="*/ 25 w 41"/>
                <a:gd name="T5" fmla="*/ 3 h 47"/>
                <a:gd name="T6" fmla="*/ 15 w 41"/>
                <a:gd name="T7" fmla="*/ 4 h 47"/>
                <a:gd name="T8" fmla="*/ 3 w 41"/>
                <a:gd name="T9" fmla="*/ 13 h 47"/>
                <a:gd name="T10" fmla="*/ 8 w 41"/>
                <a:gd name="T11" fmla="*/ 21 h 47"/>
                <a:gd name="T12" fmla="*/ 16 w 41"/>
                <a:gd name="T13" fmla="*/ 15 h 47"/>
                <a:gd name="T14" fmla="*/ 20 w 41"/>
                <a:gd name="T15" fmla="*/ 12 h 47"/>
                <a:gd name="T16" fmla="*/ 17 w 41"/>
                <a:gd name="T17" fmla="*/ 20 h 47"/>
                <a:gd name="T18" fmla="*/ 23 w 41"/>
                <a:gd name="T19" fmla="*/ 28 h 47"/>
                <a:gd name="T20" fmla="*/ 28 w 41"/>
                <a:gd name="T21" fmla="*/ 32 h 47"/>
                <a:gd name="T22" fmla="*/ 22 w 41"/>
                <a:gd name="T23" fmla="*/ 34 h 47"/>
                <a:gd name="T24" fmla="*/ 24 w 41"/>
                <a:gd name="T25" fmla="*/ 46 h 47"/>
                <a:gd name="T26" fmla="*/ 39 w 41"/>
                <a:gd name="T27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47">
                  <a:moveTo>
                    <a:pt x="39" y="27"/>
                  </a:moveTo>
                  <a:cubicBezTo>
                    <a:pt x="38" y="23"/>
                    <a:pt x="34" y="19"/>
                    <a:pt x="30" y="18"/>
                  </a:cubicBezTo>
                  <a:cubicBezTo>
                    <a:pt x="32" y="12"/>
                    <a:pt x="32" y="6"/>
                    <a:pt x="25" y="3"/>
                  </a:cubicBezTo>
                  <a:cubicBezTo>
                    <a:pt x="21" y="0"/>
                    <a:pt x="18" y="2"/>
                    <a:pt x="15" y="4"/>
                  </a:cubicBezTo>
                  <a:cubicBezTo>
                    <a:pt x="10" y="6"/>
                    <a:pt x="6" y="9"/>
                    <a:pt x="3" y="13"/>
                  </a:cubicBezTo>
                  <a:cubicBezTo>
                    <a:pt x="0" y="17"/>
                    <a:pt x="4" y="22"/>
                    <a:pt x="8" y="21"/>
                  </a:cubicBezTo>
                  <a:cubicBezTo>
                    <a:pt x="11" y="20"/>
                    <a:pt x="14" y="18"/>
                    <a:pt x="16" y="15"/>
                  </a:cubicBezTo>
                  <a:cubicBezTo>
                    <a:pt x="17" y="15"/>
                    <a:pt x="19" y="12"/>
                    <a:pt x="20" y="12"/>
                  </a:cubicBezTo>
                  <a:cubicBezTo>
                    <a:pt x="23" y="12"/>
                    <a:pt x="17" y="20"/>
                    <a:pt x="17" y="20"/>
                  </a:cubicBezTo>
                  <a:cubicBezTo>
                    <a:pt x="14" y="24"/>
                    <a:pt x="19" y="31"/>
                    <a:pt x="23" y="28"/>
                  </a:cubicBezTo>
                  <a:cubicBezTo>
                    <a:pt x="26" y="26"/>
                    <a:pt x="30" y="28"/>
                    <a:pt x="28" y="32"/>
                  </a:cubicBezTo>
                  <a:cubicBezTo>
                    <a:pt x="27" y="34"/>
                    <a:pt x="24" y="34"/>
                    <a:pt x="22" y="34"/>
                  </a:cubicBezTo>
                  <a:cubicBezTo>
                    <a:pt x="14" y="35"/>
                    <a:pt x="17" y="47"/>
                    <a:pt x="24" y="46"/>
                  </a:cubicBezTo>
                  <a:cubicBezTo>
                    <a:pt x="34" y="46"/>
                    <a:pt x="41" y="37"/>
                    <a:pt x="39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77"/>
            <p:cNvSpPr/>
            <p:nvPr/>
          </p:nvSpPr>
          <p:spPr bwMode="auto">
            <a:xfrm>
              <a:off x="11679238" y="2767013"/>
              <a:ext cx="276225" cy="306388"/>
            </a:xfrm>
            <a:custGeom>
              <a:avLst/>
              <a:gdLst>
                <a:gd name="T0" fmla="*/ 18 w 38"/>
                <a:gd name="T1" fmla="*/ 33 h 42"/>
                <a:gd name="T2" fmla="*/ 17 w 38"/>
                <a:gd name="T3" fmla="*/ 14 h 42"/>
                <a:gd name="T4" fmla="*/ 33 w 38"/>
                <a:gd name="T5" fmla="*/ 19 h 42"/>
                <a:gd name="T6" fmla="*/ 38 w 38"/>
                <a:gd name="T7" fmla="*/ 18 h 42"/>
                <a:gd name="T8" fmla="*/ 12 w 38"/>
                <a:gd name="T9" fmla="*/ 6 h 42"/>
                <a:gd name="T10" fmla="*/ 12 w 38"/>
                <a:gd name="T11" fmla="*/ 40 h 42"/>
                <a:gd name="T12" fmla="*/ 18 w 38"/>
                <a:gd name="T13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2">
                  <a:moveTo>
                    <a:pt x="18" y="33"/>
                  </a:moveTo>
                  <a:cubicBezTo>
                    <a:pt x="15" y="28"/>
                    <a:pt x="11" y="20"/>
                    <a:pt x="17" y="14"/>
                  </a:cubicBezTo>
                  <a:cubicBezTo>
                    <a:pt x="21" y="10"/>
                    <a:pt x="32" y="12"/>
                    <a:pt x="33" y="19"/>
                  </a:cubicBezTo>
                  <a:cubicBezTo>
                    <a:pt x="33" y="22"/>
                    <a:pt x="38" y="21"/>
                    <a:pt x="38" y="18"/>
                  </a:cubicBezTo>
                  <a:cubicBezTo>
                    <a:pt x="37" y="6"/>
                    <a:pt x="22" y="0"/>
                    <a:pt x="12" y="6"/>
                  </a:cubicBezTo>
                  <a:cubicBezTo>
                    <a:pt x="0" y="13"/>
                    <a:pt x="1" y="33"/>
                    <a:pt x="12" y="40"/>
                  </a:cubicBezTo>
                  <a:cubicBezTo>
                    <a:pt x="17" y="42"/>
                    <a:pt x="21" y="37"/>
                    <a:pt x="18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78"/>
            <p:cNvSpPr/>
            <p:nvPr/>
          </p:nvSpPr>
          <p:spPr bwMode="auto">
            <a:xfrm>
              <a:off x="11918950" y="2941638"/>
              <a:ext cx="227013" cy="263525"/>
            </a:xfrm>
            <a:custGeom>
              <a:avLst/>
              <a:gdLst>
                <a:gd name="T0" fmla="*/ 23 w 31"/>
                <a:gd name="T1" fmla="*/ 25 h 36"/>
                <a:gd name="T2" fmla="*/ 19 w 31"/>
                <a:gd name="T3" fmla="*/ 20 h 36"/>
                <a:gd name="T4" fmla="*/ 29 w 31"/>
                <a:gd name="T5" fmla="*/ 13 h 36"/>
                <a:gd name="T6" fmla="*/ 20 w 31"/>
                <a:gd name="T7" fmla="*/ 1 h 36"/>
                <a:gd name="T8" fmla="*/ 19 w 31"/>
                <a:gd name="T9" fmla="*/ 5 h 36"/>
                <a:gd name="T10" fmla="*/ 22 w 31"/>
                <a:gd name="T11" fmla="*/ 10 h 36"/>
                <a:gd name="T12" fmla="*/ 10 w 31"/>
                <a:gd name="T13" fmla="*/ 11 h 36"/>
                <a:gd name="T14" fmla="*/ 3 w 31"/>
                <a:gd name="T15" fmla="*/ 20 h 36"/>
                <a:gd name="T16" fmla="*/ 13 w 31"/>
                <a:gd name="T17" fmla="*/ 32 h 36"/>
                <a:gd name="T18" fmla="*/ 23 w 31"/>
                <a:gd name="T19" fmla="*/ 2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6">
                  <a:moveTo>
                    <a:pt x="23" y="25"/>
                  </a:moveTo>
                  <a:cubicBezTo>
                    <a:pt x="22" y="24"/>
                    <a:pt x="20" y="22"/>
                    <a:pt x="19" y="20"/>
                  </a:cubicBezTo>
                  <a:cubicBezTo>
                    <a:pt x="24" y="19"/>
                    <a:pt x="28" y="17"/>
                    <a:pt x="29" y="13"/>
                  </a:cubicBezTo>
                  <a:cubicBezTo>
                    <a:pt x="31" y="7"/>
                    <a:pt x="26" y="2"/>
                    <a:pt x="20" y="1"/>
                  </a:cubicBezTo>
                  <a:cubicBezTo>
                    <a:pt x="18" y="0"/>
                    <a:pt x="17" y="4"/>
                    <a:pt x="19" y="5"/>
                  </a:cubicBezTo>
                  <a:cubicBezTo>
                    <a:pt x="21" y="6"/>
                    <a:pt x="22" y="8"/>
                    <a:pt x="22" y="10"/>
                  </a:cubicBezTo>
                  <a:cubicBezTo>
                    <a:pt x="18" y="12"/>
                    <a:pt x="14" y="13"/>
                    <a:pt x="10" y="11"/>
                  </a:cubicBezTo>
                  <a:cubicBezTo>
                    <a:pt x="4" y="8"/>
                    <a:pt x="0" y="16"/>
                    <a:pt x="3" y="20"/>
                  </a:cubicBezTo>
                  <a:cubicBezTo>
                    <a:pt x="6" y="24"/>
                    <a:pt x="10" y="28"/>
                    <a:pt x="13" y="32"/>
                  </a:cubicBezTo>
                  <a:cubicBezTo>
                    <a:pt x="18" y="36"/>
                    <a:pt x="27" y="31"/>
                    <a:pt x="23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5465024" y="1117498"/>
            <a:ext cx="1382063" cy="1366938"/>
            <a:chOff x="8816975" y="1304925"/>
            <a:chExt cx="2320925" cy="2295525"/>
          </a:xfrm>
        </p:grpSpPr>
        <p:sp>
          <p:nvSpPr>
            <p:cNvPr id="53" name="Freeform 8"/>
            <p:cNvSpPr/>
            <p:nvPr/>
          </p:nvSpPr>
          <p:spPr bwMode="auto">
            <a:xfrm>
              <a:off x="8816975" y="1428750"/>
              <a:ext cx="2168525" cy="2171700"/>
            </a:xfrm>
            <a:custGeom>
              <a:avLst/>
              <a:gdLst>
                <a:gd name="T0" fmla="*/ 295 w 297"/>
                <a:gd name="T1" fmla="*/ 143 h 297"/>
                <a:gd name="T2" fmla="*/ 230 w 297"/>
                <a:gd name="T3" fmla="*/ 63 h 297"/>
                <a:gd name="T4" fmla="*/ 171 w 297"/>
                <a:gd name="T5" fmla="*/ 78 h 297"/>
                <a:gd name="T6" fmla="*/ 160 w 297"/>
                <a:gd name="T7" fmla="*/ 85 h 297"/>
                <a:gd name="T8" fmla="*/ 150 w 297"/>
                <a:gd name="T9" fmla="*/ 8 h 297"/>
                <a:gd name="T10" fmla="*/ 139 w 297"/>
                <a:gd name="T11" fmla="*/ 8 h 297"/>
                <a:gd name="T12" fmla="*/ 143 w 297"/>
                <a:gd name="T13" fmla="*/ 63 h 297"/>
                <a:gd name="T14" fmla="*/ 135 w 297"/>
                <a:gd name="T15" fmla="*/ 58 h 297"/>
                <a:gd name="T16" fmla="*/ 132 w 297"/>
                <a:gd name="T17" fmla="*/ 47 h 297"/>
                <a:gd name="T18" fmla="*/ 45 w 297"/>
                <a:gd name="T19" fmla="*/ 20 h 297"/>
                <a:gd name="T20" fmla="*/ 35 w 297"/>
                <a:gd name="T21" fmla="*/ 22 h 297"/>
                <a:gd name="T22" fmla="*/ 0 w 297"/>
                <a:gd name="T23" fmla="*/ 39 h 297"/>
                <a:gd name="T24" fmla="*/ 35 w 297"/>
                <a:gd name="T25" fmla="*/ 59 h 297"/>
                <a:gd name="T26" fmla="*/ 74 w 297"/>
                <a:gd name="T27" fmla="*/ 71 h 297"/>
                <a:gd name="T28" fmla="*/ 131 w 297"/>
                <a:gd name="T29" fmla="*/ 64 h 297"/>
                <a:gd name="T30" fmla="*/ 145 w 297"/>
                <a:gd name="T31" fmla="*/ 70 h 297"/>
                <a:gd name="T32" fmla="*/ 146 w 297"/>
                <a:gd name="T33" fmla="*/ 70 h 297"/>
                <a:gd name="T34" fmla="*/ 153 w 297"/>
                <a:gd name="T35" fmla="*/ 87 h 297"/>
                <a:gd name="T36" fmla="*/ 108 w 297"/>
                <a:gd name="T37" fmla="*/ 93 h 297"/>
                <a:gd name="T38" fmla="*/ 60 w 297"/>
                <a:gd name="T39" fmla="*/ 135 h 297"/>
                <a:gd name="T40" fmla="*/ 54 w 297"/>
                <a:gd name="T41" fmla="*/ 158 h 297"/>
                <a:gd name="T42" fmla="*/ 56 w 297"/>
                <a:gd name="T43" fmla="*/ 188 h 297"/>
                <a:gd name="T44" fmla="*/ 149 w 297"/>
                <a:gd name="T45" fmla="*/ 289 h 297"/>
                <a:gd name="T46" fmla="*/ 209 w 297"/>
                <a:gd name="T47" fmla="*/ 285 h 297"/>
                <a:gd name="T48" fmla="*/ 231 w 297"/>
                <a:gd name="T49" fmla="*/ 262 h 297"/>
                <a:gd name="T50" fmla="*/ 267 w 297"/>
                <a:gd name="T51" fmla="*/ 245 h 297"/>
                <a:gd name="T52" fmla="*/ 269 w 297"/>
                <a:gd name="T53" fmla="*/ 243 h 297"/>
                <a:gd name="T54" fmla="*/ 292 w 297"/>
                <a:gd name="T55" fmla="*/ 195 h 297"/>
                <a:gd name="T56" fmla="*/ 295 w 297"/>
                <a:gd name="T57" fmla="*/ 14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7" h="297">
                  <a:moveTo>
                    <a:pt x="295" y="143"/>
                  </a:moveTo>
                  <a:cubicBezTo>
                    <a:pt x="291" y="109"/>
                    <a:pt x="263" y="74"/>
                    <a:pt x="230" y="63"/>
                  </a:cubicBezTo>
                  <a:cubicBezTo>
                    <a:pt x="203" y="55"/>
                    <a:pt x="190" y="64"/>
                    <a:pt x="171" y="78"/>
                  </a:cubicBezTo>
                  <a:cubicBezTo>
                    <a:pt x="167" y="81"/>
                    <a:pt x="164" y="83"/>
                    <a:pt x="160" y="85"/>
                  </a:cubicBezTo>
                  <a:cubicBezTo>
                    <a:pt x="150" y="60"/>
                    <a:pt x="147" y="36"/>
                    <a:pt x="150" y="8"/>
                  </a:cubicBezTo>
                  <a:cubicBezTo>
                    <a:pt x="151" y="0"/>
                    <a:pt x="139" y="0"/>
                    <a:pt x="139" y="8"/>
                  </a:cubicBezTo>
                  <a:cubicBezTo>
                    <a:pt x="136" y="25"/>
                    <a:pt x="138" y="45"/>
                    <a:pt x="143" y="63"/>
                  </a:cubicBezTo>
                  <a:cubicBezTo>
                    <a:pt x="140" y="61"/>
                    <a:pt x="138" y="59"/>
                    <a:pt x="135" y="58"/>
                  </a:cubicBezTo>
                  <a:cubicBezTo>
                    <a:pt x="135" y="55"/>
                    <a:pt x="134" y="51"/>
                    <a:pt x="132" y="47"/>
                  </a:cubicBezTo>
                  <a:cubicBezTo>
                    <a:pt x="120" y="25"/>
                    <a:pt x="73" y="15"/>
                    <a:pt x="45" y="20"/>
                  </a:cubicBezTo>
                  <a:cubicBezTo>
                    <a:pt x="42" y="20"/>
                    <a:pt x="38" y="21"/>
                    <a:pt x="35" y="22"/>
                  </a:cubicBezTo>
                  <a:cubicBezTo>
                    <a:pt x="23" y="27"/>
                    <a:pt x="12" y="34"/>
                    <a:pt x="0" y="39"/>
                  </a:cubicBezTo>
                  <a:cubicBezTo>
                    <a:pt x="4" y="37"/>
                    <a:pt x="30" y="57"/>
                    <a:pt x="35" y="59"/>
                  </a:cubicBezTo>
                  <a:cubicBezTo>
                    <a:pt x="47" y="65"/>
                    <a:pt x="61" y="69"/>
                    <a:pt x="74" y="71"/>
                  </a:cubicBezTo>
                  <a:cubicBezTo>
                    <a:pt x="86" y="73"/>
                    <a:pt x="119" y="75"/>
                    <a:pt x="131" y="64"/>
                  </a:cubicBezTo>
                  <a:cubicBezTo>
                    <a:pt x="136" y="66"/>
                    <a:pt x="140" y="68"/>
                    <a:pt x="145" y="70"/>
                  </a:cubicBezTo>
                  <a:cubicBezTo>
                    <a:pt x="145" y="70"/>
                    <a:pt x="145" y="70"/>
                    <a:pt x="146" y="70"/>
                  </a:cubicBezTo>
                  <a:cubicBezTo>
                    <a:pt x="148" y="76"/>
                    <a:pt x="150" y="82"/>
                    <a:pt x="153" y="87"/>
                  </a:cubicBezTo>
                  <a:cubicBezTo>
                    <a:pt x="139" y="91"/>
                    <a:pt x="126" y="89"/>
                    <a:pt x="108" y="93"/>
                  </a:cubicBezTo>
                  <a:cubicBezTo>
                    <a:pt x="87" y="98"/>
                    <a:pt x="69" y="115"/>
                    <a:pt x="60" y="135"/>
                  </a:cubicBezTo>
                  <a:cubicBezTo>
                    <a:pt x="57" y="142"/>
                    <a:pt x="55" y="150"/>
                    <a:pt x="54" y="158"/>
                  </a:cubicBezTo>
                  <a:cubicBezTo>
                    <a:pt x="53" y="168"/>
                    <a:pt x="54" y="178"/>
                    <a:pt x="56" y="188"/>
                  </a:cubicBezTo>
                  <a:cubicBezTo>
                    <a:pt x="65" y="235"/>
                    <a:pt x="102" y="278"/>
                    <a:pt x="149" y="289"/>
                  </a:cubicBezTo>
                  <a:cubicBezTo>
                    <a:pt x="168" y="293"/>
                    <a:pt x="194" y="297"/>
                    <a:pt x="209" y="285"/>
                  </a:cubicBezTo>
                  <a:cubicBezTo>
                    <a:pt x="218" y="277"/>
                    <a:pt x="218" y="267"/>
                    <a:pt x="231" y="262"/>
                  </a:cubicBezTo>
                  <a:cubicBezTo>
                    <a:pt x="246" y="255"/>
                    <a:pt x="255" y="258"/>
                    <a:pt x="267" y="245"/>
                  </a:cubicBezTo>
                  <a:cubicBezTo>
                    <a:pt x="267" y="245"/>
                    <a:pt x="268" y="244"/>
                    <a:pt x="269" y="243"/>
                  </a:cubicBezTo>
                  <a:cubicBezTo>
                    <a:pt x="281" y="230"/>
                    <a:pt x="289" y="212"/>
                    <a:pt x="292" y="195"/>
                  </a:cubicBezTo>
                  <a:cubicBezTo>
                    <a:pt x="295" y="178"/>
                    <a:pt x="297" y="160"/>
                    <a:pt x="295" y="143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79"/>
            <p:cNvSpPr/>
            <p:nvPr/>
          </p:nvSpPr>
          <p:spPr bwMode="auto">
            <a:xfrm>
              <a:off x="9356725" y="1698625"/>
              <a:ext cx="1781175" cy="1776413"/>
            </a:xfrm>
            <a:custGeom>
              <a:avLst/>
              <a:gdLst>
                <a:gd name="T0" fmla="*/ 239 w 244"/>
                <a:gd name="T1" fmla="*/ 140 h 243"/>
                <a:gd name="T2" fmla="*/ 216 w 244"/>
                <a:gd name="T3" fmla="*/ 189 h 243"/>
                <a:gd name="T4" fmla="*/ 214 w 244"/>
                <a:gd name="T5" fmla="*/ 191 h 243"/>
                <a:gd name="T6" fmla="*/ 178 w 244"/>
                <a:gd name="T7" fmla="*/ 207 h 243"/>
                <a:gd name="T8" fmla="*/ 156 w 244"/>
                <a:gd name="T9" fmla="*/ 230 h 243"/>
                <a:gd name="T10" fmla="*/ 97 w 244"/>
                <a:gd name="T11" fmla="*/ 234 h 243"/>
                <a:gd name="T12" fmla="*/ 3 w 244"/>
                <a:gd name="T13" fmla="*/ 133 h 243"/>
                <a:gd name="T14" fmla="*/ 1 w 244"/>
                <a:gd name="T15" fmla="*/ 104 h 243"/>
                <a:gd name="T16" fmla="*/ 7 w 244"/>
                <a:gd name="T17" fmla="*/ 81 h 243"/>
                <a:gd name="T18" fmla="*/ 56 w 244"/>
                <a:gd name="T19" fmla="*/ 39 h 243"/>
                <a:gd name="T20" fmla="*/ 118 w 244"/>
                <a:gd name="T21" fmla="*/ 24 h 243"/>
                <a:gd name="T22" fmla="*/ 177 w 244"/>
                <a:gd name="T23" fmla="*/ 9 h 243"/>
                <a:gd name="T24" fmla="*/ 242 w 244"/>
                <a:gd name="T25" fmla="*/ 89 h 243"/>
                <a:gd name="T26" fmla="*/ 239 w 244"/>
                <a:gd name="T27" fmla="*/ 14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243">
                  <a:moveTo>
                    <a:pt x="239" y="140"/>
                  </a:moveTo>
                  <a:cubicBezTo>
                    <a:pt x="236" y="157"/>
                    <a:pt x="228" y="176"/>
                    <a:pt x="216" y="189"/>
                  </a:cubicBezTo>
                  <a:cubicBezTo>
                    <a:pt x="215" y="189"/>
                    <a:pt x="215" y="190"/>
                    <a:pt x="214" y="191"/>
                  </a:cubicBezTo>
                  <a:cubicBezTo>
                    <a:pt x="202" y="203"/>
                    <a:pt x="193" y="201"/>
                    <a:pt x="178" y="207"/>
                  </a:cubicBezTo>
                  <a:cubicBezTo>
                    <a:pt x="165" y="213"/>
                    <a:pt x="166" y="222"/>
                    <a:pt x="156" y="230"/>
                  </a:cubicBezTo>
                  <a:cubicBezTo>
                    <a:pt x="141" y="243"/>
                    <a:pt x="115" y="238"/>
                    <a:pt x="97" y="234"/>
                  </a:cubicBezTo>
                  <a:cubicBezTo>
                    <a:pt x="49" y="223"/>
                    <a:pt x="12" y="180"/>
                    <a:pt x="3" y="133"/>
                  </a:cubicBezTo>
                  <a:cubicBezTo>
                    <a:pt x="1" y="123"/>
                    <a:pt x="0" y="113"/>
                    <a:pt x="1" y="104"/>
                  </a:cubicBezTo>
                  <a:cubicBezTo>
                    <a:pt x="2" y="96"/>
                    <a:pt x="4" y="88"/>
                    <a:pt x="7" y="81"/>
                  </a:cubicBezTo>
                  <a:cubicBezTo>
                    <a:pt x="16" y="61"/>
                    <a:pt x="34" y="44"/>
                    <a:pt x="56" y="39"/>
                  </a:cubicBezTo>
                  <a:cubicBezTo>
                    <a:pt x="80" y="33"/>
                    <a:pt x="98" y="40"/>
                    <a:pt x="118" y="24"/>
                  </a:cubicBezTo>
                  <a:cubicBezTo>
                    <a:pt x="137" y="10"/>
                    <a:pt x="151" y="0"/>
                    <a:pt x="177" y="9"/>
                  </a:cubicBezTo>
                  <a:cubicBezTo>
                    <a:pt x="211" y="20"/>
                    <a:pt x="238" y="54"/>
                    <a:pt x="242" y="89"/>
                  </a:cubicBezTo>
                  <a:cubicBezTo>
                    <a:pt x="244" y="106"/>
                    <a:pt x="242" y="123"/>
                    <a:pt x="239" y="140"/>
                  </a:cubicBezTo>
                  <a:close/>
                </a:path>
              </a:pathLst>
            </a:custGeom>
            <a:solidFill>
              <a:srgbClr val="FB6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80"/>
            <p:cNvSpPr/>
            <p:nvPr/>
          </p:nvSpPr>
          <p:spPr bwMode="auto">
            <a:xfrm>
              <a:off x="9356725" y="2459038"/>
              <a:ext cx="1576388" cy="1016000"/>
            </a:xfrm>
            <a:custGeom>
              <a:avLst/>
              <a:gdLst>
                <a:gd name="T0" fmla="*/ 216 w 216"/>
                <a:gd name="T1" fmla="*/ 85 h 139"/>
                <a:gd name="T2" fmla="*/ 214 w 216"/>
                <a:gd name="T3" fmla="*/ 87 h 139"/>
                <a:gd name="T4" fmla="*/ 178 w 216"/>
                <a:gd name="T5" fmla="*/ 103 h 139"/>
                <a:gd name="T6" fmla="*/ 156 w 216"/>
                <a:gd name="T7" fmla="*/ 126 h 139"/>
                <a:gd name="T8" fmla="*/ 97 w 216"/>
                <a:gd name="T9" fmla="*/ 130 h 139"/>
                <a:gd name="T10" fmla="*/ 3 w 216"/>
                <a:gd name="T11" fmla="*/ 29 h 139"/>
                <a:gd name="T12" fmla="*/ 1 w 216"/>
                <a:gd name="T13" fmla="*/ 0 h 139"/>
                <a:gd name="T14" fmla="*/ 8 w 216"/>
                <a:gd name="T15" fmla="*/ 26 h 139"/>
                <a:gd name="T16" fmla="*/ 87 w 216"/>
                <a:gd name="T17" fmla="*/ 84 h 139"/>
                <a:gd name="T18" fmla="*/ 216 w 216"/>
                <a:gd name="T19" fmla="*/ 8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39">
                  <a:moveTo>
                    <a:pt x="216" y="85"/>
                  </a:moveTo>
                  <a:cubicBezTo>
                    <a:pt x="215" y="85"/>
                    <a:pt x="215" y="86"/>
                    <a:pt x="214" y="87"/>
                  </a:cubicBezTo>
                  <a:cubicBezTo>
                    <a:pt x="202" y="99"/>
                    <a:pt x="193" y="97"/>
                    <a:pt x="178" y="103"/>
                  </a:cubicBezTo>
                  <a:cubicBezTo>
                    <a:pt x="165" y="109"/>
                    <a:pt x="166" y="118"/>
                    <a:pt x="156" y="126"/>
                  </a:cubicBezTo>
                  <a:cubicBezTo>
                    <a:pt x="141" y="139"/>
                    <a:pt x="115" y="134"/>
                    <a:pt x="97" y="130"/>
                  </a:cubicBezTo>
                  <a:cubicBezTo>
                    <a:pt x="49" y="119"/>
                    <a:pt x="12" y="76"/>
                    <a:pt x="3" y="29"/>
                  </a:cubicBezTo>
                  <a:cubicBezTo>
                    <a:pt x="1" y="19"/>
                    <a:pt x="0" y="9"/>
                    <a:pt x="1" y="0"/>
                  </a:cubicBezTo>
                  <a:cubicBezTo>
                    <a:pt x="2" y="9"/>
                    <a:pt x="4" y="18"/>
                    <a:pt x="8" y="26"/>
                  </a:cubicBezTo>
                  <a:cubicBezTo>
                    <a:pt x="24" y="55"/>
                    <a:pt x="56" y="76"/>
                    <a:pt x="87" y="84"/>
                  </a:cubicBezTo>
                  <a:cubicBezTo>
                    <a:pt x="128" y="96"/>
                    <a:pt x="173" y="91"/>
                    <a:pt x="216" y="85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81"/>
            <p:cNvSpPr/>
            <p:nvPr/>
          </p:nvSpPr>
          <p:spPr bwMode="auto">
            <a:xfrm>
              <a:off x="9918700" y="1866900"/>
              <a:ext cx="438150" cy="255588"/>
            </a:xfrm>
            <a:custGeom>
              <a:avLst/>
              <a:gdLst>
                <a:gd name="T0" fmla="*/ 52 w 60"/>
                <a:gd name="T1" fmla="*/ 2 h 35"/>
                <a:gd name="T2" fmla="*/ 31 w 60"/>
                <a:gd name="T3" fmla="*/ 18 h 35"/>
                <a:gd name="T4" fmla="*/ 2 w 60"/>
                <a:gd name="T5" fmla="*/ 24 h 35"/>
                <a:gd name="T6" fmla="*/ 1 w 60"/>
                <a:gd name="T7" fmla="*/ 27 h 35"/>
                <a:gd name="T8" fmla="*/ 59 w 60"/>
                <a:gd name="T9" fmla="*/ 7 h 35"/>
                <a:gd name="T10" fmla="*/ 52 w 60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5">
                  <a:moveTo>
                    <a:pt x="52" y="2"/>
                  </a:moveTo>
                  <a:cubicBezTo>
                    <a:pt x="44" y="6"/>
                    <a:pt x="39" y="14"/>
                    <a:pt x="31" y="18"/>
                  </a:cubicBezTo>
                  <a:cubicBezTo>
                    <a:pt x="22" y="22"/>
                    <a:pt x="12" y="23"/>
                    <a:pt x="2" y="24"/>
                  </a:cubicBezTo>
                  <a:cubicBezTo>
                    <a:pt x="1" y="24"/>
                    <a:pt x="0" y="26"/>
                    <a:pt x="1" y="27"/>
                  </a:cubicBezTo>
                  <a:cubicBezTo>
                    <a:pt x="19" y="35"/>
                    <a:pt x="52" y="27"/>
                    <a:pt x="59" y="7"/>
                  </a:cubicBezTo>
                  <a:cubicBezTo>
                    <a:pt x="60" y="3"/>
                    <a:pt x="55" y="0"/>
                    <a:pt x="52" y="2"/>
                  </a:cubicBezTo>
                  <a:close/>
                </a:path>
              </a:pathLst>
            </a:custGeom>
            <a:solidFill>
              <a:srgbClr val="D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82"/>
            <p:cNvSpPr/>
            <p:nvPr/>
          </p:nvSpPr>
          <p:spPr bwMode="auto">
            <a:xfrm>
              <a:off x="8969375" y="1414463"/>
              <a:ext cx="1081088" cy="438150"/>
            </a:xfrm>
            <a:custGeom>
              <a:avLst/>
              <a:gdLst>
                <a:gd name="T0" fmla="*/ 45 w 148"/>
                <a:gd name="T1" fmla="*/ 4 h 60"/>
                <a:gd name="T2" fmla="*/ 36 w 148"/>
                <a:gd name="T3" fmla="*/ 7 h 60"/>
                <a:gd name="T4" fmla="*/ 0 w 148"/>
                <a:gd name="T5" fmla="*/ 23 h 60"/>
                <a:gd name="T6" fmla="*/ 35 w 148"/>
                <a:gd name="T7" fmla="*/ 43 h 60"/>
                <a:gd name="T8" fmla="*/ 74 w 148"/>
                <a:gd name="T9" fmla="*/ 56 h 60"/>
                <a:gd name="T10" fmla="*/ 132 w 148"/>
                <a:gd name="T11" fmla="*/ 31 h 60"/>
                <a:gd name="T12" fmla="*/ 45 w 148"/>
                <a:gd name="T13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60">
                  <a:moveTo>
                    <a:pt x="45" y="4"/>
                  </a:moveTo>
                  <a:cubicBezTo>
                    <a:pt x="42" y="5"/>
                    <a:pt x="38" y="6"/>
                    <a:pt x="36" y="7"/>
                  </a:cubicBezTo>
                  <a:cubicBezTo>
                    <a:pt x="23" y="12"/>
                    <a:pt x="12" y="19"/>
                    <a:pt x="0" y="23"/>
                  </a:cubicBezTo>
                  <a:cubicBezTo>
                    <a:pt x="4" y="22"/>
                    <a:pt x="31" y="41"/>
                    <a:pt x="35" y="43"/>
                  </a:cubicBezTo>
                  <a:cubicBezTo>
                    <a:pt x="47" y="49"/>
                    <a:pt x="61" y="53"/>
                    <a:pt x="74" y="56"/>
                  </a:cubicBezTo>
                  <a:cubicBezTo>
                    <a:pt x="91" y="59"/>
                    <a:pt x="148" y="60"/>
                    <a:pt x="132" y="31"/>
                  </a:cubicBezTo>
                  <a:cubicBezTo>
                    <a:pt x="120" y="9"/>
                    <a:pt x="73" y="0"/>
                    <a:pt x="45" y="4"/>
                  </a:cubicBezTo>
                  <a:close/>
                </a:path>
              </a:pathLst>
            </a:custGeom>
            <a:solidFill>
              <a:srgbClr val="39B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83"/>
            <p:cNvSpPr/>
            <p:nvPr/>
          </p:nvSpPr>
          <p:spPr bwMode="auto">
            <a:xfrm>
              <a:off x="9356725" y="1589088"/>
              <a:ext cx="708025" cy="227013"/>
            </a:xfrm>
            <a:custGeom>
              <a:avLst/>
              <a:gdLst>
                <a:gd name="T0" fmla="*/ 94 w 97"/>
                <a:gd name="T1" fmla="*/ 25 h 31"/>
                <a:gd name="T2" fmla="*/ 3 w 97"/>
                <a:gd name="T3" fmla="*/ 0 h 31"/>
                <a:gd name="T4" fmla="*/ 2 w 97"/>
                <a:gd name="T5" fmla="*/ 5 h 31"/>
                <a:gd name="T6" fmla="*/ 93 w 97"/>
                <a:gd name="T7" fmla="*/ 30 h 31"/>
                <a:gd name="T8" fmla="*/ 94 w 97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4" y="25"/>
                  </a:moveTo>
                  <a:cubicBezTo>
                    <a:pt x="69" y="9"/>
                    <a:pt x="33" y="1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35" y="9"/>
                    <a:pt x="62" y="19"/>
                    <a:pt x="93" y="30"/>
                  </a:cubicBezTo>
                  <a:cubicBezTo>
                    <a:pt x="95" y="31"/>
                    <a:pt x="97" y="27"/>
                    <a:pt x="94" y="25"/>
                  </a:cubicBezTo>
                  <a:close/>
                </a:path>
              </a:pathLst>
            </a:custGeom>
            <a:solidFill>
              <a:srgbClr val="2DAD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84"/>
            <p:cNvSpPr/>
            <p:nvPr/>
          </p:nvSpPr>
          <p:spPr bwMode="auto">
            <a:xfrm>
              <a:off x="9955213" y="1304925"/>
              <a:ext cx="241300" cy="760413"/>
            </a:xfrm>
            <a:custGeom>
              <a:avLst/>
              <a:gdLst>
                <a:gd name="T0" fmla="*/ 32 w 33"/>
                <a:gd name="T1" fmla="*/ 98 h 104"/>
                <a:gd name="T2" fmla="*/ 15 w 33"/>
                <a:gd name="T3" fmla="*/ 7 h 104"/>
                <a:gd name="T4" fmla="*/ 4 w 33"/>
                <a:gd name="T5" fmla="*/ 7 h 104"/>
                <a:gd name="T6" fmla="*/ 26 w 33"/>
                <a:gd name="T7" fmla="*/ 101 h 104"/>
                <a:gd name="T8" fmla="*/ 32 w 33"/>
                <a:gd name="T9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4">
                  <a:moveTo>
                    <a:pt x="32" y="98"/>
                  </a:moveTo>
                  <a:cubicBezTo>
                    <a:pt x="16" y="67"/>
                    <a:pt x="11" y="41"/>
                    <a:pt x="15" y="7"/>
                  </a:cubicBezTo>
                  <a:cubicBezTo>
                    <a:pt x="16" y="0"/>
                    <a:pt x="5" y="0"/>
                    <a:pt x="4" y="7"/>
                  </a:cubicBezTo>
                  <a:cubicBezTo>
                    <a:pt x="0" y="39"/>
                    <a:pt x="8" y="74"/>
                    <a:pt x="26" y="101"/>
                  </a:cubicBezTo>
                  <a:cubicBezTo>
                    <a:pt x="28" y="104"/>
                    <a:pt x="33" y="101"/>
                    <a:pt x="32" y="98"/>
                  </a:cubicBezTo>
                  <a:close/>
                </a:path>
              </a:pathLst>
            </a:custGeom>
            <a:solidFill>
              <a:srgbClr val="78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85"/>
            <p:cNvSpPr/>
            <p:nvPr/>
          </p:nvSpPr>
          <p:spPr bwMode="auto">
            <a:xfrm>
              <a:off x="10766425" y="1998663"/>
              <a:ext cx="239713" cy="819150"/>
            </a:xfrm>
            <a:custGeom>
              <a:avLst/>
              <a:gdLst>
                <a:gd name="T0" fmla="*/ 30 w 33"/>
                <a:gd name="T1" fmla="*/ 52 h 112"/>
                <a:gd name="T2" fmla="*/ 11 w 33"/>
                <a:gd name="T3" fmla="*/ 3 h 112"/>
                <a:gd name="T4" fmla="*/ 1 w 33"/>
                <a:gd name="T5" fmla="*/ 11 h 112"/>
                <a:gd name="T6" fmla="*/ 23 w 33"/>
                <a:gd name="T7" fmla="*/ 53 h 112"/>
                <a:gd name="T8" fmla="*/ 21 w 33"/>
                <a:gd name="T9" fmla="*/ 110 h 112"/>
                <a:gd name="T10" fmla="*/ 24 w 33"/>
                <a:gd name="T11" fmla="*/ 111 h 112"/>
                <a:gd name="T12" fmla="*/ 30 w 33"/>
                <a:gd name="T13" fmla="*/ 5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12">
                  <a:moveTo>
                    <a:pt x="30" y="52"/>
                  </a:moveTo>
                  <a:cubicBezTo>
                    <a:pt x="28" y="35"/>
                    <a:pt x="26" y="13"/>
                    <a:pt x="11" y="3"/>
                  </a:cubicBezTo>
                  <a:cubicBezTo>
                    <a:pt x="5" y="0"/>
                    <a:pt x="0" y="5"/>
                    <a:pt x="1" y="11"/>
                  </a:cubicBezTo>
                  <a:cubicBezTo>
                    <a:pt x="4" y="27"/>
                    <a:pt x="18" y="36"/>
                    <a:pt x="23" y="53"/>
                  </a:cubicBezTo>
                  <a:cubicBezTo>
                    <a:pt x="28" y="72"/>
                    <a:pt x="25" y="90"/>
                    <a:pt x="21" y="110"/>
                  </a:cubicBezTo>
                  <a:cubicBezTo>
                    <a:pt x="21" y="111"/>
                    <a:pt x="23" y="112"/>
                    <a:pt x="24" y="111"/>
                  </a:cubicBezTo>
                  <a:cubicBezTo>
                    <a:pt x="33" y="93"/>
                    <a:pt x="33" y="71"/>
                    <a:pt x="3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Oval 86"/>
            <p:cNvSpPr>
              <a:spLocks noChangeArrowheads="1"/>
            </p:cNvSpPr>
            <p:nvPr/>
          </p:nvSpPr>
          <p:spPr bwMode="auto">
            <a:xfrm>
              <a:off x="10539413" y="1860550"/>
              <a:ext cx="160338" cy="160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2535301" y="3979168"/>
            <a:ext cx="1266141" cy="722513"/>
            <a:chOff x="6904037" y="2517775"/>
            <a:chExt cx="1730376" cy="987425"/>
          </a:xfrm>
        </p:grpSpPr>
        <p:sp>
          <p:nvSpPr>
            <p:cNvPr id="63" name="Freeform 87"/>
            <p:cNvSpPr/>
            <p:nvPr/>
          </p:nvSpPr>
          <p:spPr bwMode="auto">
            <a:xfrm>
              <a:off x="6904037" y="3073400"/>
              <a:ext cx="444500" cy="431800"/>
            </a:xfrm>
            <a:custGeom>
              <a:avLst/>
              <a:gdLst>
                <a:gd name="T0" fmla="*/ 54 w 61"/>
                <a:gd name="T1" fmla="*/ 33 h 59"/>
                <a:gd name="T2" fmla="*/ 32 w 61"/>
                <a:gd name="T3" fmla="*/ 38 h 59"/>
                <a:gd name="T4" fmla="*/ 28 w 61"/>
                <a:gd name="T5" fmla="*/ 6 h 59"/>
                <a:gd name="T6" fmla="*/ 0 w 61"/>
                <a:gd name="T7" fmla="*/ 16 h 59"/>
                <a:gd name="T8" fmla="*/ 2 w 61"/>
                <a:gd name="T9" fmla="*/ 17 h 59"/>
                <a:gd name="T10" fmla="*/ 9 w 61"/>
                <a:gd name="T11" fmla="*/ 10 h 59"/>
                <a:gd name="T12" fmla="*/ 25 w 61"/>
                <a:gd name="T13" fmla="*/ 23 h 59"/>
                <a:gd name="T14" fmla="*/ 14 w 61"/>
                <a:gd name="T15" fmla="*/ 49 h 59"/>
                <a:gd name="T16" fmla="*/ 22 w 61"/>
                <a:gd name="T17" fmla="*/ 57 h 59"/>
                <a:gd name="T18" fmla="*/ 43 w 61"/>
                <a:gd name="T19" fmla="*/ 48 h 59"/>
                <a:gd name="T20" fmla="*/ 58 w 61"/>
                <a:gd name="T21" fmla="*/ 42 h 59"/>
                <a:gd name="T22" fmla="*/ 54 w 61"/>
                <a:gd name="T23" fmla="*/ 3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" h="59">
                  <a:moveTo>
                    <a:pt x="54" y="33"/>
                  </a:moveTo>
                  <a:cubicBezTo>
                    <a:pt x="47" y="32"/>
                    <a:pt x="39" y="35"/>
                    <a:pt x="32" y="38"/>
                  </a:cubicBezTo>
                  <a:cubicBezTo>
                    <a:pt x="37" y="27"/>
                    <a:pt x="39" y="14"/>
                    <a:pt x="28" y="6"/>
                  </a:cubicBezTo>
                  <a:cubicBezTo>
                    <a:pt x="19" y="0"/>
                    <a:pt x="0" y="3"/>
                    <a:pt x="0" y="16"/>
                  </a:cubicBezTo>
                  <a:cubicBezTo>
                    <a:pt x="0" y="17"/>
                    <a:pt x="1" y="17"/>
                    <a:pt x="2" y="17"/>
                  </a:cubicBezTo>
                  <a:cubicBezTo>
                    <a:pt x="4" y="15"/>
                    <a:pt x="6" y="11"/>
                    <a:pt x="9" y="10"/>
                  </a:cubicBezTo>
                  <a:cubicBezTo>
                    <a:pt x="20" y="4"/>
                    <a:pt x="26" y="14"/>
                    <a:pt x="25" y="23"/>
                  </a:cubicBezTo>
                  <a:cubicBezTo>
                    <a:pt x="24" y="32"/>
                    <a:pt x="18" y="41"/>
                    <a:pt x="14" y="49"/>
                  </a:cubicBezTo>
                  <a:cubicBezTo>
                    <a:pt x="10" y="54"/>
                    <a:pt x="17" y="59"/>
                    <a:pt x="22" y="57"/>
                  </a:cubicBezTo>
                  <a:cubicBezTo>
                    <a:pt x="29" y="54"/>
                    <a:pt x="36" y="51"/>
                    <a:pt x="43" y="48"/>
                  </a:cubicBezTo>
                  <a:cubicBezTo>
                    <a:pt x="49" y="47"/>
                    <a:pt x="53" y="46"/>
                    <a:pt x="58" y="42"/>
                  </a:cubicBezTo>
                  <a:cubicBezTo>
                    <a:pt x="61" y="38"/>
                    <a:pt x="58" y="33"/>
                    <a:pt x="54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88"/>
            <p:cNvSpPr/>
            <p:nvPr/>
          </p:nvSpPr>
          <p:spPr bwMode="auto">
            <a:xfrm>
              <a:off x="7275512" y="3000375"/>
              <a:ext cx="269875" cy="342900"/>
            </a:xfrm>
            <a:custGeom>
              <a:avLst/>
              <a:gdLst>
                <a:gd name="T0" fmla="*/ 36 w 37"/>
                <a:gd name="T1" fmla="*/ 14 h 47"/>
                <a:gd name="T2" fmla="*/ 35 w 37"/>
                <a:gd name="T3" fmla="*/ 10 h 47"/>
                <a:gd name="T4" fmla="*/ 19 w 37"/>
                <a:gd name="T5" fmla="*/ 13 h 47"/>
                <a:gd name="T6" fmla="*/ 11 w 37"/>
                <a:gd name="T7" fmla="*/ 1 h 47"/>
                <a:gd name="T8" fmla="*/ 8 w 37"/>
                <a:gd name="T9" fmla="*/ 2 h 47"/>
                <a:gd name="T10" fmla="*/ 13 w 37"/>
                <a:gd name="T11" fmla="*/ 16 h 47"/>
                <a:gd name="T12" fmla="*/ 1 w 37"/>
                <a:gd name="T13" fmla="*/ 22 h 47"/>
                <a:gd name="T14" fmla="*/ 3 w 37"/>
                <a:gd name="T15" fmla="*/ 26 h 47"/>
                <a:gd name="T16" fmla="*/ 17 w 37"/>
                <a:gd name="T17" fmla="*/ 24 h 47"/>
                <a:gd name="T18" fmla="*/ 18 w 37"/>
                <a:gd name="T19" fmla="*/ 28 h 47"/>
                <a:gd name="T20" fmla="*/ 24 w 37"/>
                <a:gd name="T21" fmla="*/ 40 h 47"/>
                <a:gd name="T22" fmla="*/ 30 w 37"/>
                <a:gd name="T23" fmla="*/ 46 h 47"/>
                <a:gd name="T24" fmla="*/ 36 w 37"/>
                <a:gd name="T25" fmla="*/ 43 h 47"/>
                <a:gd name="T26" fmla="*/ 36 w 37"/>
                <a:gd name="T27" fmla="*/ 42 h 47"/>
                <a:gd name="T28" fmla="*/ 32 w 37"/>
                <a:gd name="T29" fmla="*/ 36 h 47"/>
                <a:gd name="T30" fmla="*/ 31 w 37"/>
                <a:gd name="T31" fmla="*/ 34 h 47"/>
                <a:gd name="T32" fmla="*/ 28 w 37"/>
                <a:gd name="T33" fmla="*/ 29 h 47"/>
                <a:gd name="T34" fmla="*/ 24 w 37"/>
                <a:gd name="T35" fmla="*/ 21 h 47"/>
                <a:gd name="T36" fmla="*/ 36 w 37"/>
                <a:gd name="T37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47">
                  <a:moveTo>
                    <a:pt x="36" y="14"/>
                  </a:moveTo>
                  <a:cubicBezTo>
                    <a:pt x="36" y="12"/>
                    <a:pt x="36" y="11"/>
                    <a:pt x="35" y="10"/>
                  </a:cubicBezTo>
                  <a:cubicBezTo>
                    <a:pt x="30" y="7"/>
                    <a:pt x="24" y="11"/>
                    <a:pt x="19" y="13"/>
                  </a:cubicBezTo>
                  <a:cubicBezTo>
                    <a:pt x="17" y="9"/>
                    <a:pt x="14" y="5"/>
                    <a:pt x="11" y="1"/>
                  </a:cubicBezTo>
                  <a:cubicBezTo>
                    <a:pt x="10" y="0"/>
                    <a:pt x="8" y="1"/>
                    <a:pt x="8" y="2"/>
                  </a:cubicBezTo>
                  <a:cubicBezTo>
                    <a:pt x="10" y="7"/>
                    <a:pt x="11" y="11"/>
                    <a:pt x="13" y="16"/>
                  </a:cubicBezTo>
                  <a:cubicBezTo>
                    <a:pt x="9" y="18"/>
                    <a:pt x="5" y="19"/>
                    <a:pt x="1" y="22"/>
                  </a:cubicBezTo>
                  <a:cubicBezTo>
                    <a:pt x="0" y="23"/>
                    <a:pt x="1" y="26"/>
                    <a:pt x="3" y="26"/>
                  </a:cubicBezTo>
                  <a:cubicBezTo>
                    <a:pt x="8" y="26"/>
                    <a:pt x="12" y="25"/>
                    <a:pt x="17" y="24"/>
                  </a:cubicBezTo>
                  <a:cubicBezTo>
                    <a:pt x="17" y="25"/>
                    <a:pt x="18" y="26"/>
                    <a:pt x="18" y="28"/>
                  </a:cubicBezTo>
                  <a:cubicBezTo>
                    <a:pt x="20" y="32"/>
                    <a:pt x="23" y="36"/>
                    <a:pt x="24" y="40"/>
                  </a:cubicBezTo>
                  <a:cubicBezTo>
                    <a:pt x="26" y="44"/>
                    <a:pt x="26" y="45"/>
                    <a:pt x="30" y="46"/>
                  </a:cubicBezTo>
                  <a:cubicBezTo>
                    <a:pt x="32" y="47"/>
                    <a:pt x="35" y="45"/>
                    <a:pt x="36" y="43"/>
                  </a:cubicBezTo>
                  <a:cubicBezTo>
                    <a:pt x="36" y="43"/>
                    <a:pt x="36" y="42"/>
                    <a:pt x="36" y="42"/>
                  </a:cubicBezTo>
                  <a:cubicBezTo>
                    <a:pt x="37" y="40"/>
                    <a:pt x="35" y="37"/>
                    <a:pt x="32" y="36"/>
                  </a:cubicBezTo>
                  <a:cubicBezTo>
                    <a:pt x="33" y="36"/>
                    <a:pt x="33" y="35"/>
                    <a:pt x="31" y="34"/>
                  </a:cubicBezTo>
                  <a:cubicBezTo>
                    <a:pt x="30" y="32"/>
                    <a:pt x="29" y="30"/>
                    <a:pt x="28" y="29"/>
                  </a:cubicBezTo>
                  <a:cubicBezTo>
                    <a:pt x="27" y="26"/>
                    <a:pt x="25" y="24"/>
                    <a:pt x="24" y="21"/>
                  </a:cubicBezTo>
                  <a:cubicBezTo>
                    <a:pt x="29" y="20"/>
                    <a:pt x="35" y="19"/>
                    <a:pt x="36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89"/>
            <p:cNvSpPr/>
            <p:nvPr/>
          </p:nvSpPr>
          <p:spPr bwMode="auto">
            <a:xfrm>
              <a:off x="7575550" y="2787650"/>
              <a:ext cx="371475" cy="454025"/>
            </a:xfrm>
            <a:custGeom>
              <a:avLst/>
              <a:gdLst>
                <a:gd name="T0" fmla="*/ 46 w 51"/>
                <a:gd name="T1" fmla="*/ 39 h 62"/>
                <a:gd name="T2" fmla="*/ 36 w 51"/>
                <a:gd name="T3" fmla="*/ 40 h 62"/>
                <a:gd name="T4" fmla="*/ 32 w 51"/>
                <a:gd name="T5" fmla="*/ 8 h 62"/>
                <a:gd name="T6" fmla="*/ 6 w 51"/>
                <a:gd name="T7" fmla="*/ 18 h 62"/>
                <a:gd name="T8" fmla="*/ 9 w 51"/>
                <a:gd name="T9" fmla="*/ 18 h 62"/>
                <a:gd name="T10" fmla="*/ 23 w 51"/>
                <a:gd name="T11" fmla="*/ 12 h 62"/>
                <a:gd name="T12" fmla="*/ 29 w 51"/>
                <a:gd name="T13" fmla="*/ 26 h 62"/>
                <a:gd name="T14" fmla="*/ 16 w 51"/>
                <a:gd name="T15" fmla="*/ 48 h 62"/>
                <a:gd name="T16" fmla="*/ 23 w 51"/>
                <a:gd name="T17" fmla="*/ 60 h 62"/>
                <a:gd name="T18" fmla="*/ 49 w 51"/>
                <a:gd name="T19" fmla="*/ 48 h 62"/>
                <a:gd name="T20" fmla="*/ 46 w 51"/>
                <a:gd name="T21" fmla="*/ 3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2">
                  <a:moveTo>
                    <a:pt x="46" y="39"/>
                  </a:moveTo>
                  <a:cubicBezTo>
                    <a:pt x="43" y="38"/>
                    <a:pt x="39" y="39"/>
                    <a:pt x="36" y="40"/>
                  </a:cubicBezTo>
                  <a:cubicBezTo>
                    <a:pt x="41" y="28"/>
                    <a:pt x="42" y="16"/>
                    <a:pt x="32" y="8"/>
                  </a:cubicBezTo>
                  <a:cubicBezTo>
                    <a:pt x="23" y="0"/>
                    <a:pt x="0" y="3"/>
                    <a:pt x="6" y="18"/>
                  </a:cubicBezTo>
                  <a:cubicBezTo>
                    <a:pt x="7" y="20"/>
                    <a:pt x="9" y="19"/>
                    <a:pt x="9" y="18"/>
                  </a:cubicBezTo>
                  <a:cubicBezTo>
                    <a:pt x="10" y="10"/>
                    <a:pt x="18" y="9"/>
                    <a:pt x="23" y="12"/>
                  </a:cubicBezTo>
                  <a:cubicBezTo>
                    <a:pt x="28" y="15"/>
                    <a:pt x="29" y="21"/>
                    <a:pt x="29" y="26"/>
                  </a:cubicBezTo>
                  <a:cubicBezTo>
                    <a:pt x="28" y="35"/>
                    <a:pt x="22" y="42"/>
                    <a:pt x="16" y="48"/>
                  </a:cubicBezTo>
                  <a:cubicBezTo>
                    <a:pt x="11" y="53"/>
                    <a:pt x="16" y="62"/>
                    <a:pt x="23" y="60"/>
                  </a:cubicBezTo>
                  <a:cubicBezTo>
                    <a:pt x="31" y="57"/>
                    <a:pt x="43" y="55"/>
                    <a:pt x="49" y="48"/>
                  </a:cubicBezTo>
                  <a:cubicBezTo>
                    <a:pt x="51" y="45"/>
                    <a:pt x="51" y="39"/>
                    <a:pt x="46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90"/>
            <p:cNvSpPr/>
            <p:nvPr/>
          </p:nvSpPr>
          <p:spPr bwMode="auto">
            <a:xfrm>
              <a:off x="8020050" y="2722563"/>
              <a:ext cx="176213" cy="109538"/>
            </a:xfrm>
            <a:custGeom>
              <a:avLst/>
              <a:gdLst>
                <a:gd name="T0" fmla="*/ 19 w 24"/>
                <a:gd name="T1" fmla="*/ 1 h 15"/>
                <a:gd name="T2" fmla="*/ 1 w 24"/>
                <a:gd name="T3" fmla="*/ 9 h 15"/>
                <a:gd name="T4" fmla="*/ 4 w 24"/>
                <a:gd name="T5" fmla="*/ 14 h 15"/>
                <a:gd name="T6" fmla="*/ 11 w 24"/>
                <a:gd name="T7" fmla="*/ 12 h 15"/>
                <a:gd name="T8" fmla="*/ 19 w 24"/>
                <a:gd name="T9" fmla="*/ 10 h 15"/>
                <a:gd name="T10" fmla="*/ 19 w 24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5">
                  <a:moveTo>
                    <a:pt x="19" y="1"/>
                  </a:moveTo>
                  <a:cubicBezTo>
                    <a:pt x="12" y="0"/>
                    <a:pt x="4" y="3"/>
                    <a:pt x="1" y="9"/>
                  </a:cubicBezTo>
                  <a:cubicBezTo>
                    <a:pt x="0" y="12"/>
                    <a:pt x="1" y="15"/>
                    <a:pt x="4" y="14"/>
                  </a:cubicBezTo>
                  <a:cubicBezTo>
                    <a:pt x="7" y="13"/>
                    <a:pt x="9" y="12"/>
                    <a:pt x="11" y="12"/>
                  </a:cubicBezTo>
                  <a:cubicBezTo>
                    <a:pt x="14" y="11"/>
                    <a:pt x="16" y="11"/>
                    <a:pt x="19" y="10"/>
                  </a:cubicBezTo>
                  <a:cubicBezTo>
                    <a:pt x="23" y="9"/>
                    <a:pt x="24" y="1"/>
                    <a:pt x="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91"/>
            <p:cNvSpPr/>
            <p:nvPr/>
          </p:nvSpPr>
          <p:spPr bwMode="auto">
            <a:xfrm>
              <a:off x="8042275" y="2803525"/>
              <a:ext cx="227013" cy="109538"/>
            </a:xfrm>
            <a:custGeom>
              <a:avLst/>
              <a:gdLst>
                <a:gd name="T0" fmla="*/ 23 w 31"/>
                <a:gd name="T1" fmla="*/ 2 h 15"/>
                <a:gd name="T2" fmla="*/ 2 w 31"/>
                <a:gd name="T3" fmla="*/ 11 h 15"/>
                <a:gd name="T4" fmla="*/ 3 w 31"/>
                <a:gd name="T5" fmla="*/ 15 h 15"/>
                <a:gd name="T6" fmla="*/ 25 w 31"/>
                <a:gd name="T7" fmla="*/ 10 h 15"/>
                <a:gd name="T8" fmla="*/ 23 w 31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5">
                  <a:moveTo>
                    <a:pt x="23" y="2"/>
                  </a:moveTo>
                  <a:cubicBezTo>
                    <a:pt x="16" y="4"/>
                    <a:pt x="8" y="7"/>
                    <a:pt x="2" y="11"/>
                  </a:cubicBezTo>
                  <a:cubicBezTo>
                    <a:pt x="0" y="12"/>
                    <a:pt x="1" y="15"/>
                    <a:pt x="3" y="15"/>
                  </a:cubicBezTo>
                  <a:cubicBezTo>
                    <a:pt x="11" y="15"/>
                    <a:pt x="18" y="13"/>
                    <a:pt x="25" y="10"/>
                  </a:cubicBezTo>
                  <a:cubicBezTo>
                    <a:pt x="31" y="9"/>
                    <a:pt x="28" y="0"/>
                    <a:pt x="2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92"/>
            <p:cNvSpPr/>
            <p:nvPr/>
          </p:nvSpPr>
          <p:spPr bwMode="auto">
            <a:xfrm>
              <a:off x="8297863" y="2517775"/>
              <a:ext cx="241300" cy="395288"/>
            </a:xfrm>
            <a:custGeom>
              <a:avLst/>
              <a:gdLst>
                <a:gd name="T0" fmla="*/ 32 w 33"/>
                <a:gd name="T1" fmla="*/ 21 h 54"/>
                <a:gd name="T2" fmla="*/ 25 w 33"/>
                <a:gd name="T3" fmla="*/ 7 h 54"/>
                <a:gd name="T4" fmla="*/ 1 w 33"/>
                <a:gd name="T5" fmla="*/ 10 h 54"/>
                <a:gd name="T6" fmla="*/ 3 w 33"/>
                <a:gd name="T7" fmla="*/ 11 h 54"/>
                <a:gd name="T8" fmla="*/ 21 w 33"/>
                <a:gd name="T9" fmla="*/ 24 h 54"/>
                <a:gd name="T10" fmla="*/ 18 w 33"/>
                <a:gd name="T11" fmla="*/ 46 h 54"/>
                <a:gd name="T12" fmla="*/ 31 w 33"/>
                <a:gd name="T13" fmla="*/ 42 h 54"/>
                <a:gd name="T14" fmla="*/ 32 w 33"/>
                <a:gd name="T15" fmla="*/ 2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54">
                  <a:moveTo>
                    <a:pt x="32" y="21"/>
                  </a:moveTo>
                  <a:cubicBezTo>
                    <a:pt x="31" y="15"/>
                    <a:pt x="29" y="11"/>
                    <a:pt x="25" y="7"/>
                  </a:cubicBezTo>
                  <a:cubicBezTo>
                    <a:pt x="18" y="1"/>
                    <a:pt x="6" y="0"/>
                    <a:pt x="1" y="10"/>
                  </a:cubicBezTo>
                  <a:cubicBezTo>
                    <a:pt x="0" y="11"/>
                    <a:pt x="2" y="12"/>
                    <a:pt x="3" y="11"/>
                  </a:cubicBezTo>
                  <a:cubicBezTo>
                    <a:pt x="13" y="5"/>
                    <a:pt x="24" y="12"/>
                    <a:pt x="21" y="24"/>
                  </a:cubicBezTo>
                  <a:cubicBezTo>
                    <a:pt x="19" y="32"/>
                    <a:pt x="17" y="38"/>
                    <a:pt x="18" y="46"/>
                  </a:cubicBezTo>
                  <a:cubicBezTo>
                    <a:pt x="19" y="54"/>
                    <a:pt x="33" y="51"/>
                    <a:pt x="31" y="42"/>
                  </a:cubicBezTo>
                  <a:cubicBezTo>
                    <a:pt x="29" y="35"/>
                    <a:pt x="33" y="28"/>
                    <a:pt x="32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93"/>
            <p:cNvSpPr/>
            <p:nvPr/>
          </p:nvSpPr>
          <p:spPr bwMode="auto">
            <a:xfrm>
              <a:off x="8524875" y="2927350"/>
              <a:ext cx="109538" cy="109538"/>
            </a:xfrm>
            <a:custGeom>
              <a:avLst/>
              <a:gdLst>
                <a:gd name="T0" fmla="*/ 7 w 15"/>
                <a:gd name="T1" fmla="*/ 0 h 15"/>
                <a:gd name="T2" fmla="*/ 0 w 15"/>
                <a:gd name="T3" fmla="*/ 7 h 15"/>
                <a:gd name="T4" fmla="*/ 7 w 15"/>
                <a:gd name="T5" fmla="*/ 15 h 15"/>
                <a:gd name="T6" fmla="*/ 15 w 15"/>
                <a:gd name="T7" fmla="*/ 7 h 15"/>
                <a:gd name="T8" fmla="*/ 7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0" y="11"/>
                    <a:pt x="3" y="15"/>
                    <a:pt x="7" y="15"/>
                  </a:cubicBezTo>
                  <a:cubicBezTo>
                    <a:pt x="11" y="15"/>
                    <a:pt x="15" y="11"/>
                    <a:pt x="15" y="7"/>
                  </a:cubicBezTo>
                  <a:cubicBezTo>
                    <a:pt x="15" y="3"/>
                    <a:pt x="12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7673938" y="1004069"/>
            <a:ext cx="814111" cy="833765"/>
            <a:chOff x="10831513" y="3351213"/>
            <a:chExt cx="1249363" cy="1279525"/>
          </a:xfrm>
        </p:grpSpPr>
        <p:sp>
          <p:nvSpPr>
            <p:cNvPr id="71" name="Freeform 94"/>
            <p:cNvSpPr>
              <a:spLocks noEditPoints="1"/>
            </p:cNvSpPr>
            <p:nvPr/>
          </p:nvSpPr>
          <p:spPr bwMode="auto">
            <a:xfrm>
              <a:off x="11050588" y="3636963"/>
              <a:ext cx="584200" cy="730250"/>
            </a:xfrm>
            <a:custGeom>
              <a:avLst/>
              <a:gdLst>
                <a:gd name="T0" fmla="*/ 73 w 80"/>
                <a:gd name="T1" fmla="*/ 63 h 100"/>
                <a:gd name="T2" fmla="*/ 80 w 80"/>
                <a:gd name="T3" fmla="*/ 4 h 100"/>
                <a:gd name="T4" fmla="*/ 73 w 80"/>
                <a:gd name="T5" fmla="*/ 1 h 100"/>
                <a:gd name="T6" fmla="*/ 26 w 80"/>
                <a:gd name="T7" fmla="*/ 35 h 100"/>
                <a:gd name="T8" fmla="*/ 23 w 80"/>
                <a:gd name="T9" fmla="*/ 37 h 100"/>
                <a:gd name="T10" fmla="*/ 2 w 80"/>
                <a:gd name="T11" fmla="*/ 57 h 100"/>
                <a:gd name="T12" fmla="*/ 4 w 80"/>
                <a:gd name="T13" fmla="*/ 60 h 100"/>
                <a:gd name="T14" fmla="*/ 26 w 80"/>
                <a:gd name="T15" fmla="*/ 41 h 100"/>
                <a:gd name="T16" fmla="*/ 60 w 80"/>
                <a:gd name="T17" fmla="*/ 62 h 100"/>
                <a:gd name="T18" fmla="*/ 64 w 80"/>
                <a:gd name="T19" fmla="*/ 63 h 100"/>
                <a:gd name="T20" fmla="*/ 61 w 80"/>
                <a:gd name="T21" fmla="*/ 77 h 100"/>
                <a:gd name="T22" fmla="*/ 59 w 80"/>
                <a:gd name="T23" fmla="*/ 86 h 100"/>
                <a:gd name="T24" fmla="*/ 58 w 80"/>
                <a:gd name="T25" fmla="*/ 91 h 100"/>
                <a:gd name="T26" fmla="*/ 58 w 80"/>
                <a:gd name="T27" fmla="*/ 91 h 100"/>
                <a:gd name="T28" fmla="*/ 56 w 80"/>
                <a:gd name="T29" fmla="*/ 94 h 100"/>
                <a:gd name="T30" fmla="*/ 58 w 80"/>
                <a:gd name="T31" fmla="*/ 98 h 100"/>
                <a:gd name="T32" fmla="*/ 62 w 80"/>
                <a:gd name="T33" fmla="*/ 99 h 100"/>
                <a:gd name="T34" fmla="*/ 73 w 80"/>
                <a:gd name="T35" fmla="*/ 63 h 100"/>
                <a:gd name="T36" fmla="*/ 32 w 80"/>
                <a:gd name="T37" fmla="*/ 36 h 100"/>
                <a:gd name="T38" fmla="*/ 72 w 80"/>
                <a:gd name="T39" fmla="*/ 10 h 100"/>
                <a:gd name="T40" fmla="*/ 66 w 80"/>
                <a:gd name="T41" fmla="*/ 53 h 100"/>
                <a:gd name="T42" fmla="*/ 66 w 80"/>
                <a:gd name="T43" fmla="*/ 53 h 100"/>
                <a:gd name="T44" fmla="*/ 32 w 80"/>
                <a:gd name="T45" fmla="*/ 3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100">
                  <a:moveTo>
                    <a:pt x="73" y="63"/>
                  </a:moveTo>
                  <a:cubicBezTo>
                    <a:pt x="76" y="43"/>
                    <a:pt x="79" y="24"/>
                    <a:pt x="80" y="4"/>
                  </a:cubicBezTo>
                  <a:cubicBezTo>
                    <a:pt x="80" y="1"/>
                    <a:pt x="76" y="0"/>
                    <a:pt x="73" y="1"/>
                  </a:cubicBezTo>
                  <a:cubicBezTo>
                    <a:pt x="57" y="13"/>
                    <a:pt x="41" y="23"/>
                    <a:pt x="26" y="35"/>
                  </a:cubicBezTo>
                  <a:cubicBezTo>
                    <a:pt x="24" y="35"/>
                    <a:pt x="23" y="36"/>
                    <a:pt x="23" y="37"/>
                  </a:cubicBezTo>
                  <a:cubicBezTo>
                    <a:pt x="16" y="43"/>
                    <a:pt x="8" y="50"/>
                    <a:pt x="2" y="57"/>
                  </a:cubicBezTo>
                  <a:cubicBezTo>
                    <a:pt x="0" y="59"/>
                    <a:pt x="3" y="61"/>
                    <a:pt x="4" y="60"/>
                  </a:cubicBezTo>
                  <a:cubicBezTo>
                    <a:pt x="11" y="54"/>
                    <a:pt x="19" y="47"/>
                    <a:pt x="26" y="41"/>
                  </a:cubicBezTo>
                  <a:cubicBezTo>
                    <a:pt x="37" y="49"/>
                    <a:pt x="49" y="55"/>
                    <a:pt x="60" y="62"/>
                  </a:cubicBezTo>
                  <a:cubicBezTo>
                    <a:pt x="62" y="63"/>
                    <a:pt x="63" y="63"/>
                    <a:pt x="64" y="63"/>
                  </a:cubicBezTo>
                  <a:cubicBezTo>
                    <a:pt x="63" y="67"/>
                    <a:pt x="62" y="72"/>
                    <a:pt x="61" y="77"/>
                  </a:cubicBezTo>
                  <a:cubicBezTo>
                    <a:pt x="61" y="80"/>
                    <a:pt x="60" y="83"/>
                    <a:pt x="59" y="86"/>
                  </a:cubicBezTo>
                  <a:cubicBezTo>
                    <a:pt x="59" y="88"/>
                    <a:pt x="58" y="89"/>
                    <a:pt x="58" y="91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7" y="91"/>
                    <a:pt x="56" y="93"/>
                    <a:pt x="56" y="94"/>
                  </a:cubicBezTo>
                  <a:cubicBezTo>
                    <a:pt x="56" y="96"/>
                    <a:pt x="56" y="97"/>
                    <a:pt x="58" y="98"/>
                  </a:cubicBezTo>
                  <a:cubicBezTo>
                    <a:pt x="59" y="99"/>
                    <a:pt x="60" y="100"/>
                    <a:pt x="62" y="99"/>
                  </a:cubicBezTo>
                  <a:cubicBezTo>
                    <a:pt x="71" y="94"/>
                    <a:pt x="71" y="72"/>
                    <a:pt x="73" y="63"/>
                  </a:cubicBezTo>
                  <a:close/>
                  <a:moveTo>
                    <a:pt x="32" y="36"/>
                  </a:moveTo>
                  <a:cubicBezTo>
                    <a:pt x="45" y="26"/>
                    <a:pt x="57" y="17"/>
                    <a:pt x="72" y="10"/>
                  </a:cubicBezTo>
                  <a:cubicBezTo>
                    <a:pt x="71" y="25"/>
                    <a:pt x="69" y="39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56" y="46"/>
                    <a:pt x="44" y="40"/>
                    <a:pt x="32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95"/>
            <p:cNvSpPr/>
            <p:nvPr/>
          </p:nvSpPr>
          <p:spPr bwMode="auto">
            <a:xfrm>
              <a:off x="10831513" y="3351213"/>
              <a:ext cx="1249363" cy="1279525"/>
            </a:xfrm>
            <a:custGeom>
              <a:avLst/>
              <a:gdLst>
                <a:gd name="T0" fmla="*/ 158 w 171"/>
                <a:gd name="T1" fmla="*/ 51 h 175"/>
                <a:gd name="T2" fmla="*/ 79 w 171"/>
                <a:gd name="T3" fmla="*/ 3 h 175"/>
                <a:gd name="T4" fmla="*/ 5 w 171"/>
                <a:gd name="T5" fmla="*/ 79 h 175"/>
                <a:gd name="T6" fmla="*/ 19 w 171"/>
                <a:gd name="T7" fmla="*/ 134 h 175"/>
                <a:gd name="T8" fmla="*/ 64 w 171"/>
                <a:gd name="T9" fmla="*/ 164 h 175"/>
                <a:gd name="T10" fmla="*/ 63 w 171"/>
                <a:gd name="T11" fmla="*/ 161 h 175"/>
                <a:gd name="T12" fmla="*/ 19 w 171"/>
                <a:gd name="T13" fmla="*/ 119 h 175"/>
                <a:gd name="T14" fmla="*/ 22 w 171"/>
                <a:gd name="T15" fmla="*/ 55 h 175"/>
                <a:gd name="T16" fmla="*/ 113 w 171"/>
                <a:gd name="T17" fmla="*/ 16 h 175"/>
                <a:gd name="T18" fmla="*/ 153 w 171"/>
                <a:gd name="T19" fmla="*/ 101 h 175"/>
                <a:gd name="T20" fmla="*/ 126 w 171"/>
                <a:gd name="T21" fmla="*/ 144 h 175"/>
                <a:gd name="T22" fmla="*/ 94 w 171"/>
                <a:gd name="T23" fmla="*/ 151 h 175"/>
                <a:gd name="T24" fmla="*/ 59 w 171"/>
                <a:gd name="T25" fmla="*/ 137 h 175"/>
                <a:gd name="T26" fmla="*/ 53 w 171"/>
                <a:gd name="T27" fmla="*/ 139 h 175"/>
                <a:gd name="T28" fmla="*/ 136 w 171"/>
                <a:gd name="T29" fmla="*/ 147 h 175"/>
                <a:gd name="T30" fmla="*/ 158 w 171"/>
                <a:gd name="T31" fmla="*/ 5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175">
                  <a:moveTo>
                    <a:pt x="158" y="51"/>
                  </a:moveTo>
                  <a:cubicBezTo>
                    <a:pt x="146" y="19"/>
                    <a:pt x="112" y="0"/>
                    <a:pt x="79" y="3"/>
                  </a:cubicBezTo>
                  <a:cubicBezTo>
                    <a:pt x="40" y="6"/>
                    <a:pt x="12" y="42"/>
                    <a:pt x="5" y="79"/>
                  </a:cubicBezTo>
                  <a:cubicBezTo>
                    <a:pt x="0" y="99"/>
                    <a:pt x="8" y="117"/>
                    <a:pt x="19" y="134"/>
                  </a:cubicBezTo>
                  <a:cubicBezTo>
                    <a:pt x="30" y="149"/>
                    <a:pt x="43" y="169"/>
                    <a:pt x="64" y="164"/>
                  </a:cubicBezTo>
                  <a:cubicBezTo>
                    <a:pt x="65" y="164"/>
                    <a:pt x="65" y="161"/>
                    <a:pt x="63" y="161"/>
                  </a:cubicBezTo>
                  <a:cubicBezTo>
                    <a:pt x="45" y="163"/>
                    <a:pt x="27" y="133"/>
                    <a:pt x="19" y="119"/>
                  </a:cubicBezTo>
                  <a:cubicBezTo>
                    <a:pt x="7" y="98"/>
                    <a:pt x="11" y="77"/>
                    <a:pt x="22" y="55"/>
                  </a:cubicBezTo>
                  <a:cubicBezTo>
                    <a:pt x="39" y="20"/>
                    <a:pt x="74" y="0"/>
                    <a:pt x="113" y="16"/>
                  </a:cubicBezTo>
                  <a:cubicBezTo>
                    <a:pt x="147" y="30"/>
                    <a:pt x="161" y="66"/>
                    <a:pt x="153" y="101"/>
                  </a:cubicBezTo>
                  <a:cubicBezTo>
                    <a:pt x="150" y="117"/>
                    <a:pt x="140" y="135"/>
                    <a:pt x="126" y="144"/>
                  </a:cubicBezTo>
                  <a:cubicBezTo>
                    <a:pt x="117" y="150"/>
                    <a:pt x="105" y="151"/>
                    <a:pt x="94" y="151"/>
                  </a:cubicBezTo>
                  <a:cubicBezTo>
                    <a:pt x="80" y="151"/>
                    <a:pt x="68" y="150"/>
                    <a:pt x="59" y="137"/>
                  </a:cubicBezTo>
                  <a:cubicBezTo>
                    <a:pt x="58" y="135"/>
                    <a:pt x="53" y="135"/>
                    <a:pt x="53" y="139"/>
                  </a:cubicBezTo>
                  <a:cubicBezTo>
                    <a:pt x="51" y="175"/>
                    <a:pt x="120" y="162"/>
                    <a:pt x="136" y="147"/>
                  </a:cubicBezTo>
                  <a:cubicBezTo>
                    <a:pt x="162" y="124"/>
                    <a:pt x="171" y="83"/>
                    <a:pt x="158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195986" y="4420968"/>
            <a:ext cx="1620706" cy="1422484"/>
            <a:chOff x="1531938" y="5241926"/>
            <a:chExt cx="2725737" cy="2392362"/>
          </a:xfrm>
        </p:grpSpPr>
        <p:sp>
          <p:nvSpPr>
            <p:cNvPr id="74" name="Freeform 102"/>
            <p:cNvSpPr/>
            <p:nvPr/>
          </p:nvSpPr>
          <p:spPr bwMode="auto">
            <a:xfrm>
              <a:off x="1531938" y="5411788"/>
              <a:ext cx="2573338" cy="2222500"/>
            </a:xfrm>
            <a:custGeom>
              <a:avLst/>
              <a:gdLst>
                <a:gd name="T0" fmla="*/ 605 w 605"/>
                <a:gd name="T1" fmla="*/ 265 h 522"/>
                <a:gd name="T2" fmla="*/ 455 w 605"/>
                <a:gd name="T3" fmla="*/ 20 h 522"/>
                <a:gd name="T4" fmla="*/ 273 w 605"/>
                <a:gd name="T5" fmla="*/ 116 h 522"/>
                <a:gd name="T6" fmla="*/ 250 w 605"/>
                <a:gd name="T7" fmla="*/ 166 h 522"/>
                <a:gd name="T8" fmla="*/ 250 w 605"/>
                <a:gd name="T9" fmla="*/ 172 h 522"/>
                <a:gd name="T10" fmla="*/ 247 w 605"/>
                <a:gd name="T11" fmla="*/ 171 h 522"/>
                <a:gd name="T12" fmla="*/ 194 w 605"/>
                <a:gd name="T13" fmla="*/ 129 h 522"/>
                <a:gd name="T14" fmla="*/ 83 w 605"/>
                <a:gd name="T15" fmla="*/ 141 h 522"/>
                <a:gd name="T16" fmla="*/ 8 w 605"/>
                <a:gd name="T17" fmla="*/ 227 h 522"/>
                <a:gd name="T18" fmla="*/ 30 w 605"/>
                <a:gd name="T19" fmla="*/ 264 h 522"/>
                <a:gd name="T20" fmla="*/ 29 w 605"/>
                <a:gd name="T21" fmla="*/ 269 h 522"/>
                <a:gd name="T22" fmla="*/ 4 w 605"/>
                <a:gd name="T23" fmla="*/ 304 h 522"/>
                <a:gd name="T24" fmla="*/ 8 w 605"/>
                <a:gd name="T25" fmla="*/ 311 h 522"/>
                <a:gd name="T26" fmla="*/ 0 w 605"/>
                <a:gd name="T27" fmla="*/ 322 h 522"/>
                <a:gd name="T28" fmla="*/ 79 w 605"/>
                <a:gd name="T29" fmla="*/ 483 h 522"/>
                <a:gd name="T30" fmla="*/ 90 w 605"/>
                <a:gd name="T31" fmla="*/ 467 h 522"/>
                <a:gd name="T32" fmla="*/ 175 w 605"/>
                <a:gd name="T33" fmla="*/ 492 h 522"/>
                <a:gd name="T34" fmla="*/ 385 w 605"/>
                <a:gd name="T35" fmla="*/ 385 h 522"/>
                <a:gd name="T36" fmla="*/ 394 w 605"/>
                <a:gd name="T37" fmla="*/ 392 h 522"/>
                <a:gd name="T38" fmla="*/ 401 w 605"/>
                <a:gd name="T39" fmla="*/ 396 h 522"/>
                <a:gd name="T40" fmla="*/ 401 w 605"/>
                <a:gd name="T41" fmla="*/ 396 h 522"/>
                <a:gd name="T42" fmla="*/ 401 w 605"/>
                <a:gd name="T43" fmla="*/ 396 h 522"/>
                <a:gd name="T44" fmla="*/ 406 w 605"/>
                <a:gd name="T45" fmla="*/ 392 h 522"/>
                <a:gd name="T46" fmla="*/ 409 w 605"/>
                <a:gd name="T47" fmla="*/ 386 h 522"/>
                <a:gd name="T48" fmla="*/ 419 w 605"/>
                <a:gd name="T49" fmla="*/ 383 h 522"/>
                <a:gd name="T50" fmla="*/ 435 w 605"/>
                <a:gd name="T51" fmla="*/ 364 h 522"/>
                <a:gd name="T52" fmla="*/ 464 w 605"/>
                <a:gd name="T53" fmla="*/ 344 h 522"/>
                <a:gd name="T54" fmla="*/ 531 w 605"/>
                <a:gd name="T55" fmla="*/ 313 h 522"/>
                <a:gd name="T56" fmla="*/ 602 w 605"/>
                <a:gd name="T57" fmla="*/ 296 h 522"/>
                <a:gd name="T58" fmla="*/ 587 w 605"/>
                <a:gd name="T59" fmla="*/ 272 h 522"/>
                <a:gd name="T60" fmla="*/ 605 w 605"/>
                <a:gd name="T61" fmla="*/ 265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05" h="522">
                  <a:moveTo>
                    <a:pt x="605" y="265"/>
                  </a:moveTo>
                  <a:cubicBezTo>
                    <a:pt x="550" y="187"/>
                    <a:pt x="500" y="105"/>
                    <a:pt x="455" y="20"/>
                  </a:cubicBezTo>
                  <a:cubicBezTo>
                    <a:pt x="444" y="0"/>
                    <a:pt x="325" y="53"/>
                    <a:pt x="273" y="116"/>
                  </a:cubicBezTo>
                  <a:cubicBezTo>
                    <a:pt x="260" y="133"/>
                    <a:pt x="251" y="149"/>
                    <a:pt x="250" y="166"/>
                  </a:cubicBezTo>
                  <a:cubicBezTo>
                    <a:pt x="250" y="168"/>
                    <a:pt x="250" y="170"/>
                    <a:pt x="250" y="172"/>
                  </a:cubicBezTo>
                  <a:cubicBezTo>
                    <a:pt x="249" y="171"/>
                    <a:pt x="248" y="171"/>
                    <a:pt x="247" y="171"/>
                  </a:cubicBezTo>
                  <a:cubicBezTo>
                    <a:pt x="232" y="153"/>
                    <a:pt x="215" y="138"/>
                    <a:pt x="194" y="129"/>
                  </a:cubicBezTo>
                  <a:cubicBezTo>
                    <a:pt x="158" y="114"/>
                    <a:pt x="116" y="121"/>
                    <a:pt x="83" y="141"/>
                  </a:cubicBezTo>
                  <a:cubicBezTo>
                    <a:pt x="50" y="161"/>
                    <a:pt x="25" y="192"/>
                    <a:pt x="8" y="227"/>
                  </a:cubicBezTo>
                  <a:cubicBezTo>
                    <a:pt x="16" y="239"/>
                    <a:pt x="23" y="252"/>
                    <a:pt x="30" y="264"/>
                  </a:cubicBezTo>
                  <a:cubicBezTo>
                    <a:pt x="30" y="266"/>
                    <a:pt x="29" y="268"/>
                    <a:pt x="29" y="269"/>
                  </a:cubicBezTo>
                  <a:cubicBezTo>
                    <a:pt x="13" y="285"/>
                    <a:pt x="2" y="299"/>
                    <a:pt x="4" y="304"/>
                  </a:cubicBezTo>
                  <a:cubicBezTo>
                    <a:pt x="6" y="306"/>
                    <a:pt x="7" y="309"/>
                    <a:pt x="8" y="311"/>
                  </a:cubicBezTo>
                  <a:cubicBezTo>
                    <a:pt x="3" y="316"/>
                    <a:pt x="0" y="321"/>
                    <a:pt x="0" y="322"/>
                  </a:cubicBezTo>
                  <a:cubicBezTo>
                    <a:pt x="21" y="378"/>
                    <a:pt x="48" y="432"/>
                    <a:pt x="79" y="483"/>
                  </a:cubicBezTo>
                  <a:cubicBezTo>
                    <a:pt x="80" y="476"/>
                    <a:pt x="84" y="471"/>
                    <a:pt x="90" y="467"/>
                  </a:cubicBezTo>
                  <a:cubicBezTo>
                    <a:pt x="107" y="508"/>
                    <a:pt x="130" y="522"/>
                    <a:pt x="175" y="492"/>
                  </a:cubicBezTo>
                  <a:cubicBezTo>
                    <a:pt x="202" y="474"/>
                    <a:pt x="340" y="377"/>
                    <a:pt x="385" y="385"/>
                  </a:cubicBezTo>
                  <a:cubicBezTo>
                    <a:pt x="390" y="388"/>
                    <a:pt x="394" y="391"/>
                    <a:pt x="394" y="392"/>
                  </a:cubicBezTo>
                  <a:cubicBezTo>
                    <a:pt x="398" y="394"/>
                    <a:pt x="399" y="395"/>
                    <a:pt x="401" y="396"/>
                  </a:cubicBezTo>
                  <a:cubicBezTo>
                    <a:pt x="401" y="396"/>
                    <a:pt x="401" y="396"/>
                    <a:pt x="401" y="396"/>
                  </a:cubicBezTo>
                  <a:cubicBezTo>
                    <a:pt x="401" y="396"/>
                    <a:pt x="401" y="396"/>
                    <a:pt x="401" y="396"/>
                  </a:cubicBezTo>
                  <a:cubicBezTo>
                    <a:pt x="402" y="396"/>
                    <a:pt x="403" y="395"/>
                    <a:pt x="406" y="392"/>
                  </a:cubicBezTo>
                  <a:cubicBezTo>
                    <a:pt x="408" y="390"/>
                    <a:pt x="408" y="388"/>
                    <a:pt x="409" y="386"/>
                  </a:cubicBezTo>
                  <a:cubicBezTo>
                    <a:pt x="413" y="386"/>
                    <a:pt x="417" y="385"/>
                    <a:pt x="419" y="383"/>
                  </a:cubicBezTo>
                  <a:cubicBezTo>
                    <a:pt x="426" y="378"/>
                    <a:pt x="429" y="369"/>
                    <a:pt x="435" y="364"/>
                  </a:cubicBezTo>
                  <a:cubicBezTo>
                    <a:pt x="443" y="356"/>
                    <a:pt x="454" y="350"/>
                    <a:pt x="464" y="344"/>
                  </a:cubicBezTo>
                  <a:cubicBezTo>
                    <a:pt x="486" y="332"/>
                    <a:pt x="508" y="322"/>
                    <a:pt x="531" y="313"/>
                  </a:cubicBezTo>
                  <a:cubicBezTo>
                    <a:pt x="538" y="311"/>
                    <a:pt x="600" y="291"/>
                    <a:pt x="602" y="296"/>
                  </a:cubicBezTo>
                  <a:cubicBezTo>
                    <a:pt x="598" y="287"/>
                    <a:pt x="593" y="279"/>
                    <a:pt x="587" y="272"/>
                  </a:cubicBezTo>
                  <a:cubicBezTo>
                    <a:pt x="593" y="270"/>
                    <a:pt x="599" y="267"/>
                    <a:pt x="605" y="265"/>
                  </a:cubicBezTo>
                  <a:close/>
                </a:path>
              </a:pathLst>
            </a:custGeom>
            <a:solidFill>
              <a:srgbClr val="4DD16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03"/>
            <p:cNvSpPr/>
            <p:nvPr/>
          </p:nvSpPr>
          <p:spPr bwMode="auto">
            <a:xfrm>
              <a:off x="1676400" y="6408738"/>
              <a:ext cx="858838" cy="889000"/>
            </a:xfrm>
            <a:custGeom>
              <a:avLst/>
              <a:gdLst>
                <a:gd name="T0" fmla="*/ 2 w 202"/>
                <a:gd name="T1" fmla="*/ 48 h 209"/>
                <a:gd name="T2" fmla="*/ 81 w 202"/>
                <a:gd name="T3" fmla="*/ 209 h 209"/>
                <a:gd name="T4" fmla="*/ 103 w 202"/>
                <a:gd name="T5" fmla="*/ 186 h 209"/>
                <a:gd name="T6" fmla="*/ 202 w 202"/>
                <a:gd name="T7" fmla="*/ 142 h 209"/>
                <a:gd name="T8" fmla="*/ 154 w 202"/>
                <a:gd name="T9" fmla="*/ 99 h 209"/>
                <a:gd name="T10" fmla="*/ 111 w 202"/>
                <a:gd name="T11" fmla="*/ 50 h 209"/>
                <a:gd name="T12" fmla="*/ 80 w 202"/>
                <a:gd name="T13" fmla="*/ 23 h 209"/>
                <a:gd name="T14" fmla="*/ 58 w 202"/>
                <a:gd name="T15" fmla="*/ 0 h 209"/>
                <a:gd name="T16" fmla="*/ 2 w 202"/>
                <a:gd name="T17" fmla="*/ 4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209">
                  <a:moveTo>
                    <a:pt x="2" y="48"/>
                  </a:moveTo>
                  <a:cubicBezTo>
                    <a:pt x="23" y="104"/>
                    <a:pt x="50" y="158"/>
                    <a:pt x="81" y="209"/>
                  </a:cubicBezTo>
                  <a:cubicBezTo>
                    <a:pt x="82" y="198"/>
                    <a:pt x="93" y="191"/>
                    <a:pt x="103" y="186"/>
                  </a:cubicBezTo>
                  <a:cubicBezTo>
                    <a:pt x="136" y="171"/>
                    <a:pt x="168" y="156"/>
                    <a:pt x="202" y="142"/>
                  </a:cubicBezTo>
                  <a:cubicBezTo>
                    <a:pt x="193" y="145"/>
                    <a:pt x="160" y="105"/>
                    <a:pt x="154" y="99"/>
                  </a:cubicBezTo>
                  <a:cubicBezTo>
                    <a:pt x="140" y="83"/>
                    <a:pt x="126" y="66"/>
                    <a:pt x="111" y="50"/>
                  </a:cubicBezTo>
                  <a:cubicBezTo>
                    <a:pt x="102" y="40"/>
                    <a:pt x="91" y="31"/>
                    <a:pt x="80" y="23"/>
                  </a:cubicBezTo>
                  <a:cubicBezTo>
                    <a:pt x="68" y="15"/>
                    <a:pt x="66" y="10"/>
                    <a:pt x="58" y="0"/>
                  </a:cubicBezTo>
                  <a:cubicBezTo>
                    <a:pt x="52" y="4"/>
                    <a:pt x="0" y="42"/>
                    <a:pt x="2" y="48"/>
                  </a:cubicBezTo>
                  <a:close/>
                </a:path>
              </a:pathLst>
            </a:custGeom>
            <a:solidFill>
              <a:srgbClr val="FF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04"/>
            <p:cNvSpPr/>
            <p:nvPr/>
          </p:nvSpPr>
          <p:spPr bwMode="auto">
            <a:xfrm>
              <a:off x="3254375" y="6319838"/>
              <a:ext cx="990600" cy="590550"/>
            </a:xfrm>
            <a:custGeom>
              <a:avLst/>
              <a:gdLst>
                <a:gd name="T0" fmla="*/ 233 w 233"/>
                <a:gd name="T1" fmla="*/ 43 h 139"/>
                <a:gd name="T2" fmla="*/ 206 w 233"/>
                <a:gd name="T3" fmla="*/ 6 h 139"/>
                <a:gd name="T4" fmla="*/ 199 w 233"/>
                <a:gd name="T5" fmla="*/ 0 h 139"/>
                <a:gd name="T6" fmla="*/ 189 w 233"/>
                <a:gd name="T7" fmla="*/ 1 h 139"/>
                <a:gd name="T8" fmla="*/ 6 w 233"/>
                <a:gd name="T9" fmla="*/ 99 h 139"/>
                <a:gd name="T10" fmla="*/ 2 w 233"/>
                <a:gd name="T11" fmla="*/ 113 h 139"/>
                <a:gd name="T12" fmla="*/ 50 w 233"/>
                <a:gd name="T13" fmla="*/ 130 h 139"/>
                <a:gd name="T14" fmla="*/ 66 w 233"/>
                <a:gd name="T15" fmla="*/ 111 h 139"/>
                <a:gd name="T16" fmla="*/ 95 w 233"/>
                <a:gd name="T17" fmla="*/ 91 h 139"/>
                <a:gd name="T18" fmla="*/ 162 w 233"/>
                <a:gd name="T19" fmla="*/ 60 h 139"/>
                <a:gd name="T20" fmla="*/ 233 w 233"/>
                <a:gd name="T21" fmla="*/ 4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139">
                  <a:moveTo>
                    <a:pt x="233" y="43"/>
                  </a:moveTo>
                  <a:cubicBezTo>
                    <a:pt x="226" y="29"/>
                    <a:pt x="217" y="16"/>
                    <a:pt x="206" y="6"/>
                  </a:cubicBezTo>
                  <a:cubicBezTo>
                    <a:pt x="204" y="3"/>
                    <a:pt x="202" y="1"/>
                    <a:pt x="199" y="0"/>
                  </a:cubicBezTo>
                  <a:cubicBezTo>
                    <a:pt x="196" y="0"/>
                    <a:pt x="193" y="0"/>
                    <a:pt x="189" y="1"/>
                  </a:cubicBezTo>
                  <a:cubicBezTo>
                    <a:pt x="122" y="19"/>
                    <a:pt x="51" y="45"/>
                    <a:pt x="6" y="99"/>
                  </a:cubicBezTo>
                  <a:cubicBezTo>
                    <a:pt x="3" y="103"/>
                    <a:pt x="0" y="108"/>
                    <a:pt x="2" y="113"/>
                  </a:cubicBezTo>
                  <a:cubicBezTo>
                    <a:pt x="9" y="127"/>
                    <a:pt x="37" y="139"/>
                    <a:pt x="50" y="130"/>
                  </a:cubicBezTo>
                  <a:cubicBezTo>
                    <a:pt x="57" y="125"/>
                    <a:pt x="60" y="116"/>
                    <a:pt x="66" y="111"/>
                  </a:cubicBezTo>
                  <a:cubicBezTo>
                    <a:pt x="74" y="103"/>
                    <a:pt x="85" y="97"/>
                    <a:pt x="95" y="91"/>
                  </a:cubicBezTo>
                  <a:cubicBezTo>
                    <a:pt x="117" y="79"/>
                    <a:pt x="139" y="69"/>
                    <a:pt x="162" y="60"/>
                  </a:cubicBezTo>
                  <a:cubicBezTo>
                    <a:pt x="169" y="58"/>
                    <a:pt x="231" y="38"/>
                    <a:pt x="233" y="43"/>
                  </a:cubicBezTo>
                  <a:close/>
                </a:path>
              </a:pathLst>
            </a:custGeom>
            <a:solidFill>
              <a:srgbClr val="FF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05"/>
            <p:cNvSpPr/>
            <p:nvPr/>
          </p:nvSpPr>
          <p:spPr bwMode="auto">
            <a:xfrm>
              <a:off x="3236913" y="6305551"/>
              <a:ext cx="931863" cy="630238"/>
            </a:xfrm>
            <a:custGeom>
              <a:avLst/>
              <a:gdLst>
                <a:gd name="T0" fmla="*/ 219 w 219"/>
                <a:gd name="T1" fmla="*/ 43 h 148"/>
                <a:gd name="T2" fmla="*/ 184 w 219"/>
                <a:gd name="T3" fmla="*/ 7 h 148"/>
                <a:gd name="T4" fmla="*/ 175 w 219"/>
                <a:gd name="T5" fmla="*/ 1 h 148"/>
                <a:gd name="T6" fmla="*/ 166 w 219"/>
                <a:gd name="T7" fmla="*/ 2 h 148"/>
                <a:gd name="T8" fmla="*/ 66 w 219"/>
                <a:gd name="T9" fmla="*/ 41 h 148"/>
                <a:gd name="T10" fmla="*/ 0 w 219"/>
                <a:gd name="T11" fmla="*/ 122 h 148"/>
                <a:gd name="T12" fmla="*/ 29 w 219"/>
                <a:gd name="T13" fmla="*/ 142 h 148"/>
                <a:gd name="T14" fmla="*/ 41 w 219"/>
                <a:gd name="T15" fmla="*/ 142 h 148"/>
                <a:gd name="T16" fmla="*/ 49 w 219"/>
                <a:gd name="T17" fmla="*/ 119 h 148"/>
                <a:gd name="T18" fmla="*/ 74 w 219"/>
                <a:gd name="T19" fmla="*/ 97 h 148"/>
                <a:gd name="T20" fmla="*/ 219 w 219"/>
                <a:gd name="T21" fmla="*/ 4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148">
                  <a:moveTo>
                    <a:pt x="219" y="43"/>
                  </a:moveTo>
                  <a:cubicBezTo>
                    <a:pt x="208" y="31"/>
                    <a:pt x="196" y="19"/>
                    <a:pt x="184" y="7"/>
                  </a:cubicBezTo>
                  <a:cubicBezTo>
                    <a:pt x="182" y="5"/>
                    <a:pt x="179" y="2"/>
                    <a:pt x="175" y="1"/>
                  </a:cubicBezTo>
                  <a:cubicBezTo>
                    <a:pt x="172" y="0"/>
                    <a:pt x="169" y="1"/>
                    <a:pt x="166" y="2"/>
                  </a:cubicBezTo>
                  <a:cubicBezTo>
                    <a:pt x="131" y="12"/>
                    <a:pt x="97" y="23"/>
                    <a:pt x="66" y="41"/>
                  </a:cubicBezTo>
                  <a:cubicBezTo>
                    <a:pt x="36" y="60"/>
                    <a:pt x="10" y="88"/>
                    <a:pt x="0" y="122"/>
                  </a:cubicBezTo>
                  <a:cubicBezTo>
                    <a:pt x="0" y="120"/>
                    <a:pt x="27" y="141"/>
                    <a:pt x="29" y="142"/>
                  </a:cubicBezTo>
                  <a:cubicBezTo>
                    <a:pt x="38" y="146"/>
                    <a:pt x="35" y="148"/>
                    <a:pt x="41" y="142"/>
                  </a:cubicBezTo>
                  <a:cubicBezTo>
                    <a:pt x="46" y="137"/>
                    <a:pt x="45" y="125"/>
                    <a:pt x="49" y="119"/>
                  </a:cubicBezTo>
                  <a:cubicBezTo>
                    <a:pt x="55" y="110"/>
                    <a:pt x="65" y="103"/>
                    <a:pt x="74" y="97"/>
                  </a:cubicBezTo>
                  <a:cubicBezTo>
                    <a:pt x="117" y="67"/>
                    <a:pt x="167" y="48"/>
                    <a:pt x="219" y="43"/>
                  </a:cubicBezTo>
                  <a:close/>
                </a:path>
              </a:pathLst>
            </a:custGeom>
            <a:solidFill>
              <a:srgbClr val="C9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06"/>
            <p:cNvSpPr/>
            <p:nvPr/>
          </p:nvSpPr>
          <p:spPr bwMode="auto">
            <a:xfrm>
              <a:off x="1671638" y="5940426"/>
              <a:ext cx="1692275" cy="1528763"/>
            </a:xfrm>
            <a:custGeom>
              <a:avLst/>
              <a:gdLst>
                <a:gd name="T0" fmla="*/ 7 w 398"/>
                <a:gd name="T1" fmla="*/ 140 h 359"/>
                <a:gd name="T2" fmla="*/ 106 w 398"/>
                <a:gd name="T3" fmla="*/ 40 h 359"/>
                <a:gd name="T4" fmla="*/ 241 w 398"/>
                <a:gd name="T5" fmla="*/ 5 h 359"/>
                <a:gd name="T6" fmla="*/ 255 w 398"/>
                <a:gd name="T7" fmla="*/ 9 h 359"/>
                <a:gd name="T8" fmla="*/ 264 w 398"/>
                <a:gd name="T9" fmla="*/ 20 h 359"/>
                <a:gd name="T10" fmla="*/ 398 w 398"/>
                <a:gd name="T11" fmla="*/ 226 h 359"/>
                <a:gd name="T12" fmla="*/ 178 w 398"/>
                <a:gd name="T13" fmla="*/ 328 h 359"/>
                <a:gd name="T14" fmla="*/ 91 w 398"/>
                <a:gd name="T15" fmla="*/ 298 h 359"/>
                <a:gd name="T16" fmla="*/ 7 w 398"/>
                <a:gd name="T17" fmla="*/ 14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8" h="359">
                  <a:moveTo>
                    <a:pt x="7" y="140"/>
                  </a:moveTo>
                  <a:cubicBezTo>
                    <a:pt x="0" y="127"/>
                    <a:pt x="94" y="49"/>
                    <a:pt x="106" y="40"/>
                  </a:cubicBezTo>
                  <a:cubicBezTo>
                    <a:pt x="143" y="11"/>
                    <a:pt x="195" y="0"/>
                    <a:pt x="241" y="5"/>
                  </a:cubicBezTo>
                  <a:cubicBezTo>
                    <a:pt x="246" y="6"/>
                    <a:pt x="251" y="6"/>
                    <a:pt x="255" y="9"/>
                  </a:cubicBezTo>
                  <a:cubicBezTo>
                    <a:pt x="259" y="12"/>
                    <a:pt x="262" y="16"/>
                    <a:pt x="264" y="20"/>
                  </a:cubicBezTo>
                  <a:cubicBezTo>
                    <a:pt x="309" y="88"/>
                    <a:pt x="353" y="157"/>
                    <a:pt x="398" y="226"/>
                  </a:cubicBezTo>
                  <a:cubicBezTo>
                    <a:pt x="370" y="195"/>
                    <a:pt x="208" y="308"/>
                    <a:pt x="178" y="328"/>
                  </a:cubicBezTo>
                  <a:cubicBezTo>
                    <a:pt x="132" y="359"/>
                    <a:pt x="108" y="343"/>
                    <a:pt x="91" y="298"/>
                  </a:cubicBezTo>
                  <a:cubicBezTo>
                    <a:pt x="71" y="244"/>
                    <a:pt x="35" y="191"/>
                    <a:pt x="7" y="140"/>
                  </a:cubicBezTo>
                  <a:close/>
                </a:path>
              </a:pathLst>
            </a:custGeom>
            <a:solidFill>
              <a:srgbClr val="F2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07"/>
            <p:cNvSpPr/>
            <p:nvPr/>
          </p:nvSpPr>
          <p:spPr bwMode="auto">
            <a:xfrm>
              <a:off x="2743200" y="5241926"/>
              <a:ext cx="1514475" cy="1685925"/>
            </a:xfrm>
            <a:custGeom>
              <a:avLst/>
              <a:gdLst>
                <a:gd name="T0" fmla="*/ 356 w 356"/>
                <a:gd name="T1" fmla="*/ 265 h 396"/>
                <a:gd name="T2" fmla="*/ 219 w 356"/>
                <a:gd name="T3" fmla="*/ 318 h 396"/>
                <a:gd name="T4" fmla="*/ 173 w 356"/>
                <a:gd name="T5" fmla="*/ 345 h 396"/>
                <a:gd name="T6" fmla="*/ 171 w 356"/>
                <a:gd name="T7" fmla="*/ 346 h 396"/>
                <a:gd name="T8" fmla="*/ 165 w 356"/>
                <a:gd name="T9" fmla="*/ 353 h 396"/>
                <a:gd name="T10" fmla="*/ 152 w 356"/>
                <a:gd name="T11" fmla="*/ 396 h 396"/>
                <a:gd name="T12" fmla="*/ 11 w 356"/>
                <a:gd name="T13" fmla="*/ 204 h 396"/>
                <a:gd name="T14" fmla="*/ 1 w 356"/>
                <a:gd name="T15" fmla="*/ 166 h 396"/>
                <a:gd name="T16" fmla="*/ 24 w 356"/>
                <a:gd name="T17" fmla="*/ 116 h 396"/>
                <a:gd name="T18" fmla="*/ 206 w 356"/>
                <a:gd name="T19" fmla="*/ 20 h 396"/>
                <a:gd name="T20" fmla="*/ 356 w 356"/>
                <a:gd name="T21" fmla="*/ 26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6" h="396">
                  <a:moveTo>
                    <a:pt x="356" y="265"/>
                  </a:moveTo>
                  <a:cubicBezTo>
                    <a:pt x="310" y="281"/>
                    <a:pt x="264" y="298"/>
                    <a:pt x="219" y="318"/>
                  </a:cubicBezTo>
                  <a:cubicBezTo>
                    <a:pt x="202" y="325"/>
                    <a:pt x="186" y="333"/>
                    <a:pt x="173" y="345"/>
                  </a:cubicBezTo>
                  <a:cubicBezTo>
                    <a:pt x="172" y="345"/>
                    <a:pt x="172" y="346"/>
                    <a:pt x="171" y="346"/>
                  </a:cubicBezTo>
                  <a:cubicBezTo>
                    <a:pt x="169" y="348"/>
                    <a:pt x="167" y="350"/>
                    <a:pt x="165" y="353"/>
                  </a:cubicBezTo>
                  <a:cubicBezTo>
                    <a:pt x="155" y="365"/>
                    <a:pt x="149" y="381"/>
                    <a:pt x="152" y="396"/>
                  </a:cubicBezTo>
                  <a:cubicBezTo>
                    <a:pt x="11" y="204"/>
                    <a:pt x="11" y="204"/>
                    <a:pt x="11" y="204"/>
                  </a:cubicBezTo>
                  <a:cubicBezTo>
                    <a:pt x="3" y="192"/>
                    <a:pt x="0" y="179"/>
                    <a:pt x="1" y="166"/>
                  </a:cubicBezTo>
                  <a:cubicBezTo>
                    <a:pt x="2" y="149"/>
                    <a:pt x="11" y="133"/>
                    <a:pt x="24" y="116"/>
                  </a:cubicBezTo>
                  <a:cubicBezTo>
                    <a:pt x="76" y="53"/>
                    <a:pt x="195" y="0"/>
                    <a:pt x="206" y="20"/>
                  </a:cubicBezTo>
                  <a:cubicBezTo>
                    <a:pt x="251" y="105"/>
                    <a:pt x="301" y="187"/>
                    <a:pt x="356" y="265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08"/>
            <p:cNvSpPr/>
            <p:nvPr/>
          </p:nvSpPr>
          <p:spPr bwMode="auto">
            <a:xfrm>
              <a:off x="2747963" y="5735638"/>
              <a:ext cx="731838" cy="1009650"/>
            </a:xfrm>
            <a:custGeom>
              <a:avLst/>
              <a:gdLst>
                <a:gd name="T0" fmla="*/ 172 w 172"/>
                <a:gd name="T1" fmla="*/ 229 h 237"/>
                <a:gd name="T2" fmla="*/ 170 w 172"/>
                <a:gd name="T3" fmla="*/ 230 h 237"/>
                <a:gd name="T4" fmla="*/ 164 w 172"/>
                <a:gd name="T5" fmla="*/ 237 h 237"/>
                <a:gd name="T6" fmla="*/ 131 w 172"/>
                <a:gd name="T7" fmla="*/ 232 h 237"/>
                <a:gd name="T8" fmla="*/ 94 w 172"/>
                <a:gd name="T9" fmla="*/ 198 h 237"/>
                <a:gd name="T10" fmla="*/ 14 w 172"/>
                <a:gd name="T11" fmla="*/ 78 h 237"/>
                <a:gd name="T12" fmla="*/ 0 w 172"/>
                <a:gd name="T13" fmla="*/ 50 h 237"/>
                <a:gd name="T14" fmla="*/ 23 w 172"/>
                <a:gd name="T15" fmla="*/ 0 h 237"/>
                <a:gd name="T16" fmla="*/ 130 w 172"/>
                <a:gd name="T17" fmla="*/ 171 h 237"/>
                <a:gd name="T18" fmla="*/ 172 w 172"/>
                <a:gd name="T19" fmla="*/ 22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237">
                  <a:moveTo>
                    <a:pt x="172" y="229"/>
                  </a:moveTo>
                  <a:cubicBezTo>
                    <a:pt x="171" y="229"/>
                    <a:pt x="171" y="230"/>
                    <a:pt x="170" y="230"/>
                  </a:cubicBezTo>
                  <a:cubicBezTo>
                    <a:pt x="168" y="232"/>
                    <a:pt x="166" y="234"/>
                    <a:pt x="164" y="237"/>
                  </a:cubicBezTo>
                  <a:cubicBezTo>
                    <a:pt x="153" y="234"/>
                    <a:pt x="139" y="234"/>
                    <a:pt x="131" y="232"/>
                  </a:cubicBezTo>
                  <a:cubicBezTo>
                    <a:pt x="110" y="228"/>
                    <a:pt x="107" y="219"/>
                    <a:pt x="94" y="198"/>
                  </a:cubicBezTo>
                  <a:cubicBezTo>
                    <a:pt x="67" y="158"/>
                    <a:pt x="41" y="118"/>
                    <a:pt x="14" y="78"/>
                  </a:cubicBezTo>
                  <a:cubicBezTo>
                    <a:pt x="9" y="69"/>
                    <a:pt x="3" y="60"/>
                    <a:pt x="0" y="50"/>
                  </a:cubicBezTo>
                  <a:cubicBezTo>
                    <a:pt x="1" y="33"/>
                    <a:pt x="10" y="17"/>
                    <a:pt x="23" y="0"/>
                  </a:cubicBezTo>
                  <a:cubicBezTo>
                    <a:pt x="50" y="62"/>
                    <a:pt x="90" y="117"/>
                    <a:pt x="130" y="171"/>
                  </a:cubicBezTo>
                  <a:cubicBezTo>
                    <a:pt x="144" y="191"/>
                    <a:pt x="158" y="210"/>
                    <a:pt x="172" y="229"/>
                  </a:cubicBezTo>
                  <a:close/>
                </a:path>
              </a:pathLst>
            </a:custGeom>
            <a:solidFill>
              <a:srgbClr val="E0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09"/>
            <p:cNvSpPr/>
            <p:nvPr/>
          </p:nvSpPr>
          <p:spPr bwMode="auto">
            <a:xfrm>
              <a:off x="1676400" y="6254751"/>
              <a:ext cx="1658938" cy="1085850"/>
            </a:xfrm>
            <a:custGeom>
              <a:avLst/>
              <a:gdLst>
                <a:gd name="T0" fmla="*/ 139 w 390"/>
                <a:gd name="T1" fmla="*/ 255 h 255"/>
                <a:gd name="T2" fmla="*/ 390 w 390"/>
                <a:gd name="T3" fmla="*/ 139 h 255"/>
                <a:gd name="T4" fmla="*/ 336 w 390"/>
                <a:gd name="T5" fmla="*/ 103 h 255"/>
                <a:gd name="T6" fmla="*/ 256 w 390"/>
                <a:gd name="T7" fmla="*/ 57 h 255"/>
                <a:gd name="T8" fmla="*/ 151 w 390"/>
                <a:gd name="T9" fmla="*/ 8 h 255"/>
                <a:gd name="T10" fmla="*/ 67 w 390"/>
                <a:gd name="T11" fmla="*/ 4 h 255"/>
                <a:gd name="T12" fmla="*/ 61 w 390"/>
                <a:gd name="T13" fmla="*/ 107 h 255"/>
                <a:gd name="T14" fmla="*/ 139 w 390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0" h="255">
                  <a:moveTo>
                    <a:pt x="139" y="255"/>
                  </a:moveTo>
                  <a:cubicBezTo>
                    <a:pt x="214" y="201"/>
                    <a:pt x="300" y="161"/>
                    <a:pt x="390" y="139"/>
                  </a:cubicBezTo>
                  <a:cubicBezTo>
                    <a:pt x="374" y="125"/>
                    <a:pt x="355" y="114"/>
                    <a:pt x="336" y="103"/>
                  </a:cubicBezTo>
                  <a:cubicBezTo>
                    <a:pt x="309" y="88"/>
                    <a:pt x="283" y="72"/>
                    <a:pt x="256" y="57"/>
                  </a:cubicBezTo>
                  <a:cubicBezTo>
                    <a:pt x="223" y="37"/>
                    <a:pt x="189" y="18"/>
                    <a:pt x="151" y="8"/>
                  </a:cubicBezTo>
                  <a:cubicBezTo>
                    <a:pt x="124" y="1"/>
                    <a:pt x="95" y="0"/>
                    <a:pt x="67" y="4"/>
                  </a:cubicBezTo>
                  <a:cubicBezTo>
                    <a:pt x="0" y="15"/>
                    <a:pt x="43" y="72"/>
                    <a:pt x="61" y="107"/>
                  </a:cubicBezTo>
                  <a:cubicBezTo>
                    <a:pt x="87" y="157"/>
                    <a:pt x="113" y="206"/>
                    <a:pt x="139" y="255"/>
                  </a:cubicBezTo>
                  <a:close/>
                </a:path>
              </a:pathLst>
            </a:custGeom>
            <a:solidFill>
              <a:srgbClr val="E0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10"/>
            <p:cNvSpPr/>
            <p:nvPr/>
          </p:nvSpPr>
          <p:spPr bwMode="auto">
            <a:xfrm>
              <a:off x="1719263" y="5727701"/>
              <a:ext cx="1644650" cy="1531938"/>
            </a:xfrm>
            <a:custGeom>
              <a:avLst/>
              <a:gdLst>
                <a:gd name="T0" fmla="*/ 357 w 387"/>
                <a:gd name="T1" fmla="*/ 260 h 360"/>
                <a:gd name="T2" fmla="*/ 387 w 387"/>
                <a:gd name="T3" fmla="*/ 264 h 360"/>
                <a:gd name="T4" fmla="*/ 285 w 387"/>
                <a:gd name="T5" fmla="*/ 120 h 360"/>
                <a:gd name="T6" fmla="*/ 186 w 387"/>
                <a:gd name="T7" fmla="*/ 15 h 360"/>
                <a:gd name="T8" fmla="*/ 75 w 387"/>
                <a:gd name="T9" fmla="*/ 27 h 360"/>
                <a:gd name="T10" fmla="*/ 0 w 387"/>
                <a:gd name="T11" fmla="*/ 113 h 360"/>
                <a:gd name="T12" fmla="*/ 122 w 387"/>
                <a:gd name="T13" fmla="*/ 360 h 360"/>
                <a:gd name="T14" fmla="*/ 146 w 387"/>
                <a:gd name="T15" fmla="*/ 336 h 360"/>
                <a:gd name="T16" fmla="*/ 208 w 387"/>
                <a:gd name="T17" fmla="*/ 302 h 360"/>
                <a:gd name="T18" fmla="*/ 300 w 387"/>
                <a:gd name="T19" fmla="*/ 270 h 360"/>
                <a:gd name="T20" fmla="*/ 357 w 387"/>
                <a:gd name="T21" fmla="*/ 2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7" h="360">
                  <a:moveTo>
                    <a:pt x="357" y="260"/>
                  </a:moveTo>
                  <a:cubicBezTo>
                    <a:pt x="368" y="259"/>
                    <a:pt x="379" y="260"/>
                    <a:pt x="387" y="264"/>
                  </a:cubicBezTo>
                  <a:cubicBezTo>
                    <a:pt x="351" y="217"/>
                    <a:pt x="317" y="169"/>
                    <a:pt x="285" y="120"/>
                  </a:cubicBezTo>
                  <a:cubicBezTo>
                    <a:pt x="259" y="82"/>
                    <a:pt x="231" y="34"/>
                    <a:pt x="186" y="15"/>
                  </a:cubicBezTo>
                  <a:cubicBezTo>
                    <a:pt x="150" y="0"/>
                    <a:pt x="108" y="7"/>
                    <a:pt x="75" y="27"/>
                  </a:cubicBezTo>
                  <a:cubicBezTo>
                    <a:pt x="42" y="47"/>
                    <a:pt x="17" y="78"/>
                    <a:pt x="0" y="113"/>
                  </a:cubicBezTo>
                  <a:cubicBezTo>
                    <a:pt x="48" y="191"/>
                    <a:pt x="89" y="274"/>
                    <a:pt x="122" y="360"/>
                  </a:cubicBezTo>
                  <a:cubicBezTo>
                    <a:pt x="125" y="348"/>
                    <a:pt x="136" y="342"/>
                    <a:pt x="146" y="336"/>
                  </a:cubicBezTo>
                  <a:cubicBezTo>
                    <a:pt x="167" y="324"/>
                    <a:pt x="187" y="313"/>
                    <a:pt x="208" y="302"/>
                  </a:cubicBezTo>
                  <a:cubicBezTo>
                    <a:pt x="237" y="288"/>
                    <a:pt x="268" y="277"/>
                    <a:pt x="300" y="270"/>
                  </a:cubicBezTo>
                  <a:cubicBezTo>
                    <a:pt x="316" y="267"/>
                    <a:pt x="337" y="261"/>
                    <a:pt x="357" y="26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11"/>
            <p:cNvSpPr/>
            <p:nvPr/>
          </p:nvSpPr>
          <p:spPr bwMode="auto">
            <a:xfrm>
              <a:off x="1897063" y="5880101"/>
              <a:ext cx="749300" cy="285750"/>
            </a:xfrm>
            <a:custGeom>
              <a:avLst/>
              <a:gdLst>
                <a:gd name="T0" fmla="*/ 173 w 176"/>
                <a:gd name="T1" fmla="*/ 19 h 67"/>
                <a:gd name="T2" fmla="*/ 126 w 176"/>
                <a:gd name="T3" fmla="*/ 2 h 67"/>
                <a:gd name="T4" fmla="*/ 69 w 176"/>
                <a:gd name="T5" fmla="*/ 6 h 67"/>
                <a:gd name="T6" fmla="*/ 0 w 176"/>
                <a:gd name="T7" fmla="*/ 65 h 67"/>
                <a:gd name="T8" fmla="*/ 3 w 176"/>
                <a:gd name="T9" fmla="*/ 66 h 67"/>
                <a:gd name="T10" fmla="*/ 68 w 176"/>
                <a:gd name="T11" fmla="*/ 13 h 67"/>
                <a:gd name="T12" fmla="*/ 168 w 176"/>
                <a:gd name="T13" fmla="*/ 23 h 67"/>
                <a:gd name="T14" fmla="*/ 173 w 176"/>
                <a:gd name="T15" fmla="*/ 1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67">
                  <a:moveTo>
                    <a:pt x="173" y="19"/>
                  </a:moveTo>
                  <a:cubicBezTo>
                    <a:pt x="163" y="6"/>
                    <a:pt x="141" y="4"/>
                    <a:pt x="126" y="2"/>
                  </a:cubicBezTo>
                  <a:cubicBezTo>
                    <a:pt x="107" y="0"/>
                    <a:pt x="87" y="1"/>
                    <a:pt x="69" y="6"/>
                  </a:cubicBezTo>
                  <a:cubicBezTo>
                    <a:pt x="39" y="15"/>
                    <a:pt x="12" y="36"/>
                    <a:pt x="0" y="65"/>
                  </a:cubicBezTo>
                  <a:cubicBezTo>
                    <a:pt x="0" y="66"/>
                    <a:pt x="2" y="67"/>
                    <a:pt x="3" y="66"/>
                  </a:cubicBezTo>
                  <a:cubicBezTo>
                    <a:pt x="18" y="41"/>
                    <a:pt x="39" y="22"/>
                    <a:pt x="68" y="13"/>
                  </a:cubicBezTo>
                  <a:cubicBezTo>
                    <a:pt x="95" y="4"/>
                    <a:pt x="146" y="2"/>
                    <a:pt x="168" y="23"/>
                  </a:cubicBezTo>
                  <a:cubicBezTo>
                    <a:pt x="172" y="26"/>
                    <a:pt x="176" y="22"/>
                    <a:pt x="173" y="1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12"/>
            <p:cNvSpPr/>
            <p:nvPr/>
          </p:nvSpPr>
          <p:spPr bwMode="auto">
            <a:xfrm>
              <a:off x="1970088" y="6026151"/>
              <a:ext cx="795338" cy="266700"/>
            </a:xfrm>
            <a:custGeom>
              <a:avLst/>
              <a:gdLst>
                <a:gd name="T0" fmla="*/ 183 w 187"/>
                <a:gd name="T1" fmla="*/ 20 h 63"/>
                <a:gd name="T2" fmla="*/ 1 w 187"/>
                <a:gd name="T3" fmla="*/ 61 h 63"/>
                <a:gd name="T4" fmla="*/ 3 w 187"/>
                <a:gd name="T5" fmla="*/ 62 h 63"/>
                <a:gd name="T6" fmla="*/ 84 w 187"/>
                <a:gd name="T7" fmla="*/ 20 h 63"/>
                <a:gd name="T8" fmla="*/ 181 w 187"/>
                <a:gd name="T9" fmla="*/ 27 h 63"/>
                <a:gd name="T10" fmla="*/ 183 w 187"/>
                <a:gd name="T11" fmla="*/ 2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63">
                  <a:moveTo>
                    <a:pt x="183" y="20"/>
                  </a:moveTo>
                  <a:cubicBezTo>
                    <a:pt x="125" y="0"/>
                    <a:pt x="41" y="9"/>
                    <a:pt x="1" y="61"/>
                  </a:cubicBezTo>
                  <a:cubicBezTo>
                    <a:pt x="0" y="62"/>
                    <a:pt x="2" y="63"/>
                    <a:pt x="3" y="62"/>
                  </a:cubicBezTo>
                  <a:cubicBezTo>
                    <a:pt x="29" y="44"/>
                    <a:pt x="53" y="28"/>
                    <a:pt x="84" y="20"/>
                  </a:cubicBezTo>
                  <a:cubicBezTo>
                    <a:pt x="117" y="13"/>
                    <a:pt x="150" y="15"/>
                    <a:pt x="181" y="27"/>
                  </a:cubicBezTo>
                  <a:cubicBezTo>
                    <a:pt x="185" y="28"/>
                    <a:pt x="187" y="22"/>
                    <a:pt x="183" y="2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13"/>
            <p:cNvSpPr/>
            <p:nvPr/>
          </p:nvSpPr>
          <p:spPr bwMode="auto">
            <a:xfrm>
              <a:off x="2092325" y="6183313"/>
              <a:ext cx="795338" cy="336550"/>
            </a:xfrm>
            <a:custGeom>
              <a:avLst/>
              <a:gdLst>
                <a:gd name="T0" fmla="*/ 184 w 187"/>
                <a:gd name="T1" fmla="*/ 12 h 79"/>
                <a:gd name="T2" fmla="*/ 1 w 187"/>
                <a:gd name="T3" fmla="*/ 75 h 79"/>
                <a:gd name="T4" fmla="*/ 4 w 187"/>
                <a:gd name="T5" fmla="*/ 77 h 79"/>
                <a:gd name="T6" fmla="*/ 82 w 187"/>
                <a:gd name="T7" fmla="*/ 25 h 79"/>
                <a:gd name="T8" fmla="*/ 183 w 187"/>
                <a:gd name="T9" fmla="*/ 19 h 79"/>
                <a:gd name="T10" fmla="*/ 184 w 187"/>
                <a:gd name="T11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79">
                  <a:moveTo>
                    <a:pt x="184" y="12"/>
                  </a:moveTo>
                  <a:cubicBezTo>
                    <a:pt x="122" y="0"/>
                    <a:pt x="36" y="18"/>
                    <a:pt x="1" y="75"/>
                  </a:cubicBezTo>
                  <a:cubicBezTo>
                    <a:pt x="0" y="77"/>
                    <a:pt x="2" y="79"/>
                    <a:pt x="4" y="77"/>
                  </a:cubicBezTo>
                  <a:cubicBezTo>
                    <a:pt x="26" y="54"/>
                    <a:pt x="50" y="35"/>
                    <a:pt x="82" y="25"/>
                  </a:cubicBezTo>
                  <a:cubicBezTo>
                    <a:pt x="115" y="15"/>
                    <a:pt x="148" y="17"/>
                    <a:pt x="183" y="19"/>
                  </a:cubicBezTo>
                  <a:cubicBezTo>
                    <a:pt x="186" y="19"/>
                    <a:pt x="187" y="13"/>
                    <a:pt x="184" y="12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14"/>
            <p:cNvSpPr/>
            <p:nvPr/>
          </p:nvSpPr>
          <p:spPr bwMode="auto">
            <a:xfrm>
              <a:off x="2220913" y="6413501"/>
              <a:ext cx="785813" cy="279400"/>
            </a:xfrm>
            <a:custGeom>
              <a:avLst/>
              <a:gdLst>
                <a:gd name="T0" fmla="*/ 182 w 185"/>
                <a:gd name="T1" fmla="*/ 8 h 66"/>
                <a:gd name="T2" fmla="*/ 78 w 185"/>
                <a:gd name="T3" fmla="*/ 17 h 66"/>
                <a:gd name="T4" fmla="*/ 0 w 185"/>
                <a:gd name="T5" fmla="*/ 64 h 66"/>
                <a:gd name="T6" fmla="*/ 2 w 185"/>
                <a:gd name="T7" fmla="*/ 66 h 66"/>
                <a:gd name="T8" fmla="*/ 86 w 185"/>
                <a:gd name="T9" fmla="*/ 22 h 66"/>
                <a:gd name="T10" fmla="*/ 181 w 185"/>
                <a:gd name="T11" fmla="*/ 14 h 66"/>
                <a:gd name="T12" fmla="*/ 182 w 185"/>
                <a:gd name="T13" fmla="*/ 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66">
                  <a:moveTo>
                    <a:pt x="182" y="8"/>
                  </a:moveTo>
                  <a:cubicBezTo>
                    <a:pt x="149" y="0"/>
                    <a:pt x="109" y="8"/>
                    <a:pt x="78" y="17"/>
                  </a:cubicBezTo>
                  <a:cubicBezTo>
                    <a:pt x="51" y="26"/>
                    <a:pt x="15" y="38"/>
                    <a:pt x="0" y="64"/>
                  </a:cubicBezTo>
                  <a:cubicBezTo>
                    <a:pt x="0" y="65"/>
                    <a:pt x="1" y="66"/>
                    <a:pt x="2" y="66"/>
                  </a:cubicBezTo>
                  <a:cubicBezTo>
                    <a:pt x="27" y="44"/>
                    <a:pt x="55" y="31"/>
                    <a:pt x="86" y="22"/>
                  </a:cubicBezTo>
                  <a:cubicBezTo>
                    <a:pt x="118" y="14"/>
                    <a:pt x="148" y="16"/>
                    <a:pt x="181" y="14"/>
                  </a:cubicBezTo>
                  <a:cubicBezTo>
                    <a:pt x="184" y="13"/>
                    <a:pt x="185" y="9"/>
                    <a:pt x="182" y="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15"/>
            <p:cNvSpPr/>
            <p:nvPr/>
          </p:nvSpPr>
          <p:spPr bwMode="auto">
            <a:xfrm>
              <a:off x="2317750" y="6608763"/>
              <a:ext cx="731838" cy="268288"/>
            </a:xfrm>
            <a:custGeom>
              <a:avLst/>
              <a:gdLst>
                <a:gd name="T0" fmla="*/ 168 w 172"/>
                <a:gd name="T1" fmla="*/ 3 h 63"/>
                <a:gd name="T2" fmla="*/ 1 w 172"/>
                <a:gd name="T3" fmla="*/ 59 h 63"/>
                <a:gd name="T4" fmla="*/ 3 w 172"/>
                <a:gd name="T5" fmla="*/ 62 h 63"/>
                <a:gd name="T6" fmla="*/ 168 w 172"/>
                <a:gd name="T7" fmla="*/ 9 h 63"/>
                <a:gd name="T8" fmla="*/ 168 w 172"/>
                <a:gd name="T9" fmla="*/ 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63">
                  <a:moveTo>
                    <a:pt x="168" y="3"/>
                  </a:moveTo>
                  <a:cubicBezTo>
                    <a:pt x="109" y="0"/>
                    <a:pt x="44" y="17"/>
                    <a:pt x="1" y="59"/>
                  </a:cubicBezTo>
                  <a:cubicBezTo>
                    <a:pt x="0" y="60"/>
                    <a:pt x="1" y="63"/>
                    <a:pt x="3" y="62"/>
                  </a:cubicBezTo>
                  <a:cubicBezTo>
                    <a:pt x="53" y="28"/>
                    <a:pt x="106" y="6"/>
                    <a:pt x="168" y="9"/>
                  </a:cubicBezTo>
                  <a:cubicBezTo>
                    <a:pt x="172" y="10"/>
                    <a:pt x="172" y="3"/>
                    <a:pt x="168" y="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16"/>
            <p:cNvSpPr/>
            <p:nvPr/>
          </p:nvSpPr>
          <p:spPr bwMode="auto">
            <a:xfrm>
              <a:off x="2892425" y="5484813"/>
              <a:ext cx="693738" cy="425450"/>
            </a:xfrm>
            <a:custGeom>
              <a:avLst/>
              <a:gdLst>
                <a:gd name="T0" fmla="*/ 161 w 163"/>
                <a:gd name="T1" fmla="*/ 4 h 100"/>
                <a:gd name="T2" fmla="*/ 73 w 163"/>
                <a:gd name="T3" fmla="*/ 32 h 100"/>
                <a:gd name="T4" fmla="*/ 1 w 163"/>
                <a:gd name="T5" fmla="*/ 97 h 100"/>
                <a:gd name="T6" fmla="*/ 4 w 163"/>
                <a:gd name="T7" fmla="*/ 99 h 100"/>
                <a:gd name="T8" fmla="*/ 76 w 163"/>
                <a:gd name="T9" fmla="*/ 37 h 100"/>
                <a:gd name="T10" fmla="*/ 120 w 163"/>
                <a:gd name="T11" fmla="*/ 18 h 100"/>
                <a:gd name="T12" fmla="*/ 162 w 163"/>
                <a:gd name="T13" fmla="*/ 8 h 100"/>
                <a:gd name="T14" fmla="*/ 161 w 163"/>
                <a:gd name="T15" fmla="*/ 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00">
                  <a:moveTo>
                    <a:pt x="161" y="4"/>
                  </a:moveTo>
                  <a:cubicBezTo>
                    <a:pt x="134" y="0"/>
                    <a:pt x="97" y="18"/>
                    <a:pt x="73" y="32"/>
                  </a:cubicBezTo>
                  <a:cubicBezTo>
                    <a:pt x="46" y="47"/>
                    <a:pt x="18" y="69"/>
                    <a:pt x="1" y="97"/>
                  </a:cubicBezTo>
                  <a:cubicBezTo>
                    <a:pt x="0" y="98"/>
                    <a:pt x="2" y="100"/>
                    <a:pt x="4" y="99"/>
                  </a:cubicBezTo>
                  <a:cubicBezTo>
                    <a:pt x="26" y="75"/>
                    <a:pt x="47" y="53"/>
                    <a:pt x="76" y="37"/>
                  </a:cubicBezTo>
                  <a:cubicBezTo>
                    <a:pt x="90" y="29"/>
                    <a:pt x="105" y="23"/>
                    <a:pt x="120" y="18"/>
                  </a:cubicBezTo>
                  <a:cubicBezTo>
                    <a:pt x="134" y="14"/>
                    <a:pt x="149" y="14"/>
                    <a:pt x="162" y="8"/>
                  </a:cubicBezTo>
                  <a:cubicBezTo>
                    <a:pt x="163" y="7"/>
                    <a:pt x="163" y="5"/>
                    <a:pt x="161" y="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17"/>
            <p:cNvSpPr/>
            <p:nvPr/>
          </p:nvSpPr>
          <p:spPr bwMode="auto">
            <a:xfrm>
              <a:off x="2986088" y="5715001"/>
              <a:ext cx="655638" cy="344488"/>
            </a:xfrm>
            <a:custGeom>
              <a:avLst/>
              <a:gdLst>
                <a:gd name="T0" fmla="*/ 149 w 154"/>
                <a:gd name="T1" fmla="*/ 1 h 81"/>
                <a:gd name="T2" fmla="*/ 55 w 154"/>
                <a:gd name="T3" fmla="*/ 30 h 81"/>
                <a:gd name="T4" fmla="*/ 6 w 154"/>
                <a:gd name="T5" fmla="*/ 80 h 81"/>
                <a:gd name="T6" fmla="*/ 8 w 154"/>
                <a:gd name="T7" fmla="*/ 80 h 81"/>
                <a:gd name="T8" fmla="*/ 74 w 154"/>
                <a:gd name="T9" fmla="*/ 28 h 81"/>
                <a:gd name="T10" fmla="*/ 150 w 154"/>
                <a:gd name="T11" fmla="*/ 9 h 81"/>
                <a:gd name="T12" fmla="*/ 149 w 154"/>
                <a:gd name="T13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81">
                  <a:moveTo>
                    <a:pt x="149" y="1"/>
                  </a:moveTo>
                  <a:cubicBezTo>
                    <a:pt x="116" y="3"/>
                    <a:pt x="84" y="14"/>
                    <a:pt x="55" y="30"/>
                  </a:cubicBezTo>
                  <a:cubicBezTo>
                    <a:pt x="40" y="38"/>
                    <a:pt x="0" y="59"/>
                    <a:pt x="6" y="80"/>
                  </a:cubicBezTo>
                  <a:cubicBezTo>
                    <a:pt x="6" y="81"/>
                    <a:pt x="8" y="81"/>
                    <a:pt x="8" y="80"/>
                  </a:cubicBezTo>
                  <a:cubicBezTo>
                    <a:pt x="15" y="56"/>
                    <a:pt x="52" y="38"/>
                    <a:pt x="74" y="28"/>
                  </a:cubicBezTo>
                  <a:cubicBezTo>
                    <a:pt x="98" y="17"/>
                    <a:pt x="123" y="12"/>
                    <a:pt x="150" y="9"/>
                  </a:cubicBezTo>
                  <a:cubicBezTo>
                    <a:pt x="154" y="8"/>
                    <a:pt x="153" y="0"/>
                    <a:pt x="149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18"/>
            <p:cNvSpPr/>
            <p:nvPr/>
          </p:nvSpPr>
          <p:spPr bwMode="auto">
            <a:xfrm>
              <a:off x="3059113" y="5867401"/>
              <a:ext cx="714375" cy="349250"/>
            </a:xfrm>
            <a:custGeom>
              <a:avLst/>
              <a:gdLst>
                <a:gd name="T0" fmla="*/ 164 w 168"/>
                <a:gd name="T1" fmla="*/ 4 h 82"/>
                <a:gd name="T2" fmla="*/ 74 w 168"/>
                <a:gd name="T3" fmla="*/ 24 h 82"/>
                <a:gd name="T4" fmla="*/ 1 w 168"/>
                <a:gd name="T5" fmla="*/ 79 h 82"/>
                <a:gd name="T6" fmla="*/ 3 w 168"/>
                <a:gd name="T7" fmla="*/ 81 h 82"/>
                <a:gd name="T8" fmla="*/ 80 w 168"/>
                <a:gd name="T9" fmla="*/ 29 h 82"/>
                <a:gd name="T10" fmla="*/ 165 w 168"/>
                <a:gd name="T11" fmla="*/ 9 h 82"/>
                <a:gd name="T12" fmla="*/ 164 w 168"/>
                <a:gd name="T13" fmla="*/ 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82">
                  <a:moveTo>
                    <a:pt x="164" y="4"/>
                  </a:moveTo>
                  <a:cubicBezTo>
                    <a:pt x="134" y="0"/>
                    <a:pt x="100" y="12"/>
                    <a:pt x="74" y="24"/>
                  </a:cubicBezTo>
                  <a:cubicBezTo>
                    <a:pt x="46" y="36"/>
                    <a:pt x="18" y="55"/>
                    <a:pt x="1" y="79"/>
                  </a:cubicBezTo>
                  <a:cubicBezTo>
                    <a:pt x="0" y="81"/>
                    <a:pt x="2" y="82"/>
                    <a:pt x="3" y="81"/>
                  </a:cubicBezTo>
                  <a:cubicBezTo>
                    <a:pt x="28" y="61"/>
                    <a:pt x="50" y="42"/>
                    <a:pt x="80" y="29"/>
                  </a:cubicBezTo>
                  <a:cubicBezTo>
                    <a:pt x="108" y="17"/>
                    <a:pt x="135" y="15"/>
                    <a:pt x="165" y="9"/>
                  </a:cubicBezTo>
                  <a:cubicBezTo>
                    <a:pt x="168" y="8"/>
                    <a:pt x="167" y="4"/>
                    <a:pt x="164" y="4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19"/>
            <p:cNvSpPr/>
            <p:nvPr/>
          </p:nvSpPr>
          <p:spPr bwMode="auto">
            <a:xfrm>
              <a:off x="3155950" y="6051551"/>
              <a:ext cx="739775" cy="344488"/>
            </a:xfrm>
            <a:custGeom>
              <a:avLst/>
              <a:gdLst>
                <a:gd name="T0" fmla="*/ 170 w 174"/>
                <a:gd name="T1" fmla="*/ 8 h 81"/>
                <a:gd name="T2" fmla="*/ 1 w 174"/>
                <a:gd name="T3" fmla="*/ 77 h 81"/>
                <a:gd name="T4" fmla="*/ 3 w 174"/>
                <a:gd name="T5" fmla="*/ 80 h 81"/>
                <a:gd name="T6" fmla="*/ 75 w 174"/>
                <a:gd name="T7" fmla="*/ 35 h 81"/>
                <a:gd name="T8" fmla="*/ 169 w 174"/>
                <a:gd name="T9" fmla="*/ 14 h 81"/>
                <a:gd name="T10" fmla="*/ 170 w 174"/>
                <a:gd name="T11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81">
                  <a:moveTo>
                    <a:pt x="170" y="8"/>
                  </a:moveTo>
                  <a:cubicBezTo>
                    <a:pt x="113" y="0"/>
                    <a:pt x="38" y="35"/>
                    <a:pt x="1" y="77"/>
                  </a:cubicBezTo>
                  <a:cubicBezTo>
                    <a:pt x="0" y="78"/>
                    <a:pt x="1" y="81"/>
                    <a:pt x="3" y="80"/>
                  </a:cubicBezTo>
                  <a:cubicBezTo>
                    <a:pt x="26" y="63"/>
                    <a:pt x="49" y="46"/>
                    <a:pt x="75" y="35"/>
                  </a:cubicBezTo>
                  <a:cubicBezTo>
                    <a:pt x="105" y="22"/>
                    <a:pt x="136" y="16"/>
                    <a:pt x="169" y="14"/>
                  </a:cubicBezTo>
                  <a:cubicBezTo>
                    <a:pt x="172" y="14"/>
                    <a:pt x="174" y="8"/>
                    <a:pt x="170" y="8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20"/>
            <p:cNvSpPr/>
            <p:nvPr/>
          </p:nvSpPr>
          <p:spPr bwMode="auto">
            <a:xfrm>
              <a:off x="3279775" y="6353176"/>
              <a:ext cx="390525" cy="225425"/>
            </a:xfrm>
            <a:custGeom>
              <a:avLst/>
              <a:gdLst>
                <a:gd name="T0" fmla="*/ 85 w 92"/>
                <a:gd name="T1" fmla="*/ 1 h 53"/>
                <a:gd name="T2" fmla="*/ 1 w 92"/>
                <a:gd name="T3" fmla="*/ 50 h 53"/>
                <a:gd name="T4" fmla="*/ 4 w 92"/>
                <a:gd name="T5" fmla="*/ 52 h 53"/>
                <a:gd name="T6" fmla="*/ 87 w 92"/>
                <a:gd name="T7" fmla="*/ 8 h 53"/>
                <a:gd name="T8" fmla="*/ 85 w 92"/>
                <a:gd name="T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53">
                  <a:moveTo>
                    <a:pt x="85" y="1"/>
                  </a:moveTo>
                  <a:cubicBezTo>
                    <a:pt x="55" y="8"/>
                    <a:pt x="20" y="24"/>
                    <a:pt x="1" y="50"/>
                  </a:cubicBezTo>
                  <a:cubicBezTo>
                    <a:pt x="0" y="51"/>
                    <a:pt x="2" y="53"/>
                    <a:pt x="4" y="52"/>
                  </a:cubicBezTo>
                  <a:cubicBezTo>
                    <a:pt x="31" y="33"/>
                    <a:pt x="54" y="17"/>
                    <a:pt x="87" y="8"/>
                  </a:cubicBezTo>
                  <a:cubicBezTo>
                    <a:pt x="92" y="7"/>
                    <a:pt x="90" y="0"/>
                    <a:pt x="85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663208"/>
            <a:chOff x="990069" y="467295"/>
            <a:chExt cx="7200000" cy="5184001"/>
          </a:xfrm>
        </p:grpSpPr>
        <p:grpSp>
          <p:nvGrpSpPr>
            <p:cNvPr id="5" name="Group 4"/>
            <p:cNvGrpSpPr/>
            <p:nvPr/>
          </p:nvGrpSpPr>
          <p:grpSpPr>
            <a:xfrm>
              <a:off x="9900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96" name="Rectangle 95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3004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88" name="Rectangle 87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9556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80" name="Rectangle 79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6108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72" name="Rectangle 71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2660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64" name="Rectangle 63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9212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56" name="Rectangle 55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5420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48" name="Rectangle 47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6452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40" name="Rectangle 39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62316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32" name="Rectangle 31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8868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24" name="Rectangle 23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576469" y="467297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16" name="Rectangle 15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35" name="Rectangle 134">
            <a:hlinkClick r:id="rId3" action="ppaction://hlinksldjump"/>
          </p:cNvPr>
          <p:cNvSpPr/>
          <p:nvPr/>
        </p:nvSpPr>
        <p:spPr>
          <a:xfrm>
            <a:off x="2260600" y="0"/>
            <a:ext cx="1028699" cy="825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800" dirty="0">
                <a:solidFill>
                  <a:prstClr val="white"/>
                </a:solidFill>
                <a:latin typeface="Arial Rounded MT Bold" pitchFamily="34" charset="0"/>
                <a:cs typeface="Aharoni" pitchFamily="2" charset="-79"/>
              </a:rPr>
              <a:t>1</a:t>
            </a:r>
          </a:p>
        </p:txBody>
      </p:sp>
      <p:sp>
        <p:nvSpPr>
          <p:cNvPr id="136" name="Rectangle 135">
            <a:hlinkClick r:id="rId5" action="ppaction://hlinksldjump"/>
          </p:cNvPr>
          <p:cNvSpPr/>
          <p:nvPr/>
        </p:nvSpPr>
        <p:spPr>
          <a:xfrm>
            <a:off x="4499652" y="4178735"/>
            <a:ext cx="1014990" cy="7665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800" dirty="0">
                <a:solidFill>
                  <a:prstClr val="white"/>
                </a:solidFill>
                <a:latin typeface="Arial Rounded MT Bold" pitchFamily="34" charset="0"/>
                <a:cs typeface="Aharoni" pitchFamily="2" charset="-79"/>
              </a:rPr>
              <a:t>3</a:t>
            </a:r>
          </a:p>
        </p:txBody>
      </p:sp>
      <p:pic>
        <p:nvPicPr>
          <p:cNvPr id="138" name="Picture 2" descr="D:\NHO\SILE PP\tro choi\animpoohhoneydance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7280" y="4330924"/>
            <a:ext cx="2012881" cy="241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9" descr="C:\Users\HT\Desktop\pooh2012060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6337"/>
            <a:ext cx="806824" cy="91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8" descr="C:\Users\HT\Desktop\Bee1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5311" y="4817862"/>
            <a:ext cx="877815" cy="87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4" descr="Hình ảnh có liên qua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1921" y="5423838"/>
            <a:ext cx="798279" cy="128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8" descr="Hình ảnh có liên qua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9897" y="5807356"/>
            <a:ext cx="723738" cy="85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10" descr="Hình ảnh có liên qua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0064" y="5422457"/>
            <a:ext cx="504056" cy="124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12" descr="Hình ảnh có liên qu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55" y="5439343"/>
            <a:ext cx="827574" cy="125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Rectangle 145">
            <a:hlinkClick r:id="rId14" action="ppaction://hlinksldjump"/>
          </p:cNvPr>
          <p:cNvSpPr/>
          <p:nvPr/>
        </p:nvSpPr>
        <p:spPr>
          <a:xfrm>
            <a:off x="3365499" y="2525486"/>
            <a:ext cx="1032329" cy="7606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800" dirty="0">
                <a:solidFill>
                  <a:prstClr val="white"/>
                </a:solidFill>
                <a:latin typeface="Arial Rounded MT Bold" pitchFamily="34" charset="0"/>
                <a:cs typeface="Aharoni" pitchFamily="2" charset="-79"/>
              </a:rPr>
              <a:t>2</a:t>
            </a:r>
          </a:p>
        </p:txBody>
      </p:sp>
      <p:sp>
        <p:nvSpPr>
          <p:cNvPr id="147" name="Rectangle 146">
            <a:hlinkClick r:id="rId15" action="ppaction://hlinksldjump"/>
          </p:cNvPr>
          <p:cNvSpPr/>
          <p:nvPr/>
        </p:nvSpPr>
        <p:spPr>
          <a:xfrm>
            <a:off x="6680200" y="1701800"/>
            <a:ext cx="1028700" cy="7727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800" dirty="0">
                <a:solidFill>
                  <a:prstClr val="white"/>
                </a:solidFill>
                <a:latin typeface="Arial Rounded MT Bold" pitchFamily="34" charset="0"/>
                <a:cs typeface="Aharoni" pitchFamily="2" charset="-79"/>
              </a:rPr>
              <a:t>4</a:t>
            </a:r>
          </a:p>
        </p:txBody>
      </p:sp>
      <p:sp>
        <p:nvSpPr>
          <p:cNvPr id="152" name="Rectangle 151">
            <a:hlinkClick r:id="rId16" action="ppaction://hlinksldjump"/>
          </p:cNvPr>
          <p:cNvSpPr/>
          <p:nvPr/>
        </p:nvSpPr>
        <p:spPr>
          <a:xfrm>
            <a:off x="8888186" y="1718165"/>
            <a:ext cx="1066800" cy="7456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800" dirty="0">
                <a:solidFill>
                  <a:prstClr val="white"/>
                </a:solidFill>
                <a:latin typeface="Arial Rounded MT Bold" pitchFamily="34" charset="0"/>
                <a:cs typeface="Aharoni" pitchFamily="2" charset="-79"/>
              </a:rPr>
              <a:t>5</a:t>
            </a:r>
          </a:p>
        </p:txBody>
      </p:sp>
      <p:pic>
        <p:nvPicPr>
          <p:cNvPr id="110" name="Picture 7" descr="C:\Users\HT\Desktop\Untitled-3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1306" y="4915364"/>
            <a:ext cx="1721223" cy="194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2842" y="808544"/>
            <a:ext cx="1023324" cy="909621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5967" y="4930004"/>
            <a:ext cx="1023324" cy="909621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8747" y="1665805"/>
            <a:ext cx="1023324" cy="909621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6789" y="2540000"/>
            <a:ext cx="1023324" cy="909621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0260" y="4035625"/>
            <a:ext cx="1023324" cy="909621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6304" y="844360"/>
            <a:ext cx="1023324" cy="909621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8747" y="3317371"/>
            <a:ext cx="1023324" cy="909621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0059" y="3243411"/>
            <a:ext cx="1023324" cy="909621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5707" y="1554179"/>
            <a:ext cx="1023324" cy="909621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51076" y="3227743"/>
            <a:ext cx="1023324" cy="909621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xmlns="" id="{2B591106-5827-4E4B-BC62-019FB4CB056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163" y="5038594"/>
            <a:ext cx="1023324" cy="909621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xmlns="" id="{3CA5A9FB-71E6-41E4-90C9-B42D959039A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30" y="4888394"/>
            <a:ext cx="1023324" cy="909621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xmlns="" id="{EE71B8BC-28D1-4B37-84BF-7FB58EF816A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76281" y="5341072"/>
            <a:ext cx="1023324" cy="90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9495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55 0.00115 C -0.08816 -0.07292 -0.05443 -0.13727 -0.00899 -0.14167 C 0.0345 -0.147 0.07513 -0.09723 0.07786 -0.02547 C 0.08138 0.04143 0.05286 0.10324 0.0121 0.10763 C -0.02513 0.11134 -0.06055 0.0699 -0.06316 0.00787 C -0.06589 -0.04838 -0.04219 -0.10186 -0.00769 -0.10625 C 0.02421 -0.1095 0.05416 -0.07524 0.05612 -0.02315 C 0.0582 0.02314 0.03932 0.06898 0.01067 0.07083 C -0.01511 0.0743 -0.03946 0.04768 -0.04154 0.00532 C -0.04284 -0.03218 -0.02865 -0.06875 -0.00625 -0.07107 C 0.01341 -0.07292 0.03307 -0.05325 0.0345 -0.02084 C 0.0358 0.00694 0.02565 0.03333 0.00924 0.03541 C -0.00417 0.03796 -0.01849 0.02569 -0.01915 0.0037 C -0.02058 -0.01413 -0.01511 -0.03311 -0.00495 -0.03542 C 0.00325 -0.03542 0.01132 -0.03102 0.01276 -0.01875 C 0.01341 -0.01088 0.0121 -0.00325 0.00794 4.81481E-6 C 0.00585 0.00115 0.00455 0.00115 0.0026 4.81481E-6 " pathEditMode="relative" rAng="0" ptsTypes="AAAAAAAAAAAAAAAAA">
                                      <p:cBhvr>
                                        <p:cTn id="11" dur="1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-185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723E-6 1.11111E-6 L 0.14304 -0.0018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7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5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04 -0.00185 C 0.20916 -0.02269 0.27528 -0.04282 0.30053 -0.00486 C 0.32604 0.0331 0.31042 0.13079 0.29507 0.22847 " pathEditMode="relative" rAng="0" ptsTypes="aaA">
                                      <p:cBhvr>
                                        <p:cTn id="26" dur="3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0" y="95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07 0.22847 C 0.2909 0.375 0.28739 0.52268 0.29051 0.58356 C 0.29454 0.64537 0.30743 0.61412 0.3211 0.58542 " pathEditMode="relative" rAng="0" ptsTypes="aaA">
                                      <p:cBhvr>
                                        <p:cTn id="41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208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11 0.58542 C 0.3819 0.59583 0.44271 0.60671 0.46927 0.58843 C 0.49597 0.57107 0.46641 0.49931 0.48034 0.48148 C 0.49375 0.46412 0.53841 0.50602 0.55144 0.48333 C 0.56511 0.46019 0.56159 0.40139 0.55899 0.34352 " pathEditMode="relative" rAng="0" ptsTypes="AAAAA">
                                      <p:cBhvr>
                                        <p:cTn id="56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8" y="-1145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61 0.36783 L 0.54961 0.29583 C 0.54961 0.26343 0.57735 0.22384 0.6 0.22384 L 0.65052 0.22384 " pathEditMode="relative" rAng="0" ptsTypes="AAAA">
                                      <p:cBhvr>
                                        <p:cTn id="71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9" y="-7199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052 0.22384 L 0.69714 0.22384 C 0.71797 0.22384 0.74388 0.34815 0.74388 0.44931 L 0.74388 0.675 " pathEditMode="relative" rAng="0" ptsTypes="AAAA">
                                      <p:cBhvr>
                                        <p:cTn id="86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1" y="2254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</p:childTnLst>
        </p:cTn>
      </p:par>
    </p:tnLst>
    <p:bldLst>
      <p:bldP spid="135" grpId="0" build="allAtOnce" animBg="1"/>
      <p:bldP spid="135" grpId="1" build="allAtOnce" animBg="1"/>
      <p:bldP spid="136" grpId="0" build="allAtOnce" animBg="1"/>
      <p:bldP spid="146" grpId="0" build="allAtOnce" animBg="1"/>
      <p:bldP spid="147" grpId="0" build="allAtOnce" animBg="1"/>
      <p:bldP spid="152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85527" y="-2986398"/>
            <a:ext cx="13615728" cy="546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39514" y="516427"/>
            <a:ext cx="5056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Các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trong là: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7" descr="C:\Users\HT\Desktop\Untitled-3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87460" y="4085256"/>
            <a:ext cx="2631752" cy="30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704923" y="2514599"/>
            <a:ext cx="827608" cy="8085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b="1" dirty="0">
                <a:solidFill>
                  <a:srgbClr val="44546A">
                    <a:lumMod val="50000"/>
                  </a:srgbClr>
                </a:solidFill>
                <a:latin typeface="Calibri Light"/>
              </a:rPr>
              <a:t>A</a:t>
            </a:r>
            <a:endParaRPr lang="vi-VN" sz="4000" b="1" dirty="0">
              <a:solidFill>
                <a:srgbClr val="44546A">
                  <a:lumMod val="50000"/>
                </a:srgbClr>
              </a:solidFill>
              <a:latin typeface="Times New Roman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ectangle 8"/>
              <p:cNvSpPr/>
              <p:nvPr/>
            </p:nvSpPr>
            <p:spPr>
              <a:xfrm>
                <a:off x="2890550" y="2541495"/>
                <a:ext cx="4921624" cy="79337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;</a:t>
                </a:r>
                <a:r>
                  <a:rPr lang="en-US" sz="3600" dirty="0">
                    <a:solidFill>
                      <a:prstClr val="black"/>
                    </a:solidFill>
                  </a:rPr>
                  <a:t/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550" y="2541495"/>
                <a:ext cx="4921624" cy="793376"/>
              </a:xfrm>
              <a:prstGeom prst="rect">
                <a:avLst/>
              </a:prstGeom>
              <a:blipFill rotWithShape="1">
                <a:blip r:embed="rId6"/>
                <a:stretch>
                  <a:fillRect t="-2290" b="-18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1704922" y="3534821"/>
            <a:ext cx="827607" cy="8085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b="1" dirty="0">
                <a:solidFill>
                  <a:srgbClr val="44546A">
                    <a:lumMod val="50000"/>
                  </a:srgbClr>
                </a:solidFill>
                <a:latin typeface="Calibri Light"/>
              </a:rPr>
              <a:t>B</a:t>
            </a:r>
            <a:endParaRPr lang="vi-VN" sz="4000" b="1" dirty="0">
              <a:solidFill>
                <a:srgbClr val="44546A">
                  <a:lumMod val="50000"/>
                </a:srgbClr>
              </a:solidFill>
              <a:latin typeface="Times New Roman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Rectangle 10"/>
              <p:cNvSpPr/>
              <p:nvPr/>
            </p:nvSpPr>
            <p:spPr>
              <a:xfrm>
                <a:off x="2877671" y="3563469"/>
                <a:ext cx="4934503" cy="72614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;</a:t>
                </a:r>
                <a:r>
                  <a:rPr lang="en-US" sz="3600" dirty="0">
                    <a:solidFill>
                      <a:prstClr val="black"/>
                    </a:solidFill>
                  </a:rPr>
                  <a:t/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en-US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671" y="3563469"/>
                <a:ext cx="4934503" cy="726142"/>
              </a:xfrm>
              <a:prstGeom prst="rect">
                <a:avLst/>
              </a:prstGeom>
              <a:blipFill>
                <a:blip r:embed="rId7"/>
                <a:stretch>
                  <a:fillRect t="-75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1704924" y="4598894"/>
            <a:ext cx="827606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b="1" dirty="0">
                <a:solidFill>
                  <a:srgbClr val="44546A">
                    <a:lumMod val="50000"/>
                  </a:srgbClr>
                </a:solidFill>
                <a:latin typeface="Calibri Light"/>
              </a:rPr>
              <a:t>C</a:t>
            </a:r>
            <a:endParaRPr lang="vi-VN" sz="4000" b="1" dirty="0">
              <a:solidFill>
                <a:srgbClr val="44546A">
                  <a:lumMod val="50000"/>
                </a:srgbClr>
              </a:solidFill>
              <a:latin typeface="Times New Roman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Rectangle 12"/>
              <p:cNvSpPr/>
              <p:nvPr/>
            </p:nvSpPr>
            <p:spPr>
              <a:xfrm>
                <a:off x="2890550" y="4531659"/>
                <a:ext cx="4934503" cy="80682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;</a:t>
                </a:r>
                <a:r>
                  <a:rPr lang="en-US" sz="3600" dirty="0">
                    <a:solidFill>
                      <a:prstClr val="black"/>
                    </a:solidFill>
                  </a:rPr>
                  <a:t/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US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550" y="4531659"/>
                <a:ext cx="4934503" cy="806823"/>
              </a:xfrm>
              <a:prstGeom prst="rect">
                <a:avLst/>
              </a:prstGeom>
              <a:blipFill>
                <a:blip r:embed="rId8"/>
                <a:stretch>
                  <a:fillRect t="-1493" b="-19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1" name="Rectangle 160"/>
              <p:cNvSpPr/>
              <p:nvPr/>
            </p:nvSpPr>
            <p:spPr>
              <a:xfrm>
                <a:off x="2886075" y="5661212"/>
                <a:ext cx="4934503" cy="72614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;</a:t>
                </a:r>
                <a:r>
                  <a:rPr lang="en-US" sz="3600" dirty="0">
                    <a:solidFill>
                      <a:prstClr val="black"/>
                    </a:solidFill>
                  </a:rPr>
                  <a:t/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61" name="Rectangle 1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075" y="5661212"/>
                <a:ext cx="4934503" cy="726141"/>
              </a:xfrm>
              <a:prstGeom prst="rect">
                <a:avLst/>
              </a:prstGeom>
              <a:blipFill>
                <a:blip r:embed="rId9"/>
                <a:stretch>
                  <a:fillRect t="-7500" b="-2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Oval 161"/>
          <p:cNvSpPr/>
          <p:nvPr/>
        </p:nvSpPr>
        <p:spPr>
          <a:xfrm>
            <a:off x="1704923" y="5665694"/>
            <a:ext cx="827607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b="1" dirty="0">
                <a:solidFill>
                  <a:srgbClr val="44546A">
                    <a:lumMod val="50000"/>
                  </a:srgbClr>
                </a:solidFill>
                <a:latin typeface="Calibri Light"/>
              </a:rPr>
              <a:t>D</a:t>
            </a:r>
            <a:endParaRPr lang="vi-VN" sz="4000" b="1" dirty="0">
              <a:solidFill>
                <a:srgbClr val="44546A">
                  <a:lumMod val="50000"/>
                </a:srgbClr>
              </a:solidFill>
              <a:latin typeface="Times New Roman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9362" y="-27491"/>
            <a:ext cx="3810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61702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4186" y="-3186464"/>
            <a:ext cx="13687740" cy="587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HT\Desktop\Untitled-3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87460" y="4085256"/>
            <a:ext cx="2631752" cy="30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680881" y="3805517"/>
            <a:ext cx="806825" cy="8176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b="1" dirty="0">
                <a:solidFill>
                  <a:srgbClr val="44546A">
                    <a:lumMod val="50000"/>
                  </a:srgbClr>
                </a:solidFill>
                <a:latin typeface="Calibri Light"/>
              </a:rPr>
              <a:t>B</a:t>
            </a:r>
            <a:endParaRPr lang="vi-VN" sz="4000" b="1" dirty="0">
              <a:solidFill>
                <a:srgbClr val="44546A">
                  <a:lumMod val="50000"/>
                </a:srgbClr>
              </a:solidFill>
              <a:latin typeface="Times New Roman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ectangle 8"/>
              <p:cNvSpPr/>
              <p:nvPr/>
            </p:nvSpPr>
            <p:spPr>
              <a:xfrm>
                <a:off x="2998694" y="3805519"/>
                <a:ext cx="4625788" cy="79337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;</a:t>
                </a:r>
                <a:r>
                  <a:rPr lang="en-US" sz="3600" dirty="0">
                    <a:solidFill>
                      <a:prstClr val="black"/>
                    </a:solidFill>
                  </a:rPr>
                  <a:t/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694" y="3805519"/>
                <a:ext cx="4625788" cy="793376"/>
              </a:xfrm>
              <a:prstGeom prst="rect">
                <a:avLst/>
              </a:prstGeom>
              <a:blipFill rotWithShape="1">
                <a:blip r:embed="rId6"/>
                <a:stretch>
                  <a:fillRect t="-2290" b="-18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1694329" y="2687656"/>
            <a:ext cx="806824" cy="76823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b="1" dirty="0">
                <a:solidFill>
                  <a:srgbClr val="44546A">
                    <a:lumMod val="50000"/>
                  </a:srgbClr>
                </a:solidFill>
                <a:latin typeface="Calibri Light"/>
              </a:rPr>
              <a:t>A</a:t>
            </a:r>
            <a:endParaRPr lang="vi-VN" sz="4000" b="1" dirty="0">
              <a:solidFill>
                <a:srgbClr val="44546A">
                  <a:lumMod val="50000"/>
                </a:srgbClr>
              </a:solidFill>
              <a:latin typeface="Times New Roman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Rectangle 10"/>
              <p:cNvSpPr/>
              <p:nvPr/>
            </p:nvSpPr>
            <p:spPr>
              <a:xfrm>
                <a:off x="2971800" y="2729751"/>
                <a:ext cx="4625789" cy="72614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;</a:t>
                </a:r>
                <a:r>
                  <a:rPr lang="en-US" sz="3600" dirty="0">
                    <a:solidFill>
                      <a:prstClr val="black"/>
                    </a:solidFill>
                  </a:rPr>
                  <a:t/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US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2729751"/>
                <a:ext cx="4625789" cy="726142"/>
              </a:xfrm>
              <a:prstGeom prst="rect">
                <a:avLst/>
              </a:prstGeom>
              <a:blipFill rotWithShape="1">
                <a:blip r:embed="rId7"/>
                <a:stretch>
                  <a:fillRect t="-7500" b="-2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1694328" y="4932279"/>
            <a:ext cx="806825" cy="78272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b="1" dirty="0">
                <a:solidFill>
                  <a:srgbClr val="44546A">
                    <a:lumMod val="50000"/>
                  </a:srgbClr>
                </a:solidFill>
                <a:latin typeface="Calibri Light"/>
              </a:rPr>
              <a:t>C</a:t>
            </a:r>
            <a:endParaRPr lang="vi-VN" sz="4000" b="1" dirty="0">
              <a:solidFill>
                <a:srgbClr val="44546A">
                  <a:lumMod val="50000"/>
                </a:srgbClr>
              </a:solidFill>
              <a:latin typeface="Times New Roman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Rectangle 12"/>
              <p:cNvSpPr/>
              <p:nvPr/>
            </p:nvSpPr>
            <p:spPr>
              <a:xfrm>
                <a:off x="3012141" y="4908177"/>
                <a:ext cx="4585447" cy="76648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;</a:t>
                </a:r>
                <a:r>
                  <a:rPr lang="en-US" sz="3600" dirty="0">
                    <a:solidFill>
                      <a:prstClr val="black"/>
                    </a:solidFill>
                  </a:rPr>
                  <a:t/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en-US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141" y="4908177"/>
                <a:ext cx="4585447" cy="766482"/>
              </a:xfrm>
              <a:prstGeom prst="rect">
                <a:avLst/>
              </a:prstGeom>
              <a:blipFill>
                <a:blip r:embed="rId8"/>
                <a:stretch>
                  <a:fillRect t="-3937" b="-22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1680881" y="6075279"/>
            <a:ext cx="838202" cy="78272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b="1" dirty="0">
                <a:solidFill>
                  <a:srgbClr val="44546A">
                    <a:lumMod val="50000"/>
                  </a:srgbClr>
                </a:solidFill>
                <a:latin typeface="Calibri Light"/>
              </a:rPr>
              <a:t>D</a:t>
            </a:r>
            <a:endParaRPr lang="vi-VN" sz="4000" b="1" dirty="0">
              <a:solidFill>
                <a:srgbClr val="44546A">
                  <a:lumMod val="50000"/>
                </a:srgbClr>
              </a:solidFill>
              <a:latin typeface="Times New Roman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Rectangle 18"/>
              <p:cNvSpPr/>
              <p:nvPr/>
            </p:nvSpPr>
            <p:spPr>
              <a:xfrm>
                <a:off x="3030070" y="6051177"/>
                <a:ext cx="4594411" cy="76648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;</a:t>
                </a:r>
                <a:r>
                  <a:rPr lang="en-US" sz="3600" dirty="0">
                    <a:solidFill>
                      <a:prstClr val="black"/>
                    </a:solidFill>
                  </a:rPr>
                  <a:t/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070" y="6051177"/>
                <a:ext cx="4594411" cy="766482"/>
              </a:xfrm>
              <a:prstGeom prst="rect">
                <a:avLst/>
              </a:prstGeom>
              <a:blipFill>
                <a:blip r:embed="rId9"/>
                <a:stretch>
                  <a:fillRect t="-4762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039514" y="887483"/>
            <a:ext cx="46143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Các cặp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vị là: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0661" y="20656"/>
            <a:ext cx="3810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94851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4027" y="-2825005"/>
            <a:ext cx="13694228" cy="517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HT\Desktop\Untitled-3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87460" y="4085256"/>
            <a:ext cx="2631752" cy="30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697748" y="5778396"/>
            <a:ext cx="924430" cy="90242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b="1" dirty="0">
                <a:solidFill>
                  <a:srgbClr val="44546A">
                    <a:lumMod val="50000"/>
                  </a:srgbClr>
                </a:solidFill>
                <a:latin typeface="Calibri Light"/>
              </a:rPr>
              <a:t>D</a:t>
            </a:r>
            <a:endParaRPr lang="vi-VN" sz="4000" b="1" dirty="0">
              <a:solidFill>
                <a:srgbClr val="44546A">
                  <a:lumMod val="50000"/>
                </a:srgbClr>
              </a:solidFill>
              <a:latin typeface="Times New Roman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ectangle 8"/>
              <p:cNvSpPr/>
              <p:nvPr/>
            </p:nvSpPr>
            <p:spPr>
              <a:xfrm>
                <a:off x="2868707" y="5778397"/>
                <a:ext cx="5024716" cy="79337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;</a:t>
                </a:r>
                <a:r>
                  <a:rPr lang="en-US" sz="3600" dirty="0">
                    <a:solidFill>
                      <a:prstClr val="black"/>
                    </a:solidFill>
                  </a:rPr>
                  <a:t/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US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707" y="5778397"/>
                <a:ext cx="5024716" cy="793376"/>
              </a:xfrm>
              <a:prstGeom prst="rect">
                <a:avLst/>
              </a:prstGeom>
              <a:blipFill>
                <a:blip r:embed="rId6"/>
                <a:stretch>
                  <a:fillRect t="-3053" b="-18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1707684" y="3382375"/>
            <a:ext cx="914494" cy="91942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b="1" dirty="0">
                <a:solidFill>
                  <a:srgbClr val="44546A">
                    <a:lumMod val="50000"/>
                  </a:srgbClr>
                </a:solidFill>
                <a:latin typeface="Calibri Light"/>
              </a:rPr>
              <a:t>B</a:t>
            </a:r>
            <a:endParaRPr lang="vi-VN" sz="4000" b="1" dirty="0">
              <a:solidFill>
                <a:srgbClr val="44546A">
                  <a:lumMod val="50000"/>
                </a:srgbClr>
              </a:solidFill>
              <a:latin typeface="Times New Roman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Rectangle 10"/>
              <p:cNvSpPr/>
              <p:nvPr/>
            </p:nvSpPr>
            <p:spPr>
              <a:xfrm>
                <a:off x="2868707" y="3505842"/>
                <a:ext cx="5024717" cy="72614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;</a:t>
                </a:r>
                <a:r>
                  <a:rPr lang="en-US" sz="3600" dirty="0">
                    <a:solidFill>
                      <a:prstClr val="black"/>
                    </a:solidFill>
                  </a:rPr>
                  <a:t/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en-US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707" y="3505842"/>
                <a:ext cx="5024717" cy="726142"/>
              </a:xfrm>
              <a:prstGeom prst="rect">
                <a:avLst/>
              </a:prstGeom>
              <a:blipFill>
                <a:blip r:embed="rId7"/>
                <a:stretch>
                  <a:fillRect t="-7500" b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1715676" y="4562873"/>
            <a:ext cx="914494" cy="919425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b="1" dirty="0">
                <a:solidFill>
                  <a:srgbClr val="44546A">
                    <a:lumMod val="50000"/>
                  </a:srgbClr>
                </a:solidFill>
                <a:latin typeface="Calibri Light"/>
              </a:rPr>
              <a:t>C</a:t>
            </a:r>
            <a:endParaRPr lang="vi-VN" sz="4000" b="1" dirty="0">
              <a:solidFill>
                <a:srgbClr val="44546A">
                  <a:lumMod val="50000"/>
                </a:srgbClr>
              </a:solidFill>
              <a:latin typeface="Times New Roman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Rectangle 12"/>
              <p:cNvSpPr/>
              <p:nvPr/>
            </p:nvSpPr>
            <p:spPr>
              <a:xfrm>
                <a:off x="2868707" y="4595056"/>
                <a:ext cx="5024716" cy="72614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;</a:t>
                </a:r>
                <a:r>
                  <a:rPr lang="en-US" sz="3600" dirty="0">
                    <a:solidFill>
                      <a:prstClr val="black"/>
                    </a:solidFill>
                  </a:rPr>
                  <a:t/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US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707" y="4595056"/>
                <a:ext cx="5024716" cy="726141"/>
              </a:xfrm>
              <a:prstGeom prst="rect">
                <a:avLst/>
              </a:prstGeom>
              <a:blipFill>
                <a:blip r:embed="rId8"/>
                <a:stretch>
                  <a:fillRect t="-75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1689756" y="2328975"/>
            <a:ext cx="932422" cy="93745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b="1" dirty="0">
                <a:solidFill>
                  <a:srgbClr val="44546A">
                    <a:lumMod val="50000"/>
                  </a:srgbClr>
                </a:solidFill>
                <a:latin typeface="Calibri Light"/>
              </a:rPr>
              <a:t>A</a:t>
            </a:r>
            <a:endParaRPr lang="vi-VN" sz="4000" b="1" dirty="0">
              <a:solidFill>
                <a:srgbClr val="44546A">
                  <a:lumMod val="50000"/>
                </a:srgbClr>
              </a:solidFill>
              <a:latin typeface="Times New Roman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Rectangle 18"/>
              <p:cNvSpPr/>
              <p:nvPr/>
            </p:nvSpPr>
            <p:spPr>
              <a:xfrm>
                <a:off x="2868707" y="2421113"/>
                <a:ext cx="5024716" cy="72614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;</a:t>
                </a:r>
                <a:r>
                  <a:rPr lang="en-US" sz="3600" dirty="0">
                    <a:solidFill>
                      <a:prstClr val="black"/>
                    </a:solidFill>
                  </a:rPr>
                  <a:t/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US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707" y="2421113"/>
                <a:ext cx="5024716" cy="726142"/>
              </a:xfrm>
              <a:prstGeom prst="rect">
                <a:avLst/>
              </a:prstGeom>
              <a:blipFill>
                <a:blip r:embed="rId9"/>
                <a:stretch>
                  <a:fillRect t="-75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039514" y="323242"/>
            <a:ext cx="4614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Các cặp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phía là: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9579" y="-166536"/>
            <a:ext cx="3810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01412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11629" y="-2583757"/>
            <a:ext cx="13356772" cy="481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51534" y="695238"/>
            <a:ext cx="9127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 b="1" noProof="1">
                <a:solidFill>
                  <a:prstClr val="whit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Cho hai đường thẳng a và b thì ta có thể vẽ được những trường hợp nào?</a:t>
            </a: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C:\Users\HT\Desktop\Untitled-3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87460" y="4085256"/>
            <a:ext cx="2631752" cy="30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704178" y="4625787"/>
            <a:ext cx="864212" cy="8176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b="1" dirty="0">
                <a:solidFill>
                  <a:srgbClr val="44546A">
                    <a:lumMod val="50000"/>
                  </a:srgbClr>
                </a:solidFill>
                <a:latin typeface="Calibri Light"/>
              </a:rPr>
              <a:t>C</a:t>
            </a:r>
            <a:endParaRPr lang="vi-VN" sz="4000" b="1" dirty="0">
              <a:solidFill>
                <a:srgbClr val="44546A">
                  <a:lumMod val="50000"/>
                </a:srgbClr>
              </a:solidFill>
              <a:latin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63687" y="4494727"/>
            <a:ext cx="4625787" cy="9820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Song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734657" y="2494106"/>
            <a:ext cx="911576" cy="8478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b="1" dirty="0">
                <a:solidFill>
                  <a:srgbClr val="44546A">
                    <a:lumMod val="50000"/>
                  </a:srgbClr>
                </a:solidFill>
                <a:latin typeface="Calibri Light"/>
              </a:rPr>
              <a:t>A</a:t>
            </a:r>
            <a:endParaRPr lang="vi-VN" sz="4000" b="1" dirty="0">
              <a:solidFill>
                <a:srgbClr val="44546A">
                  <a:lumMod val="50000"/>
                </a:srgbClr>
              </a:solidFill>
              <a:latin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63688" y="2541492"/>
            <a:ext cx="4625789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51989" y="3574324"/>
            <a:ext cx="876912" cy="78272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b="1" dirty="0">
                <a:solidFill>
                  <a:srgbClr val="44546A">
                    <a:lumMod val="50000"/>
                  </a:srgbClr>
                </a:solidFill>
                <a:latin typeface="Calibri Light"/>
              </a:rPr>
              <a:t>B</a:t>
            </a:r>
            <a:endParaRPr lang="vi-VN" sz="4000" b="1" dirty="0">
              <a:solidFill>
                <a:srgbClr val="44546A">
                  <a:lumMod val="50000"/>
                </a:srgbClr>
              </a:solidFill>
              <a:latin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63686" y="3509684"/>
            <a:ext cx="4625789" cy="7664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song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704178" y="5712208"/>
            <a:ext cx="841800" cy="78272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b="1" dirty="0">
                <a:solidFill>
                  <a:srgbClr val="44546A">
                    <a:lumMod val="50000"/>
                  </a:srgbClr>
                </a:solidFill>
                <a:latin typeface="Calibri Light"/>
              </a:rPr>
              <a:t>D</a:t>
            </a:r>
            <a:endParaRPr lang="vi-VN" sz="4000" b="1" dirty="0">
              <a:solidFill>
                <a:srgbClr val="44546A">
                  <a:lumMod val="50000"/>
                </a:srgbClr>
              </a:solidFill>
              <a:latin typeface="Times New Roman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63687" y="5712208"/>
            <a:ext cx="4625789" cy="7664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Song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9827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小清新教育PPT模版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heme/theme1.xml><?xml version="1.0" encoding="utf-8"?>
<a:theme xmlns:a="http://schemas.openxmlformats.org/drawingml/2006/main" name="Office 主题​​">
  <a:themeElements>
    <a:clrScheme name="清新教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AD46"/>
      </a:accent1>
      <a:accent2>
        <a:srgbClr val="F16D21"/>
      </a:accent2>
      <a:accent3>
        <a:srgbClr val="FF7878"/>
      </a:accent3>
      <a:accent4>
        <a:srgbClr val="32CFFA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UI/customUI14.xml>ID15 2022CD STT156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1773</Words>
  <Application>Microsoft Office PowerPoint</Application>
  <PresentationFormat>Custom</PresentationFormat>
  <Paragraphs>307</Paragraphs>
  <Slides>45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Office 主题​​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卡通小清新教育PPT模版1</dc:title>
  <dc:creator>Administrator</dc:creator>
  <cp:lastModifiedBy>User</cp:lastModifiedBy>
  <cp:revision>136</cp:revision>
  <dcterms:created xsi:type="dcterms:W3CDTF">2017-08-15T00:15:00Z</dcterms:created>
  <dcterms:modified xsi:type="dcterms:W3CDTF">2022-07-08T01:12:23Z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2052-10.1.0.6690</vt:lpwstr>
  </property>
</Properties>
</file>