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62.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09" r:id="rId3"/>
  </p:sldMasterIdLst>
  <p:notesMasterIdLst>
    <p:notesMasterId r:id="rId32"/>
  </p:notesMasterIdLst>
  <p:sldIdLst>
    <p:sldId id="303" r:id="rId4"/>
    <p:sldId id="3343" r:id="rId5"/>
    <p:sldId id="509" r:id="rId6"/>
    <p:sldId id="305" r:id="rId7"/>
    <p:sldId id="504" r:id="rId8"/>
    <p:sldId id="3342" r:id="rId9"/>
    <p:sldId id="513" r:id="rId10"/>
    <p:sldId id="306" r:id="rId11"/>
    <p:sldId id="507" r:id="rId12"/>
    <p:sldId id="508" r:id="rId13"/>
    <p:sldId id="510" r:id="rId14"/>
    <p:sldId id="511" r:id="rId15"/>
    <p:sldId id="512" r:id="rId16"/>
    <p:sldId id="514" r:id="rId17"/>
    <p:sldId id="515" r:id="rId18"/>
    <p:sldId id="516" r:id="rId19"/>
    <p:sldId id="517" r:id="rId20"/>
    <p:sldId id="518" r:id="rId21"/>
    <p:sldId id="519" r:id="rId22"/>
    <p:sldId id="520" r:id="rId23"/>
    <p:sldId id="521" r:id="rId24"/>
    <p:sldId id="522" r:id="rId25"/>
    <p:sldId id="523" r:id="rId26"/>
    <p:sldId id="524" r:id="rId27"/>
    <p:sldId id="3331" r:id="rId28"/>
    <p:sldId id="525" r:id="rId29"/>
    <p:sldId id="405" r:id="rId30"/>
    <p:sldId id="323" r:id="rId31"/>
  </p:sldIdLst>
  <p:sldSz cx="12192000" cy="6858000"/>
  <p:notesSz cx="7010400" cy="92964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0000CC"/>
    <a:srgbClr val="B0F0FA"/>
    <a:srgbClr val="CEE5BF"/>
    <a:srgbClr val="C7E1B6"/>
    <a:srgbClr val="2CA1E6"/>
    <a:srgbClr val="E3EFFB"/>
    <a:srgbClr val="E2EFFC"/>
    <a:srgbClr val="CC0000"/>
    <a:srgbClr val="FFFC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4"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DE6B74-BC79-412A-8852-C3A130704872}" type="datetimeFigureOut">
              <a:rPr lang="en-US" smtClean="0"/>
              <a:t>9/27/2025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86F3B2-6113-4B18-BA9A-F618CF6E4816}" type="slidenum">
              <a:rPr lang="en-US" smtClean="0"/>
              <a:t>‹#›</a:t>
            </a:fld>
            <a:endParaRPr lang="en-US"/>
          </a:p>
        </p:txBody>
      </p:sp>
    </p:spTree>
    <p:extLst>
      <p:ext uri="{BB962C8B-B14F-4D97-AF65-F5344CB8AC3E}">
        <p14:creationId xmlns:p14="http://schemas.microsoft.com/office/powerpoint/2010/main" val="145518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a:ln/>
        </p:spPr>
      </p:sp>
      <p:sp>
        <p:nvSpPr>
          <p:cNvPr id="1433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14340"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i="1">
                <a:solidFill>
                  <a:srgbClr val="0A2068"/>
                </a:solidFill>
                <a:latin typeface="Times New Roman" panose="02020603050405020304" pitchFamily="18" charset="0"/>
              </a:defRPr>
            </a:lvl1pPr>
            <a:lvl2pPr marL="757066" indent="-291179">
              <a:defRPr b="1" i="1">
                <a:solidFill>
                  <a:srgbClr val="0A2068"/>
                </a:solidFill>
                <a:latin typeface="Times New Roman" panose="02020603050405020304" pitchFamily="18" charset="0"/>
              </a:defRPr>
            </a:lvl2pPr>
            <a:lvl3pPr marL="1164717" indent="-232943">
              <a:defRPr b="1" i="1">
                <a:solidFill>
                  <a:srgbClr val="0A2068"/>
                </a:solidFill>
                <a:latin typeface="Times New Roman" panose="02020603050405020304" pitchFamily="18" charset="0"/>
              </a:defRPr>
            </a:lvl3pPr>
            <a:lvl4pPr marL="1630604" indent="-232943">
              <a:defRPr b="1" i="1">
                <a:solidFill>
                  <a:srgbClr val="0A2068"/>
                </a:solidFill>
                <a:latin typeface="Times New Roman" panose="02020603050405020304" pitchFamily="18" charset="0"/>
              </a:defRPr>
            </a:lvl4pPr>
            <a:lvl5pPr marL="2096491" indent="-232943">
              <a:defRPr b="1" i="1">
                <a:solidFill>
                  <a:srgbClr val="0A2068"/>
                </a:solidFill>
                <a:latin typeface="Times New Roman" panose="02020603050405020304" pitchFamily="18" charset="0"/>
              </a:defRPr>
            </a:lvl5pPr>
            <a:lvl6pPr marL="2562377" indent="-232943" eaLnBrk="0" fontAlgn="base" hangingPunct="0">
              <a:spcBef>
                <a:spcPct val="0"/>
              </a:spcBef>
              <a:spcAft>
                <a:spcPct val="0"/>
              </a:spcAft>
              <a:defRPr b="1" i="1">
                <a:solidFill>
                  <a:srgbClr val="0A2068"/>
                </a:solidFill>
                <a:latin typeface="Times New Roman" panose="02020603050405020304" pitchFamily="18" charset="0"/>
              </a:defRPr>
            </a:lvl6pPr>
            <a:lvl7pPr marL="3028264" indent="-232943" eaLnBrk="0" fontAlgn="base" hangingPunct="0">
              <a:spcBef>
                <a:spcPct val="0"/>
              </a:spcBef>
              <a:spcAft>
                <a:spcPct val="0"/>
              </a:spcAft>
              <a:defRPr b="1" i="1">
                <a:solidFill>
                  <a:srgbClr val="0A2068"/>
                </a:solidFill>
                <a:latin typeface="Times New Roman" panose="02020603050405020304" pitchFamily="18" charset="0"/>
              </a:defRPr>
            </a:lvl7pPr>
            <a:lvl8pPr marL="3494151" indent="-232943" eaLnBrk="0" fontAlgn="base" hangingPunct="0">
              <a:spcBef>
                <a:spcPct val="0"/>
              </a:spcBef>
              <a:spcAft>
                <a:spcPct val="0"/>
              </a:spcAft>
              <a:defRPr b="1" i="1">
                <a:solidFill>
                  <a:srgbClr val="0A2068"/>
                </a:solidFill>
                <a:latin typeface="Times New Roman" panose="02020603050405020304" pitchFamily="18" charset="0"/>
              </a:defRPr>
            </a:lvl8pPr>
            <a:lvl9pPr marL="3960038" indent="-232943" eaLnBrk="0" fontAlgn="base" hangingPunct="0">
              <a:spcBef>
                <a:spcPct val="0"/>
              </a:spcBef>
              <a:spcAft>
                <a:spcPct val="0"/>
              </a:spcAft>
              <a:defRPr b="1" i="1">
                <a:solidFill>
                  <a:srgbClr val="0A2068"/>
                </a:solidFill>
                <a:latin typeface="Times New Roman" panose="02020603050405020304" pitchFamily="18" charset="0"/>
              </a:defRPr>
            </a:lvl9pPr>
          </a:lstStyle>
          <a:p>
            <a:pPr defTabSz="931774">
              <a:defRPr/>
            </a:pPr>
            <a:fld id="{91B747B0-7513-411E-8F8E-B1DCB054D3B9}" type="slidenum">
              <a:rPr lang="en-US" altLang="en-US" b="0" i="0">
                <a:solidFill>
                  <a:prstClr val="black"/>
                </a:solidFill>
                <a:latin typeface="Arial" panose="020B0604020202020204" pitchFamily="34" charset="0"/>
              </a:rPr>
              <a:pPr defTabSz="931774">
                <a:defRPr/>
              </a:pPr>
              <a:t>1</a:t>
            </a:fld>
            <a:endParaRPr lang="en-US" altLang="en-US" b="0" i="0">
              <a:solidFill>
                <a:prstClr val="black"/>
              </a:solidFill>
              <a:latin typeface="Arial" panose="020B0604020202020204" pitchFamily="34" charset="0"/>
            </a:endParaRPr>
          </a:p>
        </p:txBody>
      </p:sp>
    </p:spTree>
    <p:extLst>
      <p:ext uri="{BB962C8B-B14F-4D97-AF65-F5344CB8AC3E}">
        <p14:creationId xmlns:p14="http://schemas.microsoft.com/office/powerpoint/2010/main" val="430227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10</a:t>
            </a:fld>
            <a:endParaRPr lang="en-US"/>
          </a:p>
        </p:txBody>
      </p:sp>
    </p:spTree>
    <p:extLst>
      <p:ext uri="{BB962C8B-B14F-4D97-AF65-F5344CB8AC3E}">
        <p14:creationId xmlns:p14="http://schemas.microsoft.com/office/powerpoint/2010/main" val="1576120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11</a:t>
            </a:fld>
            <a:endParaRPr lang="en-US"/>
          </a:p>
        </p:txBody>
      </p:sp>
    </p:spTree>
    <p:extLst>
      <p:ext uri="{BB962C8B-B14F-4D97-AF65-F5344CB8AC3E}">
        <p14:creationId xmlns:p14="http://schemas.microsoft.com/office/powerpoint/2010/main" val="164356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12</a:t>
            </a:fld>
            <a:endParaRPr lang="en-US"/>
          </a:p>
        </p:txBody>
      </p:sp>
    </p:spTree>
    <p:extLst>
      <p:ext uri="{BB962C8B-B14F-4D97-AF65-F5344CB8AC3E}">
        <p14:creationId xmlns:p14="http://schemas.microsoft.com/office/powerpoint/2010/main" val="2607886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13</a:t>
            </a:fld>
            <a:endParaRPr lang="en-US"/>
          </a:p>
        </p:txBody>
      </p:sp>
    </p:spTree>
    <p:extLst>
      <p:ext uri="{BB962C8B-B14F-4D97-AF65-F5344CB8AC3E}">
        <p14:creationId xmlns:p14="http://schemas.microsoft.com/office/powerpoint/2010/main" val="2353181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14</a:t>
            </a:fld>
            <a:endParaRPr lang="en-US"/>
          </a:p>
        </p:txBody>
      </p:sp>
    </p:spTree>
    <p:extLst>
      <p:ext uri="{BB962C8B-B14F-4D97-AF65-F5344CB8AC3E}">
        <p14:creationId xmlns:p14="http://schemas.microsoft.com/office/powerpoint/2010/main" val="688498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15</a:t>
            </a:fld>
            <a:endParaRPr lang="en-US"/>
          </a:p>
        </p:txBody>
      </p:sp>
    </p:spTree>
    <p:extLst>
      <p:ext uri="{BB962C8B-B14F-4D97-AF65-F5344CB8AC3E}">
        <p14:creationId xmlns:p14="http://schemas.microsoft.com/office/powerpoint/2010/main" val="290253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16</a:t>
            </a:fld>
            <a:endParaRPr lang="en-US"/>
          </a:p>
        </p:txBody>
      </p:sp>
    </p:spTree>
    <p:extLst>
      <p:ext uri="{BB962C8B-B14F-4D97-AF65-F5344CB8AC3E}">
        <p14:creationId xmlns:p14="http://schemas.microsoft.com/office/powerpoint/2010/main" val="3838140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17</a:t>
            </a:fld>
            <a:endParaRPr lang="en-US"/>
          </a:p>
        </p:txBody>
      </p:sp>
    </p:spTree>
    <p:extLst>
      <p:ext uri="{BB962C8B-B14F-4D97-AF65-F5344CB8AC3E}">
        <p14:creationId xmlns:p14="http://schemas.microsoft.com/office/powerpoint/2010/main" val="3726789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18</a:t>
            </a:fld>
            <a:endParaRPr lang="en-US"/>
          </a:p>
        </p:txBody>
      </p:sp>
    </p:spTree>
    <p:extLst>
      <p:ext uri="{BB962C8B-B14F-4D97-AF65-F5344CB8AC3E}">
        <p14:creationId xmlns:p14="http://schemas.microsoft.com/office/powerpoint/2010/main" val="2402277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19</a:t>
            </a:fld>
            <a:endParaRPr lang="en-US"/>
          </a:p>
        </p:txBody>
      </p:sp>
    </p:spTree>
    <p:extLst>
      <p:ext uri="{BB962C8B-B14F-4D97-AF65-F5344CB8AC3E}">
        <p14:creationId xmlns:p14="http://schemas.microsoft.com/office/powerpoint/2010/main" val="129486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Cô</a:t>
            </a:r>
            <a:r>
              <a:rPr lang="en-US" altLang="zh-CN" dirty="0"/>
              <a:t> </a:t>
            </a:r>
            <a:r>
              <a:rPr lang="en-US" altLang="zh-CN" dirty="0" err="1"/>
              <a:t>chào</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Cô</a:t>
            </a:r>
            <a:r>
              <a:rPr lang="en-US" altLang="zh-CN" dirty="0"/>
              <a:t> </a:t>
            </a:r>
            <a:r>
              <a:rPr lang="en-US" altLang="zh-CN" dirty="0" err="1"/>
              <a:t>rất</a:t>
            </a:r>
            <a:r>
              <a:rPr lang="en-US" altLang="zh-CN" dirty="0"/>
              <a:t> </a:t>
            </a:r>
            <a:r>
              <a:rPr lang="en-US" altLang="zh-CN" dirty="0" err="1"/>
              <a:t>vui</a:t>
            </a:r>
            <a:r>
              <a:rPr lang="en-US" altLang="zh-CN" dirty="0"/>
              <a:t> </a:t>
            </a:r>
            <a:r>
              <a:rPr lang="en-US" altLang="zh-CN" dirty="0" err="1"/>
              <a:t>được</a:t>
            </a:r>
            <a:r>
              <a:rPr lang="en-US" altLang="zh-CN" dirty="0"/>
              <a:t> </a:t>
            </a:r>
            <a:r>
              <a:rPr lang="en-US" altLang="zh-CN" dirty="0" err="1"/>
              <a:t>gặp</a:t>
            </a:r>
            <a:r>
              <a:rPr lang="en-US" altLang="zh-CN" dirty="0"/>
              <a:t> </a:t>
            </a:r>
            <a:r>
              <a:rPr lang="en-US" altLang="zh-CN" dirty="0" err="1"/>
              <a:t>lại</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trong</a:t>
            </a:r>
            <a:r>
              <a:rPr lang="en-US" altLang="zh-CN" dirty="0"/>
              <a:t> </a:t>
            </a:r>
            <a:r>
              <a:rPr lang="en-US" altLang="zh-CN" dirty="0" err="1"/>
              <a:t>giờ</a:t>
            </a:r>
            <a:r>
              <a:rPr lang="en-US" altLang="zh-CN" dirty="0"/>
              <a:t> </a:t>
            </a:r>
            <a:r>
              <a:rPr lang="en-US" altLang="zh-CN" dirty="0" err="1"/>
              <a:t>học</a:t>
            </a:r>
            <a:r>
              <a:rPr lang="en-US" altLang="zh-CN" dirty="0"/>
              <a:t> </a:t>
            </a:r>
            <a:r>
              <a:rPr lang="en-US" altLang="zh-CN" dirty="0" err="1"/>
              <a:t>ngày</a:t>
            </a:r>
            <a:r>
              <a:rPr lang="en-US" altLang="zh-CN" dirty="0"/>
              <a:t> </a:t>
            </a:r>
            <a:r>
              <a:rPr lang="en-US" altLang="zh-CN" dirty="0" err="1"/>
              <a:t>hôm</a:t>
            </a:r>
            <a:r>
              <a:rPr lang="en-US" altLang="zh-CN" dirty="0"/>
              <a:t> nay.</a:t>
            </a:r>
          </a:p>
          <a:p>
            <a:r>
              <a:rPr lang="en-US" altLang="zh-CN" dirty="0"/>
              <a:t>Ở </a:t>
            </a:r>
            <a:r>
              <a:rPr lang="en-US" altLang="zh-CN" dirty="0" err="1"/>
              <a:t>tiết</a:t>
            </a:r>
            <a:r>
              <a:rPr lang="en-US" altLang="zh-CN" dirty="0"/>
              <a:t> Tin </a:t>
            </a:r>
            <a:r>
              <a:rPr lang="en-US" altLang="zh-CN" dirty="0" err="1"/>
              <a:t>học</a:t>
            </a:r>
            <a:r>
              <a:rPr lang="en-US" altLang="zh-CN" dirty="0"/>
              <a:t> </a:t>
            </a:r>
            <a:r>
              <a:rPr lang="en-US" altLang="zh-CN" dirty="0" err="1"/>
              <a:t>trước</a:t>
            </a:r>
            <a:r>
              <a:rPr lang="en-US" altLang="zh-CN" dirty="0"/>
              <a:t>, </a:t>
            </a:r>
            <a:r>
              <a:rPr lang="en-US" altLang="zh-CN" dirty="0" err="1"/>
              <a:t>chúng</a:t>
            </a:r>
            <a:r>
              <a:rPr lang="en-US" altLang="zh-CN" dirty="0"/>
              <a:t> </a:t>
            </a:r>
            <a:r>
              <a:rPr lang="en-US" altLang="zh-CN" dirty="0" err="1"/>
              <a:t>mình</a:t>
            </a:r>
            <a:r>
              <a:rPr lang="en-US" altLang="zh-CN" dirty="0"/>
              <a:t> </a:t>
            </a:r>
            <a:r>
              <a:rPr lang="en-US" altLang="zh-CN" dirty="0" err="1"/>
              <a:t>đã</a:t>
            </a:r>
            <a:r>
              <a:rPr lang="en-US" altLang="zh-CN" dirty="0"/>
              <a:t> </a:t>
            </a:r>
            <a:r>
              <a:rPr lang="en-US" altLang="zh-CN" dirty="0" err="1"/>
              <a:t>biết</a:t>
            </a:r>
            <a:r>
              <a:rPr lang="en-US" altLang="zh-CN" dirty="0"/>
              <a:t> </a:t>
            </a:r>
            <a:r>
              <a:rPr lang="en-US" altLang="zh-CN" dirty="0" err="1"/>
              <a:t>được</a:t>
            </a:r>
            <a:r>
              <a:rPr lang="en-US" altLang="zh-CN" dirty="0"/>
              <a:t> </a:t>
            </a:r>
            <a:r>
              <a:rPr lang="en-US" altLang="zh-CN" dirty="0" err="1"/>
              <a:t>các</a:t>
            </a:r>
            <a:r>
              <a:rPr lang="en-US" altLang="zh-CN" dirty="0"/>
              <a:t> </a:t>
            </a:r>
            <a:r>
              <a:rPr lang="en-US" altLang="zh-CN" dirty="0" err="1"/>
              <a:t>hoạt</a:t>
            </a:r>
            <a:r>
              <a:rPr lang="en-US" altLang="zh-CN" dirty="0"/>
              <a:t> </a:t>
            </a:r>
            <a:r>
              <a:rPr lang="en-US" altLang="zh-CN" dirty="0" err="1"/>
              <a:t>động</a:t>
            </a:r>
            <a:r>
              <a:rPr lang="en-US" altLang="zh-CN" dirty="0"/>
              <a:t> </a:t>
            </a:r>
            <a:r>
              <a:rPr lang="en-US" altLang="zh-CN" dirty="0" err="1"/>
              <a:t>xứ</a:t>
            </a:r>
            <a:r>
              <a:rPr lang="en-US" altLang="zh-CN" dirty="0"/>
              <a:t> </a:t>
            </a:r>
            <a:r>
              <a:rPr lang="en-US" altLang="zh-CN" dirty="0" err="1"/>
              <a:t>lý</a:t>
            </a:r>
            <a:r>
              <a:rPr lang="en-US" altLang="zh-CN" dirty="0"/>
              <a:t> </a:t>
            </a:r>
            <a:r>
              <a:rPr lang="en-US" altLang="zh-CN" dirty="0" err="1"/>
              <a:t>thông</a:t>
            </a:r>
            <a:r>
              <a:rPr lang="en-US" altLang="zh-CN" dirty="0"/>
              <a:t> tin </a:t>
            </a:r>
            <a:r>
              <a:rPr lang="en-US" altLang="zh-CN" dirty="0" err="1"/>
              <a:t>của</a:t>
            </a:r>
            <a:r>
              <a:rPr lang="en-US" altLang="zh-CN" dirty="0"/>
              <a:t> con </a:t>
            </a:r>
            <a:r>
              <a:rPr lang="en-US" altLang="zh-CN" dirty="0" err="1"/>
              <a:t>người</a:t>
            </a:r>
            <a:r>
              <a:rPr lang="en-US" altLang="zh-CN" dirty="0"/>
              <a:t> </a:t>
            </a:r>
            <a:r>
              <a:rPr lang="en-US" altLang="zh-CN" dirty="0" err="1"/>
              <a:t>và</a:t>
            </a:r>
            <a:r>
              <a:rPr lang="en-US" altLang="zh-CN" dirty="0"/>
              <a:t> </a:t>
            </a:r>
            <a:r>
              <a:rPr lang="en-US" altLang="zh-CN" dirty="0" err="1"/>
              <a:t>phân</a:t>
            </a:r>
            <a:r>
              <a:rPr lang="en-US" altLang="zh-CN" dirty="0"/>
              <a:t> </a:t>
            </a:r>
            <a:r>
              <a:rPr lang="en-US" altLang="zh-CN" dirty="0" err="1"/>
              <a:t>biệt</a:t>
            </a:r>
            <a:r>
              <a:rPr lang="en-US" altLang="zh-CN" dirty="0"/>
              <a:t> </a:t>
            </a:r>
            <a:r>
              <a:rPr lang="en-US" altLang="zh-CN" dirty="0" err="1"/>
              <a:t>được</a:t>
            </a:r>
            <a:r>
              <a:rPr lang="en-US" altLang="zh-CN" dirty="0"/>
              <a:t> </a:t>
            </a:r>
            <a:r>
              <a:rPr lang="en-US" altLang="zh-CN" dirty="0" err="1"/>
              <a:t>các</a:t>
            </a:r>
            <a:r>
              <a:rPr lang="en-US" altLang="zh-CN" dirty="0"/>
              <a:t> </a:t>
            </a:r>
            <a:r>
              <a:rPr lang="en-US" altLang="zh-CN" dirty="0" err="1"/>
              <a:t>công</a:t>
            </a:r>
            <a:r>
              <a:rPr lang="en-US" altLang="zh-CN" dirty="0"/>
              <a:t> </a:t>
            </a:r>
            <a:r>
              <a:rPr lang="en-US" altLang="zh-CN" dirty="0" err="1"/>
              <a:t>việc</a:t>
            </a:r>
            <a:r>
              <a:rPr lang="en-US" altLang="zh-CN" dirty="0"/>
              <a:t> </a:t>
            </a:r>
            <a:r>
              <a:rPr lang="en-US" altLang="zh-CN" dirty="0" err="1"/>
              <a:t>trong</a:t>
            </a:r>
            <a:r>
              <a:rPr lang="en-US" altLang="zh-CN" dirty="0"/>
              <a:t> </a:t>
            </a:r>
            <a:r>
              <a:rPr lang="en-US" altLang="zh-CN" dirty="0" err="1"/>
              <a:t>cuộc</a:t>
            </a:r>
            <a:r>
              <a:rPr lang="en-US" altLang="zh-CN" dirty="0"/>
              <a:t> </a:t>
            </a:r>
            <a:r>
              <a:rPr lang="en-US" altLang="zh-CN" dirty="0" err="1"/>
              <a:t>sống</a:t>
            </a:r>
            <a:r>
              <a:rPr lang="en-US" altLang="zh-CN" dirty="0"/>
              <a:t> </a:t>
            </a:r>
            <a:r>
              <a:rPr lang="en-US" altLang="zh-CN" dirty="0" err="1"/>
              <a:t>thuộc</a:t>
            </a:r>
            <a:r>
              <a:rPr lang="en-US" altLang="zh-CN" dirty="0"/>
              <a:t> </a:t>
            </a:r>
            <a:r>
              <a:rPr lang="en-US" altLang="zh-CN" dirty="0" err="1"/>
              <a:t>hoạt</a:t>
            </a:r>
            <a:r>
              <a:rPr lang="en-US" altLang="zh-CN" dirty="0"/>
              <a:t> </a:t>
            </a:r>
            <a:r>
              <a:rPr lang="en-US" altLang="zh-CN" dirty="0" err="1"/>
              <a:t>động</a:t>
            </a:r>
            <a:r>
              <a:rPr lang="en-US" altLang="zh-CN" dirty="0"/>
              <a:t> </a:t>
            </a:r>
            <a:r>
              <a:rPr lang="en-US" altLang="zh-CN" dirty="0" err="1"/>
              <a:t>nào</a:t>
            </a:r>
            <a:r>
              <a:rPr lang="en-US" altLang="zh-CN" dirty="0"/>
              <a:t> </a:t>
            </a:r>
            <a:r>
              <a:rPr lang="en-US" altLang="zh-CN" dirty="0" err="1"/>
              <a:t>của</a:t>
            </a:r>
            <a:r>
              <a:rPr lang="en-US" altLang="zh-CN" dirty="0"/>
              <a:t> </a:t>
            </a:r>
            <a:r>
              <a:rPr lang="en-US" altLang="zh-CN" dirty="0" err="1"/>
              <a:t>quá</a:t>
            </a:r>
            <a:r>
              <a:rPr lang="en-US" altLang="zh-CN" dirty="0"/>
              <a:t> </a:t>
            </a:r>
            <a:r>
              <a:rPr lang="en-US" altLang="zh-CN" dirty="0" err="1"/>
              <a:t>trình</a:t>
            </a:r>
            <a:r>
              <a:rPr lang="en-US" altLang="zh-CN" dirty="0"/>
              <a:t> </a:t>
            </a:r>
            <a:r>
              <a:rPr lang="en-US" altLang="zh-CN" dirty="0" err="1"/>
              <a:t>xử</a:t>
            </a:r>
            <a:r>
              <a:rPr lang="en-US" altLang="zh-CN" dirty="0"/>
              <a:t> </a:t>
            </a:r>
            <a:r>
              <a:rPr lang="en-US" altLang="zh-CN" dirty="0" err="1"/>
              <a:t>lý</a:t>
            </a:r>
            <a:r>
              <a:rPr lang="en-US" altLang="zh-CN" dirty="0"/>
              <a:t> </a:t>
            </a:r>
            <a:r>
              <a:rPr lang="en-US" altLang="zh-CN" dirty="0" err="1"/>
              <a:t>thông</a:t>
            </a:r>
            <a:r>
              <a:rPr lang="en-US" altLang="zh-CN" dirty="0"/>
              <a:t> tin.</a:t>
            </a:r>
          </a:p>
          <a:p>
            <a:r>
              <a:rPr lang="en-US" altLang="zh-CN" dirty="0" err="1"/>
              <a:t>Bây</a:t>
            </a:r>
            <a:r>
              <a:rPr lang="en-US" altLang="zh-CN" dirty="0"/>
              <a:t> </a:t>
            </a:r>
            <a:r>
              <a:rPr lang="en-US" altLang="zh-CN" dirty="0" err="1"/>
              <a:t>giờ</a:t>
            </a:r>
            <a:r>
              <a:rPr lang="en-US" altLang="zh-CN" dirty="0"/>
              <a:t> </a:t>
            </a:r>
            <a:r>
              <a:rPr lang="en-US" altLang="zh-CN" dirty="0" err="1"/>
              <a:t>cô</a:t>
            </a:r>
            <a:r>
              <a:rPr lang="en-US" altLang="zh-CN" dirty="0"/>
              <a:t> </a:t>
            </a:r>
            <a:r>
              <a:rPr lang="en-US" altLang="zh-CN" dirty="0" err="1"/>
              <a:t>trò</a:t>
            </a:r>
            <a:r>
              <a:rPr lang="en-US" altLang="zh-CN" dirty="0"/>
              <a:t> </a:t>
            </a:r>
            <a:r>
              <a:rPr lang="en-US" altLang="zh-CN" dirty="0" err="1"/>
              <a:t>mình</a:t>
            </a:r>
            <a:r>
              <a:rPr lang="en-US" altLang="zh-CN" dirty="0"/>
              <a:t> </a:t>
            </a:r>
            <a:r>
              <a:rPr lang="en-US" altLang="zh-CN" dirty="0" err="1"/>
              <a:t>cùng</a:t>
            </a:r>
            <a:r>
              <a:rPr lang="en-US" altLang="zh-CN" dirty="0"/>
              <a:t> </a:t>
            </a:r>
            <a:r>
              <a:rPr lang="en-US" altLang="zh-CN" dirty="0" err="1"/>
              <a:t>nhau</a:t>
            </a:r>
            <a:r>
              <a:rPr lang="en-US" altLang="zh-CN" dirty="0"/>
              <a:t> </a:t>
            </a:r>
            <a:r>
              <a:rPr lang="en-US" altLang="zh-CN" dirty="0" err="1"/>
              <a:t>ôn</a:t>
            </a:r>
            <a:r>
              <a:rPr lang="en-US" altLang="zh-CN" dirty="0"/>
              <a:t> </a:t>
            </a:r>
            <a:r>
              <a:rPr lang="en-US" altLang="zh-CN" dirty="0" err="1"/>
              <a:t>lại</a:t>
            </a:r>
            <a:r>
              <a:rPr lang="en-US" altLang="zh-CN" dirty="0"/>
              <a:t> </a:t>
            </a:r>
            <a:r>
              <a:rPr lang="en-US" altLang="zh-CN" dirty="0" err="1"/>
              <a:t>bài</a:t>
            </a:r>
            <a:r>
              <a:rPr lang="en-US" altLang="zh-CN" dirty="0"/>
              <a:t> </a:t>
            </a:r>
            <a:r>
              <a:rPr lang="en-US" altLang="zh-CN" dirty="0" err="1"/>
              <a:t>cũ</a:t>
            </a:r>
            <a:r>
              <a:rPr lang="en-US" altLang="zh-CN" dirty="0"/>
              <a:t> </a:t>
            </a:r>
            <a:r>
              <a:rPr lang="en-US" altLang="zh-CN" dirty="0" err="1"/>
              <a:t>nhé</a:t>
            </a:r>
            <a:r>
              <a:rPr lang="en-US" altLang="zh-CN" dirty="0"/>
              <a:t>.</a:t>
            </a:r>
            <a:endParaRPr lang="zh-CN" altLang="en-US" dirty="0"/>
          </a:p>
        </p:txBody>
      </p:sp>
      <p:sp>
        <p:nvSpPr>
          <p:cNvPr id="4" name="灯片编号占位符 3"/>
          <p:cNvSpPr>
            <a:spLocks noGrp="1"/>
          </p:cNvSpPr>
          <p:nvPr>
            <p:ph type="sldNum" sz="quarter" idx="10"/>
          </p:nvPr>
        </p:nvSpPr>
        <p:spPr/>
        <p:txBody>
          <a:bodyPr/>
          <a:lstStyle/>
          <a:p>
            <a:pPr defTabSz="931774">
              <a:defRPr/>
            </a:pPr>
            <a:fld id="{2797F697-5284-4A62-9B07-370CE14EBE5B}" type="slidenum">
              <a:rPr lang="zh-CN" altLang="en-US">
                <a:solidFill>
                  <a:prstClr val="black"/>
                </a:solidFill>
                <a:latin typeface="Calibri" panose="020F0502020204030204"/>
                <a:ea typeface="等线" panose="02010600030101010101" pitchFamily="2" charset="-122"/>
              </a:rPr>
              <a:pPr defTabSz="931774">
                <a:defRPr/>
              </a:pPr>
              <a:t>2</a:t>
            </a:fld>
            <a:endParaRPr lang="zh-CN" altLang="en-US">
              <a:solidFill>
                <a:prstClr val="black"/>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4291482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20</a:t>
            </a:fld>
            <a:endParaRPr lang="en-US"/>
          </a:p>
        </p:txBody>
      </p:sp>
    </p:spTree>
    <p:extLst>
      <p:ext uri="{BB962C8B-B14F-4D97-AF65-F5344CB8AC3E}">
        <p14:creationId xmlns:p14="http://schemas.microsoft.com/office/powerpoint/2010/main" val="308811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21</a:t>
            </a:fld>
            <a:endParaRPr lang="en-US"/>
          </a:p>
        </p:txBody>
      </p:sp>
    </p:spTree>
    <p:extLst>
      <p:ext uri="{BB962C8B-B14F-4D97-AF65-F5344CB8AC3E}">
        <p14:creationId xmlns:p14="http://schemas.microsoft.com/office/powerpoint/2010/main" val="3049071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22</a:t>
            </a:fld>
            <a:endParaRPr lang="en-US"/>
          </a:p>
        </p:txBody>
      </p:sp>
    </p:spTree>
    <p:extLst>
      <p:ext uri="{BB962C8B-B14F-4D97-AF65-F5344CB8AC3E}">
        <p14:creationId xmlns:p14="http://schemas.microsoft.com/office/powerpoint/2010/main" val="639259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23</a:t>
            </a:fld>
            <a:endParaRPr lang="en-US"/>
          </a:p>
        </p:txBody>
      </p:sp>
    </p:spTree>
    <p:extLst>
      <p:ext uri="{BB962C8B-B14F-4D97-AF65-F5344CB8AC3E}">
        <p14:creationId xmlns:p14="http://schemas.microsoft.com/office/powerpoint/2010/main" val="3000903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24</a:t>
            </a:fld>
            <a:endParaRPr lang="en-US"/>
          </a:p>
        </p:txBody>
      </p:sp>
    </p:spTree>
    <p:extLst>
      <p:ext uri="{BB962C8B-B14F-4D97-AF65-F5344CB8AC3E}">
        <p14:creationId xmlns:p14="http://schemas.microsoft.com/office/powerpoint/2010/main" val="1831999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31774">
              <a:defRPr/>
            </a:pPr>
            <a:fld id="{2797F697-5284-4A62-9B07-370CE14EBE5B}" type="slidenum">
              <a:rPr lang="zh-CN" altLang="en-US">
                <a:solidFill>
                  <a:prstClr val="black"/>
                </a:solidFill>
                <a:latin typeface="Calibri" panose="020F0502020204030204"/>
                <a:ea typeface="等线" panose="02010600030101010101" pitchFamily="2" charset="-122"/>
              </a:rPr>
              <a:pPr defTabSz="931774">
                <a:defRPr/>
              </a:pPr>
              <a:t>25</a:t>
            </a:fld>
            <a:endParaRPr lang="zh-CN" altLang="en-US">
              <a:solidFill>
                <a:prstClr val="black"/>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1799975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26</a:t>
            </a:fld>
            <a:endParaRPr lang="en-US"/>
          </a:p>
        </p:txBody>
      </p:sp>
    </p:spTree>
    <p:extLst>
      <p:ext uri="{BB962C8B-B14F-4D97-AF65-F5344CB8AC3E}">
        <p14:creationId xmlns:p14="http://schemas.microsoft.com/office/powerpoint/2010/main" val="325541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31774">
              <a:defRPr/>
            </a:pPr>
            <a:fld id="{2797F697-5284-4A62-9B07-370CE14EBE5B}" type="slidenum">
              <a:rPr lang="zh-CN" altLang="en-US">
                <a:solidFill>
                  <a:prstClr val="black"/>
                </a:solidFill>
                <a:latin typeface="Calibri" panose="020F0502020204030204"/>
                <a:ea typeface="等线" panose="02010600030101010101" pitchFamily="2" charset="-122"/>
              </a:rPr>
              <a:pPr defTabSz="931774">
                <a:defRPr/>
              </a:pPr>
              <a:t>27</a:t>
            </a:fld>
            <a:endParaRPr lang="zh-CN" altLang="en-US">
              <a:solidFill>
                <a:prstClr val="black"/>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4075956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28</a:t>
            </a:fld>
            <a:endParaRPr lang="en-US"/>
          </a:p>
        </p:txBody>
      </p:sp>
    </p:spTree>
    <p:extLst>
      <p:ext uri="{BB962C8B-B14F-4D97-AF65-F5344CB8AC3E}">
        <p14:creationId xmlns:p14="http://schemas.microsoft.com/office/powerpoint/2010/main" val="3517192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3</a:t>
            </a:fld>
            <a:endParaRPr lang="en-US"/>
          </a:p>
        </p:txBody>
      </p:sp>
    </p:spTree>
    <p:extLst>
      <p:ext uri="{BB962C8B-B14F-4D97-AF65-F5344CB8AC3E}">
        <p14:creationId xmlns:p14="http://schemas.microsoft.com/office/powerpoint/2010/main" val="403991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4</a:t>
            </a:fld>
            <a:endParaRPr lang="en-US"/>
          </a:p>
        </p:txBody>
      </p:sp>
    </p:spTree>
    <p:extLst>
      <p:ext uri="{BB962C8B-B14F-4D97-AF65-F5344CB8AC3E}">
        <p14:creationId xmlns:p14="http://schemas.microsoft.com/office/powerpoint/2010/main" val="815120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5</a:t>
            </a:fld>
            <a:endParaRPr lang="en-US"/>
          </a:p>
        </p:txBody>
      </p:sp>
    </p:spTree>
    <p:extLst>
      <p:ext uri="{BB962C8B-B14F-4D97-AF65-F5344CB8AC3E}">
        <p14:creationId xmlns:p14="http://schemas.microsoft.com/office/powerpoint/2010/main" val="386419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31774">
              <a:defRPr/>
            </a:pPr>
            <a:fld id="{2797F697-5284-4A62-9B07-370CE14EBE5B}" type="slidenum">
              <a:rPr lang="zh-CN" altLang="en-US">
                <a:solidFill>
                  <a:prstClr val="black"/>
                </a:solidFill>
                <a:latin typeface="Calibri" panose="020F0502020204030204"/>
                <a:ea typeface="等线" panose="02010600030101010101" pitchFamily="2" charset="-122"/>
              </a:rPr>
              <a:pPr defTabSz="931774">
                <a:defRPr/>
              </a:pPr>
              <a:t>6</a:t>
            </a:fld>
            <a:endParaRPr lang="zh-CN" altLang="en-US">
              <a:solidFill>
                <a:prstClr val="black"/>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1113004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7</a:t>
            </a:fld>
            <a:endParaRPr lang="en-US"/>
          </a:p>
        </p:txBody>
      </p:sp>
    </p:spTree>
    <p:extLst>
      <p:ext uri="{BB962C8B-B14F-4D97-AF65-F5344CB8AC3E}">
        <p14:creationId xmlns:p14="http://schemas.microsoft.com/office/powerpoint/2010/main" val="201524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8</a:t>
            </a:fld>
            <a:endParaRPr lang="en-US"/>
          </a:p>
        </p:txBody>
      </p:sp>
    </p:spTree>
    <p:extLst>
      <p:ext uri="{BB962C8B-B14F-4D97-AF65-F5344CB8AC3E}">
        <p14:creationId xmlns:p14="http://schemas.microsoft.com/office/powerpoint/2010/main" val="753915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6F3B2-6113-4B18-BA9A-F618CF6E4816}" type="slidenum">
              <a:rPr lang="en-US" smtClean="0"/>
              <a:t>9</a:t>
            </a:fld>
            <a:endParaRPr lang="en-US"/>
          </a:p>
        </p:txBody>
      </p:sp>
    </p:spTree>
    <p:extLst>
      <p:ext uri="{BB962C8B-B14F-4D97-AF65-F5344CB8AC3E}">
        <p14:creationId xmlns:p14="http://schemas.microsoft.com/office/powerpoint/2010/main" val="284642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BC1-A2F3-445D-ACAA-3B096B6ADB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2EACFF-BE3D-4FA6-A191-CA8EB131D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54E03F-8872-40FC-BF3F-390A45AFE8A0}"/>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5" name="Footer Placeholder 4">
            <a:extLst>
              <a:ext uri="{FF2B5EF4-FFF2-40B4-BE49-F238E27FC236}">
                <a16:creationId xmlns:a16="http://schemas.microsoft.com/office/drawing/2014/main" id="{3DD84E4E-67A6-46D6-9D49-52F3D0869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7D615-BD81-4181-A277-D778B498441D}"/>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294988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4CFD-3671-4E53-8957-0EE257E42A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FAF052-7061-4D68-BC41-FE6D5B5893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220F4-A488-45C6-B29A-6F9FE4E0F8B7}"/>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5" name="Footer Placeholder 4">
            <a:extLst>
              <a:ext uri="{FF2B5EF4-FFF2-40B4-BE49-F238E27FC236}">
                <a16:creationId xmlns:a16="http://schemas.microsoft.com/office/drawing/2014/main" id="{B54A49B9-7E46-4593-85FA-B5E7E94D0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B0746-0C04-493E-B84F-1D4AD80C827D}"/>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871804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FD980A-5E3D-4440-8B30-114284AA6E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5ABEF-C863-462F-ACBB-781DBE8231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C8FBF-4F38-4E2E-9B34-8561391F77B4}"/>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5" name="Footer Placeholder 4">
            <a:extLst>
              <a:ext uri="{FF2B5EF4-FFF2-40B4-BE49-F238E27FC236}">
                <a16:creationId xmlns:a16="http://schemas.microsoft.com/office/drawing/2014/main" id="{EB843718-CFBF-4B0C-B20F-ED97968BF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A92BE-D34E-4557-B57F-D25DEBAC214E}"/>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293077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5EC-9E60-47F4-A4DD-F68B6541A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10C9A-1939-459F-B52E-F49DC0C57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496EF-09E3-43F0-9DF6-E50CA0EA6FA3}"/>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5" name="Footer Placeholder 4">
            <a:extLst>
              <a:ext uri="{FF2B5EF4-FFF2-40B4-BE49-F238E27FC236}">
                <a16:creationId xmlns:a16="http://schemas.microsoft.com/office/drawing/2014/main" id="{E67FCA93-AF08-4B83-BB34-8403E3808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7C967-22F7-4433-9638-07C901BAF765}"/>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3998465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7504-9A8D-4197-B556-2AF76C288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305FD-FDA9-472B-9351-BCAFBBEED6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F405-DD2D-4EF6-88DF-8D05372E62F8}"/>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5" name="Footer Placeholder 4">
            <a:extLst>
              <a:ext uri="{FF2B5EF4-FFF2-40B4-BE49-F238E27FC236}">
                <a16:creationId xmlns:a16="http://schemas.microsoft.com/office/drawing/2014/main" id="{1A624EDA-BDFE-4B74-902C-8FEB9C342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B099D-4303-4D17-A6C8-E0798EFB8A79}"/>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3410246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15D5-6C06-4460-AE80-CD48F9744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DEE2E-396A-4A9B-9525-8E1A6A804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761CCB-12AE-419E-A177-869444B72681}"/>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5" name="Footer Placeholder 4">
            <a:extLst>
              <a:ext uri="{FF2B5EF4-FFF2-40B4-BE49-F238E27FC236}">
                <a16:creationId xmlns:a16="http://schemas.microsoft.com/office/drawing/2014/main" id="{48128507-E2DC-47BE-8E87-D21192180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CAB76-275A-4FBF-9BB3-D45C1B6979DC}"/>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166035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E29A-1668-45AD-A745-CE0635D71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D5840-14B8-4E34-9D9C-D5B79F1DE9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3730D-1A6B-4935-9D80-072F9D5E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C3ADA-2173-48C3-BF76-1CA570ED8C3B}"/>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6" name="Footer Placeholder 5">
            <a:extLst>
              <a:ext uri="{FF2B5EF4-FFF2-40B4-BE49-F238E27FC236}">
                <a16:creationId xmlns:a16="http://schemas.microsoft.com/office/drawing/2014/main" id="{779AFF96-5F19-4F0F-8F65-9DEC081604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5EC10-456B-4DC0-B1C2-33D8A825C3E6}"/>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1087230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42DA-E085-4C8F-8F65-E90F999F5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D3C6-A2AB-4A3C-BB3F-564DD9ED7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4E79B2-803D-4147-AF95-DB94FA6229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674A5-CA13-446D-9DB3-C15976677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E92EFA-21E9-47D5-9954-430150AB95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6ABD9-B779-4C9F-B362-448B6FAB5E32}"/>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8" name="Footer Placeholder 7">
            <a:extLst>
              <a:ext uri="{FF2B5EF4-FFF2-40B4-BE49-F238E27FC236}">
                <a16:creationId xmlns:a16="http://schemas.microsoft.com/office/drawing/2014/main" id="{DD132B9B-607E-40B0-AAD6-F24B02357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9F42A4-26F6-4B22-B41C-8B1581FFEAFE}"/>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27554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799B-2379-4F6B-89F2-EA43DD49E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6E496-7EA0-4B02-AB76-63336878B011}"/>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4" name="Footer Placeholder 3">
            <a:extLst>
              <a:ext uri="{FF2B5EF4-FFF2-40B4-BE49-F238E27FC236}">
                <a16:creationId xmlns:a16="http://schemas.microsoft.com/office/drawing/2014/main" id="{B3EE299B-ED32-4244-AF0D-5E9859F611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5DF39B-DB16-42FF-9E7C-D80A6DC8E356}"/>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1607645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3362519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FE08-A7B8-4502-89FE-D0EE90F32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37717-4731-4BB6-8A68-6A90A2504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B9F3E-30B7-4C4B-A50E-15A81AEB1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BCCBAC-36D7-41CB-840F-F27649B60A4C}"/>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6" name="Footer Placeholder 5">
            <a:extLst>
              <a:ext uri="{FF2B5EF4-FFF2-40B4-BE49-F238E27FC236}">
                <a16:creationId xmlns:a16="http://schemas.microsoft.com/office/drawing/2014/main" id="{E3D57697-ED09-474E-9303-872ED2CF0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458B2-7843-4791-9190-5F71DF94DE21}"/>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3771463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51D6-DD04-420C-90E1-44B99A745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AE730-05A6-4B1A-A38C-94F96B2DAA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4AB5D-750C-4AD0-AD11-AE63B273C35D}"/>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5" name="Footer Placeholder 4">
            <a:extLst>
              <a:ext uri="{FF2B5EF4-FFF2-40B4-BE49-F238E27FC236}">
                <a16:creationId xmlns:a16="http://schemas.microsoft.com/office/drawing/2014/main" id="{D191C219-DAD7-4C12-AE9A-66A5846FE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2CE3C-D422-4F3D-AABF-D683994BFA94}"/>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656798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66E-9496-42F7-AB40-09FE9AF2C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A9F30-E9AA-4661-9347-EB99AA948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0B45A-39F9-44C5-ABC0-0763E2632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6F6261-5F36-4B68-A830-F392B59EEE4D}"/>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6" name="Footer Placeholder 5">
            <a:extLst>
              <a:ext uri="{FF2B5EF4-FFF2-40B4-BE49-F238E27FC236}">
                <a16:creationId xmlns:a16="http://schemas.microsoft.com/office/drawing/2014/main" id="{17E341C9-5962-4580-B28A-B4BF1D613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AD909-CE05-4C56-8A31-079680E3F901}"/>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830965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A5F2-4B51-4973-98BA-9A8A9AD16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38C4B-8763-4521-9032-6E447E7678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571A7-E359-4C9A-A2AC-5EA87842FDAA}"/>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5" name="Footer Placeholder 4">
            <a:extLst>
              <a:ext uri="{FF2B5EF4-FFF2-40B4-BE49-F238E27FC236}">
                <a16:creationId xmlns:a16="http://schemas.microsoft.com/office/drawing/2014/main" id="{F919D723-8C84-42DB-82B8-DC652D267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70807-0F89-476E-8832-DDDC6476C9A2}"/>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886420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434D9-6716-433C-9E67-124EC5AD6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4F04E-B627-4162-98D4-F897E2592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885C7-B01D-451F-93EC-8BC0014CCAA7}"/>
              </a:ext>
            </a:extLst>
          </p:cNvPr>
          <p:cNvSpPr>
            <a:spLocks noGrp="1"/>
          </p:cNvSpPr>
          <p:nvPr>
            <p:ph type="dt" sz="half" idx="10"/>
          </p:nvPr>
        </p:nvSpPr>
        <p:spPr/>
        <p:txBody>
          <a:bodyPr/>
          <a:lstStyle/>
          <a:p>
            <a:fld id="{B617CC22-86CA-46B0-A99F-D84065DF07E4}" type="datetimeFigureOut">
              <a:rPr lang="en-US" smtClean="0"/>
              <a:t>9/27/2025</a:t>
            </a:fld>
            <a:endParaRPr lang="en-US"/>
          </a:p>
        </p:txBody>
      </p:sp>
      <p:sp>
        <p:nvSpPr>
          <p:cNvPr id="5" name="Footer Placeholder 4">
            <a:extLst>
              <a:ext uri="{FF2B5EF4-FFF2-40B4-BE49-F238E27FC236}">
                <a16:creationId xmlns:a16="http://schemas.microsoft.com/office/drawing/2014/main" id="{39042EAF-0901-48B9-85C1-7017AD109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5C5C4-992B-4D07-A19C-25B600FF974B}"/>
              </a:ext>
            </a:extLst>
          </p:cNvPr>
          <p:cNvSpPr>
            <a:spLocks noGrp="1"/>
          </p:cNvSpPr>
          <p:nvPr>
            <p:ph type="sldNum" sz="quarter" idx="12"/>
          </p:nvPr>
        </p:nvSpPr>
        <p:spPr/>
        <p:txBody>
          <a:bodyPr/>
          <a:lstStyle/>
          <a:p>
            <a:fld id="{749F2C55-3727-46E4-888A-6845A3655498}" type="slidenum">
              <a:rPr lang="en-US" smtClean="0"/>
              <a:t>‹#›</a:t>
            </a:fld>
            <a:endParaRPr lang="en-US"/>
          </a:p>
        </p:txBody>
      </p:sp>
    </p:spTree>
    <p:extLst>
      <p:ext uri="{BB962C8B-B14F-4D97-AF65-F5344CB8AC3E}">
        <p14:creationId xmlns:p14="http://schemas.microsoft.com/office/powerpoint/2010/main" val="218677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144630083"/>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55909496"/>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86581208"/>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167096055"/>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88682522"/>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476653247"/>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Tree>
    <p:extLst>
      <p:ext uri="{BB962C8B-B14F-4D97-AF65-F5344CB8AC3E}">
        <p14:creationId xmlns:p14="http://schemas.microsoft.com/office/powerpoint/2010/main" val="2198671036"/>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F5FC9-5DB7-44E7-AB7E-3A57066875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DB95D-45D2-4045-8E16-7DB1A8B47B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26076E-96D0-43EE-9298-014EB2B1B5A3}"/>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5" name="Footer Placeholder 4">
            <a:extLst>
              <a:ext uri="{FF2B5EF4-FFF2-40B4-BE49-F238E27FC236}">
                <a16:creationId xmlns:a16="http://schemas.microsoft.com/office/drawing/2014/main" id="{3EEB66E3-51C1-4244-9DE0-1D3D1C611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C1DEA-56A4-4079-A347-95CA3A3B9E49}"/>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92985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613509634"/>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526703990"/>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2976267134"/>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03382567"/>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2025/9/27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3571096546"/>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3330498" y="2875458"/>
            <a:ext cx="5290800" cy="874801"/>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7"/>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4" y="1496600"/>
            <a:ext cx="1376801" cy="874801"/>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1" y="4193134"/>
            <a:ext cx="5995600" cy="87480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230313179"/>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81E83-7D39-4D15-A095-864AF21F5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2E07A4-0C25-4374-834A-0612FBCE9B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628000-33BB-4BE4-BA40-B5137AEDCC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637BFD-2630-45CF-A0A4-0533D20B0D25}"/>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6" name="Footer Placeholder 5">
            <a:extLst>
              <a:ext uri="{FF2B5EF4-FFF2-40B4-BE49-F238E27FC236}">
                <a16:creationId xmlns:a16="http://schemas.microsoft.com/office/drawing/2014/main" id="{193DB38A-2BA9-4AF2-AFD8-DA8EBF81B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E86515-C035-4250-8B8B-A2CF6AD1F7FE}"/>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2524797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210D9-9D59-41A1-B2FF-D231ED479B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EBB3AF-6C97-48D8-83DE-709A4B838F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A1A54E-81B2-488A-BF27-ADE7583DDC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9C6377-D575-42EB-9524-C25A9151B7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D5C236-2F07-4A4C-8B28-EE295C2914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285654-C794-43C3-A555-93C288AAF954}"/>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8" name="Footer Placeholder 7">
            <a:extLst>
              <a:ext uri="{FF2B5EF4-FFF2-40B4-BE49-F238E27FC236}">
                <a16:creationId xmlns:a16="http://schemas.microsoft.com/office/drawing/2014/main" id="{6601FCBE-339A-4B66-AEC2-16592DC71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27E4E5-00F1-4308-BA1F-D6A158372889}"/>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2937467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337D-43AB-419C-A6A1-D8E281FBDC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7FD40E-9073-44F7-95FE-48A4503FCFA1}"/>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4" name="Footer Placeholder 3">
            <a:extLst>
              <a:ext uri="{FF2B5EF4-FFF2-40B4-BE49-F238E27FC236}">
                <a16:creationId xmlns:a16="http://schemas.microsoft.com/office/drawing/2014/main" id="{37FA7CFB-F995-47C2-96B7-ACA336A49B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81D74F-AF2D-4C2F-BB48-2198492B516B}"/>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39156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0F15D9-73F6-4F5C-A4FD-B7893613D0BB}"/>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3" name="Footer Placeholder 2">
            <a:extLst>
              <a:ext uri="{FF2B5EF4-FFF2-40B4-BE49-F238E27FC236}">
                <a16:creationId xmlns:a16="http://schemas.microsoft.com/office/drawing/2014/main" id="{1B643FC4-0F89-4A15-AC6C-C2272F643E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68063-19A5-463A-A81A-E897C5D9C9ED}"/>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07475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AA71-51BE-42A3-8DDA-8E5ECFC91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6EDCCC-4868-481A-92D2-667F0068F4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A01B3B-FF05-4239-A8B6-0579A519E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07481-62CA-43F2-8025-507123D91E3A}"/>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6" name="Footer Placeholder 5">
            <a:extLst>
              <a:ext uri="{FF2B5EF4-FFF2-40B4-BE49-F238E27FC236}">
                <a16:creationId xmlns:a16="http://schemas.microsoft.com/office/drawing/2014/main" id="{B043F1AB-EFE9-461D-97B8-4335DC93C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D66E5E-00BE-4B45-832B-B85B44FA3437}"/>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17033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1275-3038-42A1-B617-52F6CEFB5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E1F4E8-ED67-45B0-A30D-E262824A8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F29E73-8CFA-4F39-82FF-79596A3EAC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6B1FA-3773-4CB0-B798-B41BE9A38943}"/>
              </a:ext>
            </a:extLst>
          </p:cNvPr>
          <p:cNvSpPr>
            <a:spLocks noGrp="1"/>
          </p:cNvSpPr>
          <p:nvPr>
            <p:ph type="dt" sz="half" idx="10"/>
          </p:nvPr>
        </p:nvSpPr>
        <p:spPr/>
        <p:txBody>
          <a:bodyPr/>
          <a:lstStyle/>
          <a:p>
            <a:fld id="{AE7BC832-A033-43C6-8A04-4C4FAE99409D}" type="datetimeFigureOut">
              <a:rPr lang="en-US" smtClean="0"/>
              <a:t>9/27/2025</a:t>
            </a:fld>
            <a:endParaRPr lang="en-US"/>
          </a:p>
        </p:txBody>
      </p:sp>
      <p:sp>
        <p:nvSpPr>
          <p:cNvPr id="6" name="Footer Placeholder 5">
            <a:extLst>
              <a:ext uri="{FF2B5EF4-FFF2-40B4-BE49-F238E27FC236}">
                <a16:creationId xmlns:a16="http://schemas.microsoft.com/office/drawing/2014/main" id="{1E332FC1-C655-407E-BF42-7229C5577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A7E445-2CDF-42D1-BEA2-86E466C52DAB}"/>
              </a:ext>
            </a:extLst>
          </p:cNvPr>
          <p:cNvSpPr>
            <a:spLocks noGrp="1"/>
          </p:cNvSpPr>
          <p:nvPr>
            <p:ph type="sldNum" sz="quarter" idx="12"/>
          </p:nvPr>
        </p:nvSpPr>
        <p:spPr/>
        <p:txBody>
          <a:bodyPr/>
          <a:lstStyle/>
          <a:p>
            <a:fld id="{33B11090-165A-4057-8C6A-22CD730EC56F}" type="slidenum">
              <a:rPr lang="en-US" smtClean="0"/>
              <a:t>‹#›</a:t>
            </a:fld>
            <a:endParaRPr lang="en-US"/>
          </a:p>
        </p:txBody>
      </p:sp>
    </p:spTree>
    <p:extLst>
      <p:ext uri="{BB962C8B-B14F-4D97-AF65-F5344CB8AC3E}">
        <p14:creationId xmlns:p14="http://schemas.microsoft.com/office/powerpoint/2010/main" val="110905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00210D-ED7F-4727-87F4-ABF4DE28E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ED0432-7B14-45C5-9BD2-B0D788D5F7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568E4-86F9-426D-8C4F-485A563D06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BC832-A033-43C6-8A04-4C4FAE99409D}" type="datetimeFigureOut">
              <a:rPr lang="en-US" smtClean="0"/>
              <a:t>9/27/2025</a:t>
            </a:fld>
            <a:endParaRPr lang="en-US"/>
          </a:p>
        </p:txBody>
      </p:sp>
      <p:sp>
        <p:nvSpPr>
          <p:cNvPr id="5" name="Footer Placeholder 4">
            <a:extLst>
              <a:ext uri="{FF2B5EF4-FFF2-40B4-BE49-F238E27FC236}">
                <a16:creationId xmlns:a16="http://schemas.microsoft.com/office/drawing/2014/main" id="{9109D481-A56C-4044-89B8-64C88D298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B6CCD9-3372-4FF5-8754-C21CA7EB38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11090-165A-4057-8C6A-22CD730EC56F}" type="slidenum">
              <a:rPr lang="en-US" smtClean="0"/>
              <a:t>‹#›</a:t>
            </a:fld>
            <a:endParaRPr lang="en-US"/>
          </a:p>
        </p:txBody>
      </p:sp>
    </p:spTree>
    <p:extLst>
      <p:ext uri="{BB962C8B-B14F-4D97-AF65-F5344CB8AC3E}">
        <p14:creationId xmlns:p14="http://schemas.microsoft.com/office/powerpoint/2010/main" val="815128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24737-913F-4F59-8D98-974A58A0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8B8D0-81B1-4B02-BA29-1354740B0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A18CF-EF20-45C5-87E6-61789F12B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7CC22-86CA-46B0-A99F-D84065DF07E4}" type="datetimeFigureOut">
              <a:rPr lang="en-US" smtClean="0"/>
              <a:t>9/27/2025</a:t>
            </a:fld>
            <a:endParaRPr lang="en-US"/>
          </a:p>
        </p:txBody>
      </p:sp>
      <p:sp>
        <p:nvSpPr>
          <p:cNvPr id="5" name="Footer Placeholder 4">
            <a:extLst>
              <a:ext uri="{FF2B5EF4-FFF2-40B4-BE49-F238E27FC236}">
                <a16:creationId xmlns:a16="http://schemas.microsoft.com/office/drawing/2014/main" id="{0ECF329B-2C01-457B-B5C2-EAD412413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1416D8-5D4F-4C2D-A5A6-5D1C5CBC3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F2C55-3727-46E4-888A-6845A3655498}" type="slidenum">
              <a:rPr lang="en-US" smtClean="0"/>
              <a:t>‹#›</a:t>
            </a:fld>
            <a:endParaRPr lang="en-US"/>
          </a:p>
        </p:txBody>
      </p:sp>
    </p:spTree>
    <p:extLst>
      <p:ext uri="{BB962C8B-B14F-4D97-AF65-F5344CB8AC3E}">
        <p14:creationId xmlns:p14="http://schemas.microsoft.com/office/powerpoint/2010/main" val="9651774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t>2025/9/27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5718315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7" r:id="rId7"/>
    <p:sldLayoutId id="2147483720" r:id="rId8"/>
    <p:sldLayoutId id="2147483728" r:id="rId9"/>
    <p:sldLayoutId id="2147483729" r:id="rId10"/>
    <p:sldLayoutId id="2147483730" r:id="rId11"/>
    <p:sldLayoutId id="2147483731" r:id="rId12"/>
    <p:sldLayoutId id="2147483732" r:id="rId13"/>
  </p:sldLayoutIdLst>
  <p:transition spd="slow">
    <p:comb/>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7.jpeg"/><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15.jpg"/><Relationship Id="rId7"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youtu.be/XPWZeC57qmU" TargetMode="External"/><Relationship Id="rId4" Type="http://schemas.openxmlformats.org/officeDocument/2006/relationships/hyperlink" Target="https://nld.com.vn/thoi-su/bao-cao-nhanh-vu-clip-gay-bao-mang-lien-quan-nu-sinh-o-binh-phuoc-20230313200024751.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jpg"/><Relationship Id="rId7" Type="http://schemas.openxmlformats.org/officeDocument/2006/relationships/image" Target="../media/image58.jpg"/><Relationship Id="rId12" Type="http://schemas.openxmlformats.org/officeDocument/2006/relationships/image" Target="../media/image63.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66.gif"/><Relationship Id="rId4" Type="http://schemas.openxmlformats.org/officeDocument/2006/relationships/image" Target="../media/image65.wmf"/></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9" Type="http://schemas.openxmlformats.org/officeDocument/2006/relationships/tags" Target="../tags/tag41.xml"/><Relationship Id="rId21" Type="http://schemas.openxmlformats.org/officeDocument/2006/relationships/tags" Target="../tags/tag23.xml"/><Relationship Id="rId34" Type="http://schemas.openxmlformats.org/officeDocument/2006/relationships/tags" Target="../tags/tag36.xml"/><Relationship Id="rId42" Type="http://schemas.openxmlformats.org/officeDocument/2006/relationships/tags" Target="../tags/tag44.xml"/><Relationship Id="rId47" Type="http://schemas.openxmlformats.org/officeDocument/2006/relationships/slideLayout" Target="../slideLayouts/slideLayout7.xml"/><Relationship Id="rId50" Type="http://schemas.openxmlformats.org/officeDocument/2006/relationships/image" Target="../media/image25.jpeg"/><Relationship Id="rId55" Type="http://schemas.openxmlformats.org/officeDocument/2006/relationships/image" Target="../media/image28.emf"/><Relationship Id="rId7" Type="http://schemas.openxmlformats.org/officeDocument/2006/relationships/tags" Target="../tags/tag9.xml"/><Relationship Id="rId2" Type="http://schemas.openxmlformats.org/officeDocument/2006/relationships/tags" Target="../tags/tag4.xml"/><Relationship Id="rId16" Type="http://schemas.openxmlformats.org/officeDocument/2006/relationships/tags" Target="../tags/tag18.xml"/><Relationship Id="rId29" Type="http://schemas.openxmlformats.org/officeDocument/2006/relationships/tags" Target="../tags/tag31.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tags" Target="../tags/tag34.xml"/><Relationship Id="rId37" Type="http://schemas.openxmlformats.org/officeDocument/2006/relationships/tags" Target="../tags/tag39.xml"/><Relationship Id="rId40" Type="http://schemas.openxmlformats.org/officeDocument/2006/relationships/tags" Target="../tags/tag42.xml"/><Relationship Id="rId45" Type="http://schemas.openxmlformats.org/officeDocument/2006/relationships/tags" Target="../tags/tag47.xml"/><Relationship Id="rId53" Type="http://schemas.openxmlformats.org/officeDocument/2006/relationships/hyperlink" Target="file:///G:\tin%208\TTDD2.ppt" TargetMode="External"/><Relationship Id="rId5" Type="http://schemas.openxmlformats.org/officeDocument/2006/relationships/tags" Target="../tags/tag7.xml"/><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tags" Target="../tags/tag33.xml"/><Relationship Id="rId44" Type="http://schemas.openxmlformats.org/officeDocument/2006/relationships/tags" Target="../tags/tag46.xml"/><Relationship Id="rId52" Type="http://schemas.openxmlformats.org/officeDocument/2006/relationships/hyperlink" Target="file:///G:\tin%208\TTDD1.ppt" TargetMode="Externa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tags" Target="../tags/tag37.xml"/><Relationship Id="rId43" Type="http://schemas.openxmlformats.org/officeDocument/2006/relationships/tags" Target="../tags/tag45.xml"/><Relationship Id="rId48" Type="http://schemas.openxmlformats.org/officeDocument/2006/relationships/notesSlide" Target="../notesSlides/notesSlide4.xml"/><Relationship Id="rId8" Type="http://schemas.openxmlformats.org/officeDocument/2006/relationships/tags" Target="../tags/tag10.xml"/><Relationship Id="rId51" Type="http://schemas.openxmlformats.org/officeDocument/2006/relationships/image" Target="../media/image26.jpeg"/><Relationship Id="rId3" Type="http://schemas.openxmlformats.org/officeDocument/2006/relationships/tags" Target="../tags/tag5.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tags" Target="../tags/tag35.xml"/><Relationship Id="rId38" Type="http://schemas.openxmlformats.org/officeDocument/2006/relationships/tags" Target="../tags/tag40.xml"/><Relationship Id="rId46" Type="http://schemas.openxmlformats.org/officeDocument/2006/relationships/tags" Target="../tags/tag48.xml"/><Relationship Id="rId20" Type="http://schemas.openxmlformats.org/officeDocument/2006/relationships/tags" Target="../tags/tag22.xml"/><Relationship Id="rId41" Type="http://schemas.openxmlformats.org/officeDocument/2006/relationships/tags" Target="../tags/tag43.xml"/><Relationship Id="rId54" Type="http://schemas.openxmlformats.org/officeDocument/2006/relationships/image" Target="../media/image27.jpeg"/><Relationship Id="rId1" Type="http://schemas.openxmlformats.org/officeDocument/2006/relationships/tags" Target="../tags/tag3.xml"/><Relationship Id="rId6" Type="http://schemas.openxmlformats.org/officeDocument/2006/relationships/tags" Target="../tags/tag8.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49"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5.jp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
            <a:ext cx="12191999"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rcRect b="3773"/>
          <a:stretch>
            <a:fillRect/>
          </a:stretch>
        </p:blipFill>
        <p:spPr bwMode="auto">
          <a:xfrm>
            <a:off x="106181" y="4267200"/>
            <a:ext cx="2331565" cy="125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077" descr="2"/>
          <p:cNvPicPr>
            <a:picLocks noChangeAspect="1"/>
          </p:cNvPicPr>
          <p:nvPr/>
        </p:nvPicPr>
        <p:blipFill>
          <a:blip r:embed="rId6"/>
          <a:stretch>
            <a:fillRect/>
          </a:stretch>
        </p:blipFill>
        <p:spPr>
          <a:xfrm>
            <a:off x="951604" y="821790"/>
            <a:ext cx="1681894" cy="560106"/>
          </a:xfrm>
          <a:prstGeom prst="rect">
            <a:avLst/>
          </a:prstGeom>
          <a:noFill/>
          <a:ln w="9525">
            <a:noFill/>
          </a:ln>
        </p:spPr>
      </p:pic>
      <p:pic>
        <p:nvPicPr>
          <p:cNvPr id="16" name="图片 2087" descr="1-16"/>
          <p:cNvPicPr>
            <a:picLocks noChangeAspect="1"/>
          </p:cNvPicPr>
          <p:nvPr/>
        </p:nvPicPr>
        <p:blipFill>
          <a:blip r:embed="rId7"/>
          <a:stretch>
            <a:fillRect/>
          </a:stretch>
        </p:blipFill>
        <p:spPr>
          <a:xfrm>
            <a:off x="9702618" y="384907"/>
            <a:ext cx="1884344" cy="873766"/>
          </a:xfrm>
          <a:prstGeom prst="rect">
            <a:avLst/>
          </a:prstGeom>
          <a:noFill/>
          <a:ln w="9525">
            <a:noFill/>
          </a:ln>
        </p:spPr>
      </p:pic>
      <p:sp>
        <p:nvSpPr>
          <p:cNvPr id="18" name="WordArt 5"/>
          <p:cNvSpPr>
            <a:spLocks noChangeArrowheads="1" noChangeShapeType="1" noTextEdit="1"/>
          </p:cNvSpPr>
          <p:nvPr/>
        </p:nvSpPr>
        <p:spPr bwMode="auto">
          <a:xfrm>
            <a:off x="1142089" y="1765700"/>
            <a:ext cx="9745263" cy="4379596"/>
          </a:xfrm>
          <a:prstGeom prst="rect">
            <a:avLst/>
          </a:prstGeom>
        </p:spPr>
        <p:txBody>
          <a:bodyPr spcFirstLastPara="1" wrap="none" fromWordArt="1">
            <a:prstTxWarp prst="textArchUp">
              <a:avLst>
                <a:gd name="adj" fmla="val 1080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 cap="none" spc="0" normalizeH="0" baseline="0" noProof="0" dirty="0">
                <a:ln w="19050">
                  <a:solidFill>
                    <a:srgbClr val="FF6600"/>
                  </a:solidFill>
                  <a:round/>
                  <a:headEnd/>
                  <a:tailEnd/>
                </a:ln>
                <a:gradFill rotWithShape="1">
                  <a:gsLst>
                    <a:gs pos="0">
                      <a:srgbClr val="0000FF"/>
                    </a:gs>
                    <a:gs pos="100000">
                      <a:srgbClr val="FF0000"/>
                    </a:gs>
                  </a:gsLst>
                  <a:lin ang="5400000" scaled="1"/>
                </a:gra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   CHÀO MỪNG CÁC THẦY CÔ GIÁO VỀ DỰ GIỜ !</a:t>
            </a:r>
          </a:p>
        </p:txBody>
      </p:sp>
      <p:sp>
        <p:nvSpPr>
          <p:cNvPr id="9" name="Rectangle 2">
            <a:extLst>
              <a:ext uri="{FF2B5EF4-FFF2-40B4-BE49-F238E27FC236}">
                <a16:creationId xmlns:a16="http://schemas.microsoft.com/office/drawing/2014/main" id="{0DEAA69E-BFC7-4EFB-83AB-6E34BDAF9DCD}"/>
              </a:ext>
            </a:extLst>
          </p:cNvPr>
          <p:cNvSpPr txBox="1">
            <a:spLocks noChangeArrowheads="1"/>
          </p:cNvSpPr>
          <p:nvPr/>
        </p:nvSpPr>
        <p:spPr>
          <a:xfrm>
            <a:off x="844420" y="122602"/>
            <a:ext cx="10244667" cy="1017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UBND HUYỆN THANH TRÌ</a:t>
            </a:r>
            <a:b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br>
            <a:r>
              <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Times New Roman" panose="02020603050405020304" pitchFamily="18" charset="0"/>
              </a:rPr>
              <a:t>TRƯỜNG THCS NGỌC HỒI</a:t>
            </a:r>
            <a:endParaRPr kumimoji="0" lang="en-US" altLang="en-US" sz="2400" b="1" i="0" u="none" strike="noStrike" kern="1200" cap="none" spc="0" normalizeH="0" baseline="0" noProof="0" dirty="0">
              <a:ln>
                <a:noFill/>
              </a:ln>
              <a:solidFill>
                <a:srgbClr val="0000CC"/>
              </a:solidFill>
              <a:effectLst/>
              <a:uLnTx/>
              <a:uFillTx/>
              <a:latin typeface="Times New Roman" panose="02020603050405020304" pitchFamily="18" charset="0"/>
              <a:ea typeface="+mj-ea"/>
              <a:cs typeface="+mj-cs"/>
            </a:endParaRPr>
          </a:p>
        </p:txBody>
      </p:sp>
      <p:pic>
        <p:nvPicPr>
          <p:cNvPr id="11" name="Picture 8" descr="Kết quả hình ảnh cho mạng internet">
            <a:extLst>
              <a:ext uri="{FF2B5EF4-FFF2-40B4-BE49-F238E27FC236}">
                <a16:creationId xmlns:a16="http://schemas.microsoft.com/office/drawing/2014/main" id="{DFA17964-5FFF-4228-ACA6-75D6DDF6422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3" r="1"/>
          <a:stretch/>
        </p:blipFill>
        <p:spPr bwMode="auto">
          <a:xfrm>
            <a:off x="4174573" y="2053925"/>
            <a:ext cx="3584360" cy="23641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5388FA-5617-462F-BBCA-421FC194172F}"/>
              </a:ext>
            </a:extLst>
          </p:cNvPr>
          <p:cNvSpPr txBox="1"/>
          <p:nvPr/>
        </p:nvSpPr>
        <p:spPr>
          <a:xfrm>
            <a:off x="3657599" y="4442693"/>
            <a:ext cx="48768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MÔN: TIN – LỚP 8A2</a:t>
            </a:r>
          </a:p>
        </p:txBody>
      </p:sp>
      <p:sp>
        <p:nvSpPr>
          <p:cNvPr id="12" name="TextBox 11">
            <a:extLst>
              <a:ext uri="{FF2B5EF4-FFF2-40B4-BE49-F238E27FC236}">
                <a16:creationId xmlns:a16="http://schemas.microsoft.com/office/drawing/2014/main" id="{8783CD96-E041-44AA-BE9D-8C57C3D50954}"/>
              </a:ext>
            </a:extLst>
          </p:cNvPr>
          <p:cNvSpPr txBox="1"/>
          <p:nvPr/>
        </p:nvSpPr>
        <p:spPr>
          <a:xfrm>
            <a:off x="2895600" y="5077239"/>
            <a:ext cx="6807018"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GV:HOÀNG THỊ TRÂM </a:t>
            </a:r>
          </a:p>
        </p:txBody>
      </p:sp>
    </p:spTree>
    <p:custDataLst>
      <p:tags r:id="rId1"/>
    </p:custDataLst>
    <p:extLst>
      <p:ext uri="{BB962C8B-B14F-4D97-AF65-F5344CB8AC3E}">
        <p14:creationId xmlns:p14="http://schemas.microsoft.com/office/powerpoint/2010/main" val="3883395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9CCCDA-F55F-427A-3F56-8E96656B46EC}"/>
              </a:ext>
            </a:extLst>
          </p:cNvPr>
          <p:cNvSpPr txBox="1"/>
          <p:nvPr/>
        </p:nvSpPr>
        <p:spPr>
          <a:xfrm>
            <a:off x="78657" y="127819"/>
            <a:ext cx="11248103" cy="1077218"/>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grpSp>
        <p:nvGrpSpPr>
          <p:cNvPr id="19" name="Group 18">
            <a:extLst>
              <a:ext uri="{FF2B5EF4-FFF2-40B4-BE49-F238E27FC236}">
                <a16:creationId xmlns:a16="http://schemas.microsoft.com/office/drawing/2014/main" id="{09B7337F-791C-7E7B-BA37-10387D694D56}"/>
              </a:ext>
            </a:extLst>
          </p:cNvPr>
          <p:cNvGrpSpPr/>
          <p:nvPr/>
        </p:nvGrpSpPr>
        <p:grpSpPr>
          <a:xfrm>
            <a:off x="865238" y="1199530"/>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20" name="Rectangle 19">
            <a:extLst>
              <a:ext uri="{FF2B5EF4-FFF2-40B4-BE49-F238E27FC236}">
                <a16:creationId xmlns:a16="http://schemas.microsoft.com/office/drawing/2014/main" id="{C014A3F8-9762-4EB2-9A81-E2945E497E2F}"/>
              </a:ext>
            </a:extLst>
          </p:cNvPr>
          <p:cNvSpPr/>
          <p:nvPr/>
        </p:nvSpPr>
        <p:spPr>
          <a:xfrm>
            <a:off x="1465006" y="1420983"/>
            <a:ext cx="7007783" cy="58993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i="1">
                <a:solidFill>
                  <a:srgbClr val="FF0000"/>
                </a:solidFill>
                <a:latin typeface="+mj-lt"/>
              </a:rPr>
              <a:t>Ghi âm trái phép các cuộc nói chuyện</a:t>
            </a:r>
          </a:p>
        </p:txBody>
      </p:sp>
      <p:pic>
        <p:nvPicPr>
          <p:cNvPr id="4" name="Picture 3">
            <a:extLst>
              <a:ext uri="{FF2B5EF4-FFF2-40B4-BE49-F238E27FC236}">
                <a16:creationId xmlns:a16="http://schemas.microsoft.com/office/drawing/2014/main" id="{8CFCCD5D-5FE1-22AD-3BA9-ABBB9887F1B4}"/>
              </a:ext>
            </a:extLst>
          </p:cNvPr>
          <p:cNvPicPr>
            <a:picLocks noChangeAspect="1"/>
          </p:cNvPicPr>
          <p:nvPr/>
        </p:nvPicPr>
        <p:blipFill rotWithShape="1">
          <a:blip r:embed="rId4">
            <a:extLst>
              <a:ext uri="{28A0092B-C50C-407E-A947-70E740481C1C}">
                <a14:useLocalDpi xmlns:a14="http://schemas.microsoft.com/office/drawing/2010/main" val="0"/>
              </a:ext>
            </a:extLst>
          </a:blip>
          <a:srcRect l="16210" t="31749" r="19919" b="7670"/>
          <a:stretch/>
        </p:blipFill>
        <p:spPr>
          <a:xfrm>
            <a:off x="2645923" y="2331987"/>
            <a:ext cx="8243624" cy="4398194"/>
          </a:xfrm>
          <a:prstGeom prst="rect">
            <a:avLst/>
          </a:prstGeom>
        </p:spPr>
      </p:pic>
    </p:spTree>
    <p:extLst>
      <p:ext uri="{BB962C8B-B14F-4D97-AF65-F5344CB8AC3E}">
        <p14:creationId xmlns:p14="http://schemas.microsoft.com/office/powerpoint/2010/main" val="41964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229472" y="919086"/>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78657" y="127819"/>
            <a:ext cx="12003095"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531613" y="1288112"/>
            <a:ext cx="11662643" cy="588961"/>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Tải về và sử dụng các bài hát và video có bản quyền mà chưa được cho phép</a:t>
            </a:r>
          </a:p>
        </p:txBody>
      </p:sp>
      <p:pic>
        <p:nvPicPr>
          <p:cNvPr id="8" name="Picture 2" descr="Vector de pantalla de portátil. Computadora: vector de stock (libre de  regalías) 1756181237 | Shutterstock">
            <a:extLst>
              <a:ext uri="{FF2B5EF4-FFF2-40B4-BE49-F238E27FC236}">
                <a16:creationId xmlns:a16="http://schemas.microsoft.com/office/drawing/2014/main" id="{35833E82-820A-4E4A-78BC-0A3688754695}"/>
              </a:ext>
            </a:extLst>
          </p:cNvPr>
          <p:cNvPicPr>
            <a:picLocks noChangeAspect="1" noChangeArrowheads="1"/>
          </p:cNvPicPr>
          <p:nvPr/>
        </p:nvPicPr>
        <p:blipFill rotWithShape="1">
          <a:blip r:embed="rId6">
            <a:clrChange>
              <a:clrFrom>
                <a:srgbClr val="32B3EC"/>
              </a:clrFrom>
              <a:clrTo>
                <a:srgbClr val="32B3EC">
                  <a:alpha val="0"/>
                </a:srgbClr>
              </a:clrTo>
            </a:clrChange>
            <a:extLst>
              <a:ext uri="{28A0092B-C50C-407E-A947-70E740481C1C}">
                <a14:useLocalDpi xmlns:a14="http://schemas.microsoft.com/office/drawing/2010/main" val="0"/>
              </a:ext>
            </a:extLst>
          </a:blip>
          <a:srcRect l="5798" t="6912" r="6328" b="12792"/>
          <a:stretch/>
        </p:blipFill>
        <p:spPr bwMode="auto">
          <a:xfrm>
            <a:off x="394246" y="5209165"/>
            <a:ext cx="2318500" cy="15210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F5119E1-6B35-F345-0132-EDFF764C5823}"/>
              </a:ext>
            </a:extLst>
          </p:cNvPr>
          <p:cNvPicPr>
            <a:picLocks noChangeAspect="1"/>
          </p:cNvPicPr>
          <p:nvPr/>
        </p:nvPicPr>
        <p:blipFill rotWithShape="1">
          <a:blip r:embed="rId7">
            <a:extLst>
              <a:ext uri="{28A0092B-C50C-407E-A947-70E740481C1C}">
                <a14:useLocalDpi xmlns:a14="http://schemas.microsoft.com/office/drawing/2010/main" val="0"/>
              </a:ext>
            </a:extLst>
          </a:blip>
          <a:srcRect l="29559" t="31029" r="31705" b="30830"/>
          <a:stretch/>
        </p:blipFill>
        <p:spPr>
          <a:xfrm>
            <a:off x="3805608" y="2093208"/>
            <a:ext cx="5114655" cy="2832732"/>
          </a:xfrm>
          <a:prstGeom prst="rect">
            <a:avLst/>
          </a:prstGeom>
        </p:spPr>
      </p:pic>
      <p:pic>
        <p:nvPicPr>
          <p:cNvPr id="10" name="Tom và Jerry - Giấc ngủ trưa của con mèo(Cat Napping, Viet sub)">
            <a:hlinkClick r:id="" action="ppaction://media"/>
            <a:extLst>
              <a:ext uri="{FF2B5EF4-FFF2-40B4-BE49-F238E27FC236}">
                <a16:creationId xmlns:a16="http://schemas.microsoft.com/office/drawing/2014/main" id="{9B6E97C7-3DCF-BC64-C2C5-7CF5C9EA9845}"/>
              </a:ext>
            </a:extLst>
          </p:cNvPr>
          <p:cNvPicPr>
            <a:picLocks noChangeAspect="1"/>
          </p:cNvPicPr>
          <p:nvPr>
            <a:videoFile r:link="rId1"/>
            <p:extLst>
              <p:ext uri="{DAA4B4D4-6D71-4841-9C94-3DE7FCFB9230}">
                <p14:media xmlns:p14="http://schemas.microsoft.com/office/powerpoint/2010/main" r:embed="rId2">
                  <p14:trim st="212340" end="201927"/>
                </p14:media>
              </p:ext>
            </p:extLst>
          </p:nvPr>
        </p:nvPicPr>
        <p:blipFill>
          <a:blip r:embed="rId8"/>
          <a:stretch>
            <a:fillRect/>
          </a:stretch>
        </p:blipFill>
        <p:spPr>
          <a:xfrm>
            <a:off x="5325157" y="2725578"/>
            <a:ext cx="1177892" cy="896370"/>
          </a:xfrm>
          <a:prstGeom prst="rect">
            <a:avLst/>
          </a:prstGeom>
        </p:spPr>
      </p:pic>
      <p:pic>
        <p:nvPicPr>
          <p:cNvPr id="4" name="Picture 2" descr="Vector de pantalla de portátil. Computadora: vector de stock (libre de  regalías) 1756181237 | Shutterstock">
            <a:extLst>
              <a:ext uri="{FF2B5EF4-FFF2-40B4-BE49-F238E27FC236}">
                <a16:creationId xmlns:a16="http://schemas.microsoft.com/office/drawing/2014/main" id="{58D3FDFE-AE7A-B719-3016-F5B3535E0FD9}"/>
              </a:ext>
            </a:extLst>
          </p:cNvPr>
          <p:cNvPicPr>
            <a:picLocks noChangeAspect="1" noChangeArrowheads="1"/>
          </p:cNvPicPr>
          <p:nvPr/>
        </p:nvPicPr>
        <p:blipFill rotWithShape="1">
          <a:blip r:embed="rId6">
            <a:clrChange>
              <a:clrFrom>
                <a:srgbClr val="32B3EC"/>
              </a:clrFrom>
              <a:clrTo>
                <a:srgbClr val="32B3EC">
                  <a:alpha val="0"/>
                </a:srgbClr>
              </a:clrTo>
            </a:clrChange>
            <a:extLst>
              <a:ext uri="{28A0092B-C50C-407E-A947-70E740481C1C}">
                <a14:useLocalDpi xmlns:a14="http://schemas.microsoft.com/office/drawing/2010/main" val="0"/>
              </a:ext>
            </a:extLst>
          </a:blip>
          <a:srcRect l="5798" t="6912" r="6328" b="12792"/>
          <a:stretch/>
        </p:blipFill>
        <p:spPr bwMode="auto">
          <a:xfrm>
            <a:off x="4774519" y="5209165"/>
            <a:ext cx="2318500" cy="15210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ector de pantalla de portátil. Computadora: vector de stock (libre de  regalías) 1756181237 | Shutterstock">
            <a:extLst>
              <a:ext uri="{FF2B5EF4-FFF2-40B4-BE49-F238E27FC236}">
                <a16:creationId xmlns:a16="http://schemas.microsoft.com/office/drawing/2014/main" id="{319CFDE6-DE85-3B59-30C4-A19492F2303E}"/>
              </a:ext>
            </a:extLst>
          </p:cNvPr>
          <p:cNvPicPr>
            <a:picLocks noChangeAspect="1" noChangeArrowheads="1"/>
          </p:cNvPicPr>
          <p:nvPr/>
        </p:nvPicPr>
        <p:blipFill rotWithShape="1">
          <a:blip r:embed="rId6">
            <a:clrChange>
              <a:clrFrom>
                <a:srgbClr val="32B3EC"/>
              </a:clrFrom>
              <a:clrTo>
                <a:srgbClr val="32B3EC">
                  <a:alpha val="0"/>
                </a:srgbClr>
              </a:clrTo>
            </a:clrChange>
            <a:extLst>
              <a:ext uri="{28A0092B-C50C-407E-A947-70E740481C1C}">
                <a14:useLocalDpi xmlns:a14="http://schemas.microsoft.com/office/drawing/2010/main" val="0"/>
              </a:ext>
            </a:extLst>
          </a:blip>
          <a:srcRect l="5798" t="6912" r="6328" b="12792"/>
          <a:stretch/>
        </p:blipFill>
        <p:spPr bwMode="auto">
          <a:xfrm>
            <a:off x="9326854" y="5209165"/>
            <a:ext cx="2318500" cy="1521016"/>
          </a:xfrm>
          <a:prstGeom prst="rect">
            <a:avLst/>
          </a:prstGeom>
          <a:noFill/>
          <a:extLst>
            <a:ext uri="{909E8E84-426E-40DD-AFC4-6F175D3DCCD1}">
              <a14:hiddenFill xmlns:a14="http://schemas.microsoft.com/office/drawing/2010/main">
                <a:solidFill>
                  <a:srgbClr val="FFFFFF"/>
                </a:solidFill>
              </a14:hiddenFill>
            </a:ext>
          </a:extLst>
        </p:spPr>
      </p:pic>
      <p:pic>
        <p:nvPicPr>
          <p:cNvPr id="2" name="Tom và Jerry - Giấc ngủ trưa của con mèo(Cat Napping, Viet sub)">
            <a:hlinkClick r:id="" action="ppaction://media"/>
            <a:extLst>
              <a:ext uri="{FF2B5EF4-FFF2-40B4-BE49-F238E27FC236}">
                <a16:creationId xmlns:a16="http://schemas.microsoft.com/office/drawing/2014/main" id="{EA4242F3-76B0-9DC9-B6F5-9813B76DBBD5}"/>
              </a:ext>
            </a:extLst>
          </p:cNvPr>
          <p:cNvPicPr>
            <a:picLocks noChangeAspect="1"/>
          </p:cNvPicPr>
          <p:nvPr>
            <a:videoFile r:link="rId1"/>
            <p:extLst>
              <p:ext uri="{DAA4B4D4-6D71-4841-9C94-3DE7FCFB9230}">
                <p14:media xmlns:p14="http://schemas.microsoft.com/office/powerpoint/2010/main" r:embed="rId2">
                  <p14:trim st="212340" end="201927"/>
                </p14:media>
              </p:ext>
            </p:extLst>
          </p:nvPr>
        </p:nvPicPr>
        <p:blipFill>
          <a:blip r:embed="rId8"/>
          <a:stretch>
            <a:fillRect/>
          </a:stretch>
        </p:blipFill>
        <p:spPr>
          <a:xfrm>
            <a:off x="6282811" y="2725578"/>
            <a:ext cx="1177892" cy="896370"/>
          </a:xfrm>
          <a:prstGeom prst="rect">
            <a:avLst/>
          </a:prstGeom>
        </p:spPr>
      </p:pic>
      <p:pic>
        <p:nvPicPr>
          <p:cNvPr id="7" name="Tom và Jerry - Giấc ngủ trưa của con mèo(Cat Napping, Viet sub)">
            <a:hlinkClick r:id="" action="ppaction://media"/>
            <a:extLst>
              <a:ext uri="{FF2B5EF4-FFF2-40B4-BE49-F238E27FC236}">
                <a16:creationId xmlns:a16="http://schemas.microsoft.com/office/drawing/2014/main" id="{77442AF2-B8C2-E767-F832-A7CE09EC0DE1}"/>
              </a:ext>
            </a:extLst>
          </p:cNvPr>
          <p:cNvPicPr>
            <a:picLocks noChangeAspect="1"/>
          </p:cNvPicPr>
          <p:nvPr>
            <a:videoFile r:link="rId1"/>
            <p:extLst>
              <p:ext uri="{DAA4B4D4-6D71-4841-9C94-3DE7FCFB9230}">
                <p14:media xmlns:p14="http://schemas.microsoft.com/office/powerpoint/2010/main" r:embed="rId2">
                  <p14:trim st="212340" end="201927"/>
                </p14:media>
              </p:ext>
            </p:extLst>
          </p:nvPr>
        </p:nvPicPr>
        <p:blipFill>
          <a:blip r:embed="rId8"/>
          <a:stretch>
            <a:fillRect/>
          </a:stretch>
        </p:blipFill>
        <p:spPr>
          <a:xfrm>
            <a:off x="6647597" y="2725578"/>
            <a:ext cx="1177892" cy="896370"/>
          </a:xfrm>
          <a:prstGeom prst="rect">
            <a:avLst/>
          </a:prstGeom>
        </p:spPr>
      </p:pic>
    </p:spTree>
    <p:extLst>
      <p:ext uri="{BB962C8B-B14F-4D97-AF65-F5344CB8AC3E}">
        <p14:creationId xmlns:p14="http://schemas.microsoft.com/office/powerpoint/2010/main" val="15487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1" presetClass="path" presetSubtype="0" accel="50000" decel="50000" fill="hold" nodeType="clickEffect">
                                  <p:stCondLst>
                                    <p:cond delay="0"/>
                                  </p:stCondLst>
                                  <p:childTnLst>
                                    <p:animMotion origin="layout" path="M 3.95833E-6 0.00972 C -0.0069 -0.00347 -0.03021 -0.01597 -0.03868 -0.01597 C -0.09076 -0.01597 -0.1444 0.18542 -0.1444 0.38681 C -0.1444 0.28519 -0.17136 0.18542 -0.19649 0.18542 C -0.22331 0.18542 -0.24844 0.28681 -0.24844 0.38681 C -0.24844 0.33681 -0.26172 0.28519 -0.27526 0.28519 C -0.28855 0.28519 -0.30209 0.33519 -0.30209 0.38681 C -0.30209 0.36088 -0.30886 0.33681 -0.3155 0.33681 C -0.32227 0.33681 -0.32878 0.3625 -0.32878 0.38681 C -0.32878 0.37361 -0.33204 0.36088 -0.33555 0.36088 C -0.33724 0.36088 -0.34232 0.37408 -0.34232 0.38681 C -0.34232 0.38033 -0.34401 0.37361 -0.34558 0.37361 C -0.34558 0.37222 -0.34883 0.38009 -0.34883 0.38681 C -0.34883 0.38333 -0.34883 0.38033 -0.35065 0.38033 C -0.35065 0.38195 -0.35235 0.3838 -0.35235 0.38681 C -0.35235 0.38519 -0.35235 0.38333 -0.35235 0.38195 C -0.35417 0.38195 -0.35417 0.38333 -0.35417 0.38519 C -0.35586 0.38519 -0.35586 0.3838 -0.35586 0.38195 C -0.35756 0.38195 -0.35756 0.38333 -0.35756 0.38519 " pathEditMode="relative" rAng="0" ptsTypes="AAAAAAAAAAAAAAAAAAA">
                                      <p:cBhvr>
                                        <p:cTn id="32" dur="2000" fill="hold"/>
                                        <p:tgtEl>
                                          <p:spTgt spid="10"/>
                                        </p:tgtEl>
                                        <p:attrNameLst>
                                          <p:attrName>ppt_x</p:attrName>
                                          <p:attrName>ppt_y</p:attrName>
                                        </p:attrNameLst>
                                      </p:cBhvr>
                                      <p:rCtr x="-17878" y="17569"/>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1" presetClass="path" presetSubtype="0" accel="50000" decel="50000" fill="hold" nodeType="clickEffect">
                                  <p:stCondLst>
                                    <p:cond delay="0"/>
                                  </p:stCondLst>
                                  <p:childTnLst>
                                    <p:animMotion origin="layout" path="M -0.07903 -1.48148E-6 L -0.06054 0.10162 C -0.05651 0.12292 -0.05403 0.15509 -0.05403 0.18843 C -0.05403 0.22639 -0.05651 0.25671 -0.06054 0.27801 L -0.07903 0.37986 " pathEditMode="relative" rAng="0" ptsTypes="AAAAA">
                                      <p:cBhvr>
                                        <p:cTn id="40" dur="2000" fill="hold"/>
                                        <p:tgtEl>
                                          <p:spTgt spid="2"/>
                                        </p:tgtEl>
                                        <p:attrNameLst>
                                          <p:attrName>ppt_x</p:attrName>
                                          <p:attrName>ppt_y</p:attrName>
                                        </p:attrNameLst>
                                      </p:cBhvr>
                                      <p:rCtr x="1250" y="18981"/>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nodeType="clickEffect">
                                  <p:stCondLst>
                                    <p:cond delay="0"/>
                                  </p:stCondLst>
                                  <p:childTnLst>
                                    <p:animMotion origin="layout" path="M 4.16667E-7 -1.48148E-6 L 0.27383 0.38056 " pathEditMode="relative" rAng="0" ptsTypes="AA">
                                      <p:cBhvr>
                                        <p:cTn id="48" dur="2000" fill="hold"/>
                                        <p:tgtEl>
                                          <p:spTgt spid="7"/>
                                        </p:tgtEl>
                                        <p:attrNameLst>
                                          <p:attrName>ppt_x</p:attrName>
                                          <p:attrName>ppt_y</p:attrName>
                                        </p:attrNameLst>
                                      </p:cBhvr>
                                      <p:rCtr x="13685" y="19028"/>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0"/>
                </p:tgtEl>
              </p:cMediaNode>
            </p:video>
            <p:video>
              <p:cMediaNode vol="80000">
                <p:cTn id="50" fill="hold" display="0">
                  <p:stCondLst>
                    <p:cond delay="indefinite"/>
                  </p:stCondLst>
                </p:cTn>
                <p:tgtEl>
                  <p:spTgt spid="2"/>
                </p:tgtEl>
              </p:cMediaNode>
            </p:video>
            <p:video>
              <p:cMediaNode vol="80000">
                <p:cTn id="51" fill="hold" display="0">
                  <p:stCondLst>
                    <p:cond delay="indefinite"/>
                  </p:stCondLst>
                </p:cTn>
                <p:tgtEl>
                  <p:spTgt spid="7"/>
                </p:tgtEl>
              </p:cMediaNode>
            </p:video>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1219670" y="1027990"/>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192460" y="38911"/>
            <a:ext cx="11830921"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819438" y="1302071"/>
            <a:ext cx="9834296" cy="588961"/>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200" b="1" i="1">
                <a:solidFill>
                  <a:srgbClr val="FF0000"/>
                </a:solidFill>
                <a:latin typeface="+mj-lt"/>
              </a:rPr>
              <a:t>Sao chép thông tin từ một trang web và coi đó là của mình</a:t>
            </a:r>
          </a:p>
        </p:txBody>
      </p:sp>
      <p:pic>
        <p:nvPicPr>
          <p:cNvPr id="2050" name="Picture 2" descr="Facebook không hiển thị bài đăng của bạn bè">
            <a:extLst>
              <a:ext uri="{FF2B5EF4-FFF2-40B4-BE49-F238E27FC236}">
                <a16:creationId xmlns:a16="http://schemas.microsoft.com/office/drawing/2014/main" id="{AE8F04A8-F823-B7F1-5AA5-027C179D0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464" y="1971020"/>
            <a:ext cx="5408577" cy="41289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6AD428-F430-9BD7-0136-EC45FAC42DC9}"/>
              </a:ext>
            </a:extLst>
          </p:cNvPr>
          <p:cNvPicPr>
            <a:picLocks noChangeAspect="1"/>
          </p:cNvPicPr>
          <p:nvPr/>
        </p:nvPicPr>
        <p:blipFill rotWithShape="1">
          <a:blip r:embed="rId5">
            <a:extLst>
              <a:ext uri="{28A0092B-C50C-407E-A947-70E740481C1C}">
                <a14:useLocalDpi xmlns:a14="http://schemas.microsoft.com/office/drawing/2010/main" val="0"/>
              </a:ext>
            </a:extLst>
          </a:blip>
          <a:srcRect l="11659" t="7488" r="10214" b="10192"/>
          <a:stretch/>
        </p:blipFill>
        <p:spPr>
          <a:xfrm>
            <a:off x="78657" y="1971020"/>
            <a:ext cx="5806571" cy="4128923"/>
          </a:xfrm>
          <a:prstGeom prst="rect">
            <a:avLst/>
          </a:prstGeom>
        </p:spPr>
      </p:pic>
      <p:pic>
        <p:nvPicPr>
          <p:cNvPr id="12" name="Picture 11">
            <a:extLst>
              <a:ext uri="{FF2B5EF4-FFF2-40B4-BE49-F238E27FC236}">
                <a16:creationId xmlns:a16="http://schemas.microsoft.com/office/drawing/2014/main" id="{BDB6B5CC-5CDE-26BF-796E-337CF27D5403}"/>
              </a:ext>
            </a:extLst>
          </p:cNvPr>
          <p:cNvPicPr>
            <a:picLocks noChangeAspect="1"/>
          </p:cNvPicPr>
          <p:nvPr/>
        </p:nvPicPr>
        <p:blipFill rotWithShape="1">
          <a:blip r:embed="rId5">
            <a:extLst>
              <a:ext uri="{28A0092B-C50C-407E-A947-70E740481C1C}">
                <a14:useLocalDpi xmlns:a14="http://schemas.microsoft.com/office/drawing/2010/main" val="0"/>
              </a:ext>
            </a:extLst>
          </a:blip>
          <a:srcRect l="11659" t="10850" r="52185" b="26493"/>
          <a:stretch/>
        </p:blipFill>
        <p:spPr>
          <a:xfrm>
            <a:off x="78657" y="2071291"/>
            <a:ext cx="2687240" cy="3142734"/>
          </a:xfrm>
          <a:prstGeom prst="rect">
            <a:avLst/>
          </a:prstGeom>
        </p:spPr>
      </p:pic>
    </p:spTree>
    <p:extLst>
      <p:ext uri="{BB962C8B-B14F-4D97-AF65-F5344CB8AC3E}">
        <p14:creationId xmlns:p14="http://schemas.microsoft.com/office/powerpoint/2010/main" val="219505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barn(inVertic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44" presetClass="path" presetSubtype="0" accel="50000" decel="50000" fill="hold" nodeType="clickEffect">
                                  <p:stCondLst>
                                    <p:cond delay="0"/>
                                  </p:stCondLst>
                                  <p:childTnLst>
                                    <p:animMotion origin="layout" path="M 3.33333E-6 0.09583 L 0.1595 -0.01551 C 0.19271 -0.04051 0.24257 -0.05394 0.29492 -0.05394 C 0.35442 -0.05394 0.40221 -0.04051 0.43541 -0.01551 L 0.59505 0.09583 " pathEditMode="relative" rAng="0" ptsTypes="AAAAA">
                                      <p:cBhvr>
                                        <p:cTn id="27" dur="2000" fill="hold"/>
                                        <p:tgtEl>
                                          <p:spTgt spid="12"/>
                                        </p:tgtEl>
                                        <p:attrNameLst>
                                          <p:attrName>ppt_x</p:attrName>
                                          <p:attrName>ppt_y</p:attrName>
                                        </p:attrNameLst>
                                      </p:cBhvr>
                                      <p:rCtr x="29753" y="-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803159" y="1060311"/>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141677" y="44648"/>
            <a:ext cx="11949799"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402927" y="1338466"/>
            <a:ext cx="5017328" cy="588961"/>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200" b="1" i="1">
                <a:solidFill>
                  <a:srgbClr val="FF0000"/>
                </a:solidFill>
                <a:latin typeface="+mj-lt"/>
              </a:rPr>
              <a:t>Sử dụng phần mềm bẻ khóa</a:t>
            </a:r>
          </a:p>
        </p:txBody>
      </p:sp>
      <p:pic>
        <p:nvPicPr>
          <p:cNvPr id="4" name="Picture 3">
            <a:extLst>
              <a:ext uri="{FF2B5EF4-FFF2-40B4-BE49-F238E27FC236}">
                <a16:creationId xmlns:a16="http://schemas.microsoft.com/office/drawing/2014/main" id="{047737CD-1BC8-19B9-6B85-B6A82C1BAD87}"/>
              </a:ext>
            </a:extLst>
          </p:cNvPr>
          <p:cNvPicPr>
            <a:picLocks noChangeAspect="1"/>
          </p:cNvPicPr>
          <p:nvPr/>
        </p:nvPicPr>
        <p:blipFill rotWithShape="1">
          <a:blip r:embed="rId4">
            <a:extLst>
              <a:ext uri="{28A0092B-C50C-407E-A947-70E740481C1C}">
                <a14:useLocalDpi xmlns:a14="http://schemas.microsoft.com/office/drawing/2010/main" val="0"/>
              </a:ext>
            </a:extLst>
          </a:blip>
          <a:srcRect l="13325" t="34536" r="53005" b="26588"/>
          <a:stretch/>
        </p:blipFill>
        <p:spPr>
          <a:xfrm>
            <a:off x="442451" y="2263983"/>
            <a:ext cx="5243207" cy="4387062"/>
          </a:xfrm>
          <a:prstGeom prst="rect">
            <a:avLst/>
          </a:prstGeom>
        </p:spPr>
      </p:pic>
      <p:pic>
        <p:nvPicPr>
          <p:cNvPr id="6" name="Picture 5">
            <a:extLst>
              <a:ext uri="{FF2B5EF4-FFF2-40B4-BE49-F238E27FC236}">
                <a16:creationId xmlns:a16="http://schemas.microsoft.com/office/drawing/2014/main" id="{BCA6BE87-2622-A95E-9ADA-2D0CB6604243}"/>
              </a:ext>
            </a:extLst>
          </p:cNvPr>
          <p:cNvPicPr>
            <a:picLocks noChangeAspect="1"/>
          </p:cNvPicPr>
          <p:nvPr/>
        </p:nvPicPr>
        <p:blipFill rotWithShape="1">
          <a:blip r:embed="rId4">
            <a:extLst>
              <a:ext uri="{28A0092B-C50C-407E-A947-70E740481C1C}">
                <a14:useLocalDpi xmlns:a14="http://schemas.microsoft.com/office/drawing/2010/main" val="0"/>
              </a:ext>
            </a:extLst>
          </a:blip>
          <a:srcRect l="51782" t="34363" r="14867" b="23651"/>
          <a:stretch/>
        </p:blipFill>
        <p:spPr>
          <a:xfrm>
            <a:off x="6420255" y="2257851"/>
            <a:ext cx="5243206" cy="4387061"/>
          </a:xfrm>
          <a:prstGeom prst="rect">
            <a:avLst/>
          </a:prstGeom>
        </p:spPr>
      </p:pic>
      <p:sp>
        <p:nvSpPr>
          <p:cNvPr id="2" name="Multiplication Sign 1">
            <a:extLst>
              <a:ext uri="{FF2B5EF4-FFF2-40B4-BE49-F238E27FC236}">
                <a16:creationId xmlns:a16="http://schemas.microsoft.com/office/drawing/2014/main" id="{7E1D0C74-B6AE-3717-6AAF-59BF9AB6146F}"/>
              </a:ext>
            </a:extLst>
          </p:cNvPr>
          <p:cNvSpPr/>
          <p:nvPr/>
        </p:nvSpPr>
        <p:spPr>
          <a:xfrm>
            <a:off x="7081079" y="1987217"/>
            <a:ext cx="4247911" cy="466344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272054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953728" y="1109586"/>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107004" y="93923"/>
            <a:ext cx="11670890"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553496" y="1378333"/>
            <a:ext cx="10224398" cy="594674"/>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Phát trực tiếp (livestream) hoặc chia sẻ các vụ bạo lực học đường</a:t>
            </a:r>
          </a:p>
        </p:txBody>
      </p:sp>
      <p:pic>
        <p:nvPicPr>
          <p:cNvPr id="1026" name="Picture 2" descr="Bạo lực học đường: Bộ GD&amp;ĐT thực hiện 7 giải pháp phòng tránh">
            <a:extLst>
              <a:ext uri="{FF2B5EF4-FFF2-40B4-BE49-F238E27FC236}">
                <a16:creationId xmlns:a16="http://schemas.microsoft.com/office/drawing/2014/main" id="{2212EB36-7BF1-E547-AF51-5A6017AFF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975" y="2241755"/>
            <a:ext cx="7176921" cy="37559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F7DD448-9AF2-620A-3BD9-F56BEF7F310B}"/>
              </a:ext>
            </a:extLst>
          </p:cNvPr>
          <p:cNvPicPr>
            <a:picLocks noChangeAspect="1"/>
          </p:cNvPicPr>
          <p:nvPr/>
        </p:nvPicPr>
        <p:blipFill rotWithShape="1">
          <a:blip r:embed="rId5">
            <a:clrChange>
              <a:clrFrom>
                <a:srgbClr val="E0EFFB"/>
              </a:clrFrom>
              <a:clrTo>
                <a:srgbClr val="E0EFFB">
                  <a:alpha val="0"/>
                </a:srgbClr>
              </a:clrTo>
            </a:clrChange>
            <a:extLst>
              <a:ext uri="{28A0092B-C50C-407E-A947-70E740481C1C}">
                <a14:useLocalDpi xmlns:a14="http://schemas.microsoft.com/office/drawing/2010/main" val="0"/>
              </a:ext>
            </a:extLst>
          </a:blip>
          <a:srcRect l="10684" t="49125" r="69625" b="3501"/>
          <a:stretch/>
        </p:blipFill>
        <p:spPr>
          <a:xfrm>
            <a:off x="1641986" y="3961895"/>
            <a:ext cx="2045531" cy="2768286"/>
          </a:xfrm>
          <a:prstGeom prst="rect">
            <a:avLst/>
          </a:prstGeom>
          <a:solidFill>
            <a:srgbClr val="E3EFFB"/>
          </a:solidFill>
        </p:spPr>
      </p:pic>
    </p:spTree>
    <p:extLst>
      <p:ext uri="{BB962C8B-B14F-4D97-AF65-F5344CB8AC3E}">
        <p14:creationId xmlns:p14="http://schemas.microsoft.com/office/powerpoint/2010/main" val="20473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376451" y="1077716"/>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144659" y="62053"/>
            <a:ext cx="11670890"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976219" y="1362171"/>
            <a:ext cx="11215781" cy="461665"/>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Đưa lên mạng thông tin cá nhân của người khác mà chưa được cho phép</a:t>
            </a:r>
          </a:p>
        </p:txBody>
      </p:sp>
      <p:pic>
        <p:nvPicPr>
          <p:cNvPr id="2050" name="Picture 2" descr="Ảnh bàn tay Nữ cầm điện thoại di động thông minh màu đen với màn hình trống  | Thư viện stock vector đẹp miễn phí | Điện thoại di �động, Điện thoại,">
            <a:extLst>
              <a:ext uri="{FF2B5EF4-FFF2-40B4-BE49-F238E27FC236}">
                <a16:creationId xmlns:a16="http://schemas.microsoft.com/office/drawing/2014/main" id="{D946D53A-49E6-DDF0-7BD4-C92F30D11EB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6358" t="12187" r="9358" b="31924"/>
          <a:stretch/>
        </p:blipFill>
        <p:spPr bwMode="auto">
          <a:xfrm>
            <a:off x="5001447" y="1741224"/>
            <a:ext cx="6096534" cy="5150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DED07C-820A-4720-389F-68DEF2739EE1}"/>
              </a:ext>
            </a:extLst>
          </p:cNvPr>
          <p:cNvPicPr>
            <a:picLocks noChangeAspect="1"/>
          </p:cNvPicPr>
          <p:nvPr/>
        </p:nvPicPr>
        <p:blipFill rotWithShape="1">
          <a:blip r:embed="rId5">
            <a:extLst>
              <a:ext uri="{28A0092B-C50C-407E-A947-70E740481C1C}">
                <a14:useLocalDpi xmlns:a14="http://schemas.microsoft.com/office/drawing/2010/main" val="0"/>
              </a:ext>
            </a:extLst>
          </a:blip>
          <a:srcRect l="22207" t="29636" r="21927" b="13133"/>
          <a:stretch/>
        </p:blipFill>
        <p:spPr>
          <a:xfrm>
            <a:off x="360013" y="2830748"/>
            <a:ext cx="3698103" cy="2434247"/>
          </a:xfrm>
          <a:prstGeom prst="rect">
            <a:avLst/>
          </a:prstGeom>
        </p:spPr>
      </p:pic>
    </p:spTree>
    <p:extLst>
      <p:ext uri="{BB962C8B-B14F-4D97-AF65-F5344CB8AC3E}">
        <p14:creationId xmlns:p14="http://schemas.microsoft.com/office/powerpoint/2010/main" val="35597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0099 0.00301 L 0.47292 0.01991 " pathEditMode="relative" rAng="0" ptsTypes="AA">
                                      <p:cBhvr>
                                        <p:cTn id="24" dur="2000" fill="hold"/>
                                        <p:tgtEl>
                                          <p:spTgt spid="4"/>
                                        </p:tgtEl>
                                        <p:attrNameLst>
                                          <p:attrName>ppt_x</p:attrName>
                                          <p:attrName>ppt_y</p:attrName>
                                        </p:attrNameLst>
                                      </p:cBhvr>
                                      <p:rCtr x="24141"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520313" y="1119590"/>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86896" y="103927"/>
            <a:ext cx="11670890"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120081" y="1467985"/>
            <a:ext cx="10976784" cy="461665"/>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3000" b="1" i="1">
                <a:solidFill>
                  <a:srgbClr val="FF0000"/>
                </a:solidFill>
                <a:latin typeface="+mj-lt"/>
              </a:rPr>
              <a:t>Tham gia, chia sẻ, quảng cáo cho các trang web cổ vũ bạo lực, đánh bạc</a:t>
            </a:r>
          </a:p>
        </p:txBody>
      </p:sp>
      <p:pic>
        <p:nvPicPr>
          <p:cNvPr id="3074" name="Picture 2" descr="THSP_ Kỳ 3: Thanh niên ngoài đường đón đánh học sinh">
            <a:extLst>
              <a:ext uri="{FF2B5EF4-FFF2-40B4-BE49-F238E27FC236}">
                <a16:creationId xmlns:a16="http://schemas.microsoft.com/office/drawing/2014/main" id="{51BBCB44-36D3-BFF8-3DCF-AEDEF12B3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34" y="2278045"/>
            <a:ext cx="5827207" cy="4239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Chơi Xóc Đĩa Online Đổi Thưởng Tại Nhà Cái Ku Casino">
            <a:extLst>
              <a:ext uri="{FF2B5EF4-FFF2-40B4-BE49-F238E27FC236}">
                <a16:creationId xmlns:a16="http://schemas.microsoft.com/office/drawing/2014/main" id="{48222E3E-218A-09A0-6713-DECF2CC70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7274" y="2278045"/>
            <a:ext cx="5669592" cy="423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9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barn(inVertical)">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301587" y="1075924"/>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78657" y="127819"/>
            <a:ext cx="8248219" cy="954107"/>
          </a:xfrm>
          <a:prstGeom prst="rect">
            <a:avLst/>
          </a:prstGeom>
          <a:solidFill>
            <a:srgbClr val="00B050"/>
          </a:solid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Ba điều lưu ý để tránh các vi phạm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909451" y="1234931"/>
            <a:ext cx="4625586" cy="846494"/>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b="1" i="1">
                <a:solidFill>
                  <a:schemeClr val="tx1"/>
                </a:solidFill>
                <a:latin typeface="+mj-lt"/>
              </a:rPr>
              <a:t>Tìm hiểu thông tin, trang bị cho mình những kiến thức cần thiết</a:t>
            </a:r>
          </a:p>
        </p:txBody>
      </p:sp>
      <p:pic>
        <p:nvPicPr>
          <p:cNvPr id="4" name="Picture 3">
            <a:extLst>
              <a:ext uri="{FF2B5EF4-FFF2-40B4-BE49-F238E27FC236}">
                <a16:creationId xmlns:a16="http://schemas.microsoft.com/office/drawing/2014/main" id="{A25FEBCF-B87B-3BC5-F674-F5A956577CE7}"/>
              </a:ext>
            </a:extLst>
          </p:cNvPr>
          <p:cNvPicPr>
            <a:picLocks noChangeAspect="1"/>
          </p:cNvPicPr>
          <p:nvPr/>
        </p:nvPicPr>
        <p:blipFill rotWithShape="1">
          <a:blip r:embed="rId4">
            <a:extLst>
              <a:ext uri="{28A0092B-C50C-407E-A947-70E740481C1C}">
                <a14:useLocalDpi xmlns:a14="http://schemas.microsoft.com/office/drawing/2010/main" val="0"/>
              </a:ext>
            </a:extLst>
          </a:blip>
          <a:srcRect l="46813" t="18958" r="10403" b="28476"/>
          <a:stretch/>
        </p:blipFill>
        <p:spPr>
          <a:xfrm>
            <a:off x="5451823" y="2195101"/>
            <a:ext cx="6541585" cy="3711507"/>
          </a:xfrm>
          <a:prstGeom prst="rect">
            <a:avLst/>
          </a:prstGeom>
        </p:spPr>
      </p:pic>
      <p:grpSp>
        <p:nvGrpSpPr>
          <p:cNvPr id="5" name="Group 4">
            <a:extLst>
              <a:ext uri="{FF2B5EF4-FFF2-40B4-BE49-F238E27FC236}">
                <a16:creationId xmlns:a16="http://schemas.microsoft.com/office/drawing/2014/main" id="{2D326F15-81B4-C115-AEBF-F2D52AE3500D}"/>
              </a:ext>
            </a:extLst>
          </p:cNvPr>
          <p:cNvGrpSpPr/>
          <p:nvPr/>
        </p:nvGrpSpPr>
        <p:grpSpPr>
          <a:xfrm>
            <a:off x="307946" y="1724660"/>
            <a:ext cx="598629" cy="1483487"/>
            <a:chOff x="924232" y="958816"/>
            <a:chExt cx="599768" cy="919145"/>
          </a:xfrm>
        </p:grpSpPr>
        <p:cxnSp>
          <p:nvCxnSpPr>
            <p:cNvPr id="6" name="Straight Connector 5">
              <a:extLst>
                <a:ext uri="{FF2B5EF4-FFF2-40B4-BE49-F238E27FC236}">
                  <a16:creationId xmlns:a16="http://schemas.microsoft.com/office/drawing/2014/main" id="{D52BAC71-DEE7-DE6A-8576-8FD93795886D}"/>
                </a:ext>
              </a:extLst>
            </p:cNvPr>
            <p:cNvCxnSpPr/>
            <p:nvPr/>
          </p:nvCxnSpPr>
          <p:spPr>
            <a:xfrm>
              <a:off x="924232" y="958816"/>
              <a:ext cx="0" cy="919145"/>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C96F0A23-12C1-C2DD-795D-ECDDCBB28CCE}"/>
                </a:ext>
              </a:extLst>
            </p:cNvPr>
            <p:cNvCxnSpPr>
              <a:cxnSpLocks/>
            </p:cNvCxnSpPr>
            <p:nvPr/>
          </p:nvCxnSpPr>
          <p:spPr>
            <a:xfrm>
              <a:off x="924232" y="1877961"/>
              <a:ext cx="599768" cy="0"/>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grpSp>
      <p:sp>
        <p:nvSpPr>
          <p:cNvPr id="8" name="Rectangle 7">
            <a:extLst>
              <a:ext uri="{FF2B5EF4-FFF2-40B4-BE49-F238E27FC236}">
                <a16:creationId xmlns:a16="http://schemas.microsoft.com/office/drawing/2014/main" id="{DAC05D9A-A7F4-8083-5A1D-3FA7B7BC258D}"/>
              </a:ext>
            </a:extLst>
          </p:cNvPr>
          <p:cNvSpPr/>
          <p:nvPr/>
        </p:nvSpPr>
        <p:spPr>
          <a:xfrm>
            <a:off x="897267" y="2549475"/>
            <a:ext cx="4283829" cy="1759049"/>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b="1" i="1">
                <a:solidFill>
                  <a:schemeClr val="tx1"/>
                </a:solidFill>
                <a:latin typeface="+mj-lt"/>
              </a:rPr>
              <a:t>Chỉ sử dụng những sản phẩm số khi có sự cho phép của tác giả hoặc có bản quyền sử dụng</a:t>
            </a:r>
          </a:p>
        </p:txBody>
      </p:sp>
      <p:pic>
        <p:nvPicPr>
          <p:cNvPr id="4098" name="Picture 2" descr="Top 3 Hình Thức Ship COD Phổ Biến Nhất Cho Người Bán Hàng Online">
            <a:extLst>
              <a:ext uri="{FF2B5EF4-FFF2-40B4-BE49-F238E27FC236}">
                <a16:creationId xmlns:a16="http://schemas.microsoft.com/office/drawing/2014/main" id="{F5C515B0-351E-CCB0-3345-C7DC9BE302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4117" y="127819"/>
            <a:ext cx="2872247" cy="19408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ebraska Photos, Download The BEST Free Nebraska Stock Photos &amp; HD Images">
            <a:extLst>
              <a:ext uri="{FF2B5EF4-FFF2-40B4-BE49-F238E27FC236}">
                <a16:creationId xmlns:a16="http://schemas.microsoft.com/office/drawing/2014/main" id="{34342128-3DDC-2F82-3737-D3BB68C1070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041144" y="1701208"/>
            <a:ext cx="2872247" cy="1914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DE1D34-4956-F346-1657-1816EB516587}"/>
              </a:ext>
            </a:extLst>
          </p:cNvPr>
          <p:cNvPicPr>
            <a:picLocks noChangeAspect="1"/>
          </p:cNvPicPr>
          <p:nvPr/>
        </p:nvPicPr>
        <p:blipFill rotWithShape="1">
          <a:blip r:embed="rId7">
            <a:extLst>
              <a:ext uri="{28A0092B-C50C-407E-A947-70E740481C1C}">
                <a14:useLocalDpi xmlns:a14="http://schemas.microsoft.com/office/drawing/2010/main" val="0"/>
              </a:ext>
            </a:extLst>
          </a:blip>
          <a:srcRect l="67662" t="40613" r="11048" b="33366"/>
          <a:stretch/>
        </p:blipFill>
        <p:spPr>
          <a:xfrm>
            <a:off x="9087956" y="3497789"/>
            <a:ext cx="3040815" cy="1716218"/>
          </a:xfrm>
          <a:prstGeom prst="rect">
            <a:avLst/>
          </a:prstGeom>
        </p:spPr>
      </p:pic>
      <p:pic>
        <p:nvPicPr>
          <p:cNvPr id="12" name="Picture 11">
            <a:extLst>
              <a:ext uri="{FF2B5EF4-FFF2-40B4-BE49-F238E27FC236}">
                <a16:creationId xmlns:a16="http://schemas.microsoft.com/office/drawing/2014/main" id="{3419A723-2C4A-0F5D-E271-93C1543F74DD}"/>
              </a:ext>
            </a:extLst>
          </p:cNvPr>
          <p:cNvPicPr>
            <a:picLocks noChangeAspect="1"/>
          </p:cNvPicPr>
          <p:nvPr/>
        </p:nvPicPr>
        <p:blipFill rotWithShape="1">
          <a:blip r:embed="rId7">
            <a:extLst>
              <a:ext uri="{28A0092B-C50C-407E-A947-70E740481C1C}">
                <a14:useLocalDpi xmlns:a14="http://schemas.microsoft.com/office/drawing/2010/main" val="0"/>
              </a:ext>
            </a:extLst>
          </a:blip>
          <a:srcRect l="48952" t="69733" r="29838" b="5947"/>
          <a:stretch/>
        </p:blipFill>
        <p:spPr>
          <a:xfrm>
            <a:off x="5661772" y="5013963"/>
            <a:ext cx="3216235" cy="1716218"/>
          </a:xfrm>
          <a:prstGeom prst="rect">
            <a:avLst/>
          </a:prstGeom>
        </p:spPr>
      </p:pic>
      <p:grpSp>
        <p:nvGrpSpPr>
          <p:cNvPr id="13" name="Group 12">
            <a:extLst>
              <a:ext uri="{FF2B5EF4-FFF2-40B4-BE49-F238E27FC236}">
                <a16:creationId xmlns:a16="http://schemas.microsoft.com/office/drawing/2014/main" id="{FD9673C0-89B8-9746-A9B8-36697AF4BE47}"/>
              </a:ext>
            </a:extLst>
          </p:cNvPr>
          <p:cNvGrpSpPr/>
          <p:nvPr/>
        </p:nvGrpSpPr>
        <p:grpSpPr>
          <a:xfrm>
            <a:off x="307945" y="3155340"/>
            <a:ext cx="674549" cy="1963225"/>
            <a:chOff x="924232" y="958816"/>
            <a:chExt cx="599768" cy="919145"/>
          </a:xfrm>
        </p:grpSpPr>
        <p:cxnSp>
          <p:nvCxnSpPr>
            <p:cNvPr id="14" name="Straight Connector 13">
              <a:extLst>
                <a:ext uri="{FF2B5EF4-FFF2-40B4-BE49-F238E27FC236}">
                  <a16:creationId xmlns:a16="http://schemas.microsoft.com/office/drawing/2014/main" id="{5F535D43-21E5-E217-AC75-8DBFCB1AED5E}"/>
                </a:ext>
              </a:extLst>
            </p:cNvPr>
            <p:cNvCxnSpPr/>
            <p:nvPr/>
          </p:nvCxnSpPr>
          <p:spPr>
            <a:xfrm>
              <a:off x="924232" y="958816"/>
              <a:ext cx="0" cy="919145"/>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A394DED1-68BB-60CC-9D66-C0CC55AA7B89}"/>
                </a:ext>
              </a:extLst>
            </p:cNvPr>
            <p:cNvCxnSpPr>
              <a:cxnSpLocks/>
            </p:cNvCxnSpPr>
            <p:nvPr/>
          </p:nvCxnSpPr>
          <p:spPr>
            <a:xfrm>
              <a:off x="924232" y="1877961"/>
              <a:ext cx="599768" cy="0"/>
            </a:xfrm>
            <a:prstGeom prst="line">
              <a:avLst/>
            </a:prstGeom>
            <a:ln w="57150">
              <a:solidFill>
                <a:srgbClr val="0000CC"/>
              </a:solidFill>
            </a:ln>
          </p:spPr>
          <p:style>
            <a:lnRef idx="3">
              <a:schemeClr val="accent1"/>
            </a:lnRef>
            <a:fillRef idx="0">
              <a:schemeClr val="accent1"/>
            </a:fillRef>
            <a:effectRef idx="2">
              <a:schemeClr val="accent1"/>
            </a:effectRef>
            <a:fontRef idx="minor">
              <a:schemeClr val="tx1"/>
            </a:fontRef>
          </p:style>
        </p:cxnSp>
      </p:grpSp>
      <p:sp>
        <p:nvSpPr>
          <p:cNvPr id="18" name="Rectangle 17">
            <a:extLst>
              <a:ext uri="{FF2B5EF4-FFF2-40B4-BE49-F238E27FC236}">
                <a16:creationId xmlns:a16="http://schemas.microsoft.com/office/drawing/2014/main" id="{BB0881BE-3EBE-399B-3829-17680F951861}"/>
              </a:ext>
            </a:extLst>
          </p:cNvPr>
          <p:cNvSpPr/>
          <p:nvPr/>
        </p:nvSpPr>
        <p:spPr>
          <a:xfrm>
            <a:off x="996617" y="4776868"/>
            <a:ext cx="4206906" cy="846494"/>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b="1" i="1">
                <a:solidFill>
                  <a:schemeClr val="tx1"/>
                </a:solidFill>
                <a:latin typeface="+mj-lt"/>
              </a:rPr>
              <a:t>Hầu hết thông tin trên Internet là có bản quyền</a:t>
            </a:r>
          </a:p>
        </p:txBody>
      </p:sp>
      <p:pic>
        <p:nvPicPr>
          <p:cNvPr id="22" name="Picture 21">
            <a:extLst>
              <a:ext uri="{FF2B5EF4-FFF2-40B4-BE49-F238E27FC236}">
                <a16:creationId xmlns:a16="http://schemas.microsoft.com/office/drawing/2014/main" id="{4F6C805A-F312-157B-CB8E-D3B07EE3EAFE}"/>
              </a:ext>
            </a:extLst>
          </p:cNvPr>
          <p:cNvPicPr>
            <a:picLocks noChangeAspect="1"/>
          </p:cNvPicPr>
          <p:nvPr/>
        </p:nvPicPr>
        <p:blipFill rotWithShape="1">
          <a:blip r:embed="rId8">
            <a:extLst>
              <a:ext uri="{28A0092B-C50C-407E-A947-70E740481C1C}">
                <a14:useLocalDpi xmlns:a14="http://schemas.microsoft.com/office/drawing/2010/main" val="0"/>
              </a:ext>
            </a:extLst>
          </a:blip>
          <a:srcRect l="48535" t="8480" r="12308" b="21848"/>
          <a:stretch/>
        </p:blipFill>
        <p:spPr>
          <a:xfrm>
            <a:off x="6578270" y="2562531"/>
            <a:ext cx="4774040" cy="3922583"/>
          </a:xfrm>
          <a:prstGeom prst="rect">
            <a:avLst/>
          </a:prstGeom>
        </p:spPr>
      </p:pic>
    </p:spTree>
    <p:extLst>
      <p:ext uri="{BB962C8B-B14F-4D97-AF65-F5344CB8AC3E}">
        <p14:creationId xmlns:p14="http://schemas.microsoft.com/office/powerpoint/2010/main" val="100001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nodeType="clickEffect">
                                  <p:stCondLst>
                                    <p:cond delay="0"/>
                                  </p:stCondLst>
                                  <p:childTnLst>
                                    <p:animEffect transition="out" filter="checkerboard(across)">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barn(inVertical)">
                                      <p:cBhvr>
                                        <p:cTn id="33" dur="500"/>
                                        <p:tgtEl>
                                          <p:spTgt spid="409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100"/>
                                        </p:tgtEl>
                                        <p:attrNameLst>
                                          <p:attrName>style.visibility</p:attrName>
                                        </p:attrNameLst>
                                      </p:cBhvr>
                                      <p:to>
                                        <p:strVal val="visible"/>
                                      </p:to>
                                    </p:set>
                                    <p:animEffect transition="in" filter="barn(inVertical)">
                                      <p:cBhvr>
                                        <p:cTn id="38" dur="500"/>
                                        <p:tgtEl>
                                          <p:spTgt spid="4100"/>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098"/>
                                        </p:tgtEl>
                                      </p:cBhvr>
                                    </p:animEffect>
                                    <p:set>
                                      <p:cBhvr>
                                        <p:cTn id="49" dur="1" fill="hold">
                                          <p:stCondLst>
                                            <p:cond delay="499"/>
                                          </p:stCondLst>
                                        </p:cTn>
                                        <p:tgtEl>
                                          <p:spTgt spid="4098"/>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100"/>
                                        </p:tgtEl>
                                      </p:cBhvr>
                                    </p:animEffect>
                                    <p:set>
                                      <p:cBhvr>
                                        <p:cTn id="52" dur="1" fill="hold">
                                          <p:stCondLst>
                                            <p:cond delay="499"/>
                                          </p:stCondLst>
                                        </p:cTn>
                                        <p:tgtEl>
                                          <p:spTgt spid="410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arn(inVertical)">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69D5BF-312A-7407-D2AF-66706BE65091}"/>
              </a:ext>
            </a:extLst>
          </p:cNvPr>
          <p:cNvSpPr txBox="1"/>
          <p:nvPr/>
        </p:nvSpPr>
        <p:spPr>
          <a:xfrm>
            <a:off x="1605064" y="525440"/>
            <a:ext cx="8861898" cy="1200329"/>
          </a:xfrm>
          <a:prstGeom prst="rect">
            <a:avLst/>
          </a:prstGeom>
          <a:noFill/>
        </p:spPr>
        <p:txBody>
          <a:bodyPr wrap="square" rtlCol="0">
            <a:spAutoFit/>
          </a:bodyPr>
          <a:lstStyle/>
          <a:p>
            <a:pPr algn="ctr"/>
            <a:r>
              <a:rPr lang="en-US" sz="3600" b="1" i="1">
                <a:solidFill>
                  <a:srgbClr val="0000CC"/>
                </a:solidFill>
                <a:latin typeface="Times New Roman" panose="02020603050405020304" pitchFamily="18" charset="0"/>
                <a:ea typeface="Times New Roman" panose="02020603050405020304" pitchFamily="18" charset="0"/>
              </a:rPr>
              <a:t>M</a:t>
            </a:r>
            <a:r>
              <a:rPr lang="vi-VN" sz="3600" b="1" i="1">
                <a:solidFill>
                  <a:srgbClr val="0000CC"/>
                </a:solidFill>
                <a:effectLst/>
                <a:latin typeface="Times New Roman" panose="02020603050405020304" pitchFamily="18" charset="0"/>
                <a:ea typeface="Times New Roman" panose="02020603050405020304" pitchFamily="18" charset="0"/>
              </a:rPr>
              <a:t>ột số hành vi vi phạm pháp luật, văn hóa khi sử dụng công nghệ kĩ thuật số.</a:t>
            </a:r>
            <a:endParaRPr lang="en-US" sz="3600" b="1" i="1">
              <a:solidFill>
                <a:srgbClr val="0000CC"/>
              </a:solidFill>
            </a:endParaRPr>
          </a:p>
        </p:txBody>
      </p:sp>
      <p:sp>
        <p:nvSpPr>
          <p:cNvPr id="3" name="TextBox 2">
            <a:extLst>
              <a:ext uri="{FF2B5EF4-FFF2-40B4-BE49-F238E27FC236}">
                <a16:creationId xmlns:a16="http://schemas.microsoft.com/office/drawing/2014/main" id="{28B94BF1-B788-48FE-5F2D-8B2E74A84395}"/>
              </a:ext>
            </a:extLst>
          </p:cNvPr>
          <p:cNvSpPr txBox="1"/>
          <p:nvPr/>
        </p:nvSpPr>
        <p:spPr>
          <a:xfrm>
            <a:off x="2906216" y="2859533"/>
            <a:ext cx="6379568" cy="584775"/>
          </a:xfrm>
          <a:prstGeom prst="rect">
            <a:avLst/>
          </a:prstGeom>
          <a:noFill/>
        </p:spPr>
        <p:txBody>
          <a:bodyPr wrap="square" rtlCol="0">
            <a:spAutoFit/>
          </a:bodyPr>
          <a:lstStyle/>
          <a:p>
            <a:r>
              <a:rPr lang="en-US" sz="3200" b="1">
                <a:solidFill>
                  <a:srgbClr val="D60093"/>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Bạo lực học đường tại Bình Phước</a:t>
            </a:r>
            <a:endParaRPr lang="en-US" sz="3200" b="1">
              <a:solidFill>
                <a:srgbClr val="D60093"/>
              </a:solidFill>
              <a:latin typeface="Times New Roman" panose="02020603050405020304" pitchFamily="18" charset="0"/>
              <a:cs typeface="Times New Roman" panose="02020603050405020304" pitchFamily="18" charset="0"/>
            </a:endParaRPr>
          </a:p>
        </p:txBody>
      </p:sp>
      <p:sp>
        <p:nvSpPr>
          <p:cNvPr id="5" name="TextBox 4">
            <a:hlinkClick r:id="rId5"/>
            <a:extLst>
              <a:ext uri="{FF2B5EF4-FFF2-40B4-BE49-F238E27FC236}">
                <a16:creationId xmlns:a16="http://schemas.microsoft.com/office/drawing/2014/main" id="{07ECB78B-5A9B-CD79-6019-2158AE1862CA}"/>
              </a:ext>
            </a:extLst>
          </p:cNvPr>
          <p:cNvSpPr txBox="1"/>
          <p:nvPr/>
        </p:nvSpPr>
        <p:spPr>
          <a:xfrm>
            <a:off x="3006944" y="4408795"/>
            <a:ext cx="6010596" cy="584775"/>
          </a:xfrm>
          <a:prstGeom prst="rect">
            <a:avLst/>
          </a:prstGeom>
          <a:noFill/>
        </p:spPr>
        <p:txBody>
          <a:bodyPr wrap="square">
            <a:spAutoFit/>
          </a:bodyPr>
          <a:lstStyle/>
          <a:p>
            <a:r>
              <a:rPr lang="en-US" sz="3200" b="1">
                <a:solidFill>
                  <a:srgbClr val="FF0000"/>
                </a:solidFill>
              </a:rPr>
              <a:t>https://youtu.be/XPWZeC57qmU</a:t>
            </a:r>
          </a:p>
        </p:txBody>
      </p:sp>
    </p:spTree>
    <p:extLst>
      <p:ext uri="{BB962C8B-B14F-4D97-AF65-F5344CB8AC3E}">
        <p14:creationId xmlns:p14="http://schemas.microsoft.com/office/powerpoint/2010/main" val="5194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EA31B71-50A5-A324-EBDF-B895FF868894}"/>
              </a:ext>
            </a:extLst>
          </p:cNvPr>
          <p:cNvSpPr/>
          <p:nvPr/>
        </p:nvSpPr>
        <p:spPr>
          <a:xfrm>
            <a:off x="83574" y="629264"/>
            <a:ext cx="11847871" cy="4662583"/>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vi-VN" sz="3200" b="1" i="1">
                <a:solidFill>
                  <a:schemeClr val="tx1"/>
                </a:solidFill>
                <a:effectLst/>
                <a:latin typeface="+mj-lt"/>
                <a:ea typeface="Calibri" panose="020F0502020204030204" pitchFamily="34" charset="0"/>
              </a:rPr>
              <a:t>Câu 1: Hành động nào sau đây không vi phạm đạp đức và pháp luật.</a:t>
            </a:r>
            <a:endParaRPr lang="en-US" sz="3200" b="1">
              <a:solidFill>
                <a:schemeClr val="tx1"/>
              </a:solidFill>
              <a:effectLst/>
              <a:latin typeface="+mj-lt"/>
              <a:ea typeface="Calibri" panose="020F0502020204030204" pitchFamily="34" charset="0"/>
            </a:endParaRPr>
          </a:p>
          <a:p>
            <a:pPr algn="just">
              <a:lnSpc>
                <a:spcPct val="115000"/>
              </a:lnSpc>
              <a:spcBef>
                <a:spcPts val="600"/>
              </a:spcBef>
              <a:spcAft>
                <a:spcPts val="600"/>
              </a:spcAft>
            </a:pPr>
            <a:r>
              <a:rPr lang="vi-VN" sz="3200">
                <a:solidFill>
                  <a:schemeClr val="tx1"/>
                </a:solidFill>
                <a:effectLst/>
                <a:latin typeface="+mj-lt"/>
                <a:ea typeface="Calibri" panose="020F0502020204030204" pitchFamily="34" charset="0"/>
              </a:rPr>
              <a:t>A. Đăng tải thông tin sai sự thật lên mạng.</a:t>
            </a:r>
            <a:endParaRPr lang="en-US" sz="3200">
              <a:solidFill>
                <a:schemeClr val="tx1"/>
              </a:solidFill>
              <a:effectLst/>
              <a:latin typeface="+mj-lt"/>
              <a:ea typeface="Calibri" panose="020F0502020204030204" pitchFamily="34" charset="0"/>
            </a:endParaRPr>
          </a:p>
          <a:p>
            <a:pPr algn="just">
              <a:lnSpc>
                <a:spcPct val="115000"/>
              </a:lnSpc>
              <a:spcBef>
                <a:spcPts val="600"/>
              </a:spcBef>
              <a:spcAft>
                <a:spcPts val="600"/>
              </a:spcAft>
            </a:pPr>
            <a:r>
              <a:rPr lang="vi-VN" sz="3200">
                <a:solidFill>
                  <a:schemeClr val="tx1"/>
                </a:solidFill>
                <a:effectLst/>
                <a:latin typeface="+mj-lt"/>
                <a:ea typeface="Calibri" panose="020F0502020204030204" pitchFamily="34" charset="0"/>
              </a:rPr>
              <a:t>B. Cố ý nghe, ghi âm trái phép các cuộc nói chuyện.</a:t>
            </a:r>
            <a:endParaRPr lang="en-US" sz="3200">
              <a:solidFill>
                <a:schemeClr val="tx1"/>
              </a:solidFill>
              <a:effectLst/>
              <a:latin typeface="+mj-lt"/>
              <a:ea typeface="Calibri" panose="020F0502020204030204" pitchFamily="34" charset="0"/>
            </a:endParaRPr>
          </a:p>
          <a:p>
            <a:pPr algn="just">
              <a:lnSpc>
                <a:spcPct val="115000"/>
              </a:lnSpc>
              <a:spcBef>
                <a:spcPts val="600"/>
              </a:spcBef>
              <a:spcAft>
                <a:spcPts val="600"/>
              </a:spcAft>
            </a:pPr>
            <a:r>
              <a:rPr lang="vi-VN" sz="3200">
                <a:solidFill>
                  <a:schemeClr val="tx1"/>
                </a:solidFill>
                <a:effectLst/>
                <a:latin typeface="+mj-lt"/>
                <a:ea typeface="Calibri" panose="020F0502020204030204" pitchFamily="34" charset="0"/>
              </a:rPr>
              <a:t>C. Tặng đĩa nhạc có bản quyền em đã mua cho người khác.</a:t>
            </a:r>
            <a:endParaRPr lang="en-US" sz="3200">
              <a:solidFill>
                <a:schemeClr val="tx1"/>
              </a:solidFill>
              <a:effectLst/>
              <a:latin typeface="+mj-lt"/>
              <a:ea typeface="Calibri" panose="020F0502020204030204" pitchFamily="34" charset="0"/>
            </a:endParaRPr>
          </a:p>
          <a:p>
            <a:r>
              <a:rPr lang="vi-VN" sz="3200">
                <a:solidFill>
                  <a:schemeClr val="tx1"/>
                </a:solidFill>
                <a:effectLst/>
                <a:latin typeface="+mj-lt"/>
                <a:ea typeface="Calibri" panose="020F0502020204030204" pitchFamily="34" charset="0"/>
              </a:rPr>
              <a:t>D. Tải một bài trình chiếu từ Internet của người khác và sử dụng như là của mình tạo ra.</a:t>
            </a:r>
            <a:endParaRPr lang="en-US" sz="3200">
              <a:solidFill>
                <a:schemeClr val="tx1"/>
              </a:solidFill>
              <a:latin typeface="+mj-lt"/>
            </a:endParaRPr>
          </a:p>
        </p:txBody>
      </p:sp>
      <p:sp>
        <p:nvSpPr>
          <p:cNvPr id="3" name="Rectangle: Rounded Corners 2">
            <a:extLst>
              <a:ext uri="{FF2B5EF4-FFF2-40B4-BE49-F238E27FC236}">
                <a16:creationId xmlns:a16="http://schemas.microsoft.com/office/drawing/2014/main" id="{8DA6FE49-3F76-40E3-49B4-7FF1906A061D}"/>
              </a:ext>
            </a:extLst>
          </p:cNvPr>
          <p:cNvSpPr/>
          <p:nvPr/>
        </p:nvSpPr>
        <p:spPr>
          <a:xfrm>
            <a:off x="4619384" y="5815781"/>
            <a:ext cx="2015611" cy="825909"/>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3200" b="1" i="1">
                <a:solidFill>
                  <a:schemeClr val="tx1"/>
                </a:solidFill>
                <a:latin typeface="Times New Roman" panose="02020603050405020304" pitchFamily="18" charset="0"/>
                <a:cs typeface="Times New Roman" panose="02020603050405020304" pitchFamily="18" charset="0"/>
              </a:rPr>
              <a:t>Đáp án: C</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19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5"/>
          <a:stretch>
            <a:fillRect/>
          </a:stretch>
        </p:blipFill>
        <p:spPr>
          <a:xfrm>
            <a:off x="4845992" y="1571593"/>
            <a:ext cx="2604071"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6"/>
          <a:stretch>
            <a:fillRect/>
          </a:stretch>
        </p:blipFill>
        <p:spPr>
          <a:xfrm>
            <a:off x="4667644" y="3654132"/>
            <a:ext cx="2756504" cy="1117875"/>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1"/>
          <a:stretch>
            <a:fillRect/>
          </a:stretch>
        </p:blipFill>
        <p:spPr>
          <a:xfrm>
            <a:off x="4160344" y="2219102"/>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4442059" y="2980991"/>
            <a:ext cx="34119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KHỞI ĐỘNG</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ea typeface="+mn-ea"/>
                <a:cs typeface="+mn-cs"/>
              </a:rPr>
              <a:t>01</a:t>
            </a:r>
          </a:p>
        </p:txBody>
      </p:sp>
    </p:spTree>
    <p:extLst>
      <p:ext uri="{BB962C8B-B14F-4D97-AF65-F5344CB8AC3E}">
        <p14:creationId xmlns:p14="http://schemas.microsoft.com/office/powerpoint/2010/main" val="13122340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F2F188-A850-CD2B-6AB9-0B84C6DA527B}"/>
              </a:ext>
            </a:extLst>
          </p:cNvPr>
          <p:cNvSpPr/>
          <p:nvPr/>
        </p:nvSpPr>
        <p:spPr>
          <a:xfrm>
            <a:off x="0" y="1661187"/>
            <a:ext cx="12120664" cy="50153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ü"/>
            </a:pPr>
            <a:r>
              <a:rPr lang="en-US" sz="3000" b="1">
                <a:solidFill>
                  <a:srgbClr val="0000CC"/>
                </a:solidFill>
                <a:latin typeface="Times New Roman" panose="02020603050405020304" pitchFamily="18" charset="0"/>
                <a:cs typeface="Times New Roman" panose="02020603050405020304" pitchFamily="18" charset="0"/>
              </a:rPr>
              <a:t>Hành động chưa đúng:</a:t>
            </a:r>
          </a:p>
          <a:p>
            <a:pPr marL="285750" indent="-285750">
              <a:lnSpc>
                <a:spcPct val="150000"/>
              </a:lnSpc>
              <a:buFont typeface="Arial" panose="020B0604020202020204" pitchFamily="34" charset="0"/>
              <a:buChar char="•"/>
            </a:pPr>
            <a:r>
              <a:rPr lang="en-US" sz="3000">
                <a:solidFill>
                  <a:schemeClr val="tx1"/>
                </a:solidFill>
                <a:latin typeface="Times New Roman" panose="02020603050405020304" pitchFamily="18" charset="0"/>
                <a:cs typeface="Times New Roman" panose="02020603050405020304" pitchFamily="18" charset="0"/>
              </a:rPr>
              <a:t>Sử dụng phần mềm bẻ khóa, tải về các hình ảnh, video có bản quyền và coi đó là của mình.</a:t>
            </a:r>
          </a:p>
          <a:p>
            <a:pPr marL="285750" indent="-285750">
              <a:lnSpc>
                <a:spcPct val="150000"/>
              </a:lnSpc>
              <a:buFont typeface="Wingdings" panose="05000000000000000000" pitchFamily="2" charset="2"/>
              <a:buChar char="ü"/>
            </a:pPr>
            <a:r>
              <a:rPr lang="en-US" sz="3000" b="1">
                <a:solidFill>
                  <a:srgbClr val="0000CC"/>
                </a:solidFill>
                <a:latin typeface="Times New Roman" panose="02020603050405020304" pitchFamily="18" charset="0"/>
                <a:cs typeface="Times New Roman" panose="02020603050405020304" pitchFamily="18" charset="0"/>
              </a:rPr>
              <a:t>Cách phòng tránh:</a:t>
            </a:r>
          </a:p>
          <a:p>
            <a:pPr marL="285750" indent="-285750">
              <a:lnSpc>
                <a:spcPct val="150000"/>
              </a:lnSpc>
              <a:buFont typeface="Arial" panose="020B0604020202020204" pitchFamily="34" charset="0"/>
              <a:buChar char="•"/>
            </a:pPr>
            <a:r>
              <a:rPr lang="en-US" sz="3000">
                <a:solidFill>
                  <a:schemeClr val="tx1"/>
                </a:solidFill>
                <a:latin typeface="Times New Roman" panose="02020603050405020304" pitchFamily="18" charset="0"/>
                <a:cs typeface="Times New Roman" panose="02020603050405020304" pitchFamily="18" charset="0"/>
              </a:rPr>
              <a:t>Tìm và sử dụng các phần mềm miễn phí hoặc các phần mềm có trả phí.</a:t>
            </a:r>
          </a:p>
          <a:p>
            <a:pPr marL="285750" indent="-285750">
              <a:lnSpc>
                <a:spcPct val="150000"/>
              </a:lnSpc>
              <a:buFont typeface="Arial" panose="020B0604020202020204" pitchFamily="34" charset="0"/>
              <a:buChar char="•"/>
            </a:pPr>
            <a:r>
              <a:rPr lang="en-US" sz="3000">
                <a:solidFill>
                  <a:schemeClr val="tx1"/>
                </a:solidFill>
                <a:latin typeface="Times New Roman" panose="02020603050405020304" pitchFamily="18" charset="0"/>
                <a:cs typeface="Times New Roman" panose="02020603050405020304" pitchFamily="18" charset="0"/>
              </a:rPr>
              <a:t>Xin phép tác giả nếu muốn sao chép hình ảnh, tin bài, video cho bài viết của mình.</a:t>
            </a:r>
          </a:p>
        </p:txBody>
      </p:sp>
      <p:sp>
        <p:nvSpPr>
          <p:cNvPr id="2" name="Rectangle: Rounded Corners 1">
            <a:extLst>
              <a:ext uri="{FF2B5EF4-FFF2-40B4-BE49-F238E27FC236}">
                <a16:creationId xmlns:a16="http://schemas.microsoft.com/office/drawing/2014/main" id="{1EA31B71-50A5-A324-EBDF-B895FF868894}"/>
              </a:ext>
            </a:extLst>
          </p:cNvPr>
          <p:cNvSpPr/>
          <p:nvPr/>
        </p:nvSpPr>
        <p:spPr>
          <a:xfrm>
            <a:off x="603115" y="181415"/>
            <a:ext cx="10914434" cy="1561277"/>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vi-VN"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en-US"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Nêu một vài hành động chưa đúng của em khi sử dụng công nghệ kĩ thuật số mà em đã mắc phải. Nêu cách em sẽ phòng tránh hoặc từ bỏ vi phạm.</a:t>
            </a:r>
            <a:endParaRPr lang="en-US" sz="32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02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arn(inVertic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AEEF36-5F7C-D3F4-B8EF-2019E9A30ED6}"/>
              </a:ext>
            </a:extLst>
          </p:cNvPr>
          <p:cNvSpPr txBox="1"/>
          <p:nvPr/>
        </p:nvSpPr>
        <p:spPr>
          <a:xfrm>
            <a:off x="0" y="353829"/>
            <a:ext cx="12192000" cy="1077218"/>
          </a:xfrm>
          <a:prstGeom prst="rect">
            <a:avLst/>
          </a:prstGeom>
          <a:noFill/>
        </p:spPr>
        <p:txBody>
          <a:bodyPr wrap="square" rtlCol="0">
            <a:spAutoFit/>
          </a:bodyPr>
          <a:lstStyle/>
          <a:p>
            <a:pPr algn="ctr"/>
            <a:r>
              <a:rPr lang="en-US" sz="3200" b="1">
                <a:solidFill>
                  <a:srgbClr val="0000CC"/>
                </a:solidFill>
                <a:effectLst/>
                <a:latin typeface="Times New Roman" panose="02020603050405020304" pitchFamily="18" charset="0"/>
                <a:ea typeface="Calibri" panose="020F0502020204030204" pitchFamily="34" charset="0"/>
              </a:rPr>
              <a:t>2. </a:t>
            </a:r>
            <a:r>
              <a:rPr lang="vi-VN" sz="3200" b="1">
                <a:solidFill>
                  <a:srgbClr val="0000CC"/>
                </a:solidFill>
                <a:effectLst/>
                <a:latin typeface="Times New Roman" panose="02020603050405020304" pitchFamily="18" charset="0"/>
                <a:ea typeface="Calibri" panose="020F0502020204030204" pitchFamily="34" charset="0"/>
              </a:rPr>
              <a:t>Tuân thủ những quy định về đạo đức, văn hóa và pháp luật khi tạo ra sản phẩm số </a:t>
            </a:r>
            <a:endParaRPr lang="en-US" sz="3200">
              <a:solidFill>
                <a:srgbClr val="0000CC"/>
              </a:solidFill>
            </a:endParaRPr>
          </a:p>
        </p:txBody>
      </p:sp>
      <p:sp>
        <p:nvSpPr>
          <p:cNvPr id="5" name="TextBox 4">
            <a:extLst>
              <a:ext uri="{FF2B5EF4-FFF2-40B4-BE49-F238E27FC236}">
                <a16:creationId xmlns:a16="http://schemas.microsoft.com/office/drawing/2014/main" id="{B59719E1-C922-F6C8-4460-6A18183DE56D}"/>
              </a:ext>
            </a:extLst>
          </p:cNvPr>
          <p:cNvSpPr txBox="1"/>
          <p:nvPr/>
        </p:nvSpPr>
        <p:spPr>
          <a:xfrm>
            <a:off x="349839" y="2420584"/>
            <a:ext cx="8259140" cy="3752566"/>
          </a:xfrm>
          <a:prstGeom prst="rect">
            <a:avLst/>
          </a:prstGeom>
          <a:noFill/>
        </p:spPr>
        <p:txBody>
          <a:bodyPr wrap="square" rtlCol="0">
            <a:spAutoFit/>
          </a:bodyPr>
          <a:lstStyle/>
          <a:p>
            <a:pPr algn="ctr">
              <a:lnSpc>
                <a:spcPct val="115000"/>
              </a:lnSpc>
              <a:spcBef>
                <a:spcPts val="600"/>
              </a:spcBef>
              <a:spcAft>
                <a:spcPts val="600"/>
              </a:spcAft>
            </a:pPr>
            <a:r>
              <a:rPr lang="en-US" sz="3200" b="1">
                <a:solidFill>
                  <a:srgbClr val="FF0000"/>
                </a:solidFill>
                <a:latin typeface="Times New Roman" panose="02020603050405020304" pitchFamily="18" charset="0"/>
                <a:ea typeface="Calibri" panose="020F0502020204030204" pitchFamily="34" charset="0"/>
              </a:rPr>
              <a:t>Học sinh t</a:t>
            </a:r>
            <a:r>
              <a:rPr lang="vi-VN" sz="3200" b="1">
                <a:solidFill>
                  <a:srgbClr val="FF0000"/>
                </a:solidFill>
                <a:effectLst/>
                <a:latin typeface="Times New Roman" panose="02020603050405020304" pitchFamily="18" charset="0"/>
                <a:ea typeface="Calibri" panose="020F0502020204030204" pitchFamily="34" charset="0"/>
              </a:rPr>
              <a:t>ìm hiểu SGK và trả lời các câu hỏi:</a:t>
            </a:r>
            <a:endParaRPr lang="en-US" sz="3200" b="1">
              <a:solidFill>
                <a:srgbClr val="FF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b="1">
                <a:solidFill>
                  <a:srgbClr val="000000"/>
                </a:solidFill>
                <a:effectLst/>
                <a:latin typeface="Times New Roman" panose="02020603050405020304" pitchFamily="18" charset="0"/>
                <a:ea typeface="Calibri" panose="020F0502020204030204" pitchFamily="34" charset="0"/>
              </a:rPr>
              <a:t>Câu 1: Là học sinh, em có thể tạo ra các sản phẩm số nào nhằm đáp ứng sở thích cũng như nhu cầu học tập, kết nối bạn bè?</a:t>
            </a:r>
            <a:endParaRPr lang="en-US" sz="3200" b="1">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b="1">
                <a:solidFill>
                  <a:srgbClr val="000000"/>
                </a:solidFill>
                <a:effectLst/>
                <a:latin typeface="Times New Roman" panose="02020603050405020304" pitchFamily="18" charset="0"/>
                <a:ea typeface="Calibri" panose="020F0502020204030204" pitchFamily="34" charset="0"/>
              </a:rPr>
              <a:t>Câu 2: Cần tuân thủ điều gì khi tạo ra sản phẩm số?</a:t>
            </a:r>
            <a:endParaRPr lang="en-US" sz="3200" b="1">
              <a:solidFill>
                <a:srgbClr val="000000"/>
              </a:solidFill>
              <a:effectLst/>
              <a:latin typeface="Times New Roman" panose="02020603050405020304" pitchFamily="18" charset="0"/>
              <a:ea typeface="Calibri" panose="020F0502020204030204" pitchFamily="34" charset="0"/>
            </a:endParaRPr>
          </a:p>
        </p:txBody>
      </p:sp>
      <p:grpSp>
        <p:nvGrpSpPr>
          <p:cNvPr id="2" name="组合 7">
            <a:extLst>
              <a:ext uri="{FF2B5EF4-FFF2-40B4-BE49-F238E27FC236}">
                <a16:creationId xmlns:a16="http://schemas.microsoft.com/office/drawing/2014/main" id="{D98ECF63-347C-3B71-93CD-61F669937C1A}"/>
              </a:ext>
            </a:extLst>
          </p:cNvPr>
          <p:cNvGrpSpPr/>
          <p:nvPr/>
        </p:nvGrpSpPr>
        <p:grpSpPr>
          <a:xfrm>
            <a:off x="9007549" y="3428999"/>
            <a:ext cx="2558638" cy="2210529"/>
            <a:chOff x="2067317" y="1810431"/>
            <a:chExt cx="2488837" cy="2293259"/>
          </a:xfrm>
          <a:effectLst>
            <a:outerShdw blurRad="139700" dist="63500" dir="2700000" algn="tl" rotWithShape="0">
              <a:prstClr val="black">
                <a:alpha val="40000"/>
              </a:prstClr>
            </a:outerShdw>
          </a:effectLst>
        </p:grpSpPr>
        <p:sp>
          <p:nvSpPr>
            <p:cNvPr id="4" name="圆角矩形 8">
              <a:extLst>
                <a:ext uri="{FF2B5EF4-FFF2-40B4-BE49-F238E27FC236}">
                  <a16:creationId xmlns:a16="http://schemas.microsoft.com/office/drawing/2014/main" id="{87EB23C0-9861-A249-BEFE-90F4C83D5B0E}"/>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6" name="圆角矩形 9">
              <a:extLst>
                <a:ext uri="{FF2B5EF4-FFF2-40B4-BE49-F238E27FC236}">
                  <a16:creationId xmlns:a16="http://schemas.microsoft.com/office/drawing/2014/main" id="{271EC0B5-C294-7E16-5675-129FE97F1381}"/>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7" name="Picture 10" descr="Trẻ Em, Mầm Non, Đọc Sách, Học Tập, Cô Bé, Tải hình PNG 342 -  Free.Vector6.com">
            <a:extLst>
              <a:ext uri="{FF2B5EF4-FFF2-40B4-BE49-F238E27FC236}">
                <a16:creationId xmlns:a16="http://schemas.microsoft.com/office/drawing/2014/main" id="{BC9B6125-0614-CCD0-D1AB-5B2BBF0AE5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0566" y="3278090"/>
            <a:ext cx="2405989" cy="240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60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62FB85-BEDE-B71A-FE1B-2B9BCBA9318E}"/>
              </a:ext>
            </a:extLst>
          </p:cNvPr>
          <p:cNvSpPr/>
          <p:nvPr/>
        </p:nvSpPr>
        <p:spPr>
          <a:xfrm>
            <a:off x="90435" y="90436"/>
            <a:ext cx="8168348" cy="522514"/>
          </a:xfrm>
          <a:prstGeom prst="roundRect">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a:latin typeface="Times New Roman" panose="02020603050405020304" pitchFamily="18" charset="0"/>
                <a:cs typeface="Times New Roman" panose="02020603050405020304" pitchFamily="18" charset="0"/>
              </a:rPr>
              <a:t>Học sinh có thể tạo ra các sản phẩm số nào?</a:t>
            </a:r>
          </a:p>
        </p:txBody>
      </p:sp>
      <p:sp>
        <p:nvSpPr>
          <p:cNvPr id="4" name="Hexagon 3">
            <a:extLst>
              <a:ext uri="{FF2B5EF4-FFF2-40B4-BE49-F238E27FC236}">
                <a16:creationId xmlns:a16="http://schemas.microsoft.com/office/drawing/2014/main" id="{FFA33F9B-A8CA-DFD9-E601-F77598C13B68}"/>
              </a:ext>
            </a:extLst>
          </p:cNvPr>
          <p:cNvSpPr/>
          <p:nvPr/>
        </p:nvSpPr>
        <p:spPr>
          <a:xfrm>
            <a:off x="61545" y="3929352"/>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Poster, tài liệu quảng cáo</a:t>
            </a:r>
          </a:p>
        </p:txBody>
      </p:sp>
      <p:sp>
        <p:nvSpPr>
          <p:cNvPr id="8" name="Hexagon 7">
            <a:extLst>
              <a:ext uri="{FF2B5EF4-FFF2-40B4-BE49-F238E27FC236}">
                <a16:creationId xmlns:a16="http://schemas.microsoft.com/office/drawing/2014/main" id="{91A1A27B-4100-A565-711E-583302EE9906}"/>
              </a:ext>
            </a:extLst>
          </p:cNvPr>
          <p:cNvSpPr/>
          <p:nvPr/>
        </p:nvSpPr>
        <p:spPr>
          <a:xfrm>
            <a:off x="18839" y="2234216"/>
            <a:ext cx="2049650" cy="1593902"/>
          </a:xfrm>
          <a:prstGeom prst="hexagon">
            <a:avLst/>
          </a:prstGeom>
          <a:blipFill>
            <a:blip r:embed="rId4"/>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1E41764F-03FD-A6A5-7E62-9B8D67BAE00C}"/>
              </a:ext>
            </a:extLst>
          </p:cNvPr>
          <p:cNvSpPr/>
          <p:nvPr/>
        </p:nvSpPr>
        <p:spPr>
          <a:xfrm>
            <a:off x="1819594" y="3142464"/>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Ảnh tự chụp</a:t>
            </a:r>
          </a:p>
        </p:txBody>
      </p:sp>
      <p:sp>
        <p:nvSpPr>
          <p:cNvPr id="10" name="Hexagon 9">
            <a:extLst>
              <a:ext uri="{FF2B5EF4-FFF2-40B4-BE49-F238E27FC236}">
                <a16:creationId xmlns:a16="http://schemas.microsoft.com/office/drawing/2014/main" id="{E07D898A-E688-037A-0E89-2C3B6573A400}"/>
              </a:ext>
            </a:extLst>
          </p:cNvPr>
          <p:cNvSpPr/>
          <p:nvPr/>
        </p:nvSpPr>
        <p:spPr>
          <a:xfrm>
            <a:off x="1829643" y="4868842"/>
            <a:ext cx="2049650" cy="1593902"/>
          </a:xfrm>
          <a:prstGeom prst="hexagon">
            <a:avLst/>
          </a:prstGeom>
          <a:blipFill>
            <a:blip r:embed="rId5"/>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id="{2374C52B-4EB9-9C9D-557E-93D01EB1E9CA}"/>
              </a:ext>
            </a:extLst>
          </p:cNvPr>
          <p:cNvSpPr/>
          <p:nvPr/>
        </p:nvSpPr>
        <p:spPr>
          <a:xfrm>
            <a:off x="1799803" y="1427202"/>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Truyện tự sáng tác</a:t>
            </a:r>
          </a:p>
        </p:txBody>
      </p:sp>
      <p:sp>
        <p:nvSpPr>
          <p:cNvPr id="12" name="Hexagon 11">
            <a:extLst>
              <a:ext uri="{FF2B5EF4-FFF2-40B4-BE49-F238E27FC236}">
                <a16:creationId xmlns:a16="http://schemas.microsoft.com/office/drawing/2014/main" id="{2D2993FE-8E3B-5340-06C3-2A0D91D8D063}"/>
              </a:ext>
            </a:extLst>
          </p:cNvPr>
          <p:cNvSpPr/>
          <p:nvPr/>
        </p:nvSpPr>
        <p:spPr>
          <a:xfrm>
            <a:off x="3580767" y="662611"/>
            <a:ext cx="2049650" cy="1593902"/>
          </a:xfrm>
          <a:prstGeom prst="hexagon">
            <a:avLst/>
          </a:prstGeom>
          <a:blipFill>
            <a:blip r:embed="rId6"/>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F83D7ECA-92B6-6692-F2BC-C17378E1DD56}"/>
              </a:ext>
            </a:extLst>
          </p:cNvPr>
          <p:cNvSpPr/>
          <p:nvPr/>
        </p:nvSpPr>
        <p:spPr>
          <a:xfrm>
            <a:off x="3627239" y="2388989"/>
            <a:ext cx="2420612" cy="1572608"/>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Bài đăng trên mạng xã hội</a:t>
            </a:r>
          </a:p>
        </p:txBody>
      </p:sp>
      <p:sp>
        <p:nvSpPr>
          <p:cNvPr id="14" name="Hexagon 13">
            <a:extLst>
              <a:ext uri="{FF2B5EF4-FFF2-40B4-BE49-F238E27FC236}">
                <a16:creationId xmlns:a16="http://schemas.microsoft.com/office/drawing/2014/main" id="{15B08E14-35AB-9904-4F09-A5646A0B71AB}"/>
              </a:ext>
            </a:extLst>
          </p:cNvPr>
          <p:cNvSpPr/>
          <p:nvPr/>
        </p:nvSpPr>
        <p:spPr>
          <a:xfrm>
            <a:off x="5845736" y="1753135"/>
            <a:ext cx="2049650" cy="1593902"/>
          </a:xfrm>
          <a:prstGeom prst="hexagon">
            <a:avLst/>
          </a:prstGeom>
          <a:blipFill>
            <a:blip r:embed="rId7"/>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5" name="Hexagon 14">
            <a:extLst>
              <a:ext uri="{FF2B5EF4-FFF2-40B4-BE49-F238E27FC236}">
                <a16:creationId xmlns:a16="http://schemas.microsoft.com/office/drawing/2014/main" id="{47988142-D653-3E45-7E52-26EB8FBDCE2A}"/>
              </a:ext>
            </a:extLst>
          </p:cNvPr>
          <p:cNvSpPr/>
          <p:nvPr/>
        </p:nvSpPr>
        <p:spPr>
          <a:xfrm>
            <a:off x="7769756" y="1089498"/>
            <a:ext cx="2292970" cy="1723289"/>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Bài đánh giá cuốn sách, bộ phim</a:t>
            </a:r>
          </a:p>
        </p:txBody>
      </p:sp>
      <p:sp>
        <p:nvSpPr>
          <p:cNvPr id="16" name="Hexagon 15">
            <a:extLst>
              <a:ext uri="{FF2B5EF4-FFF2-40B4-BE49-F238E27FC236}">
                <a16:creationId xmlns:a16="http://schemas.microsoft.com/office/drawing/2014/main" id="{E3689921-1AD0-B2EF-7344-F2D5D34D7415}"/>
              </a:ext>
            </a:extLst>
          </p:cNvPr>
          <p:cNvSpPr/>
          <p:nvPr/>
        </p:nvSpPr>
        <p:spPr>
          <a:xfrm>
            <a:off x="9734981" y="230283"/>
            <a:ext cx="2049650" cy="1593902"/>
          </a:xfrm>
          <a:prstGeom prst="hexagon">
            <a:avLst/>
          </a:prstGeom>
          <a:blipFill>
            <a:blip r:embed="rId8"/>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7" name="Hexagon 16">
            <a:extLst>
              <a:ext uri="{FF2B5EF4-FFF2-40B4-BE49-F238E27FC236}">
                <a16:creationId xmlns:a16="http://schemas.microsoft.com/office/drawing/2014/main" id="{96BCC821-A17B-D66A-247E-EE04DEAEB629}"/>
              </a:ext>
            </a:extLst>
          </p:cNvPr>
          <p:cNvSpPr/>
          <p:nvPr/>
        </p:nvSpPr>
        <p:spPr>
          <a:xfrm>
            <a:off x="7546621" y="2937316"/>
            <a:ext cx="2292971" cy="1544274"/>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Blog (nhật kí trên web)</a:t>
            </a:r>
          </a:p>
        </p:txBody>
      </p:sp>
      <p:sp>
        <p:nvSpPr>
          <p:cNvPr id="18" name="Hexagon 17">
            <a:extLst>
              <a:ext uri="{FF2B5EF4-FFF2-40B4-BE49-F238E27FC236}">
                <a16:creationId xmlns:a16="http://schemas.microsoft.com/office/drawing/2014/main" id="{10EAA7FB-14DD-E56F-AAF6-EA95D45A8307}"/>
              </a:ext>
            </a:extLst>
          </p:cNvPr>
          <p:cNvSpPr/>
          <p:nvPr/>
        </p:nvSpPr>
        <p:spPr>
          <a:xfrm>
            <a:off x="5659927" y="3438105"/>
            <a:ext cx="2049650" cy="1593902"/>
          </a:xfrm>
          <a:prstGeom prst="hexagon">
            <a:avLst/>
          </a:prstGeom>
          <a:blipFill>
            <a:blip r:embed="rId9"/>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9" name="Hexagon 18">
            <a:extLst>
              <a:ext uri="{FF2B5EF4-FFF2-40B4-BE49-F238E27FC236}">
                <a16:creationId xmlns:a16="http://schemas.microsoft.com/office/drawing/2014/main" id="{F70BB28A-8959-EB9A-D6F8-4150FCFA3B0C}"/>
              </a:ext>
            </a:extLst>
          </p:cNvPr>
          <p:cNvSpPr/>
          <p:nvPr/>
        </p:nvSpPr>
        <p:spPr>
          <a:xfrm>
            <a:off x="3732750" y="4060775"/>
            <a:ext cx="2049650" cy="1593902"/>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Bài hát tự ghi âm</a:t>
            </a:r>
          </a:p>
        </p:txBody>
      </p:sp>
      <p:sp>
        <p:nvSpPr>
          <p:cNvPr id="20" name="Hexagon 19">
            <a:extLst>
              <a:ext uri="{FF2B5EF4-FFF2-40B4-BE49-F238E27FC236}">
                <a16:creationId xmlns:a16="http://schemas.microsoft.com/office/drawing/2014/main" id="{FDA0299F-9083-AE60-51E5-95225F753134}"/>
              </a:ext>
            </a:extLst>
          </p:cNvPr>
          <p:cNvSpPr/>
          <p:nvPr/>
        </p:nvSpPr>
        <p:spPr>
          <a:xfrm>
            <a:off x="5420461" y="5075913"/>
            <a:ext cx="2049650" cy="1593902"/>
          </a:xfrm>
          <a:prstGeom prst="hexagon">
            <a:avLst/>
          </a:prstGeom>
          <a:blipFill>
            <a:blip r:embed="rId10"/>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1" name="Hexagon 20">
            <a:extLst>
              <a:ext uri="{FF2B5EF4-FFF2-40B4-BE49-F238E27FC236}">
                <a16:creationId xmlns:a16="http://schemas.microsoft.com/office/drawing/2014/main" id="{23911DA8-94F0-6D88-2FA9-526C80673A19}"/>
              </a:ext>
            </a:extLst>
          </p:cNvPr>
          <p:cNvSpPr/>
          <p:nvPr/>
        </p:nvSpPr>
        <p:spPr>
          <a:xfrm>
            <a:off x="9169349" y="5359940"/>
            <a:ext cx="2292972" cy="1404903"/>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Vlog (video blog)</a:t>
            </a:r>
          </a:p>
        </p:txBody>
      </p:sp>
      <p:sp>
        <p:nvSpPr>
          <p:cNvPr id="22" name="Hexagon 21">
            <a:extLst>
              <a:ext uri="{FF2B5EF4-FFF2-40B4-BE49-F238E27FC236}">
                <a16:creationId xmlns:a16="http://schemas.microsoft.com/office/drawing/2014/main" id="{5B98EAA0-1286-880D-237B-44013F41F4DA}"/>
              </a:ext>
            </a:extLst>
          </p:cNvPr>
          <p:cNvSpPr/>
          <p:nvPr/>
        </p:nvSpPr>
        <p:spPr>
          <a:xfrm>
            <a:off x="7294905" y="4541663"/>
            <a:ext cx="2049650" cy="1593902"/>
          </a:xfrm>
          <a:prstGeom prst="hexagon">
            <a:avLst/>
          </a:prstGeom>
          <a:blipFill>
            <a:blip r:embed="rId11"/>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3" name="Hexagon 22">
            <a:extLst>
              <a:ext uri="{FF2B5EF4-FFF2-40B4-BE49-F238E27FC236}">
                <a16:creationId xmlns:a16="http://schemas.microsoft.com/office/drawing/2014/main" id="{6141F09E-A1B4-F425-645B-F7CDBDAF6A22}"/>
              </a:ext>
            </a:extLst>
          </p:cNvPr>
          <p:cNvSpPr/>
          <p:nvPr/>
        </p:nvSpPr>
        <p:spPr>
          <a:xfrm>
            <a:off x="9747778" y="2085039"/>
            <a:ext cx="2231153" cy="1365681"/>
          </a:xfrm>
          <a:prstGeom prst="hexagon">
            <a:avLst/>
          </a:prstGeom>
          <a:solidFill>
            <a:srgbClr val="92D050"/>
          </a:solid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Video âm nhạc</a:t>
            </a:r>
          </a:p>
        </p:txBody>
      </p:sp>
      <p:sp>
        <p:nvSpPr>
          <p:cNvPr id="24" name="Hexagon 23">
            <a:extLst>
              <a:ext uri="{FF2B5EF4-FFF2-40B4-BE49-F238E27FC236}">
                <a16:creationId xmlns:a16="http://schemas.microsoft.com/office/drawing/2014/main" id="{7DE3C20F-BBDC-711E-DC77-5C5B6AADFA8A}"/>
              </a:ext>
            </a:extLst>
          </p:cNvPr>
          <p:cNvSpPr/>
          <p:nvPr/>
        </p:nvSpPr>
        <p:spPr>
          <a:xfrm>
            <a:off x="9747778" y="3516967"/>
            <a:ext cx="2049650" cy="1593902"/>
          </a:xfrm>
          <a:prstGeom prst="hexagon">
            <a:avLst/>
          </a:prstGeom>
          <a:blipFill>
            <a:blip r:embed="rId12"/>
            <a:stretch>
              <a:fillRect/>
            </a:stretch>
          </a:blipFill>
          <a:effectLst>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036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heel(1)">
                                      <p:cBhvr>
                                        <p:cTn id="60" dur="2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heel(1)">
                                      <p:cBhvr>
                                        <p:cTn id="65" dur="20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heel(1)">
                                      <p:cBhvr>
                                        <p:cTn id="70" dur="20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heel(1)">
                                      <p:cBhvr>
                                        <p:cTn id="75" dur="20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down)">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down)">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21" presetClass="entr" presetSubtype="1"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heel(1)">
                                      <p:cBhvr>
                                        <p:cTn id="90" dur="2000"/>
                                        <p:tgtEl>
                                          <p:spTgt spid="23"/>
                                        </p:tgtEl>
                                      </p:cBhvr>
                                    </p:animEffect>
                                  </p:childTnLst>
                                </p:cTn>
                              </p:par>
                            </p:childTnLst>
                          </p:cTn>
                        </p:par>
                      </p:childTnLst>
                    </p:cTn>
                  </p:par>
                  <p:par>
                    <p:cTn id="91" fill="hold">
                      <p:stCondLst>
                        <p:cond delay="indefinite"/>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heel(1)">
                                      <p:cBhvr>
                                        <p:cTn id="9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F796E66-01DE-4E41-822D-9065E2DB4E95}"/>
              </a:ext>
            </a:extLst>
          </p:cNvPr>
          <p:cNvSpPr/>
          <p:nvPr/>
        </p:nvSpPr>
        <p:spPr>
          <a:xfrm>
            <a:off x="90435" y="90436"/>
            <a:ext cx="7360952" cy="522514"/>
          </a:xfrm>
          <a:prstGeom prst="roundRect">
            <a:avLst/>
          </a:pr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a:latin typeface="Times New Roman" panose="02020603050405020304" pitchFamily="18" charset="0"/>
                <a:cs typeface="Times New Roman" panose="02020603050405020304" pitchFamily="18" charset="0"/>
              </a:rPr>
              <a:t>Cần tuân thủ điều gì khi tạo ra sản phẩm số?</a:t>
            </a:r>
          </a:p>
        </p:txBody>
      </p:sp>
      <p:sp>
        <p:nvSpPr>
          <p:cNvPr id="4" name="Rectangle: Rounded Corners 3">
            <a:extLst>
              <a:ext uri="{FF2B5EF4-FFF2-40B4-BE49-F238E27FC236}">
                <a16:creationId xmlns:a16="http://schemas.microsoft.com/office/drawing/2014/main" id="{4E90BA31-B285-359B-D996-BEB46E38AC63}"/>
              </a:ext>
            </a:extLst>
          </p:cNvPr>
          <p:cNvSpPr/>
          <p:nvPr/>
        </p:nvSpPr>
        <p:spPr>
          <a:xfrm>
            <a:off x="90435" y="3220495"/>
            <a:ext cx="1647930" cy="673239"/>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Tuân thủ</a:t>
            </a:r>
          </a:p>
        </p:txBody>
      </p:sp>
      <p:cxnSp>
        <p:nvCxnSpPr>
          <p:cNvPr id="7" name="Straight Connector 6">
            <a:extLst>
              <a:ext uri="{FF2B5EF4-FFF2-40B4-BE49-F238E27FC236}">
                <a16:creationId xmlns:a16="http://schemas.microsoft.com/office/drawing/2014/main" id="{5DF60E08-9D4E-0DFB-1B2B-291161A2155B}"/>
              </a:ext>
            </a:extLst>
          </p:cNvPr>
          <p:cNvCxnSpPr>
            <a:cxnSpLocks/>
            <a:stCxn id="4" idx="3"/>
            <a:endCxn id="8" idx="1"/>
          </p:cNvCxnSpPr>
          <p:nvPr/>
        </p:nvCxnSpPr>
        <p:spPr>
          <a:xfrm flipV="1">
            <a:off x="1738365" y="1680588"/>
            <a:ext cx="1095270" cy="1876527"/>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0CF2B27F-F770-86EF-4CFC-EE5EDB0428EE}"/>
              </a:ext>
            </a:extLst>
          </p:cNvPr>
          <p:cNvSpPr/>
          <p:nvPr/>
        </p:nvSpPr>
        <p:spPr>
          <a:xfrm>
            <a:off x="2833635" y="1343968"/>
            <a:ext cx="1949380" cy="673239"/>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Trung thực</a:t>
            </a:r>
          </a:p>
        </p:txBody>
      </p:sp>
      <p:cxnSp>
        <p:nvCxnSpPr>
          <p:cNvPr id="10" name="Straight Connector 9">
            <a:extLst>
              <a:ext uri="{FF2B5EF4-FFF2-40B4-BE49-F238E27FC236}">
                <a16:creationId xmlns:a16="http://schemas.microsoft.com/office/drawing/2014/main" id="{7EEB3FF3-4B62-5D32-EAA1-29C07F816775}"/>
              </a:ext>
            </a:extLst>
          </p:cNvPr>
          <p:cNvCxnSpPr>
            <a:stCxn id="8" idx="3"/>
          </p:cNvCxnSpPr>
          <p:nvPr/>
        </p:nvCxnSpPr>
        <p:spPr>
          <a:xfrm>
            <a:off x="4783015" y="1680588"/>
            <a:ext cx="602901"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9FACE6F4-239C-29F4-5A3C-F49D3A0A053C}"/>
              </a:ext>
            </a:extLst>
          </p:cNvPr>
          <p:cNvSpPr/>
          <p:nvPr/>
        </p:nvSpPr>
        <p:spPr>
          <a:xfrm>
            <a:off x="5385916" y="683710"/>
            <a:ext cx="6564924" cy="1876527"/>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 Không sử dụng thông tin giả, thông tin không đáng tin cậy.</a:t>
            </a:r>
          </a:p>
          <a:p>
            <a:r>
              <a:rPr lang="en-US" sz="2800">
                <a:latin typeface="Times New Roman" panose="02020603050405020304" pitchFamily="18" charset="0"/>
                <a:cs typeface="Times New Roman" panose="02020603050405020304" pitchFamily="18" charset="0"/>
              </a:rPr>
              <a:t>- Không sao chép, chỉnh sửa thông tin của người khác rồi coi là của mình.</a:t>
            </a:r>
          </a:p>
        </p:txBody>
      </p:sp>
      <p:cxnSp>
        <p:nvCxnSpPr>
          <p:cNvPr id="12" name="Straight Connector 11">
            <a:extLst>
              <a:ext uri="{FF2B5EF4-FFF2-40B4-BE49-F238E27FC236}">
                <a16:creationId xmlns:a16="http://schemas.microsoft.com/office/drawing/2014/main" id="{B2C789A7-1C75-1761-D11C-C5E6AA3D96F5}"/>
              </a:ext>
            </a:extLst>
          </p:cNvPr>
          <p:cNvCxnSpPr>
            <a:cxnSpLocks/>
            <a:stCxn id="4" idx="3"/>
            <a:endCxn id="16" idx="1"/>
          </p:cNvCxnSpPr>
          <p:nvPr/>
        </p:nvCxnSpPr>
        <p:spPr>
          <a:xfrm flipV="1">
            <a:off x="1738365" y="3527809"/>
            <a:ext cx="1095270" cy="2930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8BCA408-408C-02BB-217C-373DF5085636}"/>
              </a:ext>
            </a:extLst>
          </p:cNvPr>
          <p:cNvSpPr/>
          <p:nvPr/>
        </p:nvSpPr>
        <p:spPr>
          <a:xfrm>
            <a:off x="2833635" y="3191189"/>
            <a:ext cx="1949380" cy="673239"/>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Tự sáng tạo</a:t>
            </a:r>
          </a:p>
        </p:txBody>
      </p:sp>
      <p:cxnSp>
        <p:nvCxnSpPr>
          <p:cNvPr id="20" name="Straight Connector 19">
            <a:extLst>
              <a:ext uri="{FF2B5EF4-FFF2-40B4-BE49-F238E27FC236}">
                <a16:creationId xmlns:a16="http://schemas.microsoft.com/office/drawing/2014/main" id="{CFD26B3F-54B4-F69A-605B-AB1FFB13685B}"/>
              </a:ext>
            </a:extLst>
          </p:cNvPr>
          <p:cNvCxnSpPr/>
          <p:nvPr/>
        </p:nvCxnSpPr>
        <p:spPr>
          <a:xfrm>
            <a:off x="4783015" y="3527808"/>
            <a:ext cx="602901"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ECCBDD94-ADFA-2926-5C93-83FD3147982D}"/>
              </a:ext>
            </a:extLst>
          </p:cNvPr>
          <p:cNvSpPr/>
          <p:nvPr/>
        </p:nvSpPr>
        <p:spPr>
          <a:xfrm>
            <a:off x="5385916" y="2774392"/>
            <a:ext cx="6564924" cy="1876523"/>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 Tự quay video, tự chụp ảnh, tự viết nội dung.</a:t>
            </a:r>
          </a:p>
          <a:p>
            <a:r>
              <a:rPr lang="en-US" sz="2800">
                <a:latin typeface="Times New Roman" panose="02020603050405020304" pitchFamily="18" charset="0"/>
                <a:cs typeface="Times New Roman" panose="02020603050405020304" pitchFamily="18" charset="0"/>
              </a:rPr>
              <a:t>- Không sử dụng các thông tin có bản quyền nếu chưa mua hoặc chưa xin phép.</a:t>
            </a:r>
          </a:p>
        </p:txBody>
      </p:sp>
      <p:cxnSp>
        <p:nvCxnSpPr>
          <p:cNvPr id="25" name="Straight Connector 24">
            <a:extLst>
              <a:ext uri="{FF2B5EF4-FFF2-40B4-BE49-F238E27FC236}">
                <a16:creationId xmlns:a16="http://schemas.microsoft.com/office/drawing/2014/main" id="{001DB074-86E1-48A3-C4F3-5FCC2626A0DE}"/>
              </a:ext>
            </a:extLst>
          </p:cNvPr>
          <p:cNvCxnSpPr>
            <a:cxnSpLocks/>
          </p:cNvCxnSpPr>
          <p:nvPr/>
        </p:nvCxnSpPr>
        <p:spPr>
          <a:xfrm>
            <a:off x="1738365" y="3557114"/>
            <a:ext cx="1095270" cy="1510603"/>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F9559DE6-DAF8-2317-6FFC-3EB77D7290DF}"/>
              </a:ext>
            </a:extLst>
          </p:cNvPr>
          <p:cNvSpPr/>
          <p:nvPr/>
        </p:nvSpPr>
        <p:spPr>
          <a:xfrm>
            <a:off x="2762655" y="4316180"/>
            <a:ext cx="2020360" cy="2451383"/>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Không vi phạm (pháp luật, đạo đức, văn hóa)</a:t>
            </a:r>
          </a:p>
        </p:txBody>
      </p:sp>
      <p:cxnSp>
        <p:nvCxnSpPr>
          <p:cNvPr id="29" name="Straight Connector 28">
            <a:extLst>
              <a:ext uri="{FF2B5EF4-FFF2-40B4-BE49-F238E27FC236}">
                <a16:creationId xmlns:a16="http://schemas.microsoft.com/office/drawing/2014/main" id="{DDDC5650-5A27-80F5-3D92-3FD54A83C57A}"/>
              </a:ext>
            </a:extLst>
          </p:cNvPr>
          <p:cNvCxnSpPr/>
          <p:nvPr/>
        </p:nvCxnSpPr>
        <p:spPr>
          <a:xfrm>
            <a:off x="4783015" y="5720665"/>
            <a:ext cx="602901"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E07EAC9-53FA-693E-95C9-34C51CCFB548}"/>
              </a:ext>
            </a:extLst>
          </p:cNvPr>
          <p:cNvSpPr/>
          <p:nvPr/>
        </p:nvSpPr>
        <p:spPr>
          <a:xfrm>
            <a:off x="5385916" y="4865071"/>
            <a:ext cx="6564924" cy="1779803"/>
          </a:xfrm>
          <a:prstGeom prst="round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 Dùng ngôn ngữ lịch sự.</a:t>
            </a:r>
          </a:p>
          <a:p>
            <a:r>
              <a:rPr lang="en-US" sz="2800">
                <a:latin typeface="Times New Roman" panose="02020603050405020304" pitchFamily="18" charset="0"/>
                <a:cs typeface="Times New Roman" panose="02020603050405020304" pitchFamily="18" charset="0"/>
              </a:rPr>
              <a:t>- Không  dùng các hình ảnh giật gân.</a:t>
            </a:r>
          </a:p>
          <a:p>
            <a:r>
              <a:rPr lang="en-US" sz="2800">
                <a:latin typeface="Times New Roman" panose="02020603050405020304" pitchFamily="18" charset="0"/>
                <a:cs typeface="Times New Roman" panose="02020603050405020304" pitchFamily="18" charset="0"/>
              </a:rPr>
              <a:t>- Không tiết lộ thông tin cá nhân của người khác.</a:t>
            </a:r>
          </a:p>
        </p:txBody>
      </p:sp>
    </p:spTree>
    <p:extLst>
      <p:ext uri="{BB962C8B-B14F-4D97-AF65-F5344CB8AC3E}">
        <p14:creationId xmlns:p14="http://schemas.microsoft.com/office/powerpoint/2010/main" val="269163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heel(1)">
                                      <p:cBhvr>
                                        <p:cTn id="49" dur="2000"/>
                                        <p:tgtEl>
                                          <p:spTgt spid="25"/>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heel(1)">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heel(1)">
                                      <p:cBhvr>
                                        <p:cTn id="57" dur="2000"/>
                                        <p:tgtEl>
                                          <p:spTgt spid="29"/>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heel(1)">
                                      <p:cBhvr>
                                        <p:cTn id="6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11" grpId="0" animBg="1"/>
      <p:bldP spid="16" grpId="0" animBg="1"/>
      <p:bldP spid="21" grpId="0" animBg="1"/>
      <p:bldP spid="28"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F2F188-A850-CD2B-6AB9-0B84C6DA527B}"/>
              </a:ext>
            </a:extLst>
          </p:cNvPr>
          <p:cNvSpPr/>
          <p:nvPr/>
        </p:nvSpPr>
        <p:spPr>
          <a:xfrm>
            <a:off x="211393" y="2873126"/>
            <a:ext cx="11616344" cy="37292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AutoNum type="alphaLcParenR"/>
            </a:pPr>
            <a:r>
              <a:rPr lang="pt-BR" sz="2800">
                <a:solidFill>
                  <a:schemeClr val="tx1"/>
                </a:solidFill>
                <a:latin typeface="Times New Roman" panose="02020603050405020304" pitchFamily="18" charset="0"/>
                <a:cs typeface="Times New Roman" panose="02020603050405020304" pitchFamily="18" charset="0"/>
              </a:rPr>
              <a:t>Khuyên bạn không nên quay và đăng video bạo lực đó lên mạng do hành vi đó là vi phạm đạo đức vì tiếp tay và cổ vũ cho bạo lực trong trường học.</a:t>
            </a:r>
          </a:p>
          <a:p>
            <a:pPr marL="342900" indent="-342900">
              <a:lnSpc>
                <a:spcPct val="150000"/>
              </a:lnSpc>
              <a:buAutoNum type="alphaLcParenR"/>
            </a:pPr>
            <a:r>
              <a:rPr lang="pt-BR" sz="2800">
                <a:solidFill>
                  <a:schemeClr val="tx1"/>
                </a:solidFill>
                <a:latin typeface="Times New Roman" panose="02020603050405020304" pitchFamily="18" charset="0"/>
                <a:cs typeface="Times New Roman" panose="02020603050405020304" pitchFamily="18" charset="0"/>
              </a:rPr>
              <a:t>Giải thích cho bạn ấy hiểu sử dụng ảnh của người khác làm của mình là vi phạm bản quyền, vi phạm đạo đức pháp luật và sẽ bị xử phạt.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1EA31B71-50A5-A324-EBDF-B895FF868894}"/>
              </a:ext>
            </a:extLst>
          </p:cNvPr>
          <p:cNvSpPr/>
          <p:nvPr/>
        </p:nvSpPr>
        <p:spPr>
          <a:xfrm>
            <a:off x="137652" y="255639"/>
            <a:ext cx="11763827" cy="2851355"/>
          </a:xfrm>
          <a:prstGeom prst="roundRect">
            <a:avLst/>
          </a:prstGeom>
          <a:solidFill>
            <a:srgbClr val="CEE5BF"/>
          </a:solidFill>
          <a:ln>
            <a:noFill/>
          </a:ln>
          <a:effectLst>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i="1">
                <a:solidFill>
                  <a:schemeClr val="tx1"/>
                </a:solidFill>
                <a:latin typeface="+mj-lt"/>
              </a:rPr>
              <a:t>Câu hỏi: Em có cảnh báo và lời khuyên gì với bạn trong mỗi tình huống dưới đây:</a:t>
            </a:r>
            <a:endParaRPr lang="en-US" sz="2800">
              <a:solidFill>
                <a:schemeClr val="tx1"/>
              </a:solidFill>
              <a:latin typeface="+mj-lt"/>
            </a:endParaRPr>
          </a:p>
          <a:p>
            <a:r>
              <a:rPr lang="vi-VN" sz="2800" b="1">
                <a:solidFill>
                  <a:schemeClr val="tx1"/>
                </a:solidFill>
                <a:latin typeface="+mj-lt"/>
              </a:rPr>
              <a:t>a)</a:t>
            </a:r>
            <a:r>
              <a:rPr lang="vi-VN" sz="2800">
                <a:solidFill>
                  <a:schemeClr val="tx1"/>
                </a:solidFill>
                <a:latin typeface="+mj-lt"/>
              </a:rPr>
              <a:t> Bạn em quay video các bạn trong lớp có hành vi bạo lực và đăng lên mạng xã hội.</a:t>
            </a:r>
            <a:endParaRPr lang="en-US" sz="2800">
              <a:solidFill>
                <a:schemeClr val="tx1"/>
              </a:solidFill>
              <a:latin typeface="+mj-lt"/>
            </a:endParaRPr>
          </a:p>
          <a:p>
            <a:r>
              <a:rPr lang="vi-VN" sz="2800" b="1">
                <a:solidFill>
                  <a:schemeClr val="tx1"/>
                </a:solidFill>
                <a:latin typeface="+mj-lt"/>
              </a:rPr>
              <a:t>b)</a:t>
            </a:r>
            <a:r>
              <a:rPr lang="vi-VN" sz="2800">
                <a:solidFill>
                  <a:schemeClr val="tx1"/>
                </a:solidFill>
                <a:latin typeface="+mj-lt"/>
              </a:rPr>
              <a:t> Một người bạn sử dụng ảnh em chụp để tham gia một cuộc thi ảnh nhưng chưa có sự đồng ý của em.</a:t>
            </a:r>
            <a:endParaRPr lang="en-US" sz="2800">
              <a:solidFill>
                <a:schemeClr val="tx1"/>
              </a:solidFill>
              <a:latin typeface="+mj-lt"/>
            </a:endParaRPr>
          </a:p>
        </p:txBody>
      </p:sp>
    </p:spTree>
    <p:extLst>
      <p:ext uri="{BB962C8B-B14F-4D97-AF65-F5344CB8AC3E}">
        <p14:creationId xmlns:p14="http://schemas.microsoft.com/office/powerpoint/2010/main" val="288521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5"/>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6"/>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1"/>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3795171" y="2842114"/>
            <a:ext cx="4150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Luyện tập</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ea typeface="+mn-ea"/>
                <a:cs typeface="+mn-cs"/>
              </a:rPr>
              <a:t>03</a:t>
            </a:r>
          </a:p>
        </p:txBody>
      </p:sp>
    </p:spTree>
    <p:extLst>
      <p:ext uri="{BB962C8B-B14F-4D97-AF65-F5344CB8AC3E}">
        <p14:creationId xmlns:p14="http://schemas.microsoft.com/office/powerpoint/2010/main" val="33498820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B93B39-3915-952F-4880-DBA8DD4951E0}"/>
              </a:ext>
            </a:extLst>
          </p:cNvPr>
          <p:cNvSpPr/>
          <p:nvPr/>
        </p:nvSpPr>
        <p:spPr>
          <a:xfrm>
            <a:off x="732503" y="5254819"/>
            <a:ext cx="10726994" cy="153508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latin typeface="Times New Roman" panose="02020603050405020304" pitchFamily="18" charset="0"/>
                <a:cs typeface="Times New Roman" panose="02020603050405020304" pitchFamily="18" charset="0"/>
              </a:rPr>
              <a:t>Đáp án: </a:t>
            </a:r>
          </a:p>
          <a:p>
            <a:pPr indent="-520700" algn="ctr">
              <a:lnSpc>
                <a:spcPct val="115000"/>
              </a:lnSpc>
              <a:tabLst>
                <a:tab pos="196850" algn="l"/>
              </a:tabLst>
            </a:pPr>
            <a:r>
              <a:rPr lang="pt-BR"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Vi phạm: a), c), e), f).</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ctr">
              <a:lnSpc>
                <a:spcPct val="115000"/>
              </a:lnSpc>
              <a:tabLst>
                <a:tab pos="196850" algn="l"/>
              </a:tabLst>
            </a:pPr>
            <a:r>
              <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Không vi phạm: b), d).</a:t>
            </a:r>
            <a:r>
              <a:rPr lang="en-US" sz="3000">
                <a:solidFill>
                  <a:schemeClr val="tx1"/>
                </a:solidFill>
                <a:latin typeface="Times New Roman" panose="02020603050405020304" pitchFamily="18" charset="0"/>
                <a:cs typeface="Times New Roman" panose="02020603050405020304" pitchFamily="18" charset="0"/>
              </a:rPr>
              <a:t> </a:t>
            </a:r>
          </a:p>
        </p:txBody>
      </p:sp>
      <p:sp>
        <p:nvSpPr>
          <p:cNvPr id="7" name="Rectangle: Rounded Corners 6">
            <a:extLst>
              <a:ext uri="{FF2B5EF4-FFF2-40B4-BE49-F238E27FC236}">
                <a16:creationId xmlns:a16="http://schemas.microsoft.com/office/drawing/2014/main" id="{6261DAE2-C83A-BA40-37CD-D90D64D61A51}"/>
              </a:ext>
            </a:extLst>
          </p:cNvPr>
          <p:cNvSpPr/>
          <p:nvPr/>
        </p:nvSpPr>
        <p:spPr>
          <a:xfrm>
            <a:off x="0" y="145915"/>
            <a:ext cx="12192000" cy="5603132"/>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20700" algn="just">
              <a:lnSpc>
                <a:spcPct val="115000"/>
              </a:lnSpc>
              <a:tabLst>
                <a:tab pos="196850" algn="l"/>
              </a:tabLst>
            </a:pPr>
            <a:r>
              <a:rPr lang="en-US" sz="3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 hỏi: </a:t>
            </a:r>
            <a:r>
              <a:rPr lang="vi-VN" sz="3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Em hãy xác định các hành động dưới đây là vi phạm hay không vi phạm đạo đức, pháp luật và văn hóa khi sử dụng công nghệ kĩ thuật số.</a:t>
            </a:r>
            <a:endParaRPr lang="en-US" sz="3000" b="1" i="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 Chia sẻ thông tin mua bán động vật hoang dã quý hiếm.</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 Tạo một trang cá nhân để chia sẻ kinh nghiệm học tập của mình.</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 Quay và lan truyền video bạo lực học đường.</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vi-VN"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 Sáng tác một bài thơ về lớp và gửi bạn bè cùng đọc.</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pt-BR"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e) Tham gia cá cược bóng đá qua Internet.</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indent="-520700" algn="just">
              <a:lnSpc>
                <a:spcPct val="115000"/>
              </a:lnSpc>
              <a:tabLst>
                <a:tab pos="196850" algn="l"/>
              </a:tabLst>
            </a:pPr>
            <a:r>
              <a:rPr lang="pt-BR"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f) Chia sẻ địa chỉ một website có chứa các bộ phim không có bản quyền sử dụng.</a:t>
            </a:r>
            <a:endParaRPr lang="en-US" sz="30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199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5"/>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6"/>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1"/>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3794358" y="2903899"/>
            <a:ext cx="4150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Vận dụng</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cs typeface="+mn-cs"/>
              </a:rPr>
              <a:t>04</a:t>
            </a:r>
          </a:p>
        </p:txBody>
      </p:sp>
    </p:spTree>
    <p:extLst>
      <p:ext uri="{BB962C8B-B14F-4D97-AF65-F5344CB8AC3E}">
        <p14:creationId xmlns:p14="http://schemas.microsoft.com/office/powerpoint/2010/main" val="27767234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6" descr="BACK027">
            <a:extLst>
              <a:ext uri="{FF2B5EF4-FFF2-40B4-BE49-F238E27FC236}">
                <a16:creationId xmlns:a16="http://schemas.microsoft.com/office/drawing/2014/main" id="{346F510D-0346-438A-B083-93B99E066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174273"/>
            <a:ext cx="9144000" cy="642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9">
            <a:extLst>
              <a:ext uri="{FF2B5EF4-FFF2-40B4-BE49-F238E27FC236}">
                <a16:creationId xmlns:a16="http://schemas.microsoft.com/office/drawing/2014/main" id="{08E63DC9-A916-4B9B-9975-D59C97773B89}"/>
              </a:ext>
            </a:extLst>
          </p:cNvPr>
          <p:cNvSpPr>
            <a:spLocks noChangeArrowheads="1" noChangeShapeType="1" noTextEdit="1"/>
          </p:cNvSpPr>
          <p:nvPr/>
        </p:nvSpPr>
        <p:spPr bwMode="auto">
          <a:xfrm>
            <a:off x="4408175" y="1567030"/>
            <a:ext cx="3548063" cy="500063"/>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b="1" kern="10" dirty="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Hướng dẫn về nhà</a:t>
            </a:r>
            <a:endParaRPr lang="en-US" sz="3600" b="1" kern="10" dirty="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4" name="Rectangle 11">
            <a:extLst>
              <a:ext uri="{FF2B5EF4-FFF2-40B4-BE49-F238E27FC236}">
                <a16:creationId xmlns:a16="http://schemas.microsoft.com/office/drawing/2014/main" id="{960E32AC-1441-47C6-A098-7498A4D0D624}"/>
              </a:ext>
            </a:extLst>
          </p:cNvPr>
          <p:cNvSpPr>
            <a:spLocks noChangeArrowheads="1"/>
          </p:cNvSpPr>
          <p:nvPr/>
        </p:nvSpPr>
        <p:spPr bwMode="auto">
          <a:xfrm>
            <a:off x="1828800" y="2235929"/>
            <a:ext cx="8391525" cy="27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just" defTabSz="914400" eaLnBrk="1" fontAlgn="base" latinLnBrk="0" hangingPunct="1">
              <a:lnSpc>
                <a:spcPct val="150000"/>
              </a:lnSpc>
              <a:spcBef>
                <a:spcPts val="600"/>
              </a:spcBef>
              <a:spcAft>
                <a:spcPts val="600"/>
              </a:spcAft>
              <a:buClrTx/>
              <a:buSzTx/>
              <a:buFont typeface="Wingdings" panose="05000000000000000000" pitchFamily="2" charset="2"/>
              <a:buChar char="@"/>
              <a:tabLst/>
              <a:defRPr/>
            </a:pPr>
            <a:r>
              <a:rPr kumimoji="0" lang="en-US" altLang="vi-VN"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lang="en-US" altLang="vi-VN" sz="2800" kern="0" noProof="0" dirty="0" err="1">
                <a:solidFill>
                  <a:srgbClr val="0000CC"/>
                </a:solidFill>
                <a:latin typeface="Times New Roman" panose="02020603050405020304" pitchFamily="18" charset="0"/>
                <a:cs typeface="Times New Roman" panose="02020603050405020304" pitchFamily="18" charset="0"/>
              </a:rPr>
              <a:t>Đọc</a:t>
            </a:r>
            <a:r>
              <a:rPr lang="en-US" altLang="vi-VN" sz="2800" kern="0" noProof="0" dirty="0">
                <a:solidFill>
                  <a:srgbClr val="0000CC"/>
                </a:solidFill>
                <a:latin typeface="Times New Roman" panose="02020603050405020304" pitchFamily="18" charset="0"/>
                <a:cs typeface="Times New Roman" panose="02020603050405020304" pitchFamily="18" charset="0"/>
              </a:rPr>
              <a:t> </a:t>
            </a:r>
            <a:r>
              <a:rPr lang="en-US" altLang="vi-VN" sz="2800" kern="0" noProof="0" dirty="0" err="1">
                <a:solidFill>
                  <a:srgbClr val="0000CC"/>
                </a:solidFill>
                <a:latin typeface="Times New Roman" panose="02020603050405020304" pitchFamily="18" charset="0"/>
                <a:cs typeface="Times New Roman" panose="02020603050405020304" pitchFamily="18" charset="0"/>
              </a:rPr>
              <a:t>lại</a:t>
            </a:r>
            <a:r>
              <a:rPr lang="en-US" altLang="vi-VN" sz="2800" kern="0" noProof="0" dirty="0">
                <a:solidFill>
                  <a:srgbClr val="0000CC"/>
                </a:solidFill>
                <a:latin typeface="Times New Roman" panose="02020603050405020304" pitchFamily="18" charset="0"/>
                <a:cs typeface="Times New Roman" panose="02020603050405020304" pitchFamily="18" charset="0"/>
              </a:rPr>
              <a:t> </a:t>
            </a:r>
            <a:r>
              <a:rPr lang="en-US" altLang="vi-VN" sz="2800" kern="0" noProof="0" dirty="0" err="1">
                <a:solidFill>
                  <a:srgbClr val="0000CC"/>
                </a:solidFill>
                <a:latin typeface="Times New Roman" panose="02020603050405020304" pitchFamily="18" charset="0"/>
                <a:cs typeface="Times New Roman" panose="02020603050405020304" pitchFamily="18" charset="0"/>
              </a:rPr>
              <a:t>kiến</a:t>
            </a:r>
            <a:r>
              <a:rPr lang="en-US" altLang="vi-VN" sz="2800" kern="0" noProof="0" dirty="0">
                <a:solidFill>
                  <a:srgbClr val="0000CC"/>
                </a:solidFill>
                <a:latin typeface="Times New Roman" panose="02020603050405020304" pitchFamily="18" charset="0"/>
                <a:cs typeface="Times New Roman" panose="02020603050405020304" pitchFamily="18" charset="0"/>
              </a:rPr>
              <a:t> </a:t>
            </a:r>
            <a:r>
              <a:rPr lang="en-US" altLang="vi-VN" sz="2800" kern="0" noProof="0" err="1">
                <a:solidFill>
                  <a:srgbClr val="0000CC"/>
                </a:solidFill>
                <a:latin typeface="Times New Roman" panose="02020603050405020304" pitchFamily="18" charset="0"/>
                <a:cs typeface="Times New Roman" panose="02020603050405020304" pitchFamily="18" charset="0"/>
              </a:rPr>
              <a:t>thức</a:t>
            </a:r>
            <a:r>
              <a:rPr lang="en-US" altLang="vi-VN" sz="2800" kern="0" noProof="0">
                <a:solidFill>
                  <a:srgbClr val="0000CC"/>
                </a:solidFill>
                <a:latin typeface="Times New Roman" panose="02020603050405020304" pitchFamily="18" charset="0"/>
                <a:cs typeface="Times New Roman" panose="02020603050405020304" pitchFamily="18" charset="0"/>
              </a:rPr>
              <a:t> </a:t>
            </a:r>
            <a:r>
              <a:rPr lang="en-US" altLang="vi-VN" sz="2800" kern="0">
                <a:solidFill>
                  <a:srgbClr val="0000CC"/>
                </a:solidFill>
                <a:latin typeface="Times New Roman" panose="02020603050405020304" pitchFamily="18" charset="0"/>
                <a:cs typeface="Times New Roman" panose="02020603050405020304" pitchFamily="18" charset="0"/>
              </a:rPr>
              <a:t>đã học về đạo đức và văn hóa khi sử dụng công nghệ kĩ thuật số.</a:t>
            </a:r>
            <a:endParaRPr kumimoji="0" lang="en-US" altLang="vi-VN" sz="2800" b="0" i="0" u="none" strike="noStrike" kern="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base" latinLnBrk="0" hangingPunct="1">
              <a:lnSpc>
                <a:spcPct val="150000"/>
              </a:lnSpc>
              <a:spcBef>
                <a:spcPts val="600"/>
              </a:spcBef>
              <a:spcAft>
                <a:spcPts val="600"/>
              </a:spcAft>
              <a:buClrTx/>
              <a:buSzTx/>
              <a:buFont typeface="Wingdings" panose="05000000000000000000" pitchFamily="2" charset="2"/>
              <a:buChar char="@"/>
              <a:tabLst/>
              <a:defRPr/>
            </a:pPr>
            <a:r>
              <a:rPr lang="en-US" altLang="vi-VN" sz="2800" kern="0">
                <a:solidFill>
                  <a:srgbClr val="0000CC"/>
                </a:solidFill>
                <a:latin typeface="Times New Roman" panose="02020603050405020304" pitchFamily="18" charset="0"/>
                <a:cs typeface="Times New Roman" panose="02020603050405020304" pitchFamily="18" charset="0"/>
              </a:rPr>
              <a:t>Đọc </a:t>
            </a:r>
            <a:r>
              <a:rPr lang="en-US" altLang="vi-VN" sz="2800" kern="0" dirty="0" err="1">
                <a:solidFill>
                  <a:srgbClr val="0000CC"/>
                </a:solidFill>
                <a:latin typeface="Times New Roman" panose="02020603050405020304" pitchFamily="18" charset="0"/>
                <a:cs typeface="Times New Roman" panose="02020603050405020304" pitchFamily="18" charset="0"/>
              </a:rPr>
              <a:t>trước</a:t>
            </a:r>
            <a:r>
              <a:rPr lang="en-US" altLang="vi-VN" sz="2800" kern="0" dirty="0">
                <a:solidFill>
                  <a:srgbClr val="0000CC"/>
                </a:solidFill>
                <a:latin typeface="Times New Roman" panose="02020603050405020304" pitchFamily="18" charset="0"/>
                <a:cs typeface="Times New Roman" panose="02020603050405020304" pitchFamily="18" charset="0"/>
              </a:rPr>
              <a:t> </a:t>
            </a:r>
            <a:r>
              <a:rPr lang="en-US" altLang="vi-VN" sz="2800" b="1" kern="0" err="1">
                <a:solidFill>
                  <a:srgbClr val="FF0000"/>
                </a:solidFill>
                <a:latin typeface="Times New Roman" panose="02020603050405020304" pitchFamily="18" charset="0"/>
                <a:cs typeface="Times New Roman" panose="02020603050405020304" pitchFamily="18" charset="0"/>
              </a:rPr>
              <a:t>Bài</a:t>
            </a:r>
            <a:r>
              <a:rPr lang="en-US" altLang="vi-VN" sz="2800" b="1" kern="0">
                <a:solidFill>
                  <a:srgbClr val="FF0000"/>
                </a:solidFill>
                <a:latin typeface="Times New Roman" panose="02020603050405020304" pitchFamily="18" charset="0"/>
                <a:cs typeface="Times New Roman" panose="02020603050405020304" pitchFamily="18" charset="0"/>
              </a:rPr>
              <a:t> 5:</a:t>
            </a:r>
            <a:r>
              <a:rPr lang="en-US" altLang="vi-VN" sz="2800" kern="0">
                <a:solidFill>
                  <a:srgbClr val="FF0000"/>
                </a:solidFill>
                <a:latin typeface="Times New Roman" panose="02020603050405020304" pitchFamily="18" charset="0"/>
                <a:cs typeface="Times New Roman" panose="02020603050405020304" pitchFamily="18" charset="0"/>
              </a:rPr>
              <a:t> </a:t>
            </a:r>
            <a:r>
              <a:rPr lang="en-US" altLang="en-US" sz="2800" b="1" kern="0">
                <a:solidFill>
                  <a:srgbClr val="FF0000"/>
                </a:solidFill>
                <a:latin typeface="Times New Roman" panose="02020603050405020304" pitchFamily="18" charset="0"/>
                <a:cs typeface="Times New Roman" panose="02020603050405020304" pitchFamily="18" charset="0"/>
              </a:rPr>
              <a:t>Sử dụng bảng tính giải quyết bài toán thực tế.</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66D50EB-095A-4AF8-BF5A-32316E7BFEF4}"/>
              </a:ext>
            </a:extLst>
          </p:cNvPr>
          <p:cNvGrpSpPr/>
          <p:nvPr/>
        </p:nvGrpSpPr>
        <p:grpSpPr>
          <a:xfrm>
            <a:off x="8844600" y="4213393"/>
            <a:ext cx="1518600" cy="1124750"/>
            <a:chOff x="10438918" y="5354865"/>
            <a:chExt cx="1671964" cy="1230419"/>
          </a:xfrm>
        </p:grpSpPr>
        <p:pic>
          <p:nvPicPr>
            <p:cNvPr id="5" name="Picture 5" descr="jlgbook">
              <a:extLst>
                <a:ext uri="{FF2B5EF4-FFF2-40B4-BE49-F238E27FC236}">
                  <a16:creationId xmlns:a16="http://schemas.microsoft.com/office/drawing/2014/main" id="{0C3B771C-1E40-4031-B22B-EC8561AD5C5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438918" y="5622508"/>
              <a:ext cx="1671964" cy="9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6">
              <a:extLst>
                <a:ext uri="{FF2B5EF4-FFF2-40B4-BE49-F238E27FC236}">
                  <a16:creationId xmlns:a16="http://schemas.microsoft.com/office/drawing/2014/main" id="{1401DFF0-1E5E-4867-AB5B-4FEE27428C2B}"/>
                </a:ext>
              </a:extLst>
            </p:cNvPr>
            <p:cNvSpPr>
              <a:spLocks noChangeArrowheads="1"/>
            </p:cNvSpPr>
            <p:nvPr/>
          </p:nvSpPr>
          <p:spPr bwMode="auto">
            <a:xfrm>
              <a:off x="10538756" y="5354865"/>
              <a:ext cx="858214" cy="535286"/>
            </a:xfrm>
            <a:prstGeom prst="star32">
              <a:avLst>
                <a:gd name="adj" fmla="val 4259"/>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20000"/>
                </a:spcBef>
                <a:spcAft>
                  <a:spcPct val="0"/>
                </a:spcAft>
                <a:buClr>
                  <a:srgbClr val="3366CC"/>
                </a:buClr>
                <a:buSzTx/>
                <a:buFontTx/>
                <a:buNone/>
                <a:tabLst/>
                <a:defRPr/>
              </a:pPr>
              <a:endParaRPr kumimoji="1" lang="en-US" altLang="en-US" sz="1800" b="1"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3647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68694E-AA3A-11FF-E087-8DEC13BAFB65}"/>
              </a:ext>
            </a:extLst>
          </p:cNvPr>
          <p:cNvSpPr txBox="1"/>
          <p:nvPr/>
        </p:nvSpPr>
        <p:spPr>
          <a:xfrm>
            <a:off x="1654189" y="1731523"/>
            <a:ext cx="10385776" cy="5036091"/>
          </a:xfrm>
          <a:prstGeom prst="rect">
            <a:avLst/>
          </a:prstGeom>
          <a:noFill/>
        </p:spPr>
        <p:txBody>
          <a:bodyPr wrap="square" rtlCol="0">
            <a:spAutoFit/>
          </a:bodyPr>
          <a:lstStyle/>
          <a:p>
            <a:pPr algn="just">
              <a:lnSpc>
                <a:spcPct val="115000"/>
              </a:lnSpc>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Bạn Khoa sau khi đi du lịch về đã chia sẻ 1 bức ảnh đẹp về thửa ruộng bậc thang cho bạn An.</a:t>
            </a:r>
            <a:endParaRPr lang="en-US" sz="2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TH1: An không hỏi ý kiến Khoa, tự mình chỉnh sửa bức ảnh và sử dụng làm nền cho ảnh của mình rồi đưa lên Facebook. An viết chú thích cho bức ảnh: “Thật tuyệt khi được đến thăm nơi này”.</a:t>
            </a:r>
            <a:endParaRPr lang="en-US" sz="2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800">
                <a:solidFill>
                  <a:srgbClr val="000000"/>
                </a:solidFill>
                <a:effectLst/>
                <a:latin typeface="Times New Roman" panose="02020603050405020304" pitchFamily="18" charset="0"/>
                <a:ea typeface="Calibri" panose="020F0502020204030204" pitchFamily="34" charset="0"/>
              </a:rPr>
              <a:t>TH2: An xin phép Khoa, chỉnh sửa lại bức ảnh cho đẹp hơn rồi đưa lên trang cá nhân trên mạng xã hội. An viết chú thích cho bức ảnh: “Đất nước ta thật là đẹp (Người chụp: Lê Khoa)”.</a:t>
            </a:r>
            <a:endParaRPr lang="en-US" sz="2800">
              <a:solidFill>
                <a:srgbClr val="00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en-US" sz="2800">
                <a:solidFill>
                  <a:srgbClr val="000000"/>
                </a:solidFill>
                <a:effectLst/>
                <a:latin typeface="Times New Roman" panose="02020603050405020304" pitchFamily="18" charset="0"/>
                <a:ea typeface="Calibri" panose="020F0502020204030204" pitchFamily="34" charset="0"/>
              </a:rPr>
              <a:t>Theo em, An nên làm theo cách nào? Vì sao?</a:t>
            </a:r>
          </a:p>
        </p:txBody>
      </p:sp>
      <p:sp>
        <p:nvSpPr>
          <p:cNvPr id="5" name="TextBox 4">
            <a:extLst>
              <a:ext uri="{FF2B5EF4-FFF2-40B4-BE49-F238E27FC236}">
                <a16:creationId xmlns:a16="http://schemas.microsoft.com/office/drawing/2014/main" id="{46CE4606-9105-7700-C3E1-7347B00EBD13}"/>
              </a:ext>
            </a:extLst>
          </p:cNvPr>
          <p:cNvSpPr txBox="1"/>
          <p:nvPr/>
        </p:nvSpPr>
        <p:spPr>
          <a:xfrm>
            <a:off x="2597286" y="222543"/>
            <a:ext cx="9442680" cy="984885"/>
          </a:xfrm>
          <a:prstGeom prst="rect">
            <a:avLst/>
          </a:prstGeom>
          <a:noFill/>
        </p:spPr>
        <p:txBody>
          <a:bodyPr wrap="square" rtlCol="0">
            <a:spAutoFit/>
          </a:bodyPr>
          <a:lstStyle/>
          <a:p>
            <a:pPr algn="ctr"/>
            <a:r>
              <a:rPr lang="en-US" sz="2900" b="1">
                <a:effectLst/>
                <a:latin typeface="Times New Roman" panose="02020603050405020304" pitchFamily="18" charset="0"/>
                <a:ea typeface="Calibri" panose="020F0502020204030204" pitchFamily="34" charset="0"/>
              </a:rPr>
              <a:t>Thực hiện chia lớp thành 2 nhóm, các nhóm có nhiệm vụ thảo luận và trả lời câu hỏi.</a:t>
            </a:r>
            <a:endParaRPr lang="en-US" sz="2900" b="1"/>
          </a:p>
        </p:txBody>
      </p:sp>
      <p:grpSp>
        <p:nvGrpSpPr>
          <p:cNvPr id="3" name="组合 13">
            <a:extLst>
              <a:ext uri="{FF2B5EF4-FFF2-40B4-BE49-F238E27FC236}">
                <a16:creationId xmlns:a16="http://schemas.microsoft.com/office/drawing/2014/main" id="{C9582666-B2F1-045F-D056-2848F0A754F6}"/>
              </a:ext>
            </a:extLst>
          </p:cNvPr>
          <p:cNvGrpSpPr/>
          <p:nvPr/>
        </p:nvGrpSpPr>
        <p:grpSpPr>
          <a:xfrm>
            <a:off x="74213" y="536283"/>
            <a:ext cx="2289608" cy="1342289"/>
            <a:chOff x="2067317" y="1810431"/>
            <a:chExt cx="2488837" cy="2293259"/>
          </a:xfrm>
          <a:effectLst>
            <a:outerShdw blurRad="139700" dist="63500" dir="2700000" algn="tl" rotWithShape="0">
              <a:prstClr val="black">
                <a:alpha val="40000"/>
              </a:prstClr>
            </a:outerShdw>
          </a:effectLst>
        </p:grpSpPr>
        <p:sp>
          <p:nvSpPr>
            <p:cNvPr id="6" name="圆角矩形 14">
              <a:extLst>
                <a:ext uri="{FF2B5EF4-FFF2-40B4-BE49-F238E27FC236}">
                  <a16:creationId xmlns:a16="http://schemas.microsoft.com/office/drawing/2014/main" id="{180EF136-AF61-D472-ED85-4D6241E1AC73}"/>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7" name="圆角矩形 15">
              <a:extLst>
                <a:ext uri="{FF2B5EF4-FFF2-40B4-BE49-F238E27FC236}">
                  <a16:creationId xmlns:a16="http://schemas.microsoft.com/office/drawing/2014/main" id="{391693E0-FFA9-5165-CACB-FEB0D3E6A597}"/>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8" name="Picture 7" descr="A picture containing toy, doll&#10;&#10;Description automatically generated">
            <a:extLst>
              <a:ext uri="{FF2B5EF4-FFF2-40B4-BE49-F238E27FC236}">
                <a16:creationId xmlns:a16="http://schemas.microsoft.com/office/drawing/2014/main" id="{08A095B2-59B1-FAAE-E110-BC33DBADD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42" y="227985"/>
            <a:ext cx="1467423" cy="1467423"/>
          </a:xfrm>
          <a:prstGeom prst="rect">
            <a:avLst/>
          </a:prstGeom>
        </p:spPr>
      </p:pic>
    </p:spTree>
    <p:extLst>
      <p:ext uri="{BB962C8B-B14F-4D97-AF65-F5344CB8AC3E}">
        <p14:creationId xmlns:p14="http://schemas.microsoft.com/office/powerpoint/2010/main" val="1778985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9">
            <a:lum/>
          </a:blip>
          <a:srcRect/>
          <a:stretch>
            <a:fillRect t="-12000" b="-12000"/>
          </a:stretch>
        </a:blipFill>
        <a:effectLst/>
      </p:bgPr>
    </p:bg>
    <p:spTree>
      <p:nvGrpSpPr>
        <p:cNvPr id="1" name=""/>
        <p:cNvGrpSpPr/>
        <p:nvPr/>
      </p:nvGrpSpPr>
      <p:grpSpPr>
        <a:xfrm>
          <a:off x="0" y="0"/>
          <a:ext cx="0" cy="0"/>
          <a:chOff x="0" y="0"/>
          <a:chExt cx="0" cy="0"/>
        </a:xfrm>
      </p:grpSpPr>
      <p:sp>
        <p:nvSpPr>
          <p:cNvPr id="2" name="AutoShape 27" descr="Bouquet">
            <a:extLst>
              <a:ext uri="{FF2B5EF4-FFF2-40B4-BE49-F238E27FC236}">
                <a16:creationId xmlns:a16="http://schemas.microsoft.com/office/drawing/2014/main" id="{9F2D6FD6-15E3-4701-929A-8F9AB55939FE}"/>
              </a:ext>
            </a:extLst>
          </p:cNvPr>
          <p:cNvSpPr>
            <a:spLocks noChangeArrowheads="1"/>
          </p:cNvSpPr>
          <p:nvPr>
            <p:custDataLst>
              <p:tags r:id="rId1"/>
            </p:custDataLst>
          </p:nvPr>
        </p:nvSpPr>
        <p:spPr bwMode="gray">
          <a:xfrm>
            <a:off x="4100727" y="2739522"/>
            <a:ext cx="7816618" cy="1154896"/>
          </a:xfrm>
          <a:prstGeom prst="roundRect">
            <a:avLst>
              <a:gd name="adj" fmla="val 50000"/>
            </a:avLst>
          </a:prstGeom>
          <a:solidFill>
            <a:srgbClr val="FFFF99"/>
          </a:soli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defRPr/>
            </a:pPr>
            <a:r>
              <a:rPr lang="en-US" altLang="en-US" sz="3200" b="1">
                <a:solidFill>
                  <a:srgbClr val="0000FF"/>
                </a:solidFill>
                <a:latin typeface="Times New Roman" panose="02020603050405020304" pitchFamily="18" charset="0"/>
                <a:cs typeface="Times New Roman" panose="02020603050405020304" pitchFamily="18" charset="0"/>
              </a:rPr>
              <a:t>Biểu hiện vi phạm khi sử dụng </a:t>
            </a:r>
          </a:p>
          <a:p>
            <a:pPr algn="ctr">
              <a:defRPr/>
            </a:pPr>
            <a:r>
              <a:rPr lang="en-US" altLang="en-US" sz="3200" b="1">
                <a:solidFill>
                  <a:srgbClr val="0000FF"/>
                </a:solidFill>
                <a:latin typeface="Times New Roman" panose="02020603050405020304" pitchFamily="18" charset="0"/>
                <a:cs typeface="Times New Roman" panose="02020603050405020304" pitchFamily="18" charset="0"/>
              </a:rPr>
              <a:t>công nghệ kĩ thuật số</a:t>
            </a:r>
            <a:endParaRPr lang="en-US" altLang="en-US" sz="3200" b="1" dirty="0">
              <a:solidFill>
                <a:srgbClr val="0000FF"/>
              </a:solidFill>
              <a:latin typeface="Times New Roman" panose="02020603050405020304" pitchFamily="18" charset="0"/>
              <a:cs typeface="Times New Roman" panose="02020603050405020304" pitchFamily="18" charset="0"/>
            </a:endParaRPr>
          </a:p>
        </p:txBody>
      </p:sp>
      <p:sp>
        <p:nvSpPr>
          <p:cNvPr id="4" name="AutoShape 43" descr="Bouquet">
            <a:extLst>
              <a:ext uri="{FF2B5EF4-FFF2-40B4-BE49-F238E27FC236}">
                <a16:creationId xmlns:a16="http://schemas.microsoft.com/office/drawing/2014/main" id="{447C5848-CCF3-4423-A7AE-CD77F51B45C3}"/>
              </a:ext>
            </a:extLst>
          </p:cNvPr>
          <p:cNvSpPr>
            <a:spLocks noChangeArrowheads="1"/>
          </p:cNvSpPr>
          <p:nvPr>
            <p:custDataLst>
              <p:tags r:id="rId2"/>
            </p:custDataLst>
          </p:nvPr>
        </p:nvSpPr>
        <p:spPr bwMode="gray">
          <a:xfrm>
            <a:off x="4039499" y="4366594"/>
            <a:ext cx="7877846" cy="1250639"/>
          </a:xfrm>
          <a:prstGeom prst="roundRect">
            <a:avLst>
              <a:gd name="adj" fmla="val 50000"/>
            </a:avLst>
          </a:prstGeom>
          <a:solidFill>
            <a:srgbClr val="FFFF99"/>
          </a:soli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defRPr/>
            </a:pPr>
            <a:r>
              <a:rPr lang="en-US" altLang="en-US" sz="3200" b="1">
                <a:solidFill>
                  <a:srgbClr val="0000FF"/>
                </a:solidFill>
                <a:latin typeface="Times New Roman" panose="02020603050405020304" pitchFamily="18" charset="0"/>
                <a:cs typeface="Times New Roman" panose="02020603050405020304" pitchFamily="18" charset="0"/>
              </a:rPr>
              <a:t>Tuân thủ những quy định về đạo đức, văn </a:t>
            </a:r>
          </a:p>
          <a:p>
            <a:pPr algn="ctr">
              <a:defRPr/>
            </a:pPr>
            <a:r>
              <a:rPr lang="en-US" altLang="en-US" sz="3200" b="1">
                <a:solidFill>
                  <a:srgbClr val="0000FF"/>
                </a:solidFill>
                <a:latin typeface="Times New Roman" panose="02020603050405020304" pitchFamily="18" charset="0"/>
                <a:cs typeface="Times New Roman" panose="02020603050405020304" pitchFamily="18" charset="0"/>
              </a:rPr>
              <a:t>hóa và pháp luật khi tạo ra sản phẩm số</a:t>
            </a:r>
            <a:endParaRPr lang="en-US" altLang="en-US" sz="3200" b="1" dirty="0">
              <a:solidFill>
                <a:srgbClr val="000099"/>
              </a:solidFill>
              <a:latin typeface="Times New Roman" panose="02020603050405020304" pitchFamily="18" charset="0"/>
              <a:cs typeface="Times New Roman" panose="02020603050405020304" pitchFamily="18" charset="0"/>
            </a:endParaRPr>
          </a:p>
        </p:txBody>
      </p:sp>
      <p:grpSp>
        <p:nvGrpSpPr>
          <p:cNvPr id="5" name="Group 7">
            <a:extLst>
              <a:ext uri="{FF2B5EF4-FFF2-40B4-BE49-F238E27FC236}">
                <a16:creationId xmlns:a16="http://schemas.microsoft.com/office/drawing/2014/main" id="{CBDCFE90-EB3A-4049-8FBB-F29AEB3D56C2}"/>
              </a:ext>
            </a:extLst>
          </p:cNvPr>
          <p:cNvGrpSpPr>
            <a:grpSpLocks/>
          </p:cNvGrpSpPr>
          <p:nvPr/>
        </p:nvGrpSpPr>
        <p:grpSpPr bwMode="auto">
          <a:xfrm>
            <a:off x="2312819" y="3230115"/>
            <a:ext cx="1563688" cy="203200"/>
            <a:chOff x="0" y="1896"/>
            <a:chExt cx="5760" cy="120"/>
          </a:xfrm>
        </p:grpSpPr>
        <p:sp>
          <p:nvSpPr>
            <p:cNvPr id="6" name="Rectangle 8">
              <a:extLst>
                <a:ext uri="{FF2B5EF4-FFF2-40B4-BE49-F238E27FC236}">
                  <a16:creationId xmlns:a16="http://schemas.microsoft.com/office/drawing/2014/main" id="{1D665A1D-871F-446D-8899-8B231D031BFF}"/>
                </a:ext>
              </a:extLst>
            </p:cNvPr>
            <p:cNvSpPr>
              <a:spLocks noChangeArrowheads="1"/>
            </p:cNvSpPr>
            <p:nvPr>
              <p:custDataLst>
                <p:tags r:id="rId45"/>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7" name="Rectangle 9">
              <a:extLst>
                <a:ext uri="{FF2B5EF4-FFF2-40B4-BE49-F238E27FC236}">
                  <a16:creationId xmlns:a16="http://schemas.microsoft.com/office/drawing/2014/main" id="{20DA690F-8EFE-4D2E-B2C7-B4BD883AEBE1}"/>
                </a:ext>
              </a:extLst>
            </p:cNvPr>
            <p:cNvSpPr>
              <a:spLocks noChangeArrowheads="1"/>
            </p:cNvSpPr>
            <p:nvPr>
              <p:custDataLst>
                <p:tags r:id="rId46"/>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8" name="Group 10">
            <a:extLst>
              <a:ext uri="{FF2B5EF4-FFF2-40B4-BE49-F238E27FC236}">
                <a16:creationId xmlns:a16="http://schemas.microsoft.com/office/drawing/2014/main" id="{6DD0ABE1-4EE5-442C-A765-C4CF2B77588A}"/>
              </a:ext>
            </a:extLst>
          </p:cNvPr>
          <p:cNvGrpSpPr>
            <a:grpSpLocks/>
          </p:cNvGrpSpPr>
          <p:nvPr>
            <p:custDataLst>
              <p:tags r:id="rId3"/>
            </p:custDataLst>
          </p:nvPr>
        </p:nvGrpSpPr>
        <p:grpSpPr bwMode="auto">
          <a:xfrm>
            <a:off x="1608336" y="2476469"/>
            <a:ext cx="720725" cy="1219200"/>
            <a:chOff x="1474" y="2341"/>
            <a:chExt cx="454" cy="679"/>
          </a:xfrm>
        </p:grpSpPr>
        <p:grpSp>
          <p:nvGrpSpPr>
            <p:cNvPr id="9" name="Group 11">
              <a:extLst>
                <a:ext uri="{FF2B5EF4-FFF2-40B4-BE49-F238E27FC236}">
                  <a16:creationId xmlns:a16="http://schemas.microsoft.com/office/drawing/2014/main" id="{3A556E13-3283-43AB-B230-8E621B2FED93}"/>
                </a:ext>
              </a:extLst>
            </p:cNvPr>
            <p:cNvGrpSpPr>
              <a:grpSpLocks/>
            </p:cNvGrpSpPr>
            <p:nvPr/>
          </p:nvGrpSpPr>
          <p:grpSpPr bwMode="auto">
            <a:xfrm rot="5400000">
              <a:off x="1456" y="2517"/>
              <a:ext cx="537" cy="185"/>
              <a:chOff x="0" y="1896"/>
              <a:chExt cx="5760" cy="120"/>
            </a:xfrm>
          </p:grpSpPr>
          <p:sp>
            <p:nvSpPr>
              <p:cNvPr id="20" name="Rectangle 12">
                <a:extLst>
                  <a:ext uri="{FF2B5EF4-FFF2-40B4-BE49-F238E27FC236}">
                    <a16:creationId xmlns:a16="http://schemas.microsoft.com/office/drawing/2014/main" id="{EBA00E57-93DB-4DD3-9D59-A6D96AA43E89}"/>
                  </a:ext>
                </a:extLst>
              </p:cNvPr>
              <p:cNvSpPr>
                <a:spLocks noChangeArrowheads="1"/>
              </p:cNvSpPr>
              <p:nvPr>
                <p:custDataLst>
                  <p:tags r:id="rId43"/>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1" name="Rectangle 13">
                <a:extLst>
                  <a:ext uri="{FF2B5EF4-FFF2-40B4-BE49-F238E27FC236}">
                    <a16:creationId xmlns:a16="http://schemas.microsoft.com/office/drawing/2014/main" id="{39ACB750-D331-41F0-89DE-504E4E85E1AA}"/>
                  </a:ext>
                </a:extLst>
              </p:cNvPr>
              <p:cNvSpPr>
                <a:spLocks noChangeArrowheads="1"/>
              </p:cNvSpPr>
              <p:nvPr>
                <p:custDataLst>
                  <p:tags r:id="rId44"/>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10" name="Group 14">
              <a:extLst>
                <a:ext uri="{FF2B5EF4-FFF2-40B4-BE49-F238E27FC236}">
                  <a16:creationId xmlns:a16="http://schemas.microsoft.com/office/drawing/2014/main" id="{5AB437E3-B4D6-4936-A0DC-B4623ED92717}"/>
                </a:ext>
              </a:extLst>
            </p:cNvPr>
            <p:cNvGrpSpPr>
              <a:grpSpLocks/>
            </p:cNvGrpSpPr>
            <p:nvPr/>
          </p:nvGrpSpPr>
          <p:grpSpPr bwMode="auto">
            <a:xfrm rot="5400000">
              <a:off x="1474" y="2567"/>
              <a:ext cx="453" cy="454"/>
              <a:chOff x="1843" y="1824"/>
              <a:chExt cx="2018" cy="1823"/>
            </a:xfrm>
          </p:grpSpPr>
          <p:sp>
            <p:nvSpPr>
              <p:cNvPr id="11" name="AutoShape 15">
                <a:extLst>
                  <a:ext uri="{FF2B5EF4-FFF2-40B4-BE49-F238E27FC236}">
                    <a16:creationId xmlns:a16="http://schemas.microsoft.com/office/drawing/2014/main" id="{B956BC96-70AD-416A-8F37-7F0A3104CB93}"/>
                  </a:ext>
                </a:extLst>
              </p:cNvPr>
              <p:cNvSpPr>
                <a:spLocks noChangeArrowheads="1"/>
              </p:cNvSpPr>
              <p:nvPr>
                <p:custDataLst>
                  <p:tags r:id="rId34"/>
                </p:custDataLst>
              </p:nvPr>
            </p:nvSpPr>
            <p:spPr bwMode="gray">
              <a:xfrm rot="16200000" flipH="1">
                <a:off x="1790" y="2601"/>
                <a:ext cx="309"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2" name="AutoShape 16">
                <a:extLst>
                  <a:ext uri="{FF2B5EF4-FFF2-40B4-BE49-F238E27FC236}">
                    <a16:creationId xmlns:a16="http://schemas.microsoft.com/office/drawing/2014/main" id="{F8192FD5-1E95-4E10-87FE-8CC3C79DFE58}"/>
                  </a:ext>
                </a:extLst>
              </p:cNvPr>
              <p:cNvSpPr>
                <a:spLocks noChangeArrowheads="1"/>
              </p:cNvSpPr>
              <p:nvPr>
                <p:custDataLst>
                  <p:tags r:id="rId35"/>
                </p:custDataLst>
              </p:nvPr>
            </p:nvSpPr>
            <p:spPr bwMode="gray">
              <a:xfrm rot="5400000" flipH="1">
                <a:off x="3610" y="2514"/>
                <a:ext cx="309" cy="19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3" name="AutoShape 17">
                <a:extLst>
                  <a:ext uri="{FF2B5EF4-FFF2-40B4-BE49-F238E27FC236}">
                    <a16:creationId xmlns:a16="http://schemas.microsoft.com/office/drawing/2014/main" id="{18643758-0207-45A3-B64D-480011E14054}"/>
                  </a:ext>
                </a:extLst>
              </p:cNvPr>
              <p:cNvSpPr>
                <a:spLocks noChangeArrowheads="1"/>
              </p:cNvSpPr>
              <p:nvPr>
                <p:custDataLst>
                  <p:tags r:id="rId36"/>
                </p:custDataLst>
              </p:nvPr>
            </p:nvSpPr>
            <p:spPr bwMode="gray">
              <a:xfrm rot="10800000" flipH="1">
                <a:off x="2697" y="3442"/>
                <a:ext cx="310"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4" name="Oval 18">
                <a:extLst>
                  <a:ext uri="{FF2B5EF4-FFF2-40B4-BE49-F238E27FC236}">
                    <a16:creationId xmlns:a16="http://schemas.microsoft.com/office/drawing/2014/main" id="{09A9893B-158D-4F99-B993-232338D5104C}"/>
                  </a:ext>
                </a:extLst>
              </p:cNvPr>
              <p:cNvSpPr>
                <a:spLocks noChangeArrowheads="1"/>
              </p:cNvSpPr>
              <p:nvPr>
                <p:custDataLst>
                  <p:tags r:id="rId37"/>
                </p:custDataLst>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5" name="Oval 19">
                <a:extLst>
                  <a:ext uri="{FF2B5EF4-FFF2-40B4-BE49-F238E27FC236}">
                    <a16:creationId xmlns:a16="http://schemas.microsoft.com/office/drawing/2014/main" id="{1E9ECA92-0036-486B-AC27-A6366AC87742}"/>
                  </a:ext>
                </a:extLst>
              </p:cNvPr>
              <p:cNvSpPr>
                <a:spLocks noChangeArrowheads="1"/>
              </p:cNvSpPr>
              <p:nvPr>
                <p:custDataLst>
                  <p:tags r:id="rId38"/>
                </p:custDataLst>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6" name="Oval 20">
                <a:extLst>
                  <a:ext uri="{FF2B5EF4-FFF2-40B4-BE49-F238E27FC236}">
                    <a16:creationId xmlns:a16="http://schemas.microsoft.com/office/drawing/2014/main" id="{729968DD-1F9C-4FBD-96F0-CFE834E57BF6}"/>
                  </a:ext>
                </a:extLst>
              </p:cNvPr>
              <p:cNvSpPr>
                <a:spLocks noChangeArrowheads="1"/>
              </p:cNvSpPr>
              <p:nvPr>
                <p:custDataLst>
                  <p:tags r:id="rId39"/>
                </p:custDataLst>
              </p:nvPr>
            </p:nvSpPr>
            <p:spPr bwMode="gray">
              <a:xfrm>
                <a:off x="2224" y="2372"/>
                <a:ext cx="457" cy="1261"/>
              </a:xfrm>
              <a:prstGeom prst="ellipse">
                <a:avLst/>
              </a:prstGeom>
              <a:gradFill rotWithShape="1">
                <a:gsLst>
                  <a:gs pos="0">
                    <a:srgbClr val="FFFFFF"/>
                  </a:gs>
                  <a:gs pos="50000">
                    <a:schemeClr val="hlink"/>
                  </a:gs>
                  <a:gs pos="100000">
                    <a:srgbClr val="FFFFFF"/>
                  </a:gs>
                </a:gsLst>
                <a:lin ang="2700000" scaled="1"/>
              </a:gradFill>
              <a:ln w="9525">
                <a:noFill/>
                <a:round/>
                <a:headEnd/>
                <a:tailEnd/>
              </a:ln>
            </p:spPr>
            <p:txBody>
              <a:bodyPr wrap="none" anchor="ctr">
                <a:spAutoFit/>
              </a:bodyPr>
              <a:lstStyle/>
              <a:p>
                <a:pPr fontAlgn="auto">
                  <a:spcBef>
                    <a:spcPts val="0"/>
                  </a:spcBef>
                  <a:spcAft>
                    <a:spcPts val="0"/>
                  </a:spcAft>
                  <a:defRPr/>
                </a:pPr>
                <a:endParaRPr lang="en-US">
                  <a:latin typeface="+mn-lt"/>
                  <a:cs typeface="+mn-cs"/>
                </a:endParaRPr>
              </a:p>
            </p:txBody>
          </p:sp>
          <p:sp>
            <p:nvSpPr>
              <p:cNvPr id="17" name="Oval 21">
                <a:extLst>
                  <a:ext uri="{FF2B5EF4-FFF2-40B4-BE49-F238E27FC236}">
                    <a16:creationId xmlns:a16="http://schemas.microsoft.com/office/drawing/2014/main" id="{AC7EF3AC-EB3E-4391-9D85-281A51271935}"/>
                  </a:ext>
                </a:extLst>
              </p:cNvPr>
              <p:cNvSpPr>
                <a:spLocks noChangeArrowheads="1"/>
              </p:cNvSpPr>
              <p:nvPr>
                <p:custDataLst>
                  <p:tags r:id="rId40"/>
                </p:custDataLst>
              </p:nvPr>
            </p:nvSpPr>
            <p:spPr bwMode="gray">
              <a:xfrm>
                <a:off x="2253" y="2394"/>
                <a:ext cx="457" cy="12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18" name="Oval 22">
                <a:extLst>
                  <a:ext uri="{FF2B5EF4-FFF2-40B4-BE49-F238E27FC236}">
                    <a16:creationId xmlns:a16="http://schemas.microsoft.com/office/drawing/2014/main" id="{87CFB8D4-8011-4548-A1C6-9787296BA58E}"/>
                  </a:ext>
                </a:extLst>
              </p:cNvPr>
              <p:cNvSpPr>
                <a:spLocks noChangeArrowheads="1"/>
              </p:cNvSpPr>
              <p:nvPr>
                <p:custDataLst>
                  <p:tags r:id="rId41"/>
                </p:custDataLst>
              </p:nvPr>
            </p:nvSpPr>
            <p:spPr bwMode="gray">
              <a:xfrm>
                <a:off x="2055" y="2083"/>
                <a:ext cx="1611" cy="1221"/>
              </a:xfrm>
              <a:prstGeom prst="ellipse">
                <a:avLst/>
              </a:prstGeom>
              <a:gradFill rotWithShape="1">
                <a:gsLst>
                  <a:gs pos="0">
                    <a:srgbClr val="7A7400"/>
                  </a:gs>
                  <a:gs pos="50000">
                    <a:schemeClr val="hlink"/>
                  </a:gs>
                  <a:gs pos="100000">
                    <a:srgbClr val="7A7400"/>
                  </a:gs>
                </a:gsLst>
                <a:lin ang="18900000" scaled="1"/>
              </a:gradFill>
              <a:ln w="9525">
                <a:noFill/>
                <a:round/>
                <a:headEnd/>
                <a:tailEnd/>
              </a:ln>
            </p:spPr>
            <p:txBody>
              <a:bodyPr anchor="ctr">
                <a:spAutoFit/>
              </a:bodyPr>
              <a:lstStyle/>
              <a:p>
                <a:pPr fontAlgn="auto">
                  <a:spcBef>
                    <a:spcPts val="0"/>
                  </a:spcBef>
                  <a:spcAft>
                    <a:spcPts val="0"/>
                  </a:spcAft>
                  <a:defRPr/>
                </a:pPr>
                <a:endParaRPr lang="en-US">
                  <a:latin typeface="+mn-lt"/>
                  <a:cs typeface="+mn-cs"/>
                </a:endParaRPr>
              </a:p>
            </p:txBody>
          </p:sp>
          <p:sp>
            <p:nvSpPr>
              <p:cNvPr id="19" name="Oval 23" descr="Pink tissue paper">
                <a:extLst>
                  <a:ext uri="{FF2B5EF4-FFF2-40B4-BE49-F238E27FC236}">
                    <a16:creationId xmlns:a16="http://schemas.microsoft.com/office/drawing/2014/main" id="{8ABA3736-8A8C-47AB-99CA-92DA03899979}"/>
                  </a:ext>
                </a:extLst>
              </p:cNvPr>
              <p:cNvSpPr>
                <a:spLocks noChangeArrowheads="1"/>
              </p:cNvSpPr>
              <p:nvPr>
                <p:custDataLst>
                  <p:tags r:id="rId42"/>
                </p:custDataLst>
              </p:nvPr>
            </p:nvSpPr>
            <p:spPr bwMode="gray">
              <a:xfrm>
                <a:off x="2084" y="2029"/>
                <a:ext cx="1612" cy="1216"/>
              </a:xfrm>
              <a:prstGeom prst="ellipse">
                <a:avLst/>
              </a:prstGeom>
              <a:blipFill dpi="0" rotWithShape="1">
                <a:blip r:embed="rId50"/>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grpSp>
        <p:nvGrpSpPr>
          <p:cNvPr id="22" name="Group 24">
            <a:extLst>
              <a:ext uri="{FF2B5EF4-FFF2-40B4-BE49-F238E27FC236}">
                <a16:creationId xmlns:a16="http://schemas.microsoft.com/office/drawing/2014/main" id="{75B30698-89EB-47BE-B2C7-B77BE49FCCC9}"/>
              </a:ext>
            </a:extLst>
          </p:cNvPr>
          <p:cNvGrpSpPr>
            <a:grpSpLocks/>
          </p:cNvGrpSpPr>
          <p:nvPr>
            <p:custDataLst>
              <p:tags r:id="rId4"/>
            </p:custDataLst>
          </p:nvPr>
        </p:nvGrpSpPr>
        <p:grpSpPr bwMode="auto">
          <a:xfrm rot="5400000">
            <a:off x="2998365" y="4055732"/>
            <a:ext cx="1173163" cy="144463"/>
            <a:chOff x="0" y="1896"/>
            <a:chExt cx="5760" cy="120"/>
          </a:xfrm>
        </p:grpSpPr>
        <p:sp>
          <p:nvSpPr>
            <p:cNvPr id="23" name="Rectangle 25">
              <a:extLst>
                <a:ext uri="{FF2B5EF4-FFF2-40B4-BE49-F238E27FC236}">
                  <a16:creationId xmlns:a16="http://schemas.microsoft.com/office/drawing/2014/main" id="{C0764233-2266-4851-85BE-FDE382BDB5E6}"/>
                </a:ext>
              </a:extLst>
            </p:cNvPr>
            <p:cNvSpPr>
              <a:spLocks noChangeArrowheads="1"/>
            </p:cNvSpPr>
            <p:nvPr>
              <p:custDataLst>
                <p:tags r:id="rId32"/>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4" name="Rectangle 26">
              <a:extLst>
                <a:ext uri="{FF2B5EF4-FFF2-40B4-BE49-F238E27FC236}">
                  <a16:creationId xmlns:a16="http://schemas.microsoft.com/office/drawing/2014/main" id="{5C1252FF-A628-4048-9681-F362BA131704}"/>
                </a:ext>
              </a:extLst>
            </p:cNvPr>
            <p:cNvSpPr>
              <a:spLocks noChangeArrowheads="1"/>
            </p:cNvSpPr>
            <p:nvPr>
              <p:custDataLst>
                <p:tags r:id="rId33"/>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grpSp>
        <p:nvGrpSpPr>
          <p:cNvPr id="25" name="Group 28">
            <a:extLst>
              <a:ext uri="{FF2B5EF4-FFF2-40B4-BE49-F238E27FC236}">
                <a16:creationId xmlns:a16="http://schemas.microsoft.com/office/drawing/2014/main" id="{AED3A0B4-03F3-4BBE-963E-32A738E81CDB}"/>
              </a:ext>
            </a:extLst>
          </p:cNvPr>
          <p:cNvGrpSpPr>
            <a:grpSpLocks/>
          </p:cNvGrpSpPr>
          <p:nvPr>
            <p:custDataLst>
              <p:tags r:id="rId5"/>
            </p:custDataLst>
          </p:nvPr>
        </p:nvGrpSpPr>
        <p:grpSpPr bwMode="auto">
          <a:xfrm>
            <a:off x="2990289" y="2801119"/>
            <a:ext cx="1066800" cy="989013"/>
            <a:chOff x="3257" y="860"/>
            <a:chExt cx="581" cy="623"/>
          </a:xfrm>
        </p:grpSpPr>
        <p:grpSp>
          <p:nvGrpSpPr>
            <p:cNvPr id="26" name="Group 29">
              <a:extLst>
                <a:ext uri="{FF2B5EF4-FFF2-40B4-BE49-F238E27FC236}">
                  <a16:creationId xmlns:a16="http://schemas.microsoft.com/office/drawing/2014/main" id="{C5613D89-9778-4088-B3D6-0256D4371553}"/>
                </a:ext>
              </a:extLst>
            </p:cNvPr>
            <p:cNvGrpSpPr>
              <a:grpSpLocks/>
            </p:cNvGrpSpPr>
            <p:nvPr/>
          </p:nvGrpSpPr>
          <p:grpSpPr bwMode="auto">
            <a:xfrm rot="5400000">
              <a:off x="3236" y="881"/>
              <a:ext cx="623" cy="581"/>
              <a:chOff x="1871" y="1824"/>
              <a:chExt cx="2007" cy="1807"/>
            </a:xfrm>
          </p:grpSpPr>
          <p:sp>
            <p:nvSpPr>
              <p:cNvPr id="28" name="AutoShape 30" descr="Bouquet">
                <a:extLst>
                  <a:ext uri="{FF2B5EF4-FFF2-40B4-BE49-F238E27FC236}">
                    <a16:creationId xmlns:a16="http://schemas.microsoft.com/office/drawing/2014/main" id="{A65FD9DB-694A-4191-B9A8-6A414C7D8403}"/>
                  </a:ext>
                </a:extLst>
              </p:cNvPr>
              <p:cNvSpPr>
                <a:spLocks noChangeArrowheads="1"/>
              </p:cNvSpPr>
              <p:nvPr>
                <p:custDataLst>
                  <p:tags r:id="rId23"/>
                </p:custDataLst>
              </p:nvPr>
            </p:nvSpPr>
            <p:spPr bwMode="gray">
              <a:xfrm rot="16200000" flipH="1">
                <a:off x="1818" y="2512"/>
                <a:ext cx="311" cy="206"/>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29" name="AutoShape 31" descr="Bouquet">
                <a:extLst>
                  <a:ext uri="{FF2B5EF4-FFF2-40B4-BE49-F238E27FC236}">
                    <a16:creationId xmlns:a16="http://schemas.microsoft.com/office/drawing/2014/main" id="{1D762C94-7D3D-408C-850F-54FF4E0B58AF}"/>
                  </a:ext>
                </a:extLst>
              </p:cNvPr>
              <p:cNvSpPr>
                <a:spLocks noChangeArrowheads="1"/>
              </p:cNvSpPr>
              <p:nvPr>
                <p:custDataLst>
                  <p:tags r:id="rId24"/>
                </p:custDataLst>
              </p:nvPr>
            </p:nvSpPr>
            <p:spPr bwMode="gray">
              <a:xfrm rot="5400000" flipH="1">
                <a:off x="3621" y="2498"/>
                <a:ext cx="311" cy="203"/>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0" name="AutoShape 32" descr="Bouquet">
                <a:extLst>
                  <a:ext uri="{FF2B5EF4-FFF2-40B4-BE49-F238E27FC236}">
                    <a16:creationId xmlns:a16="http://schemas.microsoft.com/office/drawing/2014/main" id="{6245D64F-4F59-41BA-B31C-AAB20FDDA7C6}"/>
                  </a:ext>
                </a:extLst>
              </p:cNvPr>
              <p:cNvSpPr>
                <a:spLocks noChangeArrowheads="1"/>
              </p:cNvSpPr>
              <p:nvPr>
                <p:custDataLst>
                  <p:tags r:id="rId25"/>
                </p:custDataLst>
              </p:nvPr>
            </p:nvSpPr>
            <p:spPr bwMode="gray">
              <a:xfrm rot="10800000" flipH="1">
                <a:off x="2718" y="3429"/>
                <a:ext cx="303" cy="202"/>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1" name="Oval 33" descr="Bouquet">
                <a:extLst>
                  <a:ext uri="{FF2B5EF4-FFF2-40B4-BE49-F238E27FC236}">
                    <a16:creationId xmlns:a16="http://schemas.microsoft.com/office/drawing/2014/main" id="{531E6C82-FAF2-40DA-8B0E-8A7A3A27633B}"/>
                  </a:ext>
                </a:extLst>
              </p:cNvPr>
              <p:cNvSpPr>
                <a:spLocks noChangeArrowheads="1"/>
              </p:cNvSpPr>
              <p:nvPr>
                <p:custDataLst>
                  <p:tags r:id="rId26"/>
                </p:custDataLst>
              </p:nvPr>
            </p:nvSpPr>
            <p:spPr bwMode="gray">
              <a:xfrm>
                <a:off x="2078" y="1824"/>
                <a:ext cx="1615" cy="1615"/>
              </a:xfrm>
              <a:prstGeom prst="ellipse">
                <a:avLst/>
              </a:prstGeom>
              <a:blipFill dpi="0" rotWithShape="1">
                <a:blip r:embed="rId51"/>
                <a:srcRect/>
                <a:tile tx="0" ty="0" sx="100000" sy="100000" flip="none" algn="tl"/>
              </a:blipFill>
              <a:ln w="57150"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2" name="Oval 34" descr="Bouquet">
                <a:hlinkClick r:id="rId52" action="ppaction://hlinkpres?slideindex=1&amp;slidetitle="/>
                <a:extLst>
                  <a:ext uri="{FF2B5EF4-FFF2-40B4-BE49-F238E27FC236}">
                    <a16:creationId xmlns:a16="http://schemas.microsoft.com/office/drawing/2014/main" id="{37599E0D-4859-4A8A-82CE-F7585AC2C011}"/>
                  </a:ext>
                </a:extLst>
              </p:cNvPr>
              <p:cNvSpPr>
                <a:spLocks noChangeArrowheads="1"/>
              </p:cNvSpPr>
              <p:nvPr>
                <p:custDataLst>
                  <p:tags r:id="rId27"/>
                </p:custDataLst>
              </p:nvPr>
            </p:nvSpPr>
            <p:spPr bwMode="gray">
              <a:xfrm>
                <a:off x="2170" y="1915"/>
                <a:ext cx="1430" cy="1430"/>
              </a:xfrm>
              <a:prstGeom prst="ellipse">
                <a:avLst/>
              </a:prstGeom>
              <a:solidFill>
                <a:srgbClr val="FFFF99"/>
              </a:solidFill>
              <a:ln w="9525"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3" name="Oval 35" descr="Bouquet">
                <a:extLst>
                  <a:ext uri="{FF2B5EF4-FFF2-40B4-BE49-F238E27FC236}">
                    <a16:creationId xmlns:a16="http://schemas.microsoft.com/office/drawing/2014/main" id="{AA9BF524-BD1A-41AD-A65C-2921A169CAE2}"/>
                  </a:ext>
                </a:extLst>
              </p:cNvPr>
              <p:cNvSpPr>
                <a:spLocks noChangeArrowheads="1"/>
              </p:cNvSpPr>
              <p:nvPr>
                <p:custDataLst>
                  <p:tags r:id="rId28"/>
                </p:custDataLst>
              </p:nvPr>
            </p:nvSpPr>
            <p:spPr bwMode="gray">
              <a:xfrm>
                <a:off x="2374" y="2585"/>
                <a:ext cx="451" cy="879"/>
              </a:xfrm>
              <a:prstGeom prst="ellipse">
                <a:avLst/>
              </a:prstGeom>
              <a:blipFill dpi="0" rotWithShape="1">
                <a:blip r:embed="rId51"/>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4" name="Oval 36" descr="Bouquet">
                <a:extLst>
                  <a:ext uri="{FF2B5EF4-FFF2-40B4-BE49-F238E27FC236}">
                    <a16:creationId xmlns:a16="http://schemas.microsoft.com/office/drawing/2014/main" id="{F29FCBAD-6312-4A27-9E43-5EBCA06F7C1C}"/>
                  </a:ext>
                </a:extLst>
              </p:cNvPr>
              <p:cNvSpPr>
                <a:spLocks noChangeArrowheads="1"/>
              </p:cNvSpPr>
              <p:nvPr>
                <p:custDataLst>
                  <p:tags r:id="rId29"/>
                </p:custDataLst>
              </p:nvPr>
            </p:nvSpPr>
            <p:spPr bwMode="gray">
              <a:xfrm>
                <a:off x="2374" y="2585"/>
                <a:ext cx="451" cy="879"/>
              </a:xfrm>
              <a:prstGeom prst="ellipse">
                <a:avLst/>
              </a:prstGeom>
              <a:blipFill dpi="0" rotWithShape="1">
                <a:blip r:embed="rId51"/>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5" name="Oval 37" descr="Bouquet">
                <a:extLst>
                  <a:ext uri="{FF2B5EF4-FFF2-40B4-BE49-F238E27FC236}">
                    <a16:creationId xmlns:a16="http://schemas.microsoft.com/office/drawing/2014/main" id="{834F3E26-3B7E-4581-924E-433D99052FA3}"/>
                  </a:ext>
                </a:extLst>
              </p:cNvPr>
              <p:cNvSpPr>
                <a:spLocks noChangeArrowheads="1"/>
              </p:cNvSpPr>
              <p:nvPr>
                <p:custDataLst>
                  <p:tags r:id="rId30"/>
                </p:custDataLst>
              </p:nvPr>
            </p:nvSpPr>
            <p:spPr bwMode="gray">
              <a:xfrm>
                <a:off x="2232" y="2174"/>
                <a:ext cx="1317" cy="879"/>
              </a:xfrm>
              <a:prstGeom prst="ellipse">
                <a:avLst/>
              </a:prstGeom>
              <a:blipFill dpi="0" rotWithShape="1">
                <a:blip r:embed="rId51"/>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36" name="Oval 38" descr="Bouquet">
                <a:extLst>
                  <a:ext uri="{FF2B5EF4-FFF2-40B4-BE49-F238E27FC236}">
                    <a16:creationId xmlns:a16="http://schemas.microsoft.com/office/drawing/2014/main" id="{26A0BB5F-5086-4847-8A83-DF62AFDEA80C}"/>
                  </a:ext>
                </a:extLst>
              </p:cNvPr>
              <p:cNvSpPr>
                <a:spLocks noChangeArrowheads="1"/>
              </p:cNvSpPr>
              <p:nvPr>
                <p:custDataLst>
                  <p:tags r:id="rId31"/>
                </p:custDataLst>
              </p:nvPr>
            </p:nvSpPr>
            <p:spPr bwMode="gray">
              <a:xfrm>
                <a:off x="2235" y="2192"/>
                <a:ext cx="1318" cy="880"/>
              </a:xfrm>
              <a:prstGeom prst="ellipse">
                <a:avLst/>
              </a:prstGeom>
              <a:blipFill dpi="0" rotWithShape="1">
                <a:blip r:embed="rId51"/>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sp>
          <p:nvSpPr>
            <p:cNvPr id="27" name="WordArt 39">
              <a:hlinkClick r:id="rId52" action="ppaction://hlinkpres?slideindex=1&amp;slidetitle="/>
              <a:extLst>
                <a:ext uri="{FF2B5EF4-FFF2-40B4-BE49-F238E27FC236}">
                  <a16:creationId xmlns:a16="http://schemas.microsoft.com/office/drawing/2014/main" id="{632792A6-3D5A-4969-99A8-192DFAAE16C4}"/>
                </a:ext>
              </a:extLst>
            </p:cNvPr>
            <p:cNvSpPr>
              <a:spLocks noChangeArrowheads="1" noChangeShapeType="1" noTextEdit="1"/>
            </p:cNvSpPr>
            <p:nvPr>
              <p:custDataLst>
                <p:tags r:id="rId22"/>
              </p:custDataLst>
            </p:nvPr>
          </p:nvSpPr>
          <p:spPr bwMode="auto">
            <a:xfrm>
              <a:off x="3465" y="1036"/>
              <a:ext cx="171" cy="282"/>
            </a:xfrm>
            <a:prstGeom prst="rect">
              <a:avLst/>
            </a:prstGeom>
          </p:spPr>
          <p:txBody>
            <a:bodyPr wrap="none" fromWordArt="1">
              <a:prstTxWarp prst="textSlantUp">
                <a:avLst>
                  <a:gd name="adj" fmla="val 29167"/>
                </a:avLst>
              </a:prstTxWarp>
            </a:bodyPr>
            <a:lstStyle/>
            <a:p>
              <a:pPr algn="ctr"/>
              <a:r>
                <a:rPr lang="en-US" sz="3600" kern="10" dirty="0">
                  <a:ln w="9525">
                    <a:solidFill>
                      <a:srgbClr val="009900"/>
                    </a:solidFill>
                    <a:round/>
                    <a:headEnd/>
                    <a:tailEnd/>
                  </a:ln>
                  <a:solidFill>
                    <a:srgbClr val="FF3300"/>
                  </a:solidFill>
                  <a:effectLst>
                    <a:outerShdw dist="53882" dir="2700000" algn="ctr" rotWithShape="0">
                      <a:srgbClr val="9999FF">
                        <a:alpha val="79999"/>
                      </a:srgbClr>
                    </a:outerShdw>
                  </a:effectLst>
                  <a:latin typeface="Arial" panose="020B0604020202020204" pitchFamily="34" charset="0"/>
                </a:rPr>
                <a:t>1</a:t>
              </a:r>
            </a:p>
          </p:txBody>
        </p:sp>
      </p:grpSp>
      <p:grpSp>
        <p:nvGrpSpPr>
          <p:cNvPr id="40" name="Group 44">
            <a:extLst>
              <a:ext uri="{FF2B5EF4-FFF2-40B4-BE49-F238E27FC236}">
                <a16:creationId xmlns:a16="http://schemas.microsoft.com/office/drawing/2014/main" id="{A09DCCE7-D469-48C4-947A-EB0DF5646D0A}"/>
              </a:ext>
            </a:extLst>
          </p:cNvPr>
          <p:cNvGrpSpPr>
            <a:grpSpLocks/>
          </p:cNvGrpSpPr>
          <p:nvPr>
            <p:custDataLst>
              <p:tags r:id="rId6"/>
            </p:custDataLst>
          </p:nvPr>
        </p:nvGrpSpPr>
        <p:grpSpPr bwMode="auto">
          <a:xfrm>
            <a:off x="2992984" y="4505465"/>
            <a:ext cx="1012811" cy="1034328"/>
            <a:chOff x="3260" y="1700"/>
            <a:chExt cx="581" cy="623"/>
          </a:xfrm>
        </p:grpSpPr>
        <p:grpSp>
          <p:nvGrpSpPr>
            <p:cNvPr id="41" name="Group 45">
              <a:extLst>
                <a:ext uri="{FF2B5EF4-FFF2-40B4-BE49-F238E27FC236}">
                  <a16:creationId xmlns:a16="http://schemas.microsoft.com/office/drawing/2014/main" id="{11BAEF43-AD6D-46C1-9600-F421FFB7B9FF}"/>
                </a:ext>
              </a:extLst>
            </p:cNvPr>
            <p:cNvGrpSpPr>
              <a:grpSpLocks/>
            </p:cNvGrpSpPr>
            <p:nvPr/>
          </p:nvGrpSpPr>
          <p:grpSpPr bwMode="auto">
            <a:xfrm rot="5400000">
              <a:off x="3239" y="1721"/>
              <a:ext cx="623" cy="581"/>
              <a:chOff x="1871" y="1824"/>
              <a:chExt cx="2007" cy="1807"/>
            </a:xfrm>
          </p:grpSpPr>
          <p:sp>
            <p:nvSpPr>
              <p:cNvPr id="43" name="AutoShape 46" descr="Bouquet">
                <a:extLst>
                  <a:ext uri="{FF2B5EF4-FFF2-40B4-BE49-F238E27FC236}">
                    <a16:creationId xmlns:a16="http://schemas.microsoft.com/office/drawing/2014/main" id="{63A0CD47-66B2-47AC-BF71-4FC97E8AB4E8}"/>
                  </a:ext>
                </a:extLst>
              </p:cNvPr>
              <p:cNvSpPr>
                <a:spLocks noChangeArrowheads="1"/>
              </p:cNvSpPr>
              <p:nvPr>
                <p:custDataLst>
                  <p:tags r:id="rId13"/>
                </p:custDataLst>
              </p:nvPr>
            </p:nvSpPr>
            <p:spPr bwMode="gray">
              <a:xfrm rot="16200000" flipH="1">
                <a:off x="1818" y="2512"/>
                <a:ext cx="311" cy="206"/>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4" name="AutoShape 47" descr="Bouquet">
                <a:extLst>
                  <a:ext uri="{FF2B5EF4-FFF2-40B4-BE49-F238E27FC236}">
                    <a16:creationId xmlns:a16="http://schemas.microsoft.com/office/drawing/2014/main" id="{FDF45AAB-BD7F-4A39-AC5C-70551D512D72}"/>
                  </a:ext>
                </a:extLst>
              </p:cNvPr>
              <p:cNvSpPr>
                <a:spLocks noChangeArrowheads="1"/>
              </p:cNvSpPr>
              <p:nvPr>
                <p:custDataLst>
                  <p:tags r:id="rId14"/>
                </p:custDataLst>
              </p:nvPr>
            </p:nvSpPr>
            <p:spPr bwMode="gray">
              <a:xfrm rot="5400000" flipH="1">
                <a:off x="3621" y="2498"/>
                <a:ext cx="311" cy="203"/>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5" name="AutoShape 48" descr="Bouquet">
                <a:extLst>
                  <a:ext uri="{FF2B5EF4-FFF2-40B4-BE49-F238E27FC236}">
                    <a16:creationId xmlns:a16="http://schemas.microsoft.com/office/drawing/2014/main" id="{9A3783DF-3ACD-4BB8-A631-CE7AA7E7E90A}"/>
                  </a:ext>
                </a:extLst>
              </p:cNvPr>
              <p:cNvSpPr>
                <a:spLocks noChangeArrowheads="1"/>
              </p:cNvSpPr>
              <p:nvPr>
                <p:custDataLst>
                  <p:tags r:id="rId15"/>
                </p:custDataLst>
              </p:nvPr>
            </p:nvSpPr>
            <p:spPr bwMode="gray">
              <a:xfrm rot="10800000" flipH="1">
                <a:off x="2718" y="3429"/>
                <a:ext cx="303" cy="202"/>
              </a:xfrm>
              <a:prstGeom prst="upArrow">
                <a:avLst>
                  <a:gd name="adj1" fmla="val 51676"/>
                  <a:gd name="adj2" fmla="val 100000"/>
                </a:avLst>
              </a:prstGeom>
              <a:blipFill dpi="0" rotWithShape="1">
                <a:blip r:embed="rId51"/>
                <a:srcRect/>
                <a:tile tx="0" ty="0" sx="100000" sy="100000" flip="none" algn="tl"/>
              </a:blipFill>
              <a:ln w="9525" algn="ctr">
                <a:solidFill>
                  <a:srgbClr val="009900"/>
                </a:solidFill>
                <a:miter lim="800000"/>
                <a:headEnd/>
                <a:tailEnd/>
              </a:ln>
            </p:spPr>
            <p:txBody>
              <a:bodyPr rot="10800000"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6" name="Oval 49" descr="Bouquet">
                <a:extLst>
                  <a:ext uri="{FF2B5EF4-FFF2-40B4-BE49-F238E27FC236}">
                    <a16:creationId xmlns:a16="http://schemas.microsoft.com/office/drawing/2014/main" id="{29F09793-E661-45A7-8275-EFD69C304089}"/>
                  </a:ext>
                </a:extLst>
              </p:cNvPr>
              <p:cNvSpPr>
                <a:spLocks noChangeArrowheads="1"/>
              </p:cNvSpPr>
              <p:nvPr>
                <p:custDataLst>
                  <p:tags r:id="rId16"/>
                </p:custDataLst>
              </p:nvPr>
            </p:nvSpPr>
            <p:spPr bwMode="gray">
              <a:xfrm>
                <a:off x="2078" y="1824"/>
                <a:ext cx="1615" cy="1615"/>
              </a:xfrm>
              <a:prstGeom prst="ellipse">
                <a:avLst/>
              </a:prstGeom>
              <a:blipFill dpi="0" rotWithShape="1">
                <a:blip r:embed="rId51"/>
                <a:srcRect/>
                <a:tile tx="0" ty="0" sx="100000" sy="100000" flip="none" algn="tl"/>
              </a:blipFill>
              <a:ln w="57150"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7" name="Oval 50" descr="Bouquet">
                <a:extLst>
                  <a:ext uri="{FF2B5EF4-FFF2-40B4-BE49-F238E27FC236}">
                    <a16:creationId xmlns:a16="http://schemas.microsoft.com/office/drawing/2014/main" id="{191757DA-7B61-4744-99FF-B68C5559245A}"/>
                  </a:ext>
                </a:extLst>
              </p:cNvPr>
              <p:cNvSpPr>
                <a:spLocks noChangeArrowheads="1"/>
              </p:cNvSpPr>
              <p:nvPr>
                <p:custDataLst>
                  <p:tags r:id="rId17"/>
                </p:custDataLst>
              </p:nvPr>
            </p:nvSpPr>
            <p:spPr bwMode="gray">
              <a:xfrm>
                <a:off x="2170" y="1915"/>
                <a:ext cx="1430" cy="1430"/>
              </a:xfrm>
              <a:prstGeom prst="ellipse">
                <a:avLst/>
              </a:prstGeom>
              <a:solidFill>
                <a:srgbClr val="FFFF99"/>
              </a:solidFill>
              <a:ln w="9525" algn="ctr">
                <a:solidFill>
                  <a:srgbClr val="009900"/>
                </a:solidFill>
                <a:round/>
                <a:headEnd/>
                <a:tailEnd/>
              </a:ln>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8" name="Oval 51" descr="Bouquet">
                <a:extLst>
                  <a:ext uri="{FF2B5EF4-FFF2-40B4-BE49-F238E27FC236}">
                    <a16:creationId xmlns:a16="http://schemas.microsoft.com/office/drawing/2014/main" id="{1BF654BD-ED5E-4A2B-9D1B-741BBD466543}"/>
                  </a:ext>
                </a:extLst>
              </p:cNvPr>
              <p:cNvSpPr>
                <a:spLocks noChangeArrowheads="1"/>
              </p:cNvSpPr>
              <p:nvPr>
                <p:custDataLst>
                  <p:tags r:id="rId18"/>
                </p:custDataLst>
              </p:nvPr>
            </p:nvSpPr>
            <p:spPr bwMode="gray">
              <a:xfrm>
                <a:off x="2367" y="2497"/>
                <a:ext cx="451" cy="1033"/>
              </a:xfrm>
              <a:prstGeom prst="ellipse">
                <a:avLst/>
              </a:prstGeom>
              <a:blipFill dpi="0" rotWithShape="1">
                <a:blip r:embed="rId51"/>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49" name="Oval 52" descr="Bouquet">
                <a:hlinkClick r:id="rId53" action="ppaction://hlinkpres?slideindex=1&amp;slidetitle="/>
                <a:extLst>
                  <a:ext uri="{FF2B5EF4-FFF2-40B4-BE49-F238E27FC236}">
                    <a16:creationId xmlns:a16="http://schemas.microsoft.com/office/drawing/2014/main" id="{F14ED134-DD75-451D-88D0-CFD7095B7500}"/>
                  </a:ext>
                </a:extLst>
              </p:cNvPr>
              <p:cNvSpPr>
                <a:spLocks noChangeArrowheads="1"/>
              </p:cNvSpPr>
              <p:nvPr>
                <p:custDataLst>
                  <p:tags r:id="rId19"/>
                </p:custDataLst>
              </p:nvPr>
            </p:nvSpPr>
            <p:spPr bwMode="gray">
              <a:xfrm>
                <a:off x="2367" y="2497"/>
                <a:ext cx="451" cy="1033"/>
              </a:xfrm>
              <a:prstGeom prst="ellipse">
                <a:avLst/>
              </a:prstGeom>
              <a:blipFill dpi="0" rotWithShape="1">
                <a:blip r:embed="rId51"/>
                <a:srcRect/>
                <a:tile tx="0" ty="0" sx="100000" sy="100000" flip="none" algn="tl"/>
              </a:blipFill>
              <a:ln w="38100" algn="ctr">
                <a:solidFill>
                  <a:srgbClr val="009900"/>
                </a:solidFill>
                <a:round/>
                <a:headEnd/>
                <a:tailEnd/>
              </a:ln>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50" name="Oval 53" descr="Bouquet">
                <a:extLst>
                  <a:ext uri="{FF2B5EF4-FFF2-40B4-BE49-F238E27FC236}">
                    <a16:creationId xmlns:a16="http://schemas.microsoft.com/office/drawing/2014/main" id="{CB593D5F-B274-484C-A676-B4B30720BC3C}"/>
                  </a:ext>
                </a:extLst>
              </p:cNvPr>
              <p:cNvSpPr>
                <a:spLocks noChangeArrowheads="1"/>
              </p:cNvSpPr>
              <p:nvPr>
                <p:custDataLst>
                  <p:tags r:id="rId20"/>
                </p:custDataLst>
              </p:nvPr>
            </p:nvSpPr>
            <p:spPr bwMode="gray">
              <a:xfrm>
                <a:off x="2232" y="2096"/>
                <a:ext cx="1317" cy="1033"/>
              </a:xfrm>
              <a:prstGeom prst="ellipse">
                <a:avLst/>
              </a:prstGeom>
              <a:blipFill dpi="0" rotWithShape="1">
                <a:blip r:embed="rId51"/>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sp>
            <p:nvSpPr>
              <p:cNvPr id="51" name="Oval 54" descr="Bouquet">
                <a:extLst>
                  <a:ext uri="{FF2B5EF4-FFF2-40B4-BE49-F238E27FC236}">
                    <a16:creationId xmlns:a16="http://schemas.microsoft.com/office/drawing/2014/main" id="{3628664C-18D3-40B8-83BC-9491EAF03FD3}"/>
                  </a:ext>
                </a:extLst>
              </p:cNvPr>
              <p:cNvSpPr>
                <a:spLocks noChangeArrowheads="1"/>
              </p:cNvSpPr>
              <p:nvPr>
                <p:custDataLst>
                  <p:tags r:id="rId21"/>
                </p:custDataLst>
              </p:nvPr>
            </p:nvSpPr>
            <p:spPr bwMode="gray">
              <a:xfrm>
                <a:off x="2235" y="2111"/>
                <a:ext cx="1318" cy="1034"/>
              </a:xfrm>
              <a:prstGeom prst="ellipse">
                <a:avLst/>
              </a:prstGeom>
              <a:blipFill dpi="0" rotWithShape="1">
                <a:blip r:embed="rId51"/>
                <a:srcRect/>
                <a:tile tx="0" ty="0" sx="100000" sy="100000" flip="none" algn="tl"/>
              </a:blipFill>
              <a:ln w="38100" algn="ctr">
                <a:solidFill>
                  <a:srgbClr val="009900"/>
                </a:solidFill>
                <a:round/>
                <a:headEnd/>
                <a:tailEnd/>
              </a:ln>
            </p:spPr>
            <p:txBody>
              <a:bodyPr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imes New Roman" panose="02020603050405020304" pitchFamily="18" charset="0"/>
                </a:endParaRPr>
              </a:p>
            </p:txBody>
          </p:sp>
        </p:grpSp>
        <p:sp>
          <p:nvSpPr>
            <p:cNvPr id="42" name="WordArt 55">
              <a:hlinkClick r:id="rId53" action="ppaction://hlinkpres?slideindex=1&amp;slidetitle="/>
              <a:extLst>
                <a:ext uri="{FF2B5EF4-FFF2-40B4-BE49-F238E27FC236}">
                  <a16:creationId xmlns:a16="http://schemas.microsoft.com/office/drawing/2014/main" id="{C2D79177-DA74-434B-8B13-9D896748794D}"/>
                </a:ext>
              </a:extLst>
            </p:cNvPr>
            <p:cNvSpPr>
              <a:spLocks noChangeArrowheads="1" noChangeShapeType="1" noTextEdit="1"/>
            </p:cNvSpPr>
            <p:nvPr>
              <p:custDataLst>
                <p:tags r:id="rId12"/>
              </p:custDataLst>
            </p:nvPr>
          </p:nvSpPr>
          <p:spPr bwMode="auto">
            <a:xfrm>
              <a:off x="3470" y="1852"/>
              <a:ext cx="206" cy="282"/>
            </a:xfrm>
            <a:prstGeom prst="rect">
              <a:avLst/>
            </a:prstGeom>
          </p:spPr>
          <p:txBody>
            <a:bodyPr wrap="none" fromWordArt="1">
              <a:prstTxWarp prst="textSlantUp">
                <a:avLst>
                  <a:gd name="adj" fmla="val 29167"/>
                </a:avLst>
              </a:prstTxWarp>
            </a:bodyPr>
            <a:lstStyle/>
            <a:p>
              <a:pPr algn="ctr"/>
              <a:r>
                <a:rPr lang="en-US"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Arial" panose="020B0604020202020204" pitchFamily="34" charset="0"/>
                </a:rPr>
                <a:t>2</a:t>
              </a:r>
            </a:p>
          </p:txBody>
        </p:sp>
      </p:grpSp>
      <p:grpSp>
        <p:nvGrpSpPr>
          <p:cNvPr id="64" name="Group 69">
            <a:extLst>
              <a:ext uri="{FF2B5EF4-FFF2-40B4-BE49-F238E27FC236}">
                <a16:creationId xmlns:a16="http://schemas.microsoft.com/office/drawing/2014/main" id="{AD9DF0B3-5275-4115-85E3-5FD4CF3798BB}"/>
              </a:ext>
            </a:extLst>
          </p:cNvPr>
          <p:cNvGrpSpPr>
            <a:grpSpLocks/>
          </p:cNvGrpSpPr>
          <p:nvPr>
            <p:custDataLst>
              <p:tags r:id="rId7"/>
            </p:custDataLst>
          </p:nvPr>
        </p:nvGrpSpPr>
        <p:grpSpPr bwMode="auto">
          <a:xfrm>
            <a:off x="1466320" y="1289983"/>
            <a:ext cx="1143000" cy="1219200"/>
            <a:chOff x="196" y="292"/>
            <a:chExt cx="616" cy="507"/>
          </a:xfrm>
        </p:grpSpPr>
        <p:grpSp>
          <p:nvGrpSpPr>
            <p:cNvPr id="65" name="Group 70">
              <a:extLst>
                <a:ext uri="{FF2B5EF4-FFF2-40B4-BE49-F238E27FC236}">
                  <a16:creationId xmlns:a16="http://schemas.microsoft.com/office/drawing/2014/main" id="{CD99DA8F-3416-4C90-A6D5-BEF59EEB28B3}"/>
                </a:ext>
              </a:extLst>
            </p:cNvPr>
            <p:cNvGrpSpPr>
              <a:grpSpLocks/>
            </p:cNvGrpSpPr>
            <p:nvPr/>
          </p:nvGrpSpPr>
          <p:grpSpPr bwMode="auto">
            <a:xfrm>
              <a:off x="204" y="300"/>
              <a:ext cx="608" cy="499"/>
              <a:chOff x="204" y="300"/>
              <a:chExt cx="608" cy="499"/>
            </a:xfrm>
          </p:grpSpPr>
          <p:sp>
            <p:nvSpPr>
              <p:cNvPr id="69" name="Oval 19" descr="Oak">
                <a:extLst>
                  <a:ext uri="{FF2B5EF4-FFF2-40B4-BE49-F238E27FC236}">
                    <a16:creationId xmlns:a16="http://schemas.microsoft.com/office/drawing/2014/main" id="{E253F9CD-B599-4B72-9B8D-B0650F5FFC12}"/>
                  </a:ext>
                </a:extLst>
              </p:cNvPr>
              <p:cNvSpPr>
                <a:spLocks noChangeArrowheads="1"/>
              </p:cNvSpPr>
              <p:nvPr>
                <p:custDataLst>
                  <p:tags r:id="rId10"/>
                </p:custDataLst>
              </p:nvPr>
            </p:nvSpPr>
            <p:spPr bwMode="auto">
              <a:xfrm rot="1758052">
                <a:off x="204" y="300"/>
                <a:ext cx="592" cy="482"/>
              </a:xfrm>
              <a:prstGeom prst="ellipse">
                <a:avLst/>
              </a:prstGeom>
              <a:blipFill dpi="0" rotWithShape="1">
                <a:blip r:embed="rId5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a:latin typeface="Arial" panose="020B0604020202020204" pitchFamily="34" charset="0"/>
                </a:endParaRPr>
              </a:p>
            </p:txBody>
          </p:sp>
          <p:sp>
            <p:nvSpPr>
              <p:cNvPr id="70" name="Oval 24" descr="Oak">
                <a:extLst>
                  <a:ext uri="{FF2B5EF4-FFF2-40B4-BE49-F238E27FC236}">
                    <a16:creationId xmlns:a16="http://schemas.microsoft.com/office/drawing/2014/main" id="{4A566B09-8CD7-4709-9A41-99A997BF80E4}"/>
                  </a:ext>
                </a:extLst>
              </p:cNvPr>
              <p:cNvSpPr>
                <a:spLocks noChangeArrowheads="1"/>
              </p:cNvSpPr>
              <p:nvPr>
                <p:custDataLst>
                  <p:tags r:id="rId11"/>
                </p:custDataLst>
              </p:nvPr>
            </p:nvSpPr>
            <p:spPr bwMode="gray">
              <a:xfrm rot="1758052">
                <a:off x="220" y="317"/>
                <a:ext cx="592" cy="482"/>
              </a:xfrm>
              <a:prstGeom prst="ellipse">
                <a:avLst/>
              </a:prstGeom>
              <a:blipFill dpi="0" rotWithShape="1">
                <a:blip r:embed="rId5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a:latin typeface="Arial" panose="020B0604020202020204" pitchFamily="34" charset="0"/>
                </a:endParaRPr>
              </a:p>
            </p:txBody>
          </p:sp>
        </p:grpSp>
        <p:grpSp>
          <p:nvGrpSpPr>
            <p:cNvPr id="66" name="Group 73">
              <a:extLst>
                <a:ext uri="{FF2B5EF4-FFF2-40B4-BE49-F238E27FC236}">
                  <a16:creationId xmlns:a16="http://schemas.microsoft.com/office/drawing/2014/main" id="{9FCF4E58-E7CD-42B1-A006-DE3A9F952480}"/>
                </a:ext>
              </a:extLst>
            </p:cNvPr>
            <p:cNvGrpSpPr>
              <a:grpSpLocks/>
            </p:cNvGrpSpPr>
            <p:nvPr/>
          </p:nvGrpSpPr>
          <p:grpSpPr bwMode="auto">
            <a:xfrm>
              <a:off x="196" y="292"/>
              <a:ext cx="592" cy="482"/>
              <a:chOff x="204" y="300"/>
              <a:chExt cx="592" cy="482"/>
            </a:xfrm>
          </p:grpSpPr>
          <p:sp>
            <p:nvSpPr>
              <p:cNvPr id="67" name="Oval 25" descr="Oak">
                <a:extLst>
                  <a:ext uri="{FF2B5EF4-FFF2-40B4-BE49-F238E27FC236}">
                    <a16:creationId xmlns:a16="http://schemas.microsoft.com/office/drawing/2014/main" id="{9F65D32A-6838-487C-ACF9-5F212E52D9BA}"/>
                  </a:ext>
                </a:extLst>
              </p:cNvPr>
              <p:cNvSpPr>
                <a:spLocks noChangeArrowheads="1"/>
              </p:cNvSpPr>
              <p:nvPr>
                <p:custDataLst>
                  <p:tags r:id="rId9"/>
                </p:custDataLst>
              </p:nvPr>
            </p:nvSpPr>
            <p:spPr bwMode="gray">
              <a:xfrm rot="1758052">
                <a:off x="204" y="300"/>
                <a:ext cx="592" cy="482"/>
              </a:xfrm>
              <a:prstGeom prst="ellipse">
                <a:avLst/>
              </a:prstGeom>
              <a:blipFill dpi="0" rotWithShape="1">
                <a:blip r:embed="rId5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rtl="1" eaLnBrk="1" hangingPunct="1"/>
                <a:endParaRPr lang="en-US" altLang="en-US">
                  <a:latin typeface="Arial" panose="020B0604020202020204" pitchFamily="34" charset="0"/>
                </a:endParaRPr>
              </a:p>
            </p:txBody>
          </p:sp>
          <p:pic>
            <p:nvPicPr>
              <p:cNvPr id="68" name="Picture 27" descr="Picture1">
                <a:extLst>
                  <a:ext uri="{FF2B5EF4-FFF2-40B4-BE49-F238E27FC236}">
                    <a16:creationId xmlns:a16="http://schemas.microsoft.com/office/drawing/2014/main" id="{F88694A1-C086-4E50-BCBC-B35AF7C6C04A}"/>
                  </a:ext>
                </a:extLst>
              </p:cNvPr>
              <p:cNvPicPr>
                <a:picLocks noChangeAspect="1" noChangeArrowheads="1"/>
              </p:cNvPicPr>
              <p:nvPr/>
            </p:nvPicPr>
            <p:blipFill>
              <a:blip r:embed="rId55" cstate="hqprint">
                <a:extLst>
                  <a:ext uri="{28A0092B-C50C-407E-A947-70E740481C1C}">
                    <a14:useLocalDpi xmlns:a14="http://schemas.microsoft.com/office/drawing/2010/main" val="0"/>
                  </a:ext>
                </a:extLst>
              </a:blip>
              <a:srcRect/>
              <a:stretch>
                <a:fillRect/>
              </a:stretch>
            </p:blipFill>
            <p:spPr bwMode="auto">
              <a:xfrm>
                <a:off x="259" y="328"/>
                <a:ext cx="276" cy="280"/>
              </a:xfrm>
              <a:prstGeom prst="rect">
                <a:avLst/>
              </a:prstGeom>
              <a:blipFill dpi="0" rotWithShape="1">
                <a:blip r:embed="rId5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71" name="AutoShape 27" descr="Bouquet">
            <a:hlinkClick r:id="" action="ppaction://noaction"/>
            <a:extLst>
              <a:ext uri="{FF2B5EF4-FFF2-40B4-BE49-F238E27FC236}">
                <a16:creationId xmlns:a16="http://schemas.microsoft.com/office/drawing/2014/main" id="{8F2E816B-3DD6-4ED2-ADBD-C58807FB3134}"/>
              </a:ext>
            </a:extLst>
          </p:cNvPr>
          <p:cNvSpPr>
            <a:spLocks noChangeArrowheads="1"/>
          </p:cNvSpPr>
          <p:nvPr>
            <p:custDataLst>
              <p:tags r:id="rId8"/>
            </p:custDataLst>
          </p:nvPr>
        </p:nvSpPr>
        <p:spPr bwMode="gray">
          <a:xfrm>
            <a:off x="1530657" y="172779"/>
            <a:ext cx="9700675" cy="1154896"/>
          </a:xfrm>
          <a:prstGeom prst="roundRect">
            <a:avLst>
              <a:gd name="adj" fmla="val 50000"/>
            </a:avLst>
          </a:prstGeom>
          <a:solidFill>
            <a:srgbClr val="FFFF99"/>
          </a:solid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algn="ctr">
              <a:defRPr/>
            </a:pPr>
            <a:r>
              <a:rPr lang="en-US" altLang="en-US" sz="3200" b="1">
                <a:solidFill>
                  <a:srgbClr val="7030A0"/>
                </a:solidFill>
                <a:latin typeface="Times New Roman" panose="02020603050405020304" pitchFamily="18" charset="0"/>
                <a:cs typeface="Times New Roman" panose="02020603050405020304" pitchFamily="18" charset="0"/>
              </a:rPr>
              <a:t>BÀI 4. ĐẠO ĐỨC VÀ VĂN HÓA KHI SỬ DỤNG </a:t>
            </a:r>
          </a:p>
          <a:p>
            <a:pPr algn="ctr">
              <a:defRPr/>
            </a:pPr>
            <a:r>
              <a:rPr lang="en-US" altLang="en-US" sz="3200" b="1">
                <a:solidFill>
                  <a:srgbClr val="7030A0"/>
                </a:solidFill>
                <a:latin typeface="Times New Roman" panose="02020603050405020304" pitchFamily="18" charset="0"/>
                <a:cs typeface="Times New Roman" panose="02020603050405020304" pitchFamily="18" charset="0"/>
              </a:rPr>
              <a:t>CÔNG NGHỆ KĨ THUẬT SỐ</a:t>
            </a:r>
            <a:endParaRPr lang="en-US" altLang="en-US" sz="3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80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11" name="Arrow: Bent 10">
            <a:extLst>
              <a:ext uri="{FF2B5EF4-FFF2-40B4-BE49-F238E27FC236}">
                <a16:creationId xmlns:a16="http://schemas.microsoft.com/office/drawing/2014/main" id="{85EFC2A4-3C84-E588-3799-A71DC371504B}"/>
              </a:ext>
            </a:extLst>
          </p:cNvPr>
          <p:cNvSpPr/>
          <p:nvPr/>
        </p:nvSpPr>
        <p:spPr>
          <a:xfrm flipV="1">
            <a:off x="1683314" y="2923162"/>
            <a:ext cx="1040431" cy="1011676"/>
          </a:xfrm>
          <a:prstGeom prst="bentArrow">
            <a:avLst>
              <a:gd name="adj1" fmla="val 25000"/>
              <a:gd name="adj2" fmla="val 25557"/>
              <a:gd name="adj3" fmla="val 25000"/>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Bent 7">
            <a:extLst>
              <a:ext uri="{FF2B5EF4-FFF2-40B4-BE49-F238E27FC236}">
                <a16:creationId xmlns:a16="http://schemas.microsoft.com/office/drawing/2014/main" id="{3D1D8F92-F871-54CB-EC9E-A2C8CE285FE2}"/>
              </a:ext>
            </a:extLst>
          </p:cNvPr>
          <p:cNvSpPr/>
          <p:nvPr/>
        </p:nvSpPr>
        <p:spPr>
          <a:xfrm>
            <a:off x="1683314" y="1346670"/>
            <a:ext cx="962609" cy="1201367"/>
          </a:xfrm>
          <a:prstGeom prst="bentArrow">
            <a:avLst>
              <a:gd name="adj1" fmla="val 25000"/>
              <a:gd name="adj2" fmla="val 21992"/>
              <a:gd name="adj3" fmla="val 25000"/>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a:extLst>
              <a:ext uri="{FF2B5EF4-FFF2-40B4-BE49-F238E27FC236}">
                <a16:creationId xmlns:a16="http://schemas.microsoft.com/office/drawing/2014/main" id="{6C66DDFF-C1C3-F65A-11D1-48D43867C2C5}"/>
              </a:ext>
            </a:extLst>
          </p:cNvPr>
          <p:cNvSpPr/>
          <p:nvPr/>
        </p:nvSpPr>
        <p:spPr>
          <a:xfrm>
            <a:off x="252919" y="1789891"/>
            <a:ext cx="2023354" cy="1760706"/>
          </a:xfrm>
          <a:prstGeom prst="ellipse">
            <a:avLst/>
          </a:prstGeom>
          <a:solidFill>
            <a:srgbClr val="D6009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Mục tiêu</a:t>
            </a:r>
          </a:p>
        </p:txBody>
      </p:sp>
      <p:sp>
        <p:nvSpPr>
          <p:cNvPr id="6" name="Rectangle 5">
            <a:extLst>
              <a:ext uri="{FF2B5EF4-FFF2-40B4-BE49-F238E27FC236}">
                <a16:creationId xmlns:a16="http://schemas.microsoft.com/office/drawing/2014/main" id="{3A8B4CDA-4A7B-5553-AD88-DEF388ACCAD2}"/>
              </a:ext>
            </a:extLst>
          </p:cNvPr>
          <p:cNvSpPr/>
          <p:nvPr/>
        </p:nvSpPr>
        <p:spPr>
          <a:xfrm>
            <a:off x="2645923" y="888860"/>
            <a:ext cx="9367737" cy="1201367"/>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Nhận biết được một số biểu hiện vi phạm đạo đức, pháp luật và văn hóa khi sử dụng công nghệ kĩ thuật số</a:t>
            </a:r>
          </a:p>
        </p:txBody>
      </p:sp>
      <p:sp>
        <p:nvSpPr>
          <p:cNvPr id="7" name="Rectangle 6">
            <a:extLst>
              <a:ext uri="{FF2B5EF4-FFF2-40B4-BE49-F238E27FC236}">
                <a16:creationId xmlns:a16="http://schemas.microsoft.com/office/drawing/2014/main" id="{B53B062E-ECFD-6422-A3BE-0AC41483F94C}"/>
              </a:ext>
            </a:extLst>
          </p:cNvPr>
          <p:cNvSpPr/>
          <p:nvPr/>
        </p:nvSpPr>
        <p:spPr>
          <a:xfrm>
            <a:off x="2723745" y="3005848"/>
            <a:ext cx="8803532" cy="1089498"/>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Biết cách tạo ra các sản phẩm số không vi phạm pháp luật, đạo đức và văn hóa</a:t>
            </a:r>
          </a:p>
        </p:txBody>
      </p:sp>
    </p:spTree>
    <p:extLst>
      <p:ext uri="{BB962C8B-B14F-4D97-AF65-F5344CB8AC3E}">
        <p14:creationId xmlns:p14="http://schemas.microsoft.com/office/powerpoint/2010/main" val="3984052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8B3129D-F236-4298-87C7-B58D43A9C090}"/>
              </a:ext>
            </a:extLst>
          </p:cNvPr>
          <p:cNvPicPr>
            <a:picLocks noChangeAspect="1"/>
          </p:cNvPicPr>
          <p:nvPr/>
        </p:nvPicPr>
        <p:blipFill rotWithShape="1">
          <a:blip r:embed="rId4"/>
          <a:srcRect t="24673" r="17857"/>
          <a:stretch/>
        </p:blipFill>
        <p:spPr>
          <a:xfrm>
            <a:off x="10191366" y="266578"/>
            <a:ext cx="1752984" cy="1473610"/>
          </a:xfrm>
          <a:prstGeom prst="rect">
            <a:avLst/>
          </a:prstGeom>
        </p:spPr>
      </p:pic>
      <p:pic>
        <p:nvPicPr>
          <p:cNvPr id="5" name="图片 4">
            <a:extLst>
              <a:ext uri="{FF2B5EF4-FFF2-40B4-BE49-F238E27FC236}">
                <a16:creationId xmlns:a16="http://schemas.microsoft.com/office/drawing/2014/main" id="{DEA551C9-A24D-4F6F-AE60-DF7D6B83A414}"/>
              </a:ext>
            </a:extLst>
          </p:cNvPr>
          <p:cNvPicPr>
            <a:picLocks noChangeAspect="1"/>
          </p:cNvPicPr>
          <p:nvPr/>
        </p:nvPicPr>
        <p:blipFill>
          <a:blip r:embed="rId5"/>
          <a:stretch>
            <a:fillRect/>
          </a:stretch>
        </p:blipFill>
        <p:spPr>
          <a:xfrm>
            <a:off x="4498110" y="1571593"/>
            <a:ext cx="3214254" cy="1295719"/>
          </a:xfrm>
          <a:prstGeom prst="rect">
            <a:avLst/>
          </a:prstGeom>
        </p:spPr>
      </p:pic>
      <p:pic>
        <p:nvPicPr>
          <p:cNvPr id="6" name="图片 5">
            <a:extLst>
              <a:ext uri="{FF2B5EF4-FFF2-40B4-BE49-F238E27FC236}">
                <a16:creationId xmlns:a16="http://schemas.microsoft.com/office/drawing/2014/main" id="{CAB5FC26-484F-44C8-9E7E-13BEAD0DDF94}"/>
              </a:ext>
            </a:extLst>
          </p:cNvPr>
          <p:cNvPicPr>
            <a:picLocks noChangeAspect="1"/>
          </p:cNvPicPr>
          <p:nvPr/>
        </p:nvPicPr>
        <p:blipFill>
          <a:blip r:embed="rId6"/>
          <a:stretch>
            <a:fillRect/>
          </a:stretch>
        </p:blipFill>
        <p:spPr>
          <a:xfrm>
            <a:off x="4168615" y="3618414"/>
            <a:ext cx="3583710" cy="1333504"/>
          </a:xfrm>
          <a:prstGeom prst="rect">
            <a:avLst/>
          </a:prstGeom>
        </p:spPr>
      </p:pic>
      <p:pic>
        <p:nvPicPr>
          <p:cNvPr id="7" name="图片 6">
            <a:extLst>
              <a:ext uri="{FF2B5EF4-FFF2-40B4-BE49-F238E27FC236}">
                <a16:creationId xmlns:a16="http://schemas.microsoft.com/office/drawing/2014/main" id="{36FD5E1D-C2C7-42A1-9B7D-4E592583096B}"/>
              </a:ext>
            </a:extLst>
          </p:cNvPr>
          <p:cNvPicPr>
            <a:picLocks noChangeAspect="1"/>
          </p:cNvPicPr>
          <p:nvPr/>
        </p:nvPicPr>
        <p:blipFill>
          <a:blip r:embed="rId7"/>
          <a:stretch>
            <a:fillRect/>
          </a:stretch>
        </p:blipFill>
        <p:spPr>
          <a:xfrm>
            <a:off x="275505" y="266578"/>
            <a:ext cx="3417049" cy="2032500"/>
          </a:xfrm>
          <a:prstGeom prst="rect">
            <a:avLst/>
          </a:prstGeom>
        </p:spPr>
      </p:pic>
      <p:pic>
        <p:nvPicPr>
          <p:cNvPr id="14" name="图片 13">
            <a:extLst>
              <a:ext uri="{FF2B5EF4-FFF2-40B4-BE49-F238E27FC236}">
                <a16:creationId xmlns:a16="http://schemas.microsoft.com/office/drawing/2014/main" id="{3C54711A-3FCA-4330-8ED9-451489857129}"/>
              </a:ext>
            </a:extLst>
          </p:cNvPr>
          <p:cNvPicPr>
            <a:picLocks noChangeAspect="1"/>
          </p:cNvPicPr>
          <p:nvPr/>
        </p:nvPicPr>
        <p:blipFill>
          <a:blip r:embed="rId8"/>
          <a:stretch>
            <a:fillRect/>
          </a:stretch>
        </p:blipFill>
        <p:spPr>
          <a:xfrm flipH="1">
            <a:off x="8438382" y="4304859"/>
            <a:ext cx="3505968" cy="2324672"/>
          </a:xfrm>
          <a:prstGeom prst="rect">
            <a:avLst/>
          </a:prstGeom>
        </p:spPr>
      </p:pic>
      <p:grpSp>
        <p:nvGrpSpPr>
          <p:cNvPr id="24" name="组合 23">
            <a:extLst>
              <a:ext uri="{FF2B5EF4-FFF2-40B4-BE49-F238E27FC236}">
                <a16:creationId xmlns:a16="http://schemas.microsoft.com/office/drawing/2014/main" id="{1AF44616-6C7B-415E-B68B-A7E293A0C99A}"/>
              </a:ext>
            </a:extLst>
          </p:cNvPr>
          <p:cNvGrpSpPr/>
          <p:nvPr/>
        </p:nvGrpSpPr>
        <p:grpSpPr>
          <a:xfrm>
            <a:off x="355595" y="3741685"/>
            <a:ext cx="2346316" cy="2893987"/>
            <a:chOff x="355595" y="3741685"/>
            <a:chExt cx="2346316" cy="2893987"/>
          </a:xfrm>
        </p:grpSpPr>
        <p:pic>
          <p:nvPicPr>
            <p:cNvPr id="19" name="图片 18">
              <a:extLst>
                <a:ext uri="{FF2B5EF4-FFF2-40B4-BE49-F238E27FC236}">
                  <a16:creationId xmlns:a16="http://schemas.microsoft.com/office/drawing/2014/main" id="{06A4829A-448B-41B0-9C1C-1C2555B14416}"/>
                </a:ext>
              </a:extLst>
            </p:cNvPr>
            <p:cNvPicPr>
              <a:picLocks noChangeAspect="1"/>
            </p:cNvPicPr>
            <p:nvPr/>
          </p:nvPicPr>
          <p:blipFill>
            <a:blip r:embed="rId9"/>
            <a:stretch>
              <a:fillRect/>
            </a:stretch>
          </p:blipFill>
          <p:spPr>
            <a:xfrm rot="13973291">
              <a:off x="592238" y="4525999"/>
              <a:ext cx="2070935" cy="2148411"/>
            </a:xfrm>
            <a:prstGeom prst="rect">
              <a:avLst/>
            </a:prstGeom>
          </p:spPr>
        </p:pic>
        <p:pic>
          <p:nvPicPr>
            <p:cNvPr id="20" name="图片 19">
              <a:extLst>
                <a:ext uri="{FF2B5EF4-FFF2-40B4-BE49-F238E27FC236}">
                  <a16:creationId xmlns:a16="http://schemas.microsoft.com/office/drawing/2014/main" id="{8BE1F7BB-409C-40CC-8724-58B453F69760}"/>
                </a:ext>
              </a:extLst>
            </p:cNvPr>
            <p:cNvPicPr>
              <a:picLocks noChangeAspect="1"/>
            </p:cNvPicPr>
            <p:nvPr/>
          </p:nvPicPr>
          <p:blipFill>
            <a:blip r:embed="rId10"/>
            <a:stretch>
              <a:fillRect/>
            </a:stretch>
          </p:blipFill>
          <p:spPr>
            <a:xfrm>
              <a:off x="355595" y="3741685"/>
              <a:ext cx="1220293" cy="1340179"/>
            </a:xfrm>
            <a:prstGeom prst="rect">
              <a:avLst/>
            </a:prstGeom>
          </p:spPr>
        </p:pic>
      </p:grpSp>
      <p:pic>
        <p:nvPicPr>
          <p:cNvPr id="21" name="图片 20">
            <a:extLst>
              <a:ext uri="{FF2B5EF4-FFF2-40B4-BE49-F238E27FC236}">
                <a16:creationId xmlns:a16="http://schemas.microsoft.com/office/drawing/2014/main" id="{1DA3AB1B-5B08-4AFC-9C1D-FDA4273D2A2C}"/>
              </a:ext>
            </a:extLst>
          </p:cNvPr>
          <p:cNvPicPr>
            <a:picLocks noChangeAspect="1"/>
          </p:cNvPicPr>
          <p:nvPr/>
        </p:nvPicPr>
        <p:blipFill>
          <a:blip r:embed="rId11"/>
          <a:stretch>
            <a:fillRect/>
          </a:stretch>
        </p:blipFill>
        <p:spPr>
          <a:xfrm>
            <a:off x="3692554" y="2198115"/>
            <a:ext cx="990229" cy="822266"/>
          </a:xfrm>
          <a:prstGeom prst="rect">
            <a:avLst/>
          </a:prstGeom>
        </p:spPr>
      </p:pic>
      <p:sp>
        <p:nvSpPr>
          <p:cNvPr id="2" name="文本框 1">
            <a:extLst>
              <a:ext uri="{FF2B5EF4-FFF2-40B4-BE49-F238E27FC236}">
                <a16:creationId xmlns:a16="http://schemas.microsoft.com/office/drawing/2014/main" id="{7E239560-31E7-472A-8D5D-3B96D95E9ED3}"/>
              </a:ext>
            </a:extLst>
          </p:cNvPr>
          <p:cNvSpPr txBox="1"/>
          <p:nvPr/>
        </p:nvSpPr>
        <p:spPr>
          <a:xfrm>
            <a:off x="3795171" y="2842114"/>
            <a:ext cx="41501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rPr>
              <a:t>Hình thành kiến thức</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汉仪夏日体W" panose="00020600040101010101" pitchFamily="18" charset="-122"/>
              <a:cs typeface="Times New Roman" panose="02020603050405020304" pitchFamily="18" charset="0"/>
              <a:sym typeface="HYXiaRiTiW" panose="00020600040101010101" pitchFamily="18" charset="-122"/>
            </a:endParaRPr>
          </a:p>
        </p:txBody>
      </p:sp>
      <p:sp>
        <p:nvSpPr>
          <p:cNvPr id="3" name="TextBox 2"/>
          <p:cNvSpPr txBox="1"/>
          <p:nvPr/>
        </p:nvSpPr>
        <p:spPr>
          <a:xfrm>
            <a:off x="5519528" y="1929746"/>
            <a:ext cx="8418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omic Sans MS" pitchFamily="66" charset="0"/>
                <a:ea typeface="+mn-ea"/>
                <a:cs typeface="+mn-cs"/>
              </a:rPr>
              <a:t>02</a:t>
            </a:r>
          </a:p>
        </p:txBody>
      </p:sp>
    </p:spTree>
    <p:extLst>
      <p:ext uri="{BB962C8B-B14F-4D97-AF65-F5344CB8AC3E}">
        <p14:creationId xmlns:p14="http://schemas.microsoft.com/office/powerpoint/2010/main" val="92247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 presetClass="entr" presetSubtype="1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
                                        </p:tgtEl>
                                        <p:attrNameLst>
                                          <p:attrName>ppt_y</p:attrName>
                                        </p:attrNameLst>
                                      </p:cBhvr>
                                      <p:tavLst>
                                        <p:tav tm="0">
                                          <p:val>
                                            <p:strVal val="#ppt_y"/>
                                          </p:val>
                                        </p:tav>
                                        <p:tav tm="100000">
                                          <p:val>
                                            <p:strVal val="#ppt_y"/>
                                          </p:val>
                                        </p:tav>
                                      </p:tavLst>
                                    </p:anim>
                                    <p:anim calcmode="lin" valueType="num">
                                      <p:cBhvr>
                                        <p:cTn id="3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6B771-DA1E-55D3-4D88-E084C9D25498}"/>
              </a:ext>
            </a:extLst>
          </p:cNvPr>
          <p:cNvSpPr txBox="1"/>
          <p:nvPr/>
        </p:nvSpPr>
        <p:spPr>
          <a:xfrm>
            <a:off x="206476" y="196645"/>
            <a:ext cx="11985523" cy="646331"/>
          </a:xfrm>
          <a:prstGeom prst="rect">
            <a:avLst/>
          </a:prstGeom>
          <a:noFill/>
        </p:spPr>
        <p:txBody>
          <a:bodyPr wrap="square" rtlCol="0">
            <a:spAutoFit/>
          </a:bodyPr>
          <a:lstStyle/>
          <a:p>
            <a:r>
              <a:rPr lang="en-US" sz="3600" b="1" i="1">
                <a:solidFill>
                  <a:srgbClr val="0000CC"/>
                </a:solidFill>
                <a:latin typeface="Times New Roman" panose="02020603050405020304" pitchFamily="18" charset="0"/>
                <a:cs typeface="Times New Roman" panose="02020603050405020304" pitchFamily="18" charset="0"/>
              </a:rPr>
              <a:t>1. Biểu hiện vi phạm khi sử dụng công nghệ kĩ thuật số</a:t>
            </a:r>
          </a:p>
        </p:txBody>
      </p:sp>
      <p:sp>
        <p:nvSpPr>
          <p:cNvPr id="3" name="TextBox 2">
            <a:extLst>
              <a:ext uri="{FF2B5EF4-FFF2-40B4-BE49-F238E27FC236}">
                <a16:creationId xmlns:a16="http://schemas.microsoft.com/office/drawing/2014/main" id="{3BC2B625-9FFE-D3F4-D73B-0BB5910958B6}"/>
              </a:ext>
            </a:extLst>
          </p:cNvPr>
          <p:cNvSpPr txBox="1"/>
          <p:nvPr/>
        </p:nvSpPr>
        <p:spPr>
          <a:xfrm>
            <a:off x="3202510" y="1072315"/>
            <a:ext cx="8684690" cy="5690789"/>
          </a:xfrm>
          <a:prstGeom prst="rect">
            <a:avLst/>
          </a:prstGeom>
          <a:noFill/>
        </p:spPr>
        <p:txBody>
          <a:bodyPr wrap="square" rtlCol="0">
            <a:spAutoFit/>
          </a:bodyPr>
          <a:lstStyle/>
          <a:p>
            <a:pPr algn="ctr">
              <a:lnSpc>
                <a:spcPct val="115000"/>
              </a:lnSpc>
              <a:spcBef>
                <a:spcPts val="600"/>
              </a:spcBef>
              <a:spcAft>
                <a:spcPts val="600"/>
              </a:spcAft>
            </a:pPr>
            <a:r>
              <a:rPr lang="vi-VN" sz="3200" b="1">
                <a:solidFill>
                  <a:srgbClr val="FF0000"/>
                </a:solidFill>
                <a:effectLst/>
                <a:latin typeface="Times New Roman" panose="02020603050405020304" pitchFamily="18" charset="0"/>
                <a:ea typeface="Calibri" panose="020F0502020204030204" pitchFamily="34" charset="0"/>
              </a:rPr>
              <a:t>GV chia lớp thành 4 nhóm, yêu c</a:t>
            </a:r>
            <a:r>
              <a:rPr lang="en-US" sz="3200" b="1">
                <a:solidFill>
                  <a:srgbClr val="FF0000"/>
                </a:solidFill>
                <a:effectLst/>
                <a:latin typeface="Times New Roman" panose="02020603050405020304" pitchFamily="18" charset="0"/>
                <a:ea typeface="Calibri" panose="020F0502020204030204" pitchFamily="34" charset="0"/>
              </a:rPr>
              <a:t>ầ</a:t>
            </a:r>
            <a:r>
              <a:rPr lang="vi-VN" sz="3200" b="1">
                <a:solidFill>
                  <a:srgbClr val="FF0000"/>
                </a:solidFill>
                <a:effectLst/>
                <a:latin typeface="Times New Roman" panose="02020603050405020304" pitchFamily="18" charset="0"/>
                <a:ea typeface="Calibri" panose="020F0502020204030204" pitchFamily="34" charset="0"/>
              </a:rPr>
              <a:t>u các nhóm thảo luận và trả lời các câu hỏi:</a:t>
            </a:r>
            <a:endParaRPr lang="en-US" sz="3200" b="1">
              <a:solidFill>
                <a:srgbClr val="FF0000"/>
              </a:solidFill>
              <a:effectLst/>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b="1" i="1">
                <a:solidFill>
                  <a:srgbClr val="000000"/>
                </a:solidFill>
                <a:effectLst/>
                <a:latin typeface="Times New Roman" panose="02020603050405020304" pitchFamily="18" charset="0"/>
                <a:ea typeface="Calibri" panose="020F0502020204030204" pitchFamily="34" charset="0"/>
              </a:rPr>
              <a:t>Câu 1: Từ hiểu biết của em, hãy thảo luận với các bạn về một vài biểu hiện vi phạm đạo đức và pháp luật hay biểu hiện thiếu văn hóa khi sử dụng công nghệ kĩ thuật số.</a:t>
            </a:r>
            <a:endParaRPr lang="en-US" sz="3200" b="1">
              <a:solidFill>
                <a:srgbClr val="000000"/>
              </a:solidFill>
              <a:effectLst/>
              <a:latin typeface="Times New Roman" panose="02020603050405020304" pitchFamily="18" charset="0"/>
              <a:ea typeface="Calibri" panose="020F0502020204030204" pitchFamily="34" charset="0"/>
            </a:endParaRPr>
          </a:p>
          <a:p>
            <a:r>
              <a:rPr lang="vi-VN" sz="3200" b="1" i="1">
                <a:effectLst/>
                <a:latin typeface="Times New Roman" panose="02020603050405020304" pitchFamily="18" charset="0"/>
                <a:ea typeface="Calibri" panose="020F0502020204030204" pitchFamily="34" charset="0"/>
              </a:rPr>
              <a:t>Câu 2: Để phòng tránh các biểu hiện vi phạm pháp luật, vi phạm đạo đức, vi phạm văn hóa khi sử dụng công nghệ kĩ thuật số, chúng ta nên làm gì?</a:t>
            </a:r>
            <a:endParaRPr lang="en-US" sz="3200" b="1"/>
          </a:p>
        </p:txBody>
      </p:sp>
      <p:grpSp>
        <p:nvGrpSpPr>
          <p:cNvPr id="4" name="组合 13">
            <a:extLst>
              <a:ext uri="{FF2B5EF4-FFF2-40B4-BE49-F238E27FC236}">
                <a16:creationId xmlns:a16="http://schemas.microsoft.com/office/drawing/2014/main" id="{072849A1-BF44-9A34-5FB5-83011CDDDB43}"/>
              </a:ext>
            </a:extLst>
          </p:cNvPr>
          <p:cNvGrpSpPr/>
          <p:nvPr/>
        </p:nvGrpSpPr>
        <p:grpSpPr>
          <a:xfrm>
            <a:off x="426986" y="1507787"/>
            <a:ext cx="2358367" cy="2272597"/>
            <a:chOff x="2067317" y="1810431"/>
            <a:chExt cx="2488837" cy="2293259"/>
          </a:xfrm>
          <a:effectLst>
            <a:outerShdw blurRad="139700" dist="63500" dir="2700000" algn="tl" rotWithShape="0">
              <a:prstClr val="black">
                <a:alpha val="40000"/>
              </a:prstClr>
            </a:outerShdw>
          </a:effectLst>
        </p:grpSpPr>
        <p:sp>
          <p:nvSpPr>
            <p:cNvPr id="5" name="圆角矩形 14">
              <a:extLst>
                <a:ext uri="{FF2B5EF4-FFF2-40B4-BE49-F238E27FC236}">
                  <a16:creationId xmlns:a16="http://schemas.microsoft.com/office/drawing/2014/main" id="{339BF33A-A707-70D5-E723-04FF6C3DE2C2}"/>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sp>
          <p:nvSpPr>
            <p:cNvPr id="6" name="圆角矩形 15">
              <a:extLst>
                <a:ext uri="{FF2B5EF4-FFF2-40B4-BE49-F238E27FC236}">
                  <a16:creationId xmlns:a16="http://schemas.microsoft.com/office/drawing/2014/main" id="{104E60F8-467D-76E1-8666-4BA55686EC2E}"/>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1999" kern="0">
                  <a:solidFill>
                    <a:srgbClr val="14436A"/>
                  </a:solidFill>
                  <a:latin typeface="Times New Roman" panose="02020603050405020304" pitchFamily="18" charset="0"/>
                  <a:ea typeface="微软雅黑" panose="020B0503020204020204" pitchFamily="34" charset="-122"/>
                  <a:cs typeface="+mn-ea"/>
                  <a:sym typeface="+mn-lt"/>
                </a:rPr>
                <a:t> </a:t>
              </a:r>
              <a:endParaRPr lang="zh-CN" altLang="en-US" sz="1999" kern="0" dirty="0">
                <a:solidFill>
                  <a:srgbClr val="14436A"/>
                </a:solidFill>
                <a:latin typeface="Times New Roman" panose="02020603050405020304" pitchFamily="18" charset="0"/>
                <a:ea typeface="微软雅黑" panose="020B0503020204020204" pitchFamily="34" charset="-122"/>
                <a:cs typeface="+mn-ea"/>
                <a:sym typeface="+mn-lt"/>
              </a:endParaRPr>
            </a:p>
          </p:txBody>
        </p:sp>
      </p:grpSp>
      <p:pic>
        <p:nvPicPr>
          <p:cNvPr id="7" name="Picture 6" descr="A picture containing toy, doll&#10;&#10;Description automatically generated">
            <a:extLst>
              <a:ext uri="{FF2B5EF4-FFF2-40B4-BE49-F238E27FC236}">
                <a16:creationId xmlns:a16="http://schemas.microsoft.com/office/drawing/2014/main" id="{8B57D2CE-6969-FBBF-52D0-6639231F6C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12" y="1316162"/>
            <a:ext cx="1806387" cy="1806387"/>
          </a:xfrm>
          <a:prstGeom prst="rect">
            <a:avLst/>
          </a:prstGeom>
        </p:spPr>
      </p:pic>
    </p:spTree>
    <p:extLst>
      <p:ext uri="{BB962C8B-B14F-4D97-AF65-F5344CB8AC3E}">
        <p14:creationId xmlns:p14="http://schemas.microsoft.com/office/powerpoint/2010/main" val="77848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anim calcmode="lin" valueType="num">
                                      <p:cBhvr>
                                        <p:cTn id="17" dur="2000" fill="hold"/>
                                        <p:tgtEl>
                                          <p:spTgt spid="7"/>
                                        </p:tgtEl>
                                        <p:attrNameLst>
                                          <p:attrName>ppt_w</p:attrName>
                                        </p:attrNameLst>
                                      </p:cBhvr>
                                      <p:tavLst>
                                        <p:tav tm="0" fmla="#ppt_w*sin(2.5*pi*$)">
                                          <p:val>
                                            <p:fltVal val="0"/>
                                          </p:val>
                                        </p:tav>
                                        <p:tav tm="100000">
                                          <p:val>
                                            <p:fltVal val="1"/>
                                          </p:val>
                                        </p:tav>
                                      </p:tavLst>
                                    </p:anim>
                                    <p:anim calcmode="lin" valueType="num">
                                      <p:cBhvr>
                                        <p:cTn id="18"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1059792" y="1054595"/>
            <a:ext cx="599768" cy="919145"/>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78657" y="127819"/>
            <a:ext cx="9717095" cy="1077218"/>
          </a:xfrm>
          <a:prstGeom prst="rect">
            <a:avLst/>
          </a:prstGeom>
          <a:solidFill>
            <a:srgbClr val="FFFF00"/>
          </a:solidFill>
        </p:spPr>
        <p:txBody>
          <a:bodyPr wrap="square" rtlCol="0">
            <a:spAutoFit/>
          </a:bodyPr>
          <a:lstStyle/>
          <a:p>
            <a:r>
              <a:rPr lang="en-US" sz="32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659559" y="1632978"/>
            <a:ext cx="5568089" cy="58993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200" b="1" i="1">
                <a:solidFill>
                  <a:srgbClr val="FF0000"/>
                </a:solidFill>
                <a:latin typeface="+mj-lt"/>
              </a:rPr>
              <a:t>Quay phim trong rạp chiếu phim</a:t>
            </a:r>
          </a:p>
        </p:txBody>
      </p:sp>
      <p:pic>
        <p:nvPicPr>
          <p:cNvPr id="1026" name="Picture 2" descr="Quay lén phim chiếu rạp phát tán lên mạng xã hội bị xử phạt như thế nào?">
            <a:extLst>
              <a:ext uri="{FF2B5EF4-FFF2-40B4-BE49-F238E27FC236}">
                <a16:creationId xmlns:a16="http://schemas.microsoft.com/office/drawing/2014/main" id="{B9D99AE4-2946-F2E1-9622-26587DAB8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7753" y="2466025"/>
            <a:ext cx="7519481" cy="426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9B7337F-791C-7E7B-BA37-10387D694D56}"/>
              </a:ext>
            </a:extLst>
          </p:cNvPr>
          <p:cNvGrpSpPr/>
          <p:nvPr/>
        </p:nvGrpSpPr>
        <p:grpSpPr>
          <a:xfrm>
            <a:off x="865239" y="958816"/>
            <a:ext cx="599768" cy="663507"/>
            <a:chOff x="924232" y="958816"/>
            <a:chExt cx="599768" cy="919145"/>
          </a:xfrm>
        </p:grpSpPr>
        <p:cxnSp>
          <p:nvCxnSpPr>
            <p:cNvPr id="15" name="Straight Connector 14">
              <a:extLst>
                <a:ext uri="{FF2B5EF4-FFF2-40B4-BE49-F238E27FC236}">
                  <a16:creationId xmlns:a16="http://schemas.microsoft.com/office/drawing/2014/main" id="{392DC2AA-4FAB-9826-48E6-0E151A2443F4}"/>
                </a:ext>
              </a:extLst>
            </p:cNvPr>
            <p:cNvCxnSpPr/>
            <p:nvPr/>
          </p:nvCxnSpPr>
          <p:spPr>
            <a:xfrm>
              <a:off x="924232" y="958816"/>
              <a:ext cx="0" cy="919145"/>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A5950A7B-172E-B19B-1519-7EF280D6350E}"/>
                </a:ext>
              </a:extLst>
            </p:cNvPr>
            <p:cNvCxnSpPr>
              <a:cxnSpLocks/>
            </p:cNvCxnSpPr>
            <p:nvPr/>
          </p:nvCxnSpPr>
          <p:spPr>
            <a:xfrm>
              <a:off x="924232" y="1877961"/>
              <a:ext cx="599768" cy="0"/>
            </a:xfrm>
            <a:prstGeom prst="line">
              <a:avLst/>
            </a:prstGeom>
            <a:ln w="57150"/>
          </p:spPr>
          <p:style>
            <a:lnRef idx="3">
              <a:schemeClr val="accent1"/>
            </a:lnRef>
            <a:fillRef idx="0">
              <a:schemeClr val="accent1"/>
            </a:fillRef>
            <a:effectRef idx="2">
              <a:schemeClr val="accent1"/>
            </a:effectRef>
            <a:fontRef idx="minor">
              <a:schemeClr val="tx1"/>
            </a:fontRef>
          </p:style>
        </p:cxnSp>
      </p:grpSp>
      <p:sp>
        <p:nvSpPr>
          <p:cNvPr id="3" name="TextBox 2">
            <a:extLst>
              <a:ext uri="{FF2B5EF4-FFF2-40B4-BE49-F238E27FC236}">
                <a16:creationId xmlns:a16="http://schemas.microsoft.com/office/drawing/2014/main" id="{039CCCDA-F55F-427A-3F56-8E96656B46EC}"/>
              </a:ext>
            </a:extLst>
          </p:cNvPr>
          <p:cNvSpPr txBox="1"/>
          <p:nvPr/>
        </p:nvSpPr>
        <p:spPr>
          <a:xfrm>
            <a:off x="78657" y="127819"/>
            <a:ext cx="11954457" cy="1015663"/>
          </a:xfrm>
          <a:prstGeom prst="rect">
            <a:avLst/>
          </a:prstGeom>
          <a:solidFill>
            <a:srgbClr val="FFFF00"/>
          </a:solidFill>
        </p:spPr>
        <p:txBody>
          <a:bodyPr wrap="square" rtlCol="0">
            <a:spAutoFit/>
          </a:bodyPr>
          <a:lstStyle/>
          <a:p>
            <a:r>
              <a:rPr lang="en-US" sz="3000">
                <a:latin typeface="Times New Roman" panose="02020603050405020304" pitchFamily="18" charset="0"/>
                <a:cs typeface="Times New Roman" panose="02020603050405020304" pitchFamily="18" charset="0"/>
              </a:rPr>
              <a:t>Biểu hiện vi phạm đạo đức, pháp luật hay thiếu văn hóa khi sử dụng công nghệ kĩ thuật số</a:t>
            </a:r>
          </a:p>
        </p:txBody>
      </p:sp>
      <p:sp>
        <p:nvSpPr>
          <p:cNvPr id="20" name="Rectangle 19">
            <a:extLst>
              <a:ext uri="{FF2B5EF4-FFF2-40B4-BE49-F238E27FC236}">
                <a16:creationId xmlns:a16="http://schemas.microsoft.com/office/drawing/2014/main" id="{C014A3F8-9762-4EB2-9A81-E2945E497E2F}"/>
              </a:ext>
            </a:extLst>
          </p:cNvPr>
          <p:cNvSpPr/>
          <p:nvPr/>
        </p:nvSpPr>
        <p:spPr>
          <a:xfrm>
            <a:off x="1465006" y="1273104"/>
            <a:ext cx="5324899" cy="589933"/>
          </a:xfrm>
          <a:prstGeom prst="rect">
            <a:avLst/>
          </a:prstGeom>
          <a:solidFill>
            <a:schemeClr val="bg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3000" b="1" i="1">
                <a:solidFill>
                  <a:srgbClr val="FF0000"/>
                </a:solidFill>
                <a:latin typeface="+mj-lt"/>
              </a:rPr>
              <a:t>Chụp ảnh ở nơi không cho phép</a:t>
            </a:r>
          </a:p>
        </p:txBody>
      </p:sp>
      <p:pic>
        <p:nvPicPr>
          <p:cNvPr id="2050" name="Picture 2" descr="Cấm quay phim chụp hình">
            <a:extLst>
              <a:ext uri="{FF2B5EF4-FFF2-40B4-BE49-F238E27FC236}">
                <a16:creationId xmlns:a16="http://schemas.microsoft.com/office/drawing/2014/main" id="{B927E375-C2FB-0919-BCA9-EF4B37E0E2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226"/>
          <a:stretch/>
        </p:blipFill>
        <p:spPr bwMode="auto">
          <a:xfrm>
            <a:off x="4016152" y="2271251"/>
            <a:ext cx="3987210" cy="35396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áo Quân Khu 7 Online">
            <a:extLst>
              <a:ext uri="{FF2B5EF4-FFF2-40B4-BE49-F238E27FC236}">
                <a16:creationId xmlns:a16="http://schemas.microsoft.com/office/drawing/2014/main" id="{C20F38FF-C7CD-D95D-85F3-8A06916E5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407" y="2021481"/>
            <a:ext cx="3309851" cy="22065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3+ rạp chiếu phim hiện đại, không gian lớn nhất ở Quận 2 - Sài Gòn Plus">
            <a:extLst>
              <a:ext uri="{FF2B5EF4-FFF2-40B4-BE49-F238E27FC236}">
                <a16:creationId xmlns:a16="http://schemas.microsoft.com/office/drawing/2014/main" id="{F050C8AE-A7CD-2FB1-E230-32B3A562303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342256" y="1978745"/>
            <a:ext cx="3482337" cy="22065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iển lãm nghệ thuật đặc biệt &quot;Ego - Người&quot; ở Bảo tàng Hà Nội - Báo Người  lao động">
            <a:extLst>
              <a:ext uri="{FF2B5EF4-FFF2-40B4-BE49-F238E27FC236}">
                <a16:creationId xmlns:a16="http://schemas.microsoft.com/office/drawing/2014/main" id="{5CD0D8BB-B93B-1564-62DC-DFE49444CD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407" y="4574889"/>
            <a:ext cx="3309850" cy="202001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Đại giới đàn Thiện Hoa 2022 thu hút hàng vạn lượt Phật tử">
            <a:extLst>
              <a:ext uri="{FF2B5EF4-FFF2-40B4-BE49-F238E27FC236}">
                <a16:creationId xmlns:a16="http://schemas.microsoft.com/office/drawing/2014/main" id="{EC01E871-5B91-FD95-E10A-00EFB4BE98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2256" y="4535970"/>
            <a:ext cx="3482337" cy="205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23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barn(inVertic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barn(inVertical)">
                                      <p:cBhvr>
                                        <p:cTn id="25" dur="500"/>
                                        <p:tgtEl>
                                          <p:spTgt spid="2054"/>
                                        </p:tgtEl>
                                      </p:cBhvr>
                                    </p:animEffect>
                                  </p:childTnLst>
                                </p:cTn>
                              </p:par>
                              <p:par>
                                <p:cTn id="26" presetID="16" presetClass="entr" presetSubtype="21"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animEffect transition="in" filter="barn(inVertical)">
                                      <p:cBhvr>
                                        <p:cTn id="28" dur="500"/>
                                        <p:tgtEl>
                                          <p:spTgt spid="2056"/>
                                        </p:tgtEl>
                                      </p:cBhvr>
                                    </p:animEffect>
                                  </p:childTnLst>
                                </p:cTn>
                              </p:par>
                              <p:par>
                                <p:cTn id="29" presetID="16" presetClass="entr" presetSubtype="21" fill="hold" nodeType="with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barn(inVertical)">
                                      <p:cBhvr>
                                        <p:cTn id="31"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82564002"/>
  <p:tag name="ISPRING_LMS_API_VERSION" val="SCORM 2004 (2nd edition)"/>
  <p:tag name="ISPRING_ULTRA_SCORM_COURSE_ID" val="E93677F5-ED3D-44A9-BA42-7BE053BB2D63"/>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0B74{55CBB2E4-333B-435E-B2D8-AE995DCB9976}&quot;,&quot;D:\\Tin hoc\\Ngoc Hoi\\giao an\\2023-2024\\point\\Khối 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T8-B4-Đạo đức và văn hóa trong sử dụng công nghệ kĩ thuật số"/>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PSNARRATIONPROPS" val="D:\DANGTHU2013-2014\ELERNING\Guitar - Nhac khong Loi.mp3"/>
  <p:tag name="PPSNARRATION" val="1,127468168,D:\DANGTHU2013-2014\ELERNING_THCS_MUN_CHUNG\elerning\TONG BA GOC CUA MOT TAM GIAC\Media.ppcx"/>
  <p:tag name="ISPRING_CUSTOM_TIMING_USED" val="1"/>
  <p:tag name="GENSWF_ADVANCE_TIME" val="196.18"/>
  <p:tag name="ISPRING_SLIDE_ID_2" val="{7F86BB03-5715-4E59-A40E-2320C8BD2FAB}"/>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86FA04-20D7-4D52-9C4B-2F318FBE395D}&quot;/&gt;&lt;isInvalidForFieldText val=&quot;0&quot;/&gt;&lt;Image&gt;&lt;filename val=&quot;C:\Users\ASUS\AppData\Local\Temp\~CaABFC\data\asimages\{9086FA04-20D7-4D52-9C4B-2F318FBE395D}_5.png&quot;/&gt;&lt;left val=&quot;26&quot;/&gt;&lt;top val=&quot;100&quot;/&gt;&lt;width val=&quot;60&quot;/&gt;&lt;height val=&quot;97&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01017C-3D8B-4C9F-B632-65A596513CD9}&quot;/&gt;&lt;isInvalidForFieldText val=&quot;0&quot;/&gt;&lt;Image&gt;&lt;filename val=&quot;C:\Users\ASUS\AppData\Local\Temp\~CaABFC\data\asimages\{2101017C-3D8B-4C9F-B632-65A596513CD9}_5.png&quot;/&gt;&lt;left val=&quot;147&quot;/&gt;&lt;top val=&quot;126&quot;/&gt;&lt;width val=&quot;88&quot;/&gt;&lt;height val=&quot;80&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7A968A-E951-4190-9C1F-58063F781BBB}&quot;/&gt;&lt;isInvalidForFieldText val=&quot;0&quot;/&gt;&lt;Image&gt;&lt;filename val=&quot;C:\Users\ASUS\AppData\Local\Temp\~CaABFC\data\asimages\{627A968A-E951-4190-9C1F-58063F781BBB}_5.png&quot;/&gt;&lt;left val=&quot;156&quot;/&gt;&lt;top val=&quot;233&quot;/&gt;&lt;width val=&quot;75&quot;/&gt;&lt;height val=&quot;80&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AUTOSHAPE_INFO" val="&lt;ThreeDShapeInfo&gt;&lt;uuid val=&quot;{CB80AC45-C14A-4C8A-A561-B02726A73CB4}&quot;/&gt;&lt;isInvalidForFieldText val=&quot;0&quot;/&gt;&lt;Image&gt;&lt;filename val=&quot;C:\Users\ASUS\Desktop\btc\data\asimages\{CB80AC45-C14A-4C8A-A561-B02726A73CB4}.png&quot;/&gt;&lt;left val=&quot;10&quot;/&gt;&lt;top val=&quot;13&quot;/&gt;&lt;width val=&quot;92&quot;/&gt;&lt;height val=&quot;96&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panose="020F0302020204030204"/>
        <a:ea typeface="华康少女文字W5"/>
        <a:cs typeface=""/>
      </a:majorFont>
      <a:minorFont>
        <a:latin typeface="DFPOP1-W9" panose="020F0502020204030204"/>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1861</TotalTime>
  <Words>1700</Words>
  <Application>Microsoft Office PowerPoint</Application>
  <PresentationFormat>Widescreen</PresentationFormat>
  <Paragraphs>147</Paragraphs>
  <Slides>28</Slides>
  <Notes>28</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Calibri Light</vt:lpstr>
      <vt:lpstr>Comic Sans MS</vt:lpstr>
      <vt:lpstr>DFPOP1-W9</vt:lpstr>
      <vt:lpstr>Times New Roman</vt:lpstr>
      <vt:lpstr>Wingdings</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T8-B4-Đạo đức và văn hóa trong sử dụng công nghệ kĩ thuật số</dc:title>
  <dc:creator>Huynh Thi Thuy Linh_GV</dc:creator>
  <cp:lastModifiedBy>Phuong Anh Mai Thi</cp:lastModifiedBy>
  <cp:revision>117</cp:revision>
  <cp:lastPrinted>2023-09-29T07:52:21Z</cp:lastPrinted>
  <dcterms:created xsi:type="dcterms:W3CDTF">2021-08-01T03:18:10Z</dcterms:created>
  <dcterms:modified xsi:type="dcterms:W3CDTF">2025-09-27T08:36:00Z</dcterms:modified>
</cp:coreProperties>
</file>