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x-wav"/>
  <Override PartName="/ppt/media/audio4.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 id="2147483684" r:id="rId3"/>
    <p:sldMasterId id="2147483697" r:id="rId4"/>
    <p:sldMasterId id="2147483721" r:id="rId5"/>
    <p:sldMasterId id="2147483733" r:id="rId6"/>
  </p:sldMasterIdLst>
  <p:notesMasterIdLst>
    <p:notesMasterId r:id="rId38"/>
  </p:notesMasterIdLst>
  <p:sldIdLst>
    <p:sldId id="260" r:id="rId7"/>
    <p:sldId id="626" r:id="rId8"/>
    <p:sldId id="627" r:id="rId9"/>
    <p:sldId id="628" r:id="rId10"/>
    <p:sldId id="629" r:id="rId11"/>
    <p:sldId id="645" r:id="rId12"/>
    <p:sldId id="652" r:id="rId13"/>
    <p:sldId id="646" r:id="rId14"/>
    <p:sldId id="647" r:id="rId15"/>
    <p:sldId id="648" r:id="rId16"/>
    <p:sldId id="262" r:id="rId17"/>
    <p:sldId id="263" r:id="rId18"/>
    <p:sldId id="274" r:id="rId19"/>
    <p:sldId id="631" r:id="rId20"/>
    <p:sldId id="265" r:id="rId21"/>
    <p:sldId id="632" r:id="rId22"/>
    <p:sldId id="633" r:id="rId23"/>
    <p:sldId id="634" r:id="rId24"/>
    <p:sldId id="636" r:id="rId25"/>
    <p:sldId id="266" r:id="rId26"/>
    <p:sldId id="635" r:id="rId27"/>
    <p:sldId id="653" r:id="rId28"/>
    <p:sldId id="637" r:id="rId29"/>
    <p:sldId id="654" r:id="rId30"/>
    <p:sldId id="639" r:id="rId31"/>
    <p:sldId id="655" r:id="rId32"/>
    <p:sldId id="656" r:id="rId33"/>
    <p:sldId id="268" r:id="rId34"/>
    <p:sldId id="657" r:id="rId35"/>
    <p:sldId id="270" r:id="rId36"/>
    <p:sldId id="271"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JnqeGlOuTiXtNJq6q7sNP86uL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93" autoAdjust="0"/>
  </p:normalViewPr>
  <p:slideViewPr>
    <p:cSldViewPr snapToGrid="0">
      <p:cViewPr varScale="1">
        <p:scale>
          <a:sx n="73" d="100"/>
          <a:sy n="73" d="100"/>
        </p:scale>
        <p:origin x="1104"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61541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64991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04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08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409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89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17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06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11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639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1" u="sng">
                <a:solidFill>
                  <a:srgbClr val="FF0000"/>
                </a:solidFill>
                <a:latin typeface="Arial"/>
                <a:ea typeface="Arial"/>
                <a:cs typeface="Arial"/>
                <a:sym typeface="Arial"/>
              </a:rPr>
              <a:t>Gợi ý:</a:t>
            </a:r>
            <a:r>
              <a:rPr lang="en-US" sz="1200">
                <a:solidFill>
                  <a:srgbClr val="FF0000"/>
                </a:solidFill>
                <a:latin typeface="Arial"/>
                <a:ea typeface="Arial"/>
                <a:cs typeface="Arial"/>
                <a:sym typeface="Arial"/>
              </a:rPr>
              <a:t> Đ</a:t>
            </a:r>
            <a:r>
              <a:rPr lang="en-US" sz="1200">
                <a:solidFill>
                  <a:srgbClr val="FF0000"/>
                </a:solidFill>
                <a:latin typeface="Calibri"/>
                <a:ea typeface="Calibri"/>
                <a:cs typeface="Calibri"/>
                <a:sym typeface="Calibri"/>
              </a:rPr>
              <a:t>ưa ra bài toán thực tế có kèm hướng dẫn ban đầu đối với bài toán để học sinh về nhà tư duy tiếp</a:t>
            </a:r>
            <a:r>
              <a:rPr lang="en-US" sz="1200">
                <a:solidFill>
                  <a:srgbClr val="FF0000"/>
                </a:solidFill>
                <a:latin typeface="Arial"/>
                <a:ea typeface="Arial"/>
                <a:cs typeface="Arial"/>
                <a:sym typeface="Arial"/>
              </a:rPr>
              <a:t> hoặc giải quyết tại lớp nếu có thời gian.</a:t>
            </a:r>
            <a:endParaRPr/>
          </a:p>
        </p:txBody>
      </p:sp>
      <p:sp>
        <p:nvSpPr>
          <p:cNvPr id="481" name="Google Shape;4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562609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89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a:t>
            </a:r>
            <a:r>
              <a:rPr lang="en-US" baseline="0"/>
              <a:t> vào các số để ra câu hỏi. Sau khi trả lời nhấn vỏ sò cuối slide câu hỏi để quay lại màn hình này và ấn vào các biểu tượng rác để dọn.</a:t>
            </a:r>
          </a:p>
          <a:p>
            <a:r>
              <a:rPr lang="en-US" baseline="0"/>
              <a:t>Sau khi dọn hết rác, Ấn vào vỏ sò góc dưới bên phải slide này đến đến slide bài 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86841-B6E9-4602-99D2-E5DE71145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85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26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31</a:t>
            </a:fld>
            <a:endParaRPr>
              <a:solidFill>
                <a:srgbClr val="000000"/>
              </a:solidFill>
            </a:endParaRPr>
          </a:p>
        </p:txBody>
      </p:sp>
    </p:spTree>
    <p:extLst>
      <p:ext uri="{BB962C8B-B14F-4D97-AF65-F5344CB8AC3E}">
        <p14:creationId xmlns:p14="http://schemas.microsoft.com/office/powerpoint/2010/main" val="279754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extLst>
      <p:ext uri="{BB962C8B-B14F-4D97-AF65-F5344CB8AC3E}">
        <p14:creationId xmlns:p14="http://schemas.microsoft.com/office/powerpoint/2010/main" val="308592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56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95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42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59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6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b="1">
                <a:solidFill>
                  <a:srgbClr val="FF0000"/>
                </a:solidFill>
                <a:latin typeface="Times New Roman" panose="02020603050405020304" pitchFamily="18" charset="0"/>
                <a:cs typeface="Times New Roman" panose="02020603050405020304" pitchFamily="18" charset="0"/>
              </a:rPr>
              <a:t>Hoạt</a:t>
            </a:r>
            <a:r>
              <a:rPr lang="en-US" sz="3200" b="1" baseline="0">
                <a:solidFill>
                  <a:srgbClr val="FF0000"/>
                </a:solidFill>
                <a:latin typeface="Times New Roman" panose="02020603050405020304" pitchFamily="18" charset="0"/>
                <a:cs typeface="Times New Roman" panose="02020603050405020304" pitchFamily="18" charset="0"/>
              </a:rPr>
              <a:t> động cá nhân</a:t>
            </a:r>
            <a:endParaRPr sz="3200" b="1" dirty="0">
              <a:solidFill>
                <a:srgbClr val="FF0000"/>
              </a:solidFill>
              <a:latin typeface="Times New Roman" panose="02020603050405020304" pitchFamily="18" charset="0"/>
              <a:cs typeface="Times New Roman" panose="02020603050405020304" pitchFamily="18" charset="0"/>
            </a:endParaRPr>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45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4" name="Google Shape;164;p2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45"/>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0" name="Google Shape;170;p45"/>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4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46"/>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76" name="Google Shape;176;p4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2" name="Google Shape;182;p4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4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
        <p:cNvGrpSpPr/>
        <p:nvPr/>
      </p:nvGrpSpPr>
      <p:grpSpPr>
        <a:xfrm>
          <a:off x="0" y="0"/>
          <a:ext cx="0" cy="0"/>
          <a:chOff x="0" y="0"/>
          <a:chExt cx="0" cy="0"/>
        </a:xfrm>
      </p:grpSpPr>
      <p:sp>
        <p:nvSpPr>
          <p:cNvPr id="187" name="Google Shape;187;p48"/>
          <p:cNvSpPr txBox="1">
            <a:spLocks noGrp="1"/>
          </p:cNvSpPr>
          <p:nvPr>
            <p:ph type="title"/>
          </p:nvPr>
        </p:nvSpPr>
        <p:spPr>
          <a:xfrm>
            <a:off x="629841"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9" name="Google Shape;189;p4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0" name="Google Shape;190;p48"/>
          <p:cNvSpPr txBox="1">
            <a:spLocks noGrp="1"/>
          </p:cNvSpPr>
          <p:nvPr>
            <p:ph type="body" idx="3"/>
          </p:nvPr>
        </p:nvSpPr>
        <p:spPr>
          <a:xfrm>
            <a:off x="4629151"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91" name="Google Shape;191;p48"/>
          <p:cNvSpPr txBox="1">
            <a:spLocks noGrp="1"/>
          </p:cNvSpPr>
          <p:nvPr>
            <p:ph type="body" idx="4"/>
          </p:nvPr>
        </p:nvSpPr>
        <p:spPr>
          <a:xfrm>
            <a:off x="4629151"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2" name="Google Shape;192;p4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p4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4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5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5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5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1"/>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07" name="Google Shape;207;p5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08" name="Google Shape;208;p5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5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5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2"/>
          <p:cNvSpPr>
            <a:spLocks noGrp="1"/>
          </p:cNvSpPr>
          <p:nvPr>
            <p:ph type="pic" idx="2"/>
          </p:nvPr>
        </p:nvSpPr>
        <p:spPr>
          <a:xfrm>
            <a:off x="3887391" y="740570"/>
            <a:ext cx="4629150" cy="3655219"/>
          </a:xfrm>
          <a:prstGeom prst="rect">
            <a:avLst/>
          </a:prstGeom>
          <a:noFill/>
          <a:ln>
            <a:noFill/>
          </a:ln>
        </p:spPr>
      </p:sp>
      <p:sp>
        <p:nvSpPr>
          <p:cNvPr id="214" name="Google Shape;214;p5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5" name="Google Shape;215;p5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5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1" name="Google Shape;221;p5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5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54"/>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54"/>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7" name="Google Shape;227;p54"/>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54"/>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6"/>
        <p:cNvGrpSpPr/>
        <p:nvPr/>
      </p:nvGrpSpPr>
      <p:grpSpPr>
        <a:xfrm>
          <a:off x="0" y="0"/>
          <a:ext cx="0" cy="0"/>
          <a:chOff x="0" y="0"/>
          <a:chExt cx="0" cy="0"/>
        </a:xfrm>
      </p:grpSpPr>
      <p:pic>
        <p:nvPicPr>
          <p:cNvPr id="237" name="Google Shape;237;p26"/>
          <p:cNvPicPr preferRelativeResize="0"/>
          <p:nvPr/>
        </p:nvPicPr>
        <p:blipFill rotWithShape="1">
          <a:blip r:embed="rId2">
            <a:alphaModFix/>
          </a:blip>
          <a:srcRect t="10460" b="16308"/>
          <a:stretch/>
        </p:blipFill>
        <p:spPr>
          <a:xfrm>
            <a:off x="7991500" y="4324350"/>
            <a:ext cx="604818" cy="442913"/>
          </a:xfrm>
          <a:prstGeom prst="rect">
            <a:avLst/>
          </a:prstGeom>
          <a:noFill/>
          <a:ln>
            <a:noFill/>
          </a:ln>
        </p:spPr>
      </p:pic>
      <p:sp>
        <p:nvSpPr>
          <p:cNvPr id="238" name="Google Shape;23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1"/>
        <p:cNvGrpSpPr/>
        <p:nvPr/>
      </p:nvGrpSpPr>
      <p:grpSpPr>
        <a:xfrm>
          <a:off x="0" y="0"/>
          <a:ext cx="0" cy="0"/>
          <a:chOff x="0" y="0"/>
          <a:chExt cx="0" cy="0"/>
        </a:xfrm>
      </p:grpSpPr>
      <p:sp>
        <p:nvSpPr>
          <p:cNvPr id="242" name="Google Shape;242;p5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5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44" name="Google Shape;244;p5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5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7"/>
        <p:cNvGrpSpPr/>
        <p:nvPr/>
      </p:nvGrpSpPr>
      <p:grpSpPr>
        <a:xfrm>
          <a:off x="0" y="0"/>
          <a:ext cx="0" cy="0"/>
          <a:chOff x="0" y="0"/>
          <a:chExt cx="0" cy="0"/>
        </a:xfrm>
      </p:grpSpPr>
      <p:sp>
        <p:nvSpPr>
          <p:cNvPr id="248" name="Google Shape;248;p5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5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0" name="Google Shape;250;p5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5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3"/>
        <p:cNvGrpSpPr/>
        <p:nvPr/>
      </p:nvGrpSpPr>
      <p:grpSpPr>
        <a:xfrm>
          <a:off x="0" y="0"/>
          <a:ext cx="0" cy="0"/>
          <a:chOff x="0" y="0"/>
          <a:chExt cx="0" cy="0"/>
        </a:xfrm>
      </p:grpSpPr>
      <p:sp>
        <p:nvSpPr>
          <p:cNvPr id="254" name="Google Shape;254;p5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5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56" name="Google Shape;256;p5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5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5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9"/>
        <p:cNvGrpSpPr/>
        <p:nvPr/>
      </p:nvGrpSpPr>
      <p:grpSpPr>
        <a:xfrm>
          <a:off x="0" y="0"/>
          <a:ext cx="0" cy="0"/>
          <a:chOff x="0" y="0"/>
          <a:chExt cx="0" cy="0"/>
        </a:xfrm>
      </p:grpSpPr>
      <p:sp>
        <p:nvSpPr>
          <p:cNvPr id="260" name="Google Shape;260;p5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5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2" name="Google Shape;262;p5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3" name="Google Shape;263;p5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5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5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6"/>
        <p:cNvGrpSpPr/>
        <p:nvPr/>
      </p:nvGrpSpPr>
      <p:grpSpPr>
        <a:xfrm>
          <a:off x="0" y="0"/>
          <a:ext cx="0" cy="0"/>
          <a:chOff x="0" y="0"/>
          <a:chExt cx="0" cy="0"/>
        </a:xfrm>
      </p:grpSpPr>
      <p:sp>
        <p:nvSpPr>
          <p:cNvPr id="267" name="Google Shape;267;p5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5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9" name="Google Shape;269;p5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0" name="Google Shape;270;p5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71" name="Google Shape;271;p5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2" name="Google Shape;272;p5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5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sp>
        <p:nvSpPr>
          <p:cNvPr id="276" name="Google Shape;276;p6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6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6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83" name="Google Shape;283;p6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4" name="Google Shape;284;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105" name="Google Shape;105;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7"/>
        <p:cNvGrpSpPr/>
        <p:nvPr/>
      </p:nvGrpSpPr>
      <p:grpSpPr>
        <a:xfrm>
          <a:off x="0" y="0"/>
          <a:ext cx="0" cy="0"/>
          <a:chOff x="0" y="0"/>
          <a:chExt cx="0" cy="0"/>
        </a:xfrm>
      </p:grpSpPr>
      <p:sp>
        <p:nvSpPr>
          <p:cNvPr id="288" name="Google Shape;288;p6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62"/>
          <p:cNvSpPr>
            <a:spLocks noGrp="1"/>
          </p:cNvSpPr>
          <p:nvPr>
            <p:ph type="pic" idx="2"/>
          </p:nvPr>
        </p:nvSpPr>
        <p:spPr>
          <a:xfrm>
            <a:off x="3887391" y="740569"/>
            <a:ext cx="4629150" cy="3655219"/>
          </a:xfrm>
          <a:prstGeom prst="rect">
            <a:avLst/>
          </a:prstGeom>
          <a:noFill/>
          <a:ln>
            <a:noFill/>
          </a:ln>
        </p:spPr>
      </p:sp>
      <p:sp>
        <p:nvSpPr>
          <p:cNvPr id="290" name="Google Shape;290;p6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91" name="Google Shape;291;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4"/>
        <p:cNvGrpSpPr/>
        <p:nvPr/>
      </p:nvGrpSpPr>
      <p:grpSpPr>
        <a:xfrm>
          <a:off x="0" y="0"/>
          <a:ext cx="0" cy="0"/>
          <a:chOff x="0" y="0"/>
          <a:chExt cx="0" cy="0"/>
        </a:xfrm>
      </p:grpSpPr>
      <p:sp>
        <p:nvSpPr>
          <p:cNvPr id="295" name="Google Shape;295;p6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6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7" name="Google Shape;297;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0"/>
        <p:cNvGrpSpPr/>
        <p:nvPr/>
      </p:nvGrpSpPr>
      <p:grpSpPr>
        <a:xfrm>
          <a:off x="0" y="0"/>
          <a:ext cx="0" cy="0"/>
          <a:chOff x="0" y="0"/>
          <a:chExt cx="0" cy="0"/>
        </a:xfrm>
      </p:grpSpPr>
      <p:sp>
        <p:nvSpPr>
          <p:cNvPr id="301" name="Google Shape;301;p6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6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3" name="Google Shape;303;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306"/>
        <p:cNvGrpSpPr/>
        <p:nvPr/>
      </p:nvGrpSpPr>
      <p:grpSpPr>
        <a:xfrm>
          <a:off x="0" y="0"/>
          <a:ext cx="0" cy="0"/>
          <a:chOff x="0" y="0"/>
          <a:chExt cx="0" cy="0"/>
        </a:xfrm>
      </p:grpSpPr>
      <p:sp>
        <p:nvSpPr>
          <p:cNvPr id="307" name="Google Shape;307;p6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65"/>
          <p:cNvSpPr txBox="1">
            <a:spLocks noGrp="1"/>
          </p:cNvSpPr>
          <p:nvPr>
            <p:ph type="body" idx="1"/>
          </p:nvPr>
        </p:nvSpPr>
        <p:spPr>
          <a:xfrm>
            <a:off x="457200" y="1200150"/>
            <a:ext cx="4038600" cy="16394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9" name="Google Shape;309;p65"/>
          <p:cNvSpPr txBox="1">
            <a:spLocks noGrp="1"/>
          </p:cNvSpPr>
          <p:nvPr>
            <p:ph type="body" idx="2"/>
          </p:nvPr>
        </p:nvSpPr>
        <p:spPr>
          <a:xfrm>
            <a:off x="4648200" y="1200150"/>
            <a:ext cx="4038600" cy="16394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0" name="Google Shape;310;p65"/>
          <p:cNvSpPr txBox="1">
            <a:spLocks noGrp="1"/>
          </p:cNvSpPr>
          <p:nvPr>
            <p:ph type="body" idx="3"/>
          </p:nvPr>
        </p:nvSpPr>
        <p:spPr>
          <a:xfrm>
            <a:off x="457200" y="2953942"/>
            <a:ext cx="4038600" cy="16406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1" name="Google Shape;311;p65"/>
          <p:cNvSpPr txBox="1">
            <a:spLocks noGrp="1"/>
          </p:cNvSpPr>
          <p:nvPr>
            <p:ph type="body" idx="4"/>
          </p:nvPr>
        </p:nvSpPr>
        <p:spPr>
          <a:xfrm>
            <a:off x="4648200" y="2953942"/>
            <a:ext cx="4038600" cy="16406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2" name="Google Shape;312;p6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6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6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88888"/>
                </a:solidFill>
                <a:latin typeface="Calibri"/>
                <a:ea typeface="Calibri"/>
                <a:cs typeface="Calibri"/>
                <a:sym typeface="Calibri"/>
              </a:defRPr>
            </a:lvl1pPr>
            <a:lvl2pPr marL="0" marR="0" lvl="1" indent="0" algn="r">
              <a:spcBef>
                <a:spcPts val="0"/>
              </a:spcBef>
              <a:buNone/>
              <a:defRPr sz="900">
                <a:solidFill>
                  <a:srgbClr val="888888"/>
                </a:solidFill>
                <a:latin typeface="Calibri"/>
                <a:ea typeface="Calibri"/>
                <a:cs typeface="Calibri"/>
                <a:sym typeface="Calibri"/>
              </a:defRPr>
            </a:lvl2pPr>
            <a:lvl3pPr marL="0" marR="0" lvl="2" indent="0" algn="r">
              <a:spcBef>
                <a:spcPts val="0"/>
              </a:spcBef>
              <a:buNone/>
              <a:defRPr sz="900">
                <a:solidFill>
                  <a:srgbClr val="888888"/>
                </a:solidFill>
                <a:latin typeface="Calibri"/>
                <a:ea typeface="Calibri"/>
                <a:cs typeface="Calibri"/>
                <a:sym typeface="Calibri"/>
              </a:defRPr>
            </a:lvl3pPr>
            <a:lvl4pPr marL="0" marR="0" lvl="3" indent="0" algn="r">
              <a:spcBef>
                <a:spcPts val="0"/>
              </a:spcBef>
              <a:buNone/>
              <a:defRPr sz="900">
                <a:solidFill>
                  <a:srgbClr val="888888"/>
                </a:solidFill>
                <a:latin typeface="Calibri"/>
                <a:ea typeface="Calibri"/>
                <a:cs typeface="Calibri"/>
                <a:sym typeface="Calibri"/>
              </a:defRPr>
            </a:lvl4pPr>
            <a:lvl5pPr marL="0" marR="0" lvl="4" indent="0" algn="r">
              <a:spcBef>
                <a:spcPts val="0"/>
              </a:spcBef>
              <a:buNone/>
              <a:defRPr sz="900">
                <a:solidFill>
                  <a:srgbClr val="888888"/>
                </a:solidFill>
                <a:latin typeface="Calibri"/>
                <a:ea typeface="Calibri"/>
                <a:cs typeface="Calibri"/>
                <a:sym typeface="Calibri"/>
              </a:defRPr>
            </a:lvl5pPr>
            <a:lvl6pPr marL="0" marR="0" lvl="5" indent="0" algn="r">
              <a:spcBef>
                <a:spcPts val="0"/>
              </a:spcBef>
              <a:buNone/>
              <a:defRPr sz="900">
                <a:solidFill>
                  <a:srgbClr val="888888"/>
                </a:solidFill>
                <a:latin typeface="Calibri"/>
                <a:ea typeface="Calibri"/>
                <a:cs typeface="Calibri"/>
                <a:sym typeface="Calibri"/>
              </a:defRPr>
            </a:lvl6pPr>
            <a:lvl7pPr marL="0" marR="0" lvl="6" indent="0" algn="r">
              <a:spcBef>
                <a:spcPts val="0"/>
              </a:spcBef>
              <a:buNone/>
              <a:defRPr sz="900">
                <a:solidFill>
                  <a:srgbClr val="888888"/>
                </a:solidFill>
                <a:latin typeface="Calibri"/>
                <a:ea typeface="Calibri"/>
                <a:cs typeface="Calibri"/>
                <a:sym typeface="Calibri"/>
              </a:defRPr>
            </a:lvl7pPr>
            <a:lvl8pPr marL="0" marR="0" lvl="7" indent="0" algn="r">
              <a:spcBef>
                <a:spcPts val="0"/>
              </a:spcBef>
              <a:buNone/>
              <a:defRPr sz="900">
                <a:solidFill>
                  <a:srgbClr val="888888"/>
                </a:solidFill>
                <a:latin typeface="Calibri"/>
                <a:ea typeface="Calibri"/>
                <a:cs typeface="Calibri"/>
                <a:sym typeface="Calibri"/>
              </a:defRPr>
            </a:lvl8pPr>
            <a:lvl9pPr marL="0" marR="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1"/>
        <p:cNvGrpSpPr/>
        <p:nvPr/>
      </p:nvGrpSpPr>
      <p:grpSpPr>
        <a:xfrm>
          <a:off x="0" y="0"/>
          <a:ext cx="0" cy="0"/>
          <a:chOff x="0" y="0"/>
          <a:chExt cx="0" cy="0"/>
        </a:xfrm>
      </p:grpSpPr>
      <p:sp>
        <p:nvSpPr>
          <p:cNvPr id="322" name="Google Shape;322;p67"/>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67"/>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4" name="Google Shape;324;p6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6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6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7"/>
        <p:cNvGrpSpPr/>
        <p:nvPr/>
      </p:nvGrpSpPr>
      <p:grpSpPr>
        <a:xfrm>
          <a:off x="0" y="0"/>
          <a:ext cx="0" cy="0"/>
          <a:chOff x="0" y="0"/>
          <a:chExt cx="0" cy="0"/>
        </a:xfrm>
      </p:grpSpPr>
      <p:sp>
        <p:nvSpPr>
          <p:cNvPr id="328" name="Google Shape;328;p6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68"/>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6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6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6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3"/>
        <p:cNvGrpSpPr/>
        <p:nvPr/>
      </p:nvGrpSpPr>
      <p:grpSpPr>
        <a:xfrm>
          <a:off x="0" y="0"/>
          <a:ext cx="0" cy="0"/>
          <a:chOff x="0" y="0"/>
          <a:chExt cx="0" cy="0"/>
        </a:xfrm>
      </p:grpSpPr>
      <p:sp>
        <p:nvSpPr>
          <p:cNvPr id="334" name="Google Shape;334;p69"/>
          <p:cNvSpPr txBox="1">
            <a:spLocks noGrp="1"/>
          </p:cNvSpPr>
          <p:nvPr>
            <p:ph type="title"/>
          </p:nvPr>
        </p:nvSpPr>
        <p:spPr>
          <a:xfrm>
            <a:off x="623888" y="1282700"/>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69"/>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6" name="Google Shape;336;p6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6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6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9"/>
        <p:cNvGrpSpPr/>
        <p:nvPr/>
      </p:nvGrpSpPr>
      <p:grpSpPr>
        <a:xfrm>
          <a:off x="0" y="0"/>
          <a:ext cx="0" cy="0"/>
          <a:chOff x="0" y="0"/>
          <a:chExt cx="0" cy="0"/>
        </a:xfrm>
      </p:grpSpPr>
      <p:sp>
        <p:nvSpPr>
          <p:cNvPr id="340" name="Google Shape;340;p7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70"/>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70"/>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7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7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7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6"/>
        <p:cNvGrpSpPr/>
        <p:nvPr/>
      </p:nvGrpSpPr>
      <p:grpSpPr>
        <a:xfrm>
          <a:off x="0" y="0"/>
          <a:ext cx="0" cy="0"/>
          <a:chOff x="0" y="0"/>
          <a:chExt cx="0" cy="0"/>
        </a:xfrm>
      </p:grpSpPr>
      <p:sp>
        <p:nvSpPr>
          <p:cNvPr id="347" name="Google Shape;347;p71"/>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71"/>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9" name="Google Shape;349;p71"/>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71"/>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1" name="Google Shape;351;p71"/>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7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7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5"/>
        <p:cNvGrpSpPr/>
        <p:nvPr/>
      </p:nvGrpSpPr>
      <p:grpSpPr>
        <a:xfrm>
          <a:off x="0" y="0"/>
          <a:ext cx="0" cy="0"/>
          <a:chOff x="0" y="0"/>
          <a:chExt cx="0" cy="0"/>
        </a:xfrm>
      </p:grpSpPr>
      <p:sp>
        <p:nvSpPr>
          <p:cNvPr id="356" name="Google Shape;356;p72"/>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7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7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7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11" name="Google Shape;111;p3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12" name="Google Shape;112;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0"/>
        <p:cNvGrpSpPr/>
        <p:nvPr/>
      </p:nvGrpSpPr>
      <p:grpSpPr>
        <a:xfrm>
          <a:off x="0" y="0"/>
          <a:ext cx="0" cy="0"/>
          <a:chOff x="0" y="0"/>
          <a:chExt cx="0" cy="0"/>
        </a:xfrm>
      </p:grpSpPr>
      <p:sp>
        <p:nvSpPr>
          <p:cNvPr id="361" name="Google Shape;361;p7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7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7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4"/>
        <p:cNvGrpSpPr/>
        <p:nvPr/>
      </p:nvGrpSpPr>
      <p:grpSpPr>
        <a:xfrm>
          <a:off x="0" y="0"/>
          <a:ext cx="0" cy="0"/>
          <a:chOff x="0" y="0"/>
          <a:chExt cx="0" cy="0"/>
        </a:xfrm>
      </p:grpSpPr>
      <p:sp>
        <p:nvSpPr>
          <p:cNvPr id="365" name="Google Shape;365;p74"/>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74"/>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7" name="Google Shape;367;p74"/>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8" name="Google Shape;368;p74"/>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7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7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1"/>
        <p:cNvGrpSpPr/>
        <p:nvPr/>
      </p:nvGrpSpPr>
      <p:grpSpPr>
        <a:xfrm>
          <a:off x="0" y="0"/>
          <a:ext cx="0" cy="0"/>
          <a:chOff x="0" y="0"/>
          <a:chExt cx="0" cy="0"/>
        </a:xfrm>
      </p:grpSpPr>
      <p:sp>
        <p:nvSpPr>
          <p:cNvPr id="372" name="Google Shape;372;p75"/>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75"/>
          <p:cNvSpPr>
            <a:spLocks noGrp="1"/>
          </p:cNvSpPr>
          <p:nvPr>
            <p:ph type="pic" idx="2"/>
          </p:nvPr>
        </p:nvSpPr>
        <p:spPr>
          <a:xfrm>
            <a:off x="3887788" y="741363"/>
            <a:ext cx="4629150" cy="3654425"/>
          </a:xfrm>
          <a:prstGeom prst="rect">
            <a:avLst/>
          </a:prstGeom>
          <a:noFill/>
          <a:ln>
            <a:noFill/>
          </a:ln>
        </p:spPr>
      </p:sp>
      <p:sp>
        <p:nvSpPr>
          <p:cNvPr id="374" name="Google Shape;374;p75"/>
          <p:cNvSpPr txBox="1">
            <a:spLocks noGrp="1"/>
          </p:cNvSpPr>
          <p:nvPr>
            <p:ph type="body" idx="1"/>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5" name="Google Shape;375;p75"/>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7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7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8"/>
        <p:cNvGrpSpPr/>
        <p:nvPr/>
      </p:nvGrpSpPr>
      <p:grpSpPr>
        <a:xfrm>
          <a:off x="0" y="0"/>
          <a:ext cx="0" cy="0"/>
          <a:chOff x="0" y="0"/>
          <a:chExt cx="0" cy="0"/>
        </a:xfrm>
      </p:grpSpPr>
      <p:sp>
        <p:nvSpPr>
          <p:cNvPr id="379" name="Google Shape;379;p7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76"/>
          <p:cNvSpPr txBox="1">
            <a:spLocks noGrp="1"/>
          </p:cNvSpPr>
          <p:nvPr>
            <p:ph type="body" idx="1"/>
          </p:nvPr>
        </p:nvSpPr>
        <p:spPr>
          <a:xfrm rot="5400000">
            <a:off x="2940844" y="-942181"/>
            <a:ext cx="3262312"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7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7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7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4"/>
        <p:cNvGrpSpPr/>
        <p:nvPr/>
      </p:nvGrpSpPr>
      <p:grpSpPr>
        <a:xfrm>
          <a:off x="0" y="0"/>
          <a:ext cx="0" cy="0"/>
          <a:chOff x="0" y="0"/>
          <a:chExt cx="0" cy="0"/>
        </a:xfrm>
      </p:grpSpPr>
      <p:sp>
        <p:nvSpPr>
          <p:cNvPr id="385" name="Google Shape;385;p77"/>
          <p:cNvSpPr txBox="1">
            <a:spLocks noGrp="1"/>
          </p:cNvSpPr>
          <p:nvPr>
            <p:ph type="title"/>
          </p:nvPr>
        </p:nvSpPr>
        <p:spPr>
          <a:xfrm rot="5400000">
            <a:off x="5350669" y="1467644"/>
            <a:ext cx="4357687"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77"/>
          <p:cNvSpPr txBox="1">
            <a:spLocks noGrp="1"/>
          </p:cNvSpPr>
          <p:nvPr>
            <p:ph type="body" idx="1"/>
          </p:nvPr>
        </p:nvSpPr>
        <p:spPr>
          <a:xfrm rot="5400000">
            <a:off x="1331119" y="-427831"/>
            <a:ext cx="4357687"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7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7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7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4959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13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8060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2084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216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18" name="Google Shape;118;p3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19" name="Google Shape;119;p39"/>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20" name="Google Shape;120;p3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21" name="Google Shape;121;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060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6752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793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6168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405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8600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8" y="40821"/>
            <a:ext cx="9078686" cy="5053694"/>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endParaRPr sz="1400">
              <a:solidFill>
                <a:prstClr val="white"/>
              </a:solidFill>
              <a:ea typeface="Calibri"/>
              <a:cs typeface="Calibri"/>
              <a:sym typeface="Calibri"/>
            </a:endParaRPr>
          </a:p>
        </p:txBody>
      </p:sp>
    </p:spTree>
    <p:extLst>
      <p:ext uri="{BB962C8B-B14F-4D97-AF65-F5344CB8AC3E}">
        <p14:creationId xmlns:p14="http://schemas.microsoft.com/office/powerpoint/2010/main" val="3879147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628650" y="273844"/>
            <a:ext cx="7886700" cy="994172"/>
          </a:xfrm>
          <a:prstGeom prst="rect">
            <a:avLst/>
          </a:prstGeom>
        </p:spPr>
        <p:txBody>
          <a:bodyPr lIns="68580" tIns="34290" rIns="68580" bIns="34290"/>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369219"/>
            <a:ext cx="7886700" cy="3263504"/>
          </a:xfrm>
          <a:prstGeom prst="rect">
            <a:avLst/>
          </a:prstGeom>
        </p:spPr>
        <p:txBody>
          <a:bodyPr lIns="68580" tIns="34290" rIns="68580" bIns="3429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20804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623888" y="1282304"/>
            <a:ext cx="7886700" cy="2139553"/>
          </a:xfrm>
          <a:prstGeom prst="rect">
            <a:avLst/>
          </a:prstGeom>
        </p:spPr>
        <p:txBody>
          <a:bodyPr lIns="68580" tIns="34290" rIns="68580" bIns="34290"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623888" y="3442098"/>
            <a:ext cx="7886700" cy="1125140"/>
          </a:xfrm>
          <a:prstGeom prst="rect">
            <a:avLst/>
          </a:prstGeom>
        </p:spPr>
        <p:txBody>
          <a:bodyPr lIns="68580" tIns="34290" rIns="68580" bIns="3429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717401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628650" y="273844"/>
            <a:ext cx="7886700" cy="994172"/>
          </a:xfrm>
          <a:prstGeom prst="rect">
            <a:avLst/>
          </a:prstGeom>
        </p:spPr>
        <p:txBody>
          <a:bodyPr lIns="68580" tIns="34290" rIns="68580" bIns="34290"/>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628650" y="1369219"/>
            <a:ext cx="3886200" cy="3263504"/>
          </a:xfrm>
          <a:prstGeom prst="rect">
            <a:avLst/>
          </a:prstGeom>
        </p:spPr>
        <p:txBody>
          <a:bodyPr lIns="68580" tIns="34290" rIns="68580" bIns="3429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4629150" y="1369219"/>
            <a:ext cx="3886200" cy="3263504"/>
          </a:xfrm>
          <a:prstGeom prst="rect">
            <a:avLst/>
          </a:prstGeom>
        </p:spPr>
        <p:txBody>
          <a:bodyPr lIns="68580" tIns="34290" rIns="68580" bIns="3429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267664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629841" y="273844"/>
            <a:ext cx="7886700" cy="994172"/>
          </a:xfrm>
          <a:prstGeom prst="rect">
            <a:avLst/>
          </a:prstGeom>
        </p:spPr>
        <p:txBody>
          <a:bodyPr lIns="68580" tIns="34290" rIns="68580" bIns="34290"/>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629842" y="1878806"/>
            <a:ext cx="3868340" cy="2763441"/>
          </a:xfrm>
          <a:prstGeom prst="rect">
            <a:avLst/>
          </a:prstGeom>
        </p:spPr>
        <p:txBody>
          <a:bodyPr lIns="68580" tIns="34290" rIns="68580" bIns="3429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4629150" y="1878806"/>
            <a:ext cx="3887391" cy="2763441"/>
          </a:xfrm>
          <a:prstGeom prst="rect">
            <a:avLst/>
          </a:prstGeom>
        </p:spPr>
        <p:txBody>
          <a:bodyPr lIns="68580" tIns="34290" rIns="68580" bIns="3429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1359850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628650" y="273844"/>
            <a:ext cx="7886700" cy="994172"/>
          </a:xfrm>
          <a:prstGeom prst="rect">
            <a:avLst/>
          </a:prstGeom>
        </p:spPr>
        <p:txBody>
          <a:bodyPr lIns="68580" tIns="34290" rIns="68580" bIns="34290"/>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1888980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3881891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3887391" y="740569"/>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3087492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3887391" y="740569"/>
            <a:ext cx="4629150" cy="3655219"/>
          </a:xfrm>
          <a:prstGeom prst="rect">
            <a:avLst/>
          </a:prstGeo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120445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628650" y="273844"/>
            <a:ext cx="7886700" cy="994172"/>
          </a:xfrm>
          <a:prstGeom prst="rect">
            <a:avLst/>
          </a:prstGeom>
        </p:spPr>
        <p:txBody>
          <a:bodyPr lIns="68580" tIns="34290" rIns="68580" bIns="34290"/>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628650" y="1369219"/>
            <a:ext cx="7886700" cy="3263504"/>
          </a:xfrm>
          <a:prstGeom prst="rect">
            <a:avLst/>
          </a:prstGeom>
        </p:spPr>
        <p:txBody>
          <a:bodyPr vert="eaVert" lIns="68580" tIns="34290" rIns="68580" bIns="3429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22678156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6543675" y="273844"/>
            <a:ext cx="1971675" cy="4358879"/>
          </a:xfrm>
          <a:prstGeom prst="rect">
            <a:avLst/>
          </a:prstGeom>
        </p:spPr>
        <p:txBody>
          <a:bodyPr vert="eaVert" lIns="68580" tIns="34290" rIns="68580" bIns="34290"/>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628650" y="273844"/>
            <a:ext cx="5800725" cy="4358879"/>
          </a:xfrm>
          <a:prstGeom prst="rect">
            <a:avLst/>
          </a:prstGeom>
        </p:spPr>
        <p:txBody>
          <a:bodyPr vert="eaVert" lIns="68580" tIns="34290" rIns="68580" bIns="3429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fld id="{F3133AD2-BA6C-4FB5-ABB8-1BD7288FAFAA}" type="datetimeFigureOut">
              <a:rPr lang="vi-VN" sz="1400" smtClean="0">
                <a:solidFill>
                  <a:prstClr val="black"/>
                </a:solidFill>
              </a:rPr>
              <a:pPr defTabSz="685800"/>
              <a:t>27/09/2025</a:t>
            </a:fld>
            <a:endParaRPr lang="vi-VN" sz="1400">
              <a:solidFill>
                <a:prstClr val="black"/>
              </a:solidFill>
            </a:endParaRPr>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endParaRPr lang="vi-VN" sz="1400">
              <a:solidFill>
                <a:prstClr val="black"/>
              </a:solidFill>
            </a:endParaRPr>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fld id="{CD769A7E-8369-4BED-96C9-CF59B90FEA14}" type="slidenum">
              <a:rPr lang="vi-VN" sz="1400" smtClean="0">
                <a:solidFill>
                  <a:prstClr val="black"/>
                </a:solidFill>
              </a:rPr>
              <a:pPr defTabSz="685800"/>
              <a:t>‹#›</a:t>
            </a:fld>
            <a:endParaRPr lang="vi-VN" sz="1400">
              <a:solidFill>
                <a:prstClr val="black"/>
              </a:solidFill>
            </a:endParaRPr>
          </a:p>
        </p:txBody>
      </p:sp>
    </p:spTree>
    <p:extLst>
      <p:ext uri="{BB962C8B-B14F-4D97-AF65-F5344CB8AC3E}">
        <p14:creationId xmlns:p14="http://schemas.microsoft.com/office/powerpoint/2010/main" val="34069665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lIns="68580" tIns="34290" rIns="68580" bIns="34290"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lIns="68580" tIns="34290" rIns="68580" bIns="34290"/>
          <a:lstStyle/>
          <a:p>
            <a:pPr defTabSz="685800"/>
            <a:fld id="{AC10B419-FF10-4B1A-ACF4-A90B728DFC1A}" type="datetimeFigureOut">
              <a:rPr lang="en-US" sz="1400" smtClean="0">
                <a:solidFill>
                  <a:prstClr val="black"/>
                </a:solidFill>
              </a:rPr>
              <a:pPr defTabSz="685800"/>
              <a:t>9/27/2025</a:t>
            </a:fld>
            <a:endParaRPr lang="en-US" sz="1400">
              <a:solidFill>
                <a:prstClr val="black"/>
              </a:solidFill>
            </a:endParaRPr>
          </a:p>
        </p:txBody>
      </p:sp>
      <p:sp>
        <p:nvSpPr>
          <p:cNvPr id="5" name="Footer Placeholder 4"/>
          <p:cNvSpPr>
            <a:spLocks noGrp="1"/>
          </p:cNvSpPr>
          <p:nvPr>
            <p:ph type="ftr" sz="quarter" idx="11"/>
          </p:nvPr>
        </p:nvSpPr>
        <p:spPr/>
        <p:txBody>
          <a:bodyPr lIns="68580" tIns="34290" rIns="68580" bIns="34290"/>
          <a:lstStyle/>
          <a:p>
            <a:pPr defTabSz="685800"/>
            <a:endParaRPr lang="en-US" sz="1400">
              <a:solidFill>
                <a:prstClr val="black"/>
              </a:solidFill>
            </a:endParaRPr>
          </a:p>
        </p:txBody>
      </p:sp>
      <p:sp>
        <p:nvSpPr>
          <p:cNvPr id="6" name="Slide Number Placeholder 5"/>
          <p:cNvSpPr>
            <a:spLocks noGrp="1"/>
          </p:cNvSpPr>
          <p:nvPr>
            <p:ph type="sldNum" sz="quarter" idx="12"/>
          </p:nvPr>
        </p:nvSpPr>
        <p:spPr/>
        <p:txBody>
          <a:bodyPr lIns="68580" tIns="34290" rIns="68580" bIns="34290"/>
          <a:lstStyle/>
          <a:p>
            <a:pPr defTabSz="685800"/>
            <a:fld id="{83E3DEF7-8BFF-473F-BBF9-2145226ECB6F}" type="slidenum">
              <a:rPr lang="en-US" sz="1400" smtClean="0">
                <a:solidFill>
                  <a:prstClr val="black"/>
                </a:solidFill>
              </a:rPr>
              <a:pPr defTabSz="685800"/>
              <a:t>‹#›</a:t>
            </a:fld>
            <a:endParaRPr lang="en-US" sz="1400">
              <a:solidFill>
                <a:prstClr val="black"/>
              </a:solidFill>
            </a:endParaRPr>
          </a:p>
        </p:txBody>
      </p:sp>
    </p:spTree>
    <p:extLst>
      <p:ext uri="{BB962C8B-B14F-4D97-AF65-F5344CB8AC3E}">
        <p14:creationId xmlns:p14="http://schemas.microsoft.com/office/powerpoint/2010/main" val="224215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4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32" name="Google Shape;132;p4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33" name="Google Shape;133;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4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2"/>
          <p:cNvSpPr>
            <a:spLocks noGrp="1"/>
          </p:cNvSpPr>
          <p:nvPr>
            <p:ph type="pic" idx="2"/>
          </p:nvPr>
        </p:nvSpPr>
        <p:spPr>
          <a:xfrm>
            <a:off x="1792288" y="459581"/>
            <a:ext cx="5486400" cy="3086100"/>
          </a:xfrm>
          <a:prstGeom prst="rect">
            <a:avLst/>
          </a:prstGeom>
          <a:noFill/>
          <a:ln>
            <a:noFill/>
          </a:ln>
        </p:spPr>
      </p:sp>
      <p:sp>
        <p:nvSpPr>
          <p:cNvPr id="139" name="Google Shape;139;p4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40" name="Google Shape;140;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8" name="Google Shape;158;p2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Google Shape;232;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3" name="Google Shape;233;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6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 name="Google Shape;317;p66"/>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6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9" name="Google Shape;319;p6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6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E9F21DE-91B0-4F59-9729-201E87135832}" type="datetimeFigureOut">
              <a:rPr lang="en-US" smtClean="0">
                <a:solidFill>
                  <a:prstClr val="black">
                    <a:tint val="75000"/>
                  </a:prstClr>
                </a:solidFill>
              </a:rPr>
              <a:pPr>
                <a:defRPr/>
              </a:pPr>
              <a:t>9/27/2025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30493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295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5.png"/><Relationship Id="rId3" Type="http://schemas.openxmlformats.org/officeDocument/2006/relationships/audio" Target="../media/audio2.wav"/><Relationship Id="rId7" Type="http://schemas.openxmlformats.org/officeDocument/2006/relationships/slide" Target="slide5.xml"/><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67.xml"/><Relationship Id="rId6" Type="http://schemas.openxmlformats.org/officeDocument/2006/relationships/image" Target="../media/image16.png"/><Relationship Id="rId11" Type="http://schemas.openxmlformats.org/officeDocument/2006/relationships/image" Target="../media/image53.png"/><Relationship Id="rId5" Type="http://schemas.openxmlformats.org/officeDocument/2006/relationships/audio" Target="../media/audio3.wav"/><Relationship Id="rId10" Type="http://schemas.openxmlformats.org/officeDocument/2006/relationships/image" Target="../media/image52.png"/><Relationship Id="rId4" Type="http://schemas.openxmlformats.org/officeDocument/2006/relationships/audio" Target="../media/audio4.wav"/><Relationship Id="rId9" Type="http://schemas.openxmlformats.org/officeDocument/2006/relationships/image" Target="../media/image31.jpe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slideLayout" Target="../slideLayouts/slideLayout67.xml"/><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14.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7.png"/><Relationship Id="rId1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image" Target="../media/image9.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png"/><Relationship Id="rId1" Type="http://schemas.openxmlformats.org/officeDocument/2006/relationships/slideLayout" Target="../slideLayouts/slideLayout6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slide" Target="slide6.xml"/><Relationship Id="rId26" Type="http://schemas.openxmlformats.org/officeDocument/2006/relationships/image" Target="../media/image29.png"/><Relationship Id="rId3" Type="http://schemas.openxmlformats.org/officeDocument/2006/relationships/image" Target="../media/image17.png"/><Relationship Id="rId21" Type="http://schemas.openxmlformats.org/officeDocument/2006/relationships/slide" Target="slide9.xml"/><Relationship Id="rId7" Type="http://schemas.openxmlformats.org/officeDocument/2006/relationships/image" Target="../media/image21.gif"/><Relationship Id="rId12" Type="http://schemas.microsoft.com/office/2007/relationships/hdphoto" Target="../media/hdphoto5.wdp"/><Relationship Id="rId17" Type="http://schemas.microsoft.com/office/2007/relationships/hdphoto" Target="../media/hdphoto7.wdp"/><Relationship Id="rId25" Type="http://schemas.openxmlformats.org/officeDocument/2006/relationships/slide" Target="slide11.xml"/><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slide" Target="slide8.xml"/><Relationship Id="rId1" Type="http://schemas.openxmlformats.org/officeDocument/2006/relationships/slideLayout" Target="../slideLayouts/slideLayout67.xml"/><Relationship Id="rId6" Type="http://schemas.openxmlformats.org/officeDocument/2006/relationships/image" Target="../media/image20.gif"/><Relationship Id="rId11" Type="http://schemas.openxmlformats.org/officeDocument/2006/relationships/image" Target="../media/image24.png"/><Relationship Id="rId24" Type="http://schemas.openxmlformats.org/officeDocument/2006/relationships/image" Target="../media/image28.gif"/><Relationship Id="rId5" Type="http://schemas.openxmlformats.org/officeDocument/2006/relationships/image" Target="../media/image19.gif"/><Relationship Id="rId15" Type="http://schemas.microsoft.com/office/2007/relationships/hdphoto" Target="../media/hdphoto6.wdp"/><Relationship Id="rId23" Type="http://schemas.openxmlformats.org/officeDocument/2006/relationships/slide" Target="slide21.xml"/><Relationship Id="rId10" Type="http://schemas.openxmlformats.org/officeDocument/2006/relationships/image" Target="../media/image23.png"/><Relationship Id="rId19" Type="http://schemas.openxmlformats.org/officeDocument/2006/relationships/slide" Target="slide7.xml"/><Relationship Id="rId4" Type="http://schemas.openxmlformats.org/officeDocument/2006/relationships/image" Target="../media/image18.gif"/><Relationship Id="rId9" Type="http://schemas.microsoft.com/office/2007/relationships/hdphoto" Target="../media/hdphoto4.wdp"/><Relationship Id="rId14" Type="http://schemas.openxmlformats.org/officeDocument/2006/relationships/image" Target="../media/image26.png"/><Relationship Id="rId22"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slide" Target="slide5.xml"/><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67.xml"/><Relationship Id="rId6" Type="http://schemas.openxmlformats.org/officeDocument/2006/relationships/image" Target="../media/image16.png"/><Relationship Id="rId11" Type="http://schemas.openxmlformats.org/officeDocument/2006/relationships/image" Target="../media/image33.png"/><Relationship Id="rId5" Type="http://schemas.openxmlformats.org/officeDocument/2006/relationships/audio" Target="../media/audio4.wav"/><Relationship Id="rId10" Type="http://schemas.openxmlformats.org/officeDocument/2006/relationships/image" Target="../media/image32.png"/><Relationship Id="rId4" Type="http://schemas.openxmlformats.org/officeDocument/2006/relationships/audio" Target="../media/audio3.wav"/><Relationship Id="rId9" Type="http://schemas.openxmlformats.org/officeDocument/2006/relationships/image" Target="../media/image31.jpe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0.png"/><Relationship Id="rId3" Type="http://schemas.openxmlformats.org/officeDocument/2006/relationships/audio" Target="../media/audio2.wav"/><Relationship Id="rId7" Type="http://schemas.openxmlformats.org/officeDocument/2006/relationships/slide" Target="slide5.xml"/><Relationship Id="rId12"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67.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audio" Target="../media/audio3.wav"/><Relationship Id="rId10" Type="http://schemas.openxmlformats.org/officeDocument/2006/relationships/image" Target="../media/image31.jpeg"/><Relationship Id="rId4" Type="http://schemas.openxmlformats.org/officeDocument/2006/relationships/audio" Target="../media/audio4.wav"/><Relationship Id="rId9" Type="http://schemas.openxmlformats.org/officeDocument/2006/relationships/image" Target="../media/image37.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5.png"/><Relationship Id="rId3" Type="http://schemas.openxmlformats.org/officeDocument/2006/relationships/audio" Target="../media/audio2.wav"/><Relationship Id="rId7" Type="http://schemas.openxmlformats.org/officeDocument/2006/relationships/slide" Target="slide5.xml"/><Relationship Id="rId12"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67.xml"/><Relationship Id="rId6" Type="http://schemas.openxmlformats.org/officeDocument/2006/relationships/image" Target="../media/image16.png"/><Relationship Id="rId11" Type="http://schemas.openxmlformats.org/officeDocument/2006/relationships/image" Target="../media/image43.png"/><Relationship Id="rId5" Type="http://schemas.openxmlformats.org/officeDocument/2006/relationships/audio" Target="../media/audio4.wav"/><Relationship Id="rId10" Type="http://schemas.openxmlformats.org/officeDocument/2006/relationships/image" Target="../media/image42.png"/><Relationship Id="rId4" Type="http://schemas.openxmlformats.org/officeDocument/2006/relationships/audio" Target="../media/audio3.wav"/><Relationship Id="rId9" Type="http://schemas.openxmlformats.org/officeDocument/2006/relationships/image" Target="../media/image31.jpe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slide" Target="slide5.xml"/><Relationship Id="rId12"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67.xml"/><Relationship Id="rId6" Type="http://schemas.openxmlformats.org/officeDocument/2006/relationships/image" Target="../media/image16.png"/><Relationship Id="rId11" Type="http://schemas.openxmlformats.org/officeDocument/2006/relationships/image" Target="../media/image48.png"/><Relationship Id="rId5" Type="http://schemas.openxmlformats.org/officeDocument/2006/relationships/audio" Target="../media/audio3.wav"/><Relationship Id="rId10" Type="http://schemas.openxmlformats.org/officeDocument/2006/relationships/image" Target="../media/image47.png"/><Relationship Id="rId4" Type="http://schemas.openxmlformats.org/officeDocument/2006/relationships/audio" Target="../media/audio4.wav"/><Relationship Id="rId9" Type="http://schemas.openxmlformats.org/officeDocument/2006/relationships/image" Target="../media/image31.jpe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5" descr="OPL20U25GSXzBJYl68kk8uQGfFKzs7yb1M4KJWUiLk6ZEvGF+qCIPSnY57AbBFCvTW$2024 ID13 T9CTST nhan sp KNTT$ STT 108+K4lPs7H94VUqPe2XwIsfPRnrXQE//QTEXxb8/8N4CNc6FpgZahzpTjFhMzSA7T/nHJa11DE8Ng2TP3iAmRczFlmslSuUNOgUeb6yRvs0="/>
          <p:cNvSpPr/>
          <p:nvPr/>
        </p:nvSpPr>
        <p:spPr>
          <a:xfrm>
            <a:off x="685800" y="235118"/>
            <a:ext cx="3143250" cy="3086100"/>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HOẠT ĐỘNG</a:t>
            </a:r>
            <a:endParaRPr/>
          </a:p>
        </p:txBody>
      </p:sp>
      <p:sp>
        <p:nvSpPr>
          <p:cNvPr id="429" name="Google Shape;429;p5" descr="OPL20U25GSXzBJYl68kk8uQGfFKzs7yb1M4KJWUiLk6ZEvGF+qCIPSnY57AbBFCvTW$2024 ID13 T9CTST nhan sp KNTT$ STT 108+K4lPs7H94VUqPe2XwIsfPRnrXQE//QTEXxb8/8N4CNc6FpgZahzpTjFhMzSA7T/nHJa11DE8Ng2TP3iAmRczFlmslSuUNOgUeb6yRvs0="/>
          <p:cNvSpPr txBox="1"/>
          <p:nvPr/>
        </p:nvSpPr>
        <p:spPr>
          <a:xfrm>
            <a:off x="3962400" y="1518024"/>
            <a:ext cx="4648200" cy="58477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MỞ ĐẦU/ KHỞI ĐỘNG</a:t>
            </a:r>
            <a:endParaRPr sz="3200">
              <a:solidFill>
                <a:schemeClr val="dk1"/>
              </a:solidFill>
              <a:latin typeface="Calibri"/>
              <a:ea typeface="Calibri"/>
              <a:cs typeface="Calibri"/>
              <a:sym typeface="Calibri"/>
            </a:endParaRPr>
          </a:p>
        </p:txBody>
      </p:sp>
      <p:pic>
        <p:nvPicPr>
          <p:cNvPr id="430" name="Google Shape;430;p5"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l="18710" t="12221" r="20015" b="20370"/>
          <a:stretch/>
        </p:blipFill>
        <p:spPr>
          <a:xfrm>
            <a:off x="4572000" y="2190750"/>
            <a:ext cx="1752600" cy="1696666"/>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500"/>
                                        <p:tgtEl>
                                          <p:spTgt spid="428"/>
                                        </p:tgtEl>
                                      </p:cBhvr>
                                    </p:animEffect>
                                  </p:childTnLst>
                                </p:cTn>
                              </p:par>
                            </p:childTnLst>
                          </p:cTn>
                        </p:par>
                        <p:par>
                          <p:cTn id="8" fill="hold">
                            <p:stCondLst>
                              <p:cond delay="1500"/>
                            </p:stCondLst>
                            <p:childTnLst>
                              <p:par>
                                <p:cTn id="9" presetID="23" presetClass="entr" presetSubtype="16" fill="hold" nodeType="afterEffect">
                                  <p:stCondLst>
                                    <p:cond delay="0"/>
                                  </p:stCondLst>
                                  <p:childTnLst>
                                    <p:set>
                                      <p:cBhvr>
                                        <p:cTn id="10" dur="1" fill="hold">
                                          <p:stCondLst>
                                            <p:cond delay="0"/>
                                          </p:stCondLst>
                                        </p:cTn>
                                        <p:tgtEl>
                                          <p:spTgt spid="429"/>
                                        </p:tgtEl>
                                        <p:attrNameLst>
                                          <p:attrName>style.visibility</p:attrName>
                                        </p:attrNameLst>
                                      </p:cBhvr>
                                      <p:to>
                                        <p:strVal val="visible"/>
                                      </p:to>
                                    </p:set>
                                    <p:anim calcmode="lin" valueType="num">
                                      <p:cBhvr additive="base">
                                        <p:cTn id="11" dur="500"/>
                                        <p:tgtEl>
                                          <p:spTgt spid="429"/>
                                        </p:tgtEl>
                                        <p:attrNameLst>
                                          <p:attrName>ppt_w</p:attrName>
                                        </p:attrNameLst>
                                      </p:cBhvr>
                                      <p:tavLst>
                                        <p:tav tm="0">
                                          <p:val>
                                            <p:strVal val="0"/>
                                          </p:val>
                                        </p:tav>
                                        <p:tav tm="100000">
                                          <p:val>
                                            <p:strVal val="#ppt_w"/>
                                          </p:val>
                                        </p:tav>
                                      </p:tavLst>
                                    </p:anim>
                                    <p:anim calcmode="lin" valueType="num">
                                      <p:cBhvr additive="base">
                                        <p:cTn id="12" dur="500"/>
                                        <p:tgtEl>
                                          <p:spTgt spid="4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54000"/>
            <a:lum/>
          </a:blip>
          <a:srcRect/>
          <a:stretch>
            <a:fillRect/>
          </a:stretch>
        </a:blipFill>
        <a:effectLst/>
      </p:bgPr>
    </p:bg>
    <p:spTree>
      <p:nvGrpSpPr>
        <p:cNvPr id="1" name=""/>
        <p:cNvGrpSpPr/>
        <p:nvPr/>
      </p:nvGrpSpPr>
      <p:grpSpPr>
        <a:xfrm>
          <a:off x="0" y="0"/>
          <a:ext cx="0" cy="0"/>
          <a:chOff x="0" y="0"/>
          <a:chExt cx="0" cy="0"/>
        </a:xfrm>
      </p:grpSpPr>
      <p:pic>
        <p:nvPicPr>
          <p:cNvPr id="38" name="Picture 2" descr="OPL20U25GSXzBJYl68kk8uQGfFKzs7yb1M4KJWUiLk6ZEvGF+qCIPSnY57AbBFCvTW$2024 ID13 T9CTST nhan sp KNTT$ STT 108+K4lPs7H94VUqPe2XwIsfPRnrXQE//QTEXxb8/8N4CNc6FpgZahzpTjFhMzSA7T/nHJa11DE8Ng2TP3iAmRczFlmslSuUNOgUeb6yRvs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9868" y="3812080"/>
            <a:ext cx="1349743" cy="1331420"/>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DB2268E-D371-0561-7DCF-D11C1E9CA6B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30</a:t>
            </a:r>
          </a:p>
        </p:txBody>
      </p:sp>
      <p:sp>
        <p:nvSpPr>
          <p:cNvPr id="41" name="Rounded Rectangle 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5F8F8255-20BC-4D6C-2135-BEB3AD14102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29</a:t>
            </a:r>
          </a:p>
        </p:txBody>
      </p:sp>
      <p:sp>
        <p:nvSpPr>
          <p:cNvPr id="42" name="Rounded Rectangle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DFD65C0-1741-2BFB-68A4-05D45FF0B30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28</a:t>
            </a:r>
          </a:p>
        </p:txBody>
      </p:sp>
      <p:sp>
        <p:nvSpPr>
          <p:cNvPr id="43" name="Rounded Rectangle 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5D25C53-2005-09CD-CE05-55FBDF7C76B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27</a:t>
            </a:r>
          </a:p>
        </p:txBody>
      </p:sp>
      <p:sp>
        <p:nvSpPr>
          <p:cNvPr id="44" name="Rounded Rectangle 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38EA44-EEA2-F101-B896-420DBDABAF2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26</a:t>
            </a:r>
          </a:p>
        </p:txBody>
      </p:sp>
      <p:sp>
        <p:nvSpPr>
          <p:cNvPr id="45" name="Rounded Rectangle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0D328EE-8968-78EC-6652-4B196F6F6F1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25</a:t>
            </a:r>
          </a:p>
        </p:txBody>
      </p:sp>
      <p:sp>
        <p:nvSpPr>
          <p:cNvPr id="46" name="Rounded Rectangle 10"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DC96EDF1-0685-9941-7158-5412CE21ABB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24</a:t>
            </a:r>
          </a:p>
        </p:txBody>
      </p:sp>
      <p:sp>
        <p:nvSpPr>
          <p:cNvPr id="47" name="Rounded Rectangle 1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DC9729B-50BB-B20C-5B57-D5C82D9268C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23</a:t>
            </a:r>
          </a:p>
        </p:txBody>
      </p:sp>
      <p:sp>
        <p:nvSpPr>
          <p:cNvPr id="48" name="Rounded Rectangle 1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31D591E4-2225-41BF-42F4-18E292F29C8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22</a:t>
            </a:r>
          </a:p>
        </p:txBody>
      </p:sp>
      <p:sp>
        <p:nvSpPr>
          <p:cNvPr id="49" name="Rounded Rectangle 13">
            <a:extLst>
              <a:ext uri="{FF2B5EF4-FFF2-40B4-BE49-F238E27FC236}">
                <a16:creationId xmlns:a16="http://schemas.microsoft.com/office/drawing/2014/main" id="{F2675239-D695-5AEC-C611-FDD8DF8576C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21</a:t>
            </a:r>
          </a:p>
        </p:txBody>
      </p:sp>
      <p:sp>
        <p:nvSpPr>
          <p:cNvPr id="50" name="Rounded Rectangle 14">
            <a:extLst>
              <a:ext uri="{FF2B5EF4-FFF2-40B4-BE49-F238E27FC236}">
                <a16:creationId xmlns:a16="http://schemas.microsoft.com/office/drawing/2014/main" id="{A709E19D-8950-5262-279B-85E61F04B8A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20</a:t>
            </a:r>
          </a:p>
        </p:txBody>
      </p:sp>
      <p:sp>
        <p:nvSpPr>
          <p:cNvPr id="51" name="Rounded Rectangle 15">
            <a:extLst>
              <a:ext uri="{FF2B5EF4-FFF2-40B4-BE49-F238E27FC236}">
                <a16:creationId xmlns:a16="http://schemas.microsoft.com/office/drawing/2014/main" id="{7FE11954-4AA8-743B-D127-F28B02C2F27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19</a:t>
            </a:r>
          </a:p>
        </p:txBody>
      </p:sp>
      <p:sp>
        <p:nvSpPr>
          <p:cNvPr id="52" name="Rounded Rectangle 16">
            <a:extLst>
              <a:ext uri="{FF2B5EF4-FFF2-40B4-BE49-F238E27FC236}">
                <a16:creationId xmlns:a16="http://schemas.microsoft.com/office/drawing/2014/main" id="{3F6A028A-A4F4-A62E-B994-E2D0CA89D80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18</a:t>
            </a:r>
          </a:p>
        </p:txBody>
      </p:sp>
      <p:sp>
        <p:nvSpPr>
          <p:cNvPr id="53" name="Rounded Rectangle 17">
            <a:extLst>
              <a:ext uri="{FF2B5EF4-FFF2-40B4-BE49-F238E27FC236}">
                <a16:creationId xmlns:a16="http://schemas.microsoft.com/office/drawing/2014/main" id="{AFA1A60F-9EF9-B42F-A8A1-D4CFCB4B0FE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17</a:t>
            </a:r>
          </a:p>
        </p:txBody>
      </p:sp>
      <p:sp>
        <p:nvSpPr>
          <p:cNvPr id="54" name="Rounded Rectangle 18">
            <a:extLst>
              <a:ext uri="{FF2B5EF4-FFF2-40B4-BE49-F238E27FC236}">
                <a16:creationId xmlns:a16="http://schemas.microsoft.com/office/drawing/2014/main" id="{D8814CD8-FE9E-A109-BA57-E58A48EE53D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16</a:t>
            </a:r>
          </a:p>
        </p:txBody>
      </p:sp>
      <p:sp>
        <p:nvSpPr>
          <p:cNvPr id="55" name="Rounded Rectangle 19">
            <a:extLst>
              <a:ext uri="{FF2B5EF4-FFF2-40B4-BE49-F238E27FC236}">
                <a16:creationId xmlns:a16="http://schemas.microsoft.com/office/drawing/2014/main" id="{D409E58D-F611-831B-C027-8BCE50D8B51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15</a:t>
            </a:r>
          </a:p>
        </p:txBody>
      </p:sp>
      <p:sp>
        <p:nvSpPr>
          <p:cNvPr id="56" name="Rounded Rectangle 20">
            <a:extLst>
              <a:ext uri="{FF2B5EF4-FFF2-40B4-BE49-F238E27FC236}">
                <a16:creationId xmlns:a16="http://schemas.microsoft.com/office/drawing/2014/main" id="{140A4629-BF8A-7F4D-54F9-3F5F8E47B6B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14</a:t>
            </a:r>
          </a:p>
        </p:txBody>
      </p:sp>
      <p:sp>
        <p:nvSpPr>
          <p:cNvPr id="57" name="Rounded Rectangle 21">
            <a:extLst>
              <a:ext uri="{FF2B5EF4-FFF2-40B4-BE49-F238E27FC236}">
                <a16:creationId xmlns:a16="http://schemas.microsoft.com/office/drawing/2014/main" id="{8E19EDB6-BDF9-EEDB-1EF5-BB575A8B7109}"/>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13</a:t>
            </a:r>
          </a:p>
        </p:txBody>
      </p:sp>
      <p:sp>
        <p:nvSpPr>
          <p:cNvPr id="58" name="Rounded Rectangle 22">
            <a:extLst>
              <a:ext uri="{FF2B5EF4-FFF2-40B4-BE49-F238E27FC236}">
                <a16:creationId xmlns:a16="http://schemas.microsoft.com/office/drawing/2014/main" id="{B5A72A03-B2F8-E8EE-9147-C82066A95D9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12</a:t>
            </a:r>
          </a:p>
        </p:txBody>
      </p:sp>
      <p:sp>
        <p:nvSpPr>
          <p:cNvPr id="59" name="Rounded Rectangle 23">
            <a:extLst>
              <a:ext uri="{FF2B5EF4-FFF2-40B4-BE49-F238E27FC236}">
                <a16:creationId xmlns:a16="http://schemas.microsoft.com/office/drawing/2014/main" id="{BCAC4014-2588-A4AE-E4B0-858F3250350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11</a:t>
            </a:r>
          </a:p>
        </p:txBody>
      </p:sp>
      <p:sp>
        <p:nvSpPr>
          <p:cNvPr id="60" name="Rounded Rectangle 24">
            <a:extLst>
              <a:ext uri="{FF2B5EF4-FFF2-40B4-BE49-F238E27FC236}">
                <a16:creationId xmlns:a16="http://schemas.microsoft.com/office/drawing/2014/main" id="{119529F3-C4AA-D54F-876B-66FFA3F1D21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10</a:t>
            </a:r>
          </a:p>
        </p:txBody>
      </p:sp>
      <p:sp>
        <p:nvSpPr>
          <p:cNvPr id="61" name="Rounded Rectangle 25">
            <a:extLst>
              <a:ext uri="{FF2B5EF4-FFF2-40B4-BE49-F238E27FC236}">
                <a16:creationId xmlns:a16="http://schemas.microsoft.com/office/drawing/2014/main" id="{E68FC9B0-3604-C69C-685B-394F67246783}"/>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09</a:t>
            </a:r>
          </a:p>
        </p:txBody>
      </p:sp>
      <p:sp>
        <p:nvSpPr>
          <p:cNvPr id="62" name="Rounded Rectangle 26">
            <a:extLst>
              <a:ext uri="{FF2B5EF4-FFF2-40B4-BE49-F238E27FC236}">
                <a16:creationId xmlns:a16="http://schemas.microsoft.com/office/drawing/2014/main" id="{B03F2421-B6A2-BA5D-4E2A-87BE46EBB99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08</a:t>
            </a:r>
          </a:p>
        </p:txBody>
      </p:sp>
      <p:sp>
        <p:nvSpPr>
          <p:cNvPr id="63" name="Rounded Rectangle 27">
            <a:extLst>
              <a:ext uri="{FF2B5EF4-FFF2-40B4-BE49-F238E27FC236}">
                <a16:creationId xmlns:a16="http://schemas.microsoft.com/office/drawing/2014/main" id="{ED413EFC-5F7A-D8BF-E90D-9574AD60BA8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07</a:t>
            </a:r>
          </a:p>
        </p:txBody>
      </p:sp>
      <p:sp>
        <p:nvSpPr>
          <p:cNvPr id="64" name="Rounded Rectangle 28">
            <a:extLst>
              <a:ext uri="{FF2B5EF4-FFF2-40B4-BE49-F238E27FC236}">
                <a16:creationId xmlns:a16="http://schemas.microsoft.com/office/drawing/2014/main" id="{BEEF3D95-828C-6806-9674-21647BB9E49F}"/>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06</a:t>
            </a:r>
          </a:p>
        </p:txBody>
      </p:sp>
      <p:sp>
        <p:nvSpPr>
          <p:cNvPr id="65" name="Rounded Rectangle 29">
            <a:extLst>
              <a:ext uri="{FF2B5EF4-FFF2-40B4-BE49-F238E27FC236}">
                <a16:creationId xmlns:a16="http://schemas.microsoft.com/office/drawing/2014/main" id="{FA749609-A775-05B5-3E34-D5A2C37A57E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05</a:t>
            </a:r>
          </a:p>
        </p:txBody>
      </p:sp>
      <p:sp>
        <p:nvSpPr>
          <p:cNvPr id="66" name="Rounded Rectangle 30">
            <a:extLst>
              <a:ext uri="{FF2B5EF4-FFF2-40B4-BE49-F238E27FC236}">
                <a16:creationId xmlns:a16="http://schemas.microsoft.com/office/drawing/2014/main" id="{866D97C8-2BBB-AD51-ACC1-5ADB4BB3F19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04</a:t>
            </a:r>
          </a:p>
        </p:txBody>
      </p:sp>
      <p:sp>
        <p:nvSpPr>
          <p:cNvPr id="67" name="Rounded Rectangle 31">
            <a:extLst>
              <a:ext uri="{FF2B5EF4-FFF2-40B4-BE49-F238E27FC236}">
                <a16:creationId xmlns:a16="http://schemas.microsoft.com/office/drawing/2014/main" id="{C50841A5-5582-2D01-2A91-D9028901516B}"/>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a:t>
            </a:r>
          </a:p>
        </p:txBody>
      </p:sp>
      <p:sp>
        <p:nvSpPr>
          <p:cNvPr id="68" name="Rounded Rectangle 32">
            <a:extLst>
              <a:ext uri="{FF2B5EF4-FFF2-40B4-BE49-F238E27FC236}">
                <a16:creationId xmlns:a16="http://schemas.microsoft.com/office/drawing/2014/main" id="{4E3CC72A-8F5B-0BB1-9E3A-9A9E6556969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p>
        </p:txBody>
      </p:sp>
      <p:sp>
        <p:nvSpPr>
          <p:cNvPr id="69" name="Rounded Rectangle 33">
            <a:extLst>
              <a:ext uri="{FF2B5EF4-FFF2-40B4-BE49-F238E27FC236}">
                <a16:creationId xmlns:a16="http://schemas.microsoft.com/office/drawing/2014/main" id="{951409DB-E824-3D3D-8985-852755CC785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p>
        </p:txBody>
      </p:sp>
      <p:sp>
        <p:nvSpPr>
          <p:cNvPr id="70" name="Rounded Rectangle 34">
            <a:extLst>
              <a:ext uri="{FF2B5EF4-FFF2-40B4-BE49-F238E27FC236}">
                <a16:creationId xmlns:a16="http://schemas.microsoft.com/office/drawing/2014/main" id="{F88885EE-77EB-C682-D892-AAC603C78AD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00</a:t>
            </a:r>
          </a:p>
        </p:txBody>
      </p:sp>
      <p:pic>
        <p:nvPicPr>
          <p:cNvPr id="229" name="Picture 2" descr="Káº¿t quáº£ hÃ¬nh áº£nh cho icon Äá»ng há»">
            <a:extLst>
              <a:ext uri="{FF2B5EF4-FFF2-40B4-BE49-F238E27FC236}">
                <a16:creationId xmlns:a16="http://schemas.microsoft.com/office/drawing/2014/main" id="{8408415F-C206-5140-3AAA-4675F78C441B}"/>
              </a:ext>
            </a:extLst>
          </p:cNvPr>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69930" y="89456"/>
            <a:ext cx="592021" cy="5929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E4744F2-EBC1-BEBA-EF64-7B39198E6FDC}"/>
                  </a:ext>
                </a:extLst>
              </p:cNvPr>
              <p:cNvSpPr txBox="1"/>
              <p:nvPr/>
            </p:nvSpPr>
            <p:spPr>
              <a:xfrm>
                <a:off x="158104" y="725156"/>
                <a:ext cx="8827792" cy="1461295"/>
              </a:xfrm>
              <a:prstGeom prst="rect">
                <a:avLst/>
              </a:prstGeom>
              <a:solidFill>
                <a:srgbClr val="FFFF99"/>
              </a:solidFill>
              <a:ln>
                <a:noFill/>
              </a:ln>
            </p:spPr>
            <p:txBody>
              <a:bodyPr wrap="square" lIns="68579" tIns="34289" rIns="68579" bIns="34289">
                <a:spAutoFit/>
              </a:bodyPr>
              <a:lstStyle/>
              <a:p>
                <a:pPr algn="just" defTabSz="685783">
                  <a:spcAft>
                    <a:spcPts val="600"/>
                  </a:spcAft>
                  <a:buClrTx/>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5. </a:t>
                </a:r>
                <a:r>
                  <a:rPr lang="nl-NL" sz="2800" kern="1200" dirty="0">
                    <a:solidFill>
                      <a:srgbClr val="FF0000"/>
                    </a:solidFill>
                    <a:latin typeface="Times New Roman" pitchFamily="18" charset="0"/>
                    <a:cs typeface="Times New Roman" pitchFamily="18" charset="0"/>
                  </a:rPr>
                  <a:t>Cho hệ phương trình </a:t>
                </a:r>
                <a14:m>
                  <m:oMath xmlns:m="http://schemas.openxmlformats.org/officeDocument/2006/math">
                    <m:d>
                      <m:dPr>
                        <m:begChr m:val="{"/>
                        <m:endChr m:val=""/>
                        <m:ctrlPr>
                          <a:rPr lang="nl-NL" sz="2800" i="1" kern="1200">
                            <a:solidFill>
                              <a:srgbClr val="FF0000"/>
                            </a:solidFill>
                            <a:latin typeface="Cambria Math" panose="02040503050406030204" pitchFamily="18" charset="0"/>
                            <a:cs typeface="Times New Roman" pitchFamily="18" charset="0"/>
                          </a:rPr>
                        </m:ctrlPr>
                      </m:dPr>
                      <m:e>
                        <m:eqArr>
                          <m:eqArrPr>
                            <m:ctrlPr>
                              <a:rPr lang="nl-NL" sz="2800" i="1" kern="1200">
                                <a:solidFill>
                                  <a:srgbClr val="FF0000"/>
                                </a:solidFill>
                                <a:latin typeface="Cambria Math" panose="02040503050406030204" pitchFamily="18" charset="0"/>
                                <a:cs typeface="Times New Roman" pitchFamily="18" charset="0"/>
                              </a:rPr>
                            </m:ctrlPr>
                          </m:eqArrPr>
                          <m:e>
                            <m:r>
                              <a:rPr lang="en-US" sz="2800" b="0" i="1" kern="1200" smtClean="0">
                                <a:solidFill>
                                  <a:srgbClr val="FF0000"/>
                                </a:solidFill>
                                <a:latin typeface="Cambria Math" panose="02040503050406030204" pitchFamily="18" charset="0"/>
                                <a:cs typeface="Times New Roman" pitchFamily="18" charset="0"/>
                              </a:rPr>
                              <m:t>−3</m:t>
                            </m:r>
                            <m:r>
                              <a:rPr lang="en-US" sz="2800" i="1" kern="1200">
                                <a:solidFill>
                                  <a:srgbClr val="FF0000"/>
                                </a:solidFill>
                                <a:latin typeface="Cambria Math" panose="02040503050406030204" pitchFamily="18" charset="0"/>
                                <a:cs typeface="Times New Roman" pitchFamily="18" charset="0"/>
                              </a:rPr>
                              <m:t>𝑥</m:t>
                            </m:r>
                            <m:r>
                              <a:rPr lang="en-US" sz="2800" b="0" i="1" kern="1200" smtClean="0">
                                <a:solidFill>
                                  <a:srgbClr val="FF0000"/>
                                </a:solidFill>
                                <a:latin typeface="Cambria Math" panose="02040503050406030204" pitchFamily="18" charset="0"/>
                                <a:cs typeface="Times New Roman" pitchFamily="18" charset="0"/>
                              </a:rPr>
                              <m:t>+3</m:t>
                            </m:r>
                            <m:r>
                              <a:rPr lang="en-US" sz="2800" i="1" kern="1200">
                                <a:solidFill>
                                  <a:srgbClr val="FF0000"/>
                                </a:solidFill>
                                <a:latin typeface="Cambria Math" panose="02040503050406030204" pitchFamily="18" charset="0"/>
                                <a:cs typeface="Times New Roman" pitchFamily="18" charset="0"/>
                              </a:rPr>
                              <m:t>𝑦</m:t>
                            </m:r>
                            <m:r>
                              <a:rPr lang="en-US" sz="2800" i="1" kern="1200">
                                <a:solidFill>
                                  <a:srgbClr val="FF0000"/>
                                </a:solidFill>
                                <a:latin typeface="Cambria Math" panose="02040503050406030204" pitchFamily="18" charset="0"/>
                                <a:cs typeface="Times New Roman" pitchFamily="18" charset="0"/>
                              </a:rPr>
                              <m:t>=9</m:t>
                            </m:r>
                          </m:e>
                          <m:e>
                            <m:r>
                              <a:rPr lang="en-US" sz="2800" b="0" i="1" kern="1200" smtClean="0">
                                <a:solidFill>
                                  <a:srgbClr val="FF0000"/>
                                </a:solidFill>
                                <a:latin typeface="Cambria Math" panose="02040503050406030204" pitchFamily="18" charset="0"/>
                                <a:cs typeface="Times New Roman" pitchFamily="18" charset="0"/>
                              </a:rPr>
                              <m:t>3</m:t>
                            </m:r>
                            <m:r>
                              <a:rPr lang="en-US" sz="2800" i="1" kern="1200">
                                <a:solidFill>
                                  <a:srgbClr val="FF0000"/>
                                </a:solidFill>
                                <a:latin typeface="Cambria Math" panose="02040503050406030204" pitchFamily="18" charset="0"/>
                                <a:cs typeface="Times New Roman" pitchFamily="18" charset="0"/>
                              </a:rPr>
                              <m:t>𝑥</m:t>
                            </m:r>
                            <m:r>
                              <a:rPr lang="en-US" sz="2800" i="1" kern="1200">
                                <a:solidFill>
                                  <a:srgbClr val="FF0000"/>
                                </a:solidFill>
                                <a:latin typeface="Cambria Math" panose="02040503050406030204" pitchFamily="18" charset="0"/>
                                <a:cs typeface="Times New Roman" pitchFamily="18" charset="0"/>
                              </a:rPr>
                              <m:t>+2</m:t>
                            </m:r>
                            <m:r>
                              <a:rPr lang="en-US" sz="2800" i="1" kern="1200">
                                <a:solidFill>
                                  <a:srgbClr val="FF0000"/>
                                </a:solidFill>
                                <a:latin typeface="Cambria Math" panose="02040503050406030204" pitchFamily="18" charset="0"/>
                                <a:cs typeface="Times New Roman" pitchFamily="18" charset="0"/>
                              </a:rPr>
                              <m:t>𝑦</m:t>
                            </m:r>
                            <m:r>
                              <a:rPr lang="en-US" sz="2800" i="1" kern="1200">
                                <a:solidFill>
                                  <a:srgbClr val="FF0000"/>
                                </a:solidFill>
                                <a:latin typeface="Cambria Math" panose="02040503050406030204" pitchFamily="18" charset="0"/>
                                <a:cs typeface="Times New Roman" pitchFamily="18" charset="0"/>
                              </a:rPr>
                              <m:t>=1</m:t>
                            </m:r>
                          </m:e>
                        </m:eqArr>
                      </m:e>
                    </m:d>
                  </m:oMath>
                </a14:m>
                <a:r>
                  <a:rPr lang="nl-NL" sz="2800" kern="1200" dirty="0">
                    <a:solidFill>
                      <a:srgbClr val="FF0000"/>
                    </a:solidFill>
                    <a:latin typeface="Times New Roman" pitchFamily="18" charset="0"/>
                    <a:cs typeface="Times New Roman" pitchFamily="18" charset="0"/>
                  </a:rPr>
                  <a:t>. Từ phương trình thứ nhất, biểu diễn </a:t>
                </a:r>
                <a14:m>
                  <m:oMath xmlns:m="http://schemas.openxmlformats.org/officeDocument/2006/math">
                    <m:r>
                      <a:rPr lang="en-US" sz="2800" b="0" i="1" kern="1200" smtClean="0">
                        <a:solidFill>
                          <a:srgbClr val="FF0000"/>
                        </a:solidFill>
                        <a:latin typeface="Cambria Math" panose="02040503050406030204" pitchFamily="18" charset="0"/>
                        <a:cs typeface="Times New Roman" pitchFamily="18" charset="0"/>
                      </a:rPr>
                      <m:t>𝑦</m:t>
                    </m:r>
                  </m:oMath>
                </a14:m>
                <a:r>
                  <a:rPr lang="nl-NL" sz="2800" kern="1200" dirty="0">
                    <a:solidFill>
                      <a:srgbClr val="FF0000"/>
                    </a:solidFill>
                    <a:latin typeface="Times New Roman" pitchFamily="18" charset="0"/>
                    <a:cs typeface="Times New Roman" pitchFamily="18" charset="0"/>
                  </a:rPr>
                  <a:t> theo </a:t>
                </a:r>
                <a14:m>
                  <m:oMath xmlns:m="http://schemas.openxmlformats.org/officeDocument/2006/math">
                    <m:r>
                      <a:rPr lang="en-US" sz="2800" b="0" i="1" kern="1200" smtClean="0">
                        <a:solidFill>
                          <a:srgbClr val="FF0000"/>
                        </a:solidFill>
                        <a:latin typeface="Cambria Math" panose="02040503050406030204" pitchFamily="18" charset="0"/>
                        <a:cs typeface="Times New Roman" pitchFamily="18" charset="0"/>
                      </a:rPr>
                      <m:t>𝑥</m:t>
                    </m:r>
                  </m:oMath>
                </a14:m>
                <a:r>
                  <a:rPr lang="nl-NL" sz="2800" kern="1200" dirty="0">
                    <a:solidFill>
                      <a:srgbClr val="FF0000"/>
                    </a:solidFill>
                    <a:latin typeface="Times New Roman" pitchFamily="18" charset="0"/>
                    <a:cs typeface="Times New Roman" pitchFamily="18" charset="0"/>
                  </a:rPr>
                  <a:t> ta </a:t>
                </a:r>
                <a:r>
                  <a:rPr lang="nl-NL" sz="2800" kern="1200">
                    <a:solidFill>
                      <a:srgbClr val="FF0000"/>
                    </a:solidFill>
                    <a:latin typeface="Times New Roman" pitchFamily="18" charset="0"/>
                    <a:cs typeface="Times New Roman" pitchFamily="18" charset="0"/>
                  </a:rPr>
                  <a:t>được:</a:t>
                </a:r>
                <a:endParaRPr lang="nl-NL" sz="2800" kern="1200" dirty="0">
                  <a:solidFill>
                    <a:srgbClr val="FF0000"/>
                  </a:solidFill>
                  <a:latin typeface="Times New Roman" pitchFamily="18" charset="0"/>
                  <a:cs typeface="Times New Roman" pitchFamily="18" charset="0"/>
                </a:endParaRPr>
              </a:p>
            </p:txBody>
          </p:sp>
        </mc:Choice>
        <mc:Fallback xmlns="">
          <p:sp>
            <p:nvSpPr>
              <p:cNvPr id="37" name="TextBox 36">
                <a:extLst>
                  <a:ext uri="{FF2B5EF4-FFF2-40B4-BE49-F238E27FC236}">
                    <a16:creationId xmlns:a16="http://schemas.microsoft.com/office/drawing/2014/main" xmlns:a14="http://schemas.microsoft.com/office/drawing/2010/main" xmlns="" id="{FE4744F2-EBC1-BEBA-EF64-7B39198E6FDC}"/>
                  </a:ext>
                </a:extLst>
              </p:cNvPr>
              <p:cNvSpPr txBox="1">
                <a:spLocks noRot="1" noChangeAspect="1" noMove="1" noResize="1" noEditPoints="1" noAdjustHandles="1" noChangeArrowheads="1" noChangeShapeType="1" noTextEdit="1"/>
              </p:cNvSpPr>
              <p:nvPr/>
            </p:nvSpPr>
            <p:spPr>
              <a:xfrm>
                <a:off x="158104" y="725156"/>
                <a:ext cx="8827792" cy="1461295"/>
              </a:xfrm>
              <a:prstGeom prst="rect">
                <a:avLst/>
              </a:prstGeom>
              <a:blipFill rotWithShape="0">
                <a:blip r:embed="rId10"/>
                <a:stretch>
                  <a:fillRect l="-1657" r="-1727" b="-112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59130" y="2650871"/>
                <a:ext cx="2591800"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ea typeface="Times New Roman" panose="02020603050405020304" pitchFamily="18" charset="0"/>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=9+3</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39" name="Rectangle 38"/>
              <p:cNvSpPr>
                <a:spLocks noRot="1" noChangeAspect="1" noMove="1" noResize="1" noEditPoints="1" noAdjustHandles="1" noChangeArrowheads="1" noChangeShapeType="1" noTextEdit="1"/>
              </p:cNvSpPr>
              <p:nvPr/>
            </p:nvSpPr>
            <p:spPr>
              <a:xfrm>
                <a:off x="1359130" y="2650871"/>
                <a:ext cx="2591800" cy="523220"/>
              </a:xfrm>
              <a:prstGeom prst="rect">
                <a:avLst/>
              </a:prstGeom>
              <a:blipFill rotWithShape="0">
                <a:blip r:embed="rId11"/>
                <a:stretch>
                  <a:fillRect l="-4941"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5083047" y="2650871"/>
                <a:ext cx="2630126"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cs typeface="Times New Roman" panose="02020603050405020304" pitchFamily="18" charset="0"/>
                      </a:rPr>
                      <m:t>𝑦</m:t>
                    </m:r>
                    <m:r>
                      <a:rPr lang="en-US" sz="2800" i="1" kern="1200">
                        <a:solidFill>
                          <a:prstClr val="black"/>
                        </a:solidFill>
                        <a:latin typeface="Cambria Math" panose="02040503050406030204" pitchFamily="18" charset="0"/>
                        <a:cs typeface="Times New Roman" panose="02020603050405020304" pitchFamily="18" charset="0"/>
                      </a:rPr>
                      <m:t>=3+3</m:t>
                    </m:r>
                    <m:r>
                      <a:rPr lang="en-US" sz="2800" i="1" kern="1200">
                        <a:solidFill>
                          <a:prstClr val="black"/>
                        </a:solidFill>
                        <a:latin typeface="Cambria Math" panose="02040503050406030204" pitchFamily="18" charset="0"/>
                        <a:cs typeface="Times New Roman" panose="02020603050405020304" pitchFamily="18" charset="0"/>
                      </a:rPr>
                      <m:t>𝑥</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71" name="Rectangle 70"/>
              <p:cNvSpPr>
                <a:spLocks noRot="1" noChangeAspect="1" noMove="1" noResize="1" noEditPoints="1" noAdjustHandles="1" noChangeArrowheads="1" noChangeShapeType="1" noTextEdit="1"/>
              </p:cNvSpPr>
              <p:nvPr/>
            </p:nvSpPr>
            <p:spPr>
              <a:xfrm>
                <a:off x="5083047" y="2650871"/>
                <a:ext cx="2630126" cy="523220"/>
              </a:xfrm>
              <a:prstGeom prst="rect">
                <a:avLst/>
              </a:prstGeom>
              <a:blipFill rotWithShape="0">
                <a:blip r:embed="rId12"/>
                <a:stretch>
                  <a:fillRect l="-4872"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359130" y="3341624"/>
                <a:ext cx="2591800"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kern="120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72" name="Rectangle 71"/>
              <p:cNvSpPr>
                <a:spLocks noRot="1" noChangeAspect="1" noMove="1" noResize="1" noEditPoints="1" noAdjustHandles="1" noChangeArrowheads="1" noChangeShapeType="1" noTextEdit="1"/>
              </p:cNvSpPr>
              <p:nvPr/>
            </p:nvSpPr>
            <p:spPr>
              <a:xfrm>
                <a:off x="1359130" y="3341624"/>
                <a:ext cx="2591800" cy="523220"/>
              </a:xfrm>
              <a:prstGeom prst="rect">
                <a:avLst/>
              </a:prstGeom>
              <a:blipFill rotWithShape="0">
                <a:blip r:embed="rId13"/>
                <a:stretch>
                  <a:fillRect l="-4941"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5083047" y="3341624"/>
                <a:ext cx="2630126"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ea typeface="Times New Roman" panose="02020603050405020304" pitchFamily="18" charset="0"/>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800" kern="120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a:p>
            </p:txBody>
          </p:sp>
        </mc:Choice>
        <mc:Fallback xmlns="">
          <p:sp>
            <p:nvSpPr>
              <p:cNvPr id="73" name="Rectangle 72"/>
              <p:cNvSpPr>
                <a:spLocks noRot="1" noChangeAspect="1" noMove="1" noResize="1" noEditPoints="1" noAdjustHandles="1" noChangeArrowheads="1" noChangeShapeType="1" noTextEdit="1"/>
              </p:cNvSpPr>
              <p:nvPr/>
            </p:nvSpPr>
            <p:spPr>
              <a:xfrm>
                <a:off x="5083047" y="3341624"/>
                <a:ext cx="2630126" cy="523220"/>
              </a:xfrm>
              <a:prstGeom prst="rect">
                <a:avLst/>
              </a:prstGeom>
              <a:blipFill rotWithShape="0">
                <a:blip r:embed="rId14"/>
                <a:stretch>
                  <a:fillRect l="-4872"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991497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40"/>
                                        </p:tgtEl>
                                        <p:attrNameLst>
                                          <p:attrName>style.visibility</p:attrName>
                                        </p:attrNameLst>
                                      </p:cBhvr>
                                      <p:to>
                                        <p:strVal val="visible"/>
                                      </p:to>
                                    </p:set>
                                  </p:childTnLst>
                                </p:cTn>
                              </p:par>
                            </p:childTnLst>
                          </p:cTn>
                        </p:par>
                        <p:par>
                          <p:cTn id="25" fill="hold">
                            <p:stCondLst>
                              <p:cond delay="1000"/>
                            </p:stCondLst>
                            <p:childTnLst>
                              <p:par>
                                <p:cTn id="26" presetID="11" presetClass="entr" presetSubtype="0" fill="hold" grpId="0" nodeType="afterEffect">
                                  <p:stCondLst>
                                    <p:cond delay="0"/>
                                  </p:stCondLst>
                                  <p:childTnLst>
                                    <p:set>
                                      <p:cBhvr>
                                        <p:cTn id="2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2000"/>
                            </p:stCondLst>
                            <p:childTnLst>
                              <p:par>
                                <p:cTn id="29" presetID="11" presetClass="entr" presetSubtype="0" fill="hold" grpId="0" nodeType="afterEffect">
                                  <p:stCondLst>
                                    <p:cond delay="0"/>
                                  </p:stCondLst>
                                  <p:childTnLst>
                                    <p:set>
                                      <p:cBhvr>
                                        <p:cTn id="30"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3000"/>
                            </p:stCondLst>
                            <p:childTnLst>
                              <p:par>
                                <p:cTn id="32" presetID="11" presetClass="entr" presetSubtype="0" fill="hold" grpId="0" nodeType="afterEffect">
                                  <p:stCondLst>
                                    <p:cond delay="0"/>
                                  </p:stCondLst>
                                  <p:childTnLst>
                                    <p:set>
                                      <p:cBhvr>
                                        <p:cTn id="33"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4000"/>
                            </p:stCondLst>
                            <p:childTnLst>
                              <p:par>
                                <p:cTn id="35" presetID="11" presetClass="entr" presetSubtype="0" fill="hold" grpId="0" nodeType="afterEffect">
                                  <p:stCondLst>
                                    <p:cond delay="0"/>
                                  </p:stCondLst>
                                  <p:childTnLst>
                                    <p:set>
                                      <p:cBhvr>
                                        <p:cTn id="36" dur="1000">
                                          <p:stCondLst>
                                            <p:cond delay="0"/>
                                          </p:stCondLst>
                                        </p:cTn>
                                        <p:tgtEl>
                                          <p:spTgt spid="44"/>
                                        </p:tgtEl>
                                        <p:attrNameLst>
                                          <p:attrName>style.visibility</p:attrName>
                                        </p:attrNameLst>
                                      </p:cBhvr>
                                      <p:to>
                                        <p:strVal val="visible"/>
                                      </p:to>
                                    </p:set>
                                  </p:childTnLst>
                                </p:cTn>
                              </p:par>
                            </p:childTnLst>
                          </p:cTn>
                        </p:par>
                        <p:par>
                          <p:cTn id="37" fill="hold">
                            <p:stCondLst>
                              <p:cond delay="5000"/>
                            </p:stCondLst>
                            <p:childTnLst>
                              <p:par>
                                <p:cTn id="38" presetID="11" presetClass="entr" presetSubtype="0" fill="hold" grpId="0" nodeType="afterEffect">
                                  <p:stCondLst>
                                    <p:cond delay="0"/>
                                  </p:stCondLst>
                                  <p:childTnLst>
                                    <p:set>
                                      <p:cBhvr>
                                        <p:cTn id="39" dur="1000">
                                          <p:stCondLst>
                                            <p:cond delay="0"/>
                                          </p:stCondLst>
                                        </p:cTn>
                                        <p:tgtEl>
                                          <p:spTgt spid="45"/>
                                        </p:tgtEl>
                                        <p:attrNameLst>
                                          <p:attrName>style.visibility</p:attrName>
                                        </p:attrNameLst>
                                      </p:cBhvr>
                                      <p:to>
                                        <p:strVal val="visible"/>
                                      </p:to>
                                    </p:set>
                                  </p:childTnLst>
                                </p:cTn>
                              </p:par>
                            </p:childTnLst>
                          </p:cTn>
                        </p:par>
                        <p:par>
                          <p:cTn id="40" fill="hold">
                            <p:stCondLst>
                              <p:cond delay="6000"/>
                            </p:stCondLst>
                            <p:childTnLst>
                              <p:par>
                                <p:cTn id="41" presetID="11" presetClass="entr" presetSubtype="0" fill="hold" grpId="0" nodeType="afterEffect">
                                  <p:stCondLst>
                                    <p:cond delay="0"/>
                                  </p:stCondLst>
                                  <p:childTnLst>
                                    <p:set>
                                      <p:cBhvr>
                                        <p:cTn id="42" dur="1000">
                                          <p:stCondLst>
                                            <p:cond delay="0"/>
                                          </p:stCondLst>
                                        </p:cTn>
                                        <p:tgtEl>
                                          <p:spTgt spid="46"/>
                                        </p:tgtEl>
                                        <p:attrNameLst>
                                          <p:attrName>style.visibility</p:attrName>
                                        </p:attrNameLst>
                                      </p:cBhvr>
                                      <p:to>
                                        <p:strVal val="visible"/>
                                      </p:to>
                                    </p:set>
                                  </p:childTnLst>
                                </p:cTn>
                              </p:par>
                            </p:childTnLst>
                          </p:cTn>
                        </p:par>
                        <p:par>
                          <p:cTn id="43" fill="hold">
                            <p:stCondLst>
                              <p:cond delay="7000"/>
                            </p:stCondLst>
                            <p:childTnLst>
                              <p:par>
                                <p:cTn id="44" presetID="11" presetClass="entr" presetSubtype="0" fill="hold" grpId="0" nodeType="afterEffect">
                                  <p:stCondLst>
                                    <p:cond delay="0"/>
                                  </p:stCondLst>
                                  <p:childTnLst>
                                    <p:set>
                                      <p:cBhvr>
                                        <p:cTn id="45" dur="1000">
                                          <p:stCondLst>
                                            <p:cond delay="0"/>
                                          </p:stCondLst>
                                        </p:cTn>
                                        <p:tgtEl>
                                          <p:spTgt spid="47"/>
                                        </p:tgtEl>
                                        <p:attrNameLst>
                                          <p:attrName>style.visibility</p:attrName>
                                        </p:attrNameLst>
                                      </p:cBhvr>
                                      <p:to>
                                        <p:strVal val="visible"/>
                                      </p:to>
                                    </p:set>
                                  </p:childTnLst>
                                </p:cTn>
                              </p:par>
                            </p:childTnLst>
                          </p:cTn>
                        </p:par>
                        <p:par>
                          <p:cTn id="46" fill="hold">
                            <p:stCondLst>
                              <p:cond delay="8000"/>
                            </p:stCondLst>
                            <p:childTnLst>
                              <p:par>
                                <p:cTn id="47" presetID="11" presetClass="entr" presetSubtype="0" fill="hold" grpId="0" nodeType="afterEffect">
                                  <p:stCondLst>
                                    <p:cond delay="0"/>
                                  </p:stCondLst>
                                  <p:childTnLst>
                                    <p:set>
                                      <p:cBhvr>
                                        <p:cTn id="48" dur="1000">
                                          <p:stCondLst>
                                            <p:cond delay="0"/>
                                          </p:stCondLst>
                                        </p:cTn>
                                        <p:tgtEl>
                                          <p:spTgt spid="48"/>
                                        </p:tgtEl>
                                        <p:attrNameLst>
                                          <p:attrName>style.visibility</p:attrName>
                                        </p:attrNameLst>
                                      </p:cBhvr>
                                      <p:to>
                                        <p:strVal val="visible"/>
                                      </p:to>
                                    </p:set>
                                  </p:childTnLst>
                                </p:cTn>
                              </p:par>
                            </p:childTnLst>
                          </p:cTn>
                        </p:par>
                        <p:par>
                          <p:cTn id="49" fill="hold">
                            <p:stCondLst>
                              <p:cond delay="9000"/>
                            </p:stCondLst>
                            <p:childTnLst>
                              <p:par>
                                <p:cTn id="50" presetID="11" presetClass="entr" presetSubtype="0" fill="hold" grpId="0" nodeType="afterEffect">
                                  <p:stCondLst>
                                    <p:cond delay="0"/>
                                  </p:stCondLst>
                                  <p:childTnLst>
                                    <p:set>
                                      <p:cBhvr>
                                        <p:cTn id="51" dur="1000">
                                          <p:stCondLst>
                                            <p:cond delay="0"/>
                                          </p:stCondLst>
                                        </p:cTn>
                                        <p:tgtEl>
                                          <p:spTgt spid="49"/>
                                        </p:tgtEl>
                                        <p:attrNameLst>
                                          <p:attrName>style.visibility</p:attrName>
                                        </p:attrNameLst>
                                      </p:cBhvr>
                                      <p:to>
                                        <p:strVal val="visible"/>
                                      </p:to>
                                    </p:set>
                                  </p:childTnLst>
                                </p:cTn>
                              </p:par>
                            </p:childTnLst>
                          </p:cTn>
                        </p:par>
                        <p:par>
                          <p:cTn id="52" fill="hold">
                            <p:stCondLst>
                              <p:cond delay="10000"/>
                            </p:stCondLst>
                            <p:childTnLst>
                              <p:par>
                                <p:cTn id="53" presetID="11" presetClass="entr" presetSubtype="0" fill="hold" grpId="0" nodeType="afterEffect">
                                  <p:stCondLst>
                                    <p:cond delay="0"/>
                                  </p:stCondLst>
                                  <p:childTnLst>
                                    <p:set>
                                      <p:cBhvr>
                                        <p:cTn id="54" dur="1000">
                                          <p:stCondLst>
                                            <p:cond delay="0"/>
                                          </p:stCondLst>
                                        </p:cTn>
                                        <p:tgtEl>
                                          <p:spTgt spid="50"/>
                                        </p:tgtEl>
                                        <p:attrNameLst>
                                          <p:attrName>style.visibility</p:attrName>
                                        </p:attrNameLst>
                                      </p:cBhvr>
                                      <p:to>
                                        <p:strVal val="visible"/>
                                      </p:to>
                                    </p:set>
                                  </p:childTnLst>
                                </p:cTn>
                              </p:par>
                            </p:childTnLst>
                          </p:cTn>
                        </p:par>
                        <p:par>
                          <p:cTn id="55" fill="hold">
                            <p:stCondLst>
                              <p:cond delay="11000"/>
                            </p:stCondLst>
                            <p:childTnLst>
                              <p:par>
                                <p:cTn id="56" presetID="11" presetClass="entr" presetSubtype="0" fill="hold" grpId="0" nodeType="afterEffect">
                                  <p:stCondLst>
                                    <p:cond delay="0"/>
                                  </p:stCondLst>
                                  <p:childTnLst>
                                    <p:set>
                                      <p:cBhvr>
                                        <p:cTn id="57" dur="1000">
                                          <p:stCondLst>
                                            <p:cond delay="0"/>
                                          </p:stCondLst>
                                        </p:cTn>
                                        <p:tgtEl>
                                          <p:spTgt spid="51"/>
                                        </p:tgtEl>
                                        <p:attrNameLst>
                                          <p:attrName>style.visibility</p:attrName>
                                        </p:attrNameLst>
                                      </p:cBhvr>
                                      <p:to>
                                        <p:strVal val="visible"/>
                                      </p:to>
                                    </p:set>
                                  </p:childTnLst>
                                </p:cTn>
                              </p:par>
                            </p:childTnLst>
                          </p:cTn>
                        </p:par>
                        <p:par>
                          <p:cTn id="58" fill="hold">
                            <p:stCondLst>
                              <p:cond delay="12000"/>
                            </p:stCondLst>
                            <p:childTnLst>
                              <p:par>
                                <p:cTn id="59" presetID="11" presetClass="entr" presetSubtype="0" fill="hold" grpId="0" nodeType="afterEffect">
                                  <p:stCondLst>
                                    <p:cond delay="0"/>
                                  </p:stCondLst>
                                  <p:childTnLst>
                                    <p:set>
                                      <p:cBhvr>
                                        <p:cTn id="60" dur="1000">
                                          <p:stCondLst>
                                            <p:cond delay="0"/>
                                          </p:stCondLst>
                                        </p:cTn>
                                        <p:tgtEl>
                                          <p:spTgt spid="52"/>
                                        </p:tgtEl>
                                        <p:attrNameLst>
                                          <p:attrName>style.visibility</p:attrName>
                                        </p:attrNameLst>
                                      </p:cBhvr>
                                      <p:to>
                                        <p:strVal val="visible"/>
                                      </p:to>
                                    </p:set>
                                  </p:childTnLst>
                                </p:cTn>
                              </p:par>
                            </p:childTnLst>
                          </p:cTn>
                        </p:par>
                        <p:par>
                          <p:cTn id="61" fill="hold">
                            <p:stCondLst>
                              <p:cond delay="13000"/>
                            </p:stCondLst>
                            <p:childTnLst>
                              <p:par>
                                <p:cTn id="62" presetID="11" presetClass="entr" presetSubtype="0" fill="hold" grpId="0" nodeType="afterEffect">
                                  <p:stCondLst>
                                    <p:cond delay="0"/>
                                  </p:stCondLst>
                                  <p:childTnLst>
                                    <p:set>
                                      <p:cBhvr>
                                        <p:cTn id="63" dur="1000">
                                          <p:stCondLst>
                                            <p:cond delay="0"/>
                                          </p:stCondLst>
                                        </p:cTn>
                                        <p:tgtEl>
                                          <p:spTgt spid="53"/>
                                        </p:tgtEl>
                                        <p:attrNameLst>
                                          <p:attrName>style.visibility</p:attrName>
                                        </p:attrNameLst>
                                      </p:cBhvr>
                                      <p:to>
                                        <p:strVal val="visible"/>
                                      </p:to>
                                    </p:set>
                                  </p:childTnLst>
                                </p:cTn>
                              </p:par>
                            </p:childTnLst>
                          </p:cTn>
                        </p:par>
                        <p:par>
                          <p:cTn id="64" fill="hold">
                            <p:stCondLst>
                              <p:cond delay="14000"/>
                            </p:stCondLst>
                            <p:childTnLst>
                              <p:par>
                                <p:cTn id="65" presetID="11" presetClass="entr" presetSubtype="0" fill="hold" grpId="0" nodeType="afterEffect">
                                  <p:stCondLst>
                                    <p:cond delay="0"/>
                                  </p:stCondLst>
                                  <p:childTnLst>
                                    <p:set>
                                      <p:cBhvr>
                                        <p:cTn id="66" dur="1000">
                                          <p:stCondLst>
                                            <p:cond delay="0"/>
                                          </p:stCondLst>
                                        </p:cTn>
                                        <p:tgtEl>
                                          <p:spTgt spid="54"/>
                                        </p:tgtEl>
                                        <p:attrNameLst>
                                          <p:attrName>style.visibility</p:attrName>
                                        </p:attrNameLst>
                                      </p:cBhvr>
                                      <p:to>
                                        <p:strVal val="visible"/>
                                      </p:to>
                                    </p:set>
                                  </p:childTnLst>
                                </p:cTn>
                              </p:par>
                            </p:childTnLst>
                          </p:cTn>
                        </p:par>
                        <p:par>
                          <p:cTn id="67" fill="hold">
                            <p:stCondLst>
                              <p:cond delay="15000"/>
                            </p:stCondLst>
                            <p:childTnLst>
                              <p:par>
                                <p:cTn id="68" presetID="11" presetClass="entr" presetSubtype="0" fill="hold" grpId="0" nodeType="afterEffect">
                                  <p:stCondLst>
                                    <p:cond delay="0"/>
                                  </p:stCondLst>
                                  <p:childTnLst>
                                    <p:set>
                                      <p:cBhvr>
                                        <p:cTn id="69" dur="1000">
                                          <p:stCondLst>
                                            <p:cond delay="0"/>
                                          </p:stCondLst>
                                        </p:cTn>
                                        <p:tgtEl>
                                          <p:spTgt spid="55"/>
                                        </p:tgtEl>
                                        <p:attrNameLst>
                                          <p:attrName>style.visibility</p:attrName>
                                        </p:attrNameLst>
                                      </p:cBhvr>
                                      <p:to>
                                        <p:strVal val="visible"/>
                                      </p:to>
                                    </p:set>
                                  </p:childTnLst>
                                </p:cTn>
                              </p:par>
                            </p:childTnLst>
                          </p:cTn>
                        </p:par>
                        <p:par>
                          <p:cTn id="70" fill="hold">
                            <p:stCondLst>
                              <p:cond delay="16000"/>
                            </p:stCondLst>
                            <p:childTnLst>
                              <p:par>
                                <p:cTn id="71" presetID="11" presetClass="entr" presetSubtype="0" fill="hold" grpId="0" nodeType="afterEffect">
                                  <p:stCondLst>
                                    <p:cond delay="0"/>
                                  </p:stCondLst>
                                  <p:childTnLst>
                                    <p:set>
                                      <p:cBhvr>
                                        <p:cTn id="72" dur="1000">
                                          <p:stCondLst>
                                            <p:cond delay="0"/>
                                          </p:stCondLst>
                                        </p:cTn>
                                        <p:tgtEl>
                                          <p:spTgt spid="56"/>
                                        </p:tgtEl>
                                        <p:attrNameLst>
                                          <p:attrName>style.visibility</p:attrName>
                                        </p:attrNameLst>
                                      </p:cBhvr>
                                      <p:to>
                                        <p:strVal val="visible"/>
                                      </p:to>
                                    </p:set>
                                  </p:childTnLst>
                                </p:cTn>
                              </p:par>
                            </p:childTnLst>
                          </p:cTn>
                        </p:par>
                        <p:par>
                          <p:cTn id="73" fill="hold">
                            <p:stCondLst>
                              <p:cond delay="17000"/>
                            </p:stCondLst>
                            <p:childTnLst>
                              <p:par>
                                <p:cTn id="74" presetID="11" presetClass="entr" presetSubtype="0" fill="hold" grpId="0" nodeType="afterEffect">
                                  <p:stCondLst>
                                    <p:cond delay="0"/>
                                  </p:stCondLst>
                                  <p:childTnLst>
                                    <p:set>
                                      <p:cBhvr>
                                        <p:cTn id="75" dur="1000">
                                          <p:stCondLst>
                                            <p:cond delay="0"/>
                                          </p:stCondLst>
                                        </p:cTn>
                                        <p:tgtEl>
                                          <p:spTgt spid="57"/>
                                        </p:tgtEl>
                                        <p:attrNameLst>
                                          <p:attrName>style.visibility</p:attrName>
                                        </p:attrNameLst>
                                      </p:cBhvr>
                                      <p:to>
                                        <p:strVal val="visible"/>
                                      </p:to>
                                    </p:set>
                                  </p:childTnLst>
                                </p:cTn>
                              </p:par>
                            </p:childTnLst>
                          </p:cTn>
                        </p:par>
                        <p:par>
                          <p:cTn id="76" fill="hold">
                            <p:stCondLst>
                              <p:cond delay="18000"/>
                            </p:stCondLst>
                            <p:childTnLst>
                              <p:par>
                                <p:cTn id="77" presetID="11" presetClass="entr" presetSubtype="0" fill="hold" grpId="0" nodeType="afterEffect">
                                  <p:stCondLst>
                                    <p:cond delay="0"/>
                                  </p:stCondLst>
                                  <p:childTnLst>
                                    <p:set>
                                      <p:cBhvr>
                                        <p:cTn id="78" dur="1000">
                                          <p:stCondLst>
                                            <p:cond delay="0"/>
                                          </p:stCondLst>
                                        </p:cTn>
                                        <p:tgtEl>
                                          <p:spTgt spid="58"/>
                                        </p:tgtEl>
                                        <p:attrNameLst>
                                          <p:attrName>style.visibility</p:attrName>
                                        </p:attrNameLst>
                                      </p:cBhvr>
                                      <p:to>
                                        <p:strVal val="visible"/>
                                      </p:to>
                                    </p:set>
                                  </p:childTnLst>
                                </p:cTn>
                              </p:par>
                            </p:childTnLst>
                          </p:cTn>
                        </p:par>
                        <p:par>
                          <p:cTn id="79" fill="hold">
                            <p:stCondLst>
                              <p:cond delay="19000"/>
                            </p:stCondLst>
                            <p:childTnLst>
                              <p:par>
                                <p:cTn id="80" presetID="11" presetClass="entr" presetSubtype="0" fill="hold" grpId="0" nodeType="afterEffect">
                                  <p:stCondLst>
                                    <p:cond delay="0"/>
                                  </p:stCondLst>
                                  <p:childTnLst>
                                    <p:set>
                                      <p:cBhvr>
                                        <p:cTn id="81" dur="1000">
                                          <p:stCondLst>
                                            <p:cond delay="0"/>
                                          </p:stCondLst>
                                        </p:cTn>
                                        <p:tgtEl>
                                          <p:spTgt spid="59"/>
                                        </p:tgtEl>
                                        <p:attrNameLst>
                                          <p:attrName>style.visibility</p:attrName>
                                        </p:attrNameLst>
                                      </p:cBhvr>
                                      <p:to>
                                        <p:strVal val="visible"/>
                                      </p:to>
                                    </p:set>
                                  </p:childTnLst>
                                </p:cTn>
                              </p:par>
                            </p:childTnLst>
                          </p:cTn>
                        </p:par>
                        <p:par>
                          <p:cTn id="82" fill="hold">
                            <p:stCondLst>
                              <p:cond delay="20000"/>
                            </p:stCondLst>
                            <p:childTnLst>
                              <p:par>
                                <p:cTn id="83" presetID="11" presetClass="entr" presetSubtype="0" fill="hold" grpId="0" nodeType="afterEffect">
                                  <p:stCondLst>
                                    <p:cond delay="0"/>
                                  </p:stCondLst>
                                  <p:childTnLst>
                                    <p:set>
                                      <p:cBhvr>
                                        <p:cTn id="84" dur="1000">
                                          <p:stCondLst>
                                            <p:cond delay="0"/>
                                          </p:stCondLst>
                                        </p:cTn>
                                        <p:tgtEl>
                                          <p:spTgt spid="60"/>
                                        </p:tgtEl>
                                        <p:attrNameLst>
                                          <p:attrName>style.visibility</p:attrName>
                                        </p:attrNameLst>
                                      </p:cBhvr>
                                      <p:to>
                                        <p:strVal val="visible"/>
                                      </p:to>
                                    </p:set>
                                  </p:childTnLst>
                                </p:cTn>
                              </p:par>
                            </p:childTnLst>
                          </p:cTn>
                        </p:par>
                        <p:par>
                          <p:cTn id="85" fill="hold">
                            <p:stCondLst>
                              <p:cond delay="21000"/>
                            </p:stCondLst>
                            <p:childTnLst>
                              <p:par>
                                <p:cTn id="86" presetID="11" presetClass="entr" presetSubtype="0" fill="hold" grpId="0" nodeType="afterEffect">
                                  <p:stCondLst>
                                    <p:cond delay="0"/>
                                  </p:stCondLst>
                                  <p:childTnLst>
                                    <p:set>
                                      <p:cBhvr>
                                        <p:cTn id="87" dur="1000">
                                          <p:stCondLst>
                                            <p:cond delay="0"/>
                                          </p:stCondLst>
                                        </p:cTn>
                                        <p:tgtEl>
                                          <p:spTgt spid="61"/>
                                        </p:tgtEl>
                                        <p:attrNameLst>
                                          <p:attrName>style.visibility</p:attrName>
                                        </p:attrNameLst>
                                      </p:cBhvr>
                                      <p:to>
                                        <p:strVal val="visible"/>
                                      </p:to>
                                    </p:set>
                                  </p:childTnLst>
                                </p:cTn>
                              </p:par>
                            </p:childTnLst>
                          </p:cTn>
                        </p:par>
                        <p:par>
                          <p:cTn id="88" fill="hold">
                            <p:stCondLst>
                              <p:cond delay="22000"/>
                            </p:stCondLst>
                            <p:childTnLst>
                              <p:par>
                                <p:cTn id="89" presetID="11" presetClass="entr" presetSubtype="0" fill="hold" grpId="0" nodeType="afterEffect">
                                  <p:stCondLst>
                                    <p:cond delay="0"/>
                                  </p:stCondLst>
                                  <p:childTnLst>
                                    <p:set>
                                      <p:cBhvr>
                                        <p:cTn id="90" dur="1000">
                                          <p:stCondLst>
                                            <p:cond delay="0"/>
                                          </p:stCondLst>
                                        </p:cTn>
                                        <p:tgtEl>
                                          <p:spTgt spid="62"/>
                                        </p:tgtEl>
                                        <p:attrNameLst>
                                          <p:attrName>style.visibility</p:attrName>
                                        </p:attrNameLst>
                                      </p:cBhvr>
                                      <p:to>
                                        <p:strVal val="visible"/>
                                      </p:to>
                                    </p:set>
                                  </p:childTnLst>
                                </p:cTn>
                              </p:par>
                            </p:childTnLst>
                          </p:cTn>
                        </p:par>
                        <p:par>
                          <p:cTn id="91" fill="hold">
                            <p:stCondLst>
                              <p:cond delay="23000"/>
                            </p:stCondLst>
                            <p:childTnLst>
                              <p:par>
                                <p:cTn id="92" presetID="11" presetClass="entr" presetSubtype="0" fill="hold" grpId="0" nodeType="afterEffect">
                                  <p:stCondLst>
                                    <p:cond delay="0"/>
                                  </p:stCondLst>
                                  <p:childTnLst>
                                    <p:set>
                                      <p:cBhvr>
                                        <p:cTn id="93" dur="1000">
                                          <p:stCondLst>
                                            <p:cond delay="0"/>
                                          </p:stCondLst>
                                        </p:cTn>
                                        <p:tgtEl>
                                          <p:spTgt spid="63"/>
                                        </p:tgtEl>
                                        <p:attrNameLst>
                                          <p:attrName>style.visibility</p:attrName>
                                        </p:attrNameLst>
                                      </p:cBhvr>
                                      <p:to>
                                        <p:strVal val="visible"/>
                                      </p:to>
                                    </p:set>
                                  </p:childTnLst>
                                </p:cTn>
                              </p:par>
                            </p:childTnLst>
                          </p:cTn>
                        </p:par>
                        <p:par>
                          <p:cTn id="94" fill="hold">
                            <p:stCondLst>
                              <p:cond delay="24000"/>
                            </p:stCondLst>
                            <p:childTnLst>
                              <p:par>
                                <p:cTn id="95" presetID="11" presetClass="entr" presetSubtype="0" fill="hold" grpId="0" nodeType="afterEffect">
                                  <p:stCondLst>
                                    <p:cond delay="0"/>
                                  </p:stCondLst>
                                  <p:childTnLst>
                                    <p:set>
                                      <p:cBhvr>
                                        <p:cTn id="96" dur="1000">
                                          <p:stCondLst>
                                            <p:cond delay="0"/>
                                          </p:stCondLst>
                                        </p:cTn>
                                        <p:tgtEl>
                                          <p:spTgt spid="64"/>
                                        </p:tgtEl>
                                        <p:attrNameLst>
                                          <p:attrName>style.visibility</p:attrName>
                                        </p:attrNameLst>
                                      </p:cBhvr>
                                      <p:to>
                                        <p:strVal val="visible"/>
                                      </p:to>
                                    </p:set>
                                  </p:childTnLst>
                                </p:cTn>
                              </p:par>
                            </p:childTnLst>
                          </p:cTn>
                        </p:par>
                        <p:par>
                          <p:cTn id="97" fill="hold">
                            <p:stCondLst>
                              <p:cond delay="25000"/>
                            </p:stCondLst>
                            <p:childTnLst>
                              <p:par>
                                <p:cTn id="98" presetID="11" presetClass="entr" presetSubtype="0" fill="hold" grpId="0" nodeType="afterEffect">
                                  <p:stCondLst>
                                    <p:cond delay="0"/>
                                  </p:stCondLst>
                                  <p:childTnLst>
                                    <p:set>
                                      <p:cBhvr>
                                        <p:cTn id="99" dur="1000">
                                          <p:stCondLst>
                                            <p:cond delay="0"/>
                                          </p:stCondLst>
                                        </p:cTn>
                                        <p:tgtEl>
                                          <p:spTgt spid="65"/>
                                        </p:tgtEl>
                                        <p:attrNameLst>
                                          <p:attrName>style.visibility</p:attrName>
                                        </p:attrNameLst>
                                      </p:cBhvr>
                                      <p:to>
                                        <p:strVal val="visible"/>
                                      </p:to>
                                    </p:set>
                                  </p:childTnLst>
                                </p:cTn>
                              </p:par>
                            </p:childTnLst>
                          </p:cTn>
                        </p:par>
                        <p:par>
                          <p:cTn id="100" fill="hold">
                            <p:stCondLst>
                              <p:cond delay="26000"/>
                            </p:stCondLst>
                            <p:childTnLst>
                              <p:par>
                                <p:cTn id="101" presetID="11" presetClass="entr" presetSubtype="0" fill="hold" grpId="0" nodeType="afterEffect">
                                  <p:stCondLst>
                                    <p:cond delay="0"/>
                                  </p:stCondLst>
                                  <p:childTnLst>
                                    <p:set>
                                      <p:cBhvr>
                                        <p:cTn id="102" dur="1000">
                                          <p:stCondLst>
                                            <p:cond delay="0"/>
                                          </p:stCondLst>
                                        </p:cTn>
                                        <p:tgtEl>
                                          <p:spTgt spid="66"/>
                                        </p:tgtEl>
                                        <p:attrNameLst>
                                          <p:attrName>style.visibility</p:attrName>
                                        </p:attrNameLst>
                                      </p:cBhvr>
                                      <p:to>
                                        <p:strVal val="visible"/>
                                      </p:to>
                                    </p:set>
                                  </p:childTnLst>
                                </p:cTn>
                              </p:par>
                            </p:childTnLst>
                          </p:cTn>
                        </p:par>
                        <p:par>
                          <p:cTn id="103" fill="hold">
                            <p:stCondLst>
                              <p:cond delay="27000"/>
                            </p:stCondLst>
                            <p:childTnLst>
                              <p:par>
                                <p:cTn id="104" presetID="11" presetClass="entr" presetSubtype="0" fill="hold" grpId="0" nodeType="afterEffect">
                                  <p:stCondLst>
                                    <p:cond delay="0"/>
                                  </p:stCondLst>
                                  <p:childTnLst>
                                    <p:set>
                                      <p:cBhvr>
                                        <p:cTn id="105" dur="1000">
                                          <p:stCondLst>
                                            <p:cond delay="0"/>
                                          </p:stCondLst>
                                        </p:cTn>
                                        <p:tgtEl>
                                          <p:spTgt spid="67"/>
                                        </p:tgtEl>
                                        <p:attrNameLst>
                                          <p:attrName>style.visibility</p:attrName>
                                        </p:attrNameLst>
                                      </p:cBhvr>
                                      <p:to>
                                        <p:strVal val="visible"/>
                                      </p:to>
                                    </p:set>
                                  </p:childTnLst>
                                </p:cTn>
                              </p:par>
                            </p:childTnLst>
                          </p:cTn>
                        </p:par>
                        <p:par>
                          <p:cTn id="106" fill="hold">
                            <p:stCondLst>
                              <p:cond delay="28000"/>
                            </p:stCondLst>
                            <p:childTnLst>
                              <p:par>
                                <p:cTn id="107" presetID="11" presetClass="entr" presetSubtype="0" fill="hold" grpId="0" nodeType="afterEffect">
                                  <p:stCondLst>
                                    <p:cond delay="0"/>
                                  </p:stCondLst>
                                  <p:childTnLst>
                                    <p:set>
                                      <p:cBhvr>
                                        <p:cTn id="108" dur="1000">
                                          <p:stCondLst>
                                            <p:cond delay="0"/>
                                          </p:stCondLst>
                                        </p:cTn>
                                        <p:tgtEl>
                                          <p:spTgt spid="68"/>
                                        </p:tgtEl>
                                        <p:attrNameLst>
                                          <p:attrName>style.visibility</p:attrName>
                                        </p:attrNameLst>
                                      </p:cBhvr>
                                      <p:to>
                                        <p:strVal val="visible"/>
                                      </p:to>
                                    </p:set>
                                  </p:childTnLst>
                                </p:cTn>
                              </p:par>
                            </p:childTnLst>
                          </p:cTn>
                        </p:par>
                        <p:par>
                          <p:cTn id="109" fill="hold">
                            <p:stCondLst>
                              <p:cond delay="29000"/>
                            </p:stCondLst>
                            <p:childTnLst>
                              <p:par>
                                <p:cTn id="110" presetID="11" presetClass="entr" presetSubtype="0" fill="hold" grpId="0" nodeType="afterEffect">
                                  <p:stCondLst>
                                    <p:cond delay="0"/>
                                  </p:stCondLst>
                                  <p:childTnLst>
                                    <p:set>
                                      <p:cBhvr>
                                        <p:cTn id="111" dur="1000">
                                          <p:stCondLst>
                                            <p:cond delay="0"/>
                                          </p:stCondLst>
                                        </p:cTn>
                                        <p:tgtEl>
                                          <p:spTgt spid="69"/>
                                        </p:tgtEl>
                                        <p:attrNameLst>
                                          <p:attrName>style.visibility</p:attrName>
                                        </p:attrNameLst>
                                      </p:cBhvr>
                                      <p:to>
                                        <p:strVal val="visible"/>
                                      </p:to>
                                    </p:set>
                                  </p:childTnLst>
                                </p:cTn>
                              </p:par>
                            </p:childTnLst>
                          </p:cTn>
                        </p:par>
                        <p:par>
                          <p:cTn id="112" fill="hold">
                            <p:stCondLst>
                              <p:cond delay="30000"/>
                            </p:stCondLst>
                            <p:childTnLst>
                              <p:par>
                                <p:cTn id="113" presetID="11" presetClass="entr" presetSubtype="0" fill="hold" grpId="0" nodeType="afterEffect">
                                  <p:stCondLst>
                                    <p:cond delay="0"/>
                                  </p:stCondLst>
                                  <p:childTnLst>
                                    <p:set>
                                      <p:cBhvr>
                                        <p:cTn id="114" dur="1000">
                                          <p:stCondLst>
                                            <p:cond delay="0"/>
                                          </p:stCondLst>
                                        </p:cTn>
                                        <p:tgtEl>
                                          <p:spTgt spid="70"/>
                                        </p:tgtEl>
                                        <p:attrNameLst>
                                          <p:attrName>style.visibility</p:attrName>
                                        </p:attrNameLst>
                                      </p:cBhvr>
                                      <p:to>
                                        <p:strVal val="visible"/>
                                      </p:to>
                                    </p:set>
                                  </p:childTnLst>
                                  <p:subTnLst>
                                    <p:audio>
                                      <p:cMediaNode vol="90000">
                                        <p:cTn display="0" masterRel="sameClick">
                                          <p:stCondLst>
                                            <p:cond evt="begin" delay="0">
                                              <p:tn val="1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5" restart="whenNotActive" fill="hold" evtFilter="cancelBubble" nodeType="interactiveSeq">
                <p:stCondLst>
                  <p:cond evt="onClick" delay="0">
                    <p:tgtEl>
                      <p:spTgt spid="39"/>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1000" fill="hold"/>
                                        <p:tgtEl>
                                          <p:spTgt spid="39"/>
                                        </p:tgtEl>
                                        <p:attrNameLst>
                                          <p:attrName>fillcolor</p:attrName>
                                        </p:attrNameLst>
                                      </p:cBhvr>
                                      <p:to>
                                        <a:srgbClr val="FF3300"/>
                                      </p:to>
                                    </p:animClr>
                                    <p:set>
                                      <p:cBhvr>
                                        <p:cTn id="120" dur="1000" fill="hold"/>
                                        <p:tgtEl>
                                          <p:spTgt spid="39"/>
                                        </p:tgtEl>
                                        <p:attrNameLst>
                                          <p:attrName>fill.type</p:attrName>
                                        </p:attrNameLst>
                                      </p:cBhvr>
                                      <p:to>
                                        <p:strVal val="solid"/>
                                      </p:to>
                                    </p:set>
                                    <p:set>
                                      <p:cBhvr>
                                        <p:cTn id="121" dur="1000" fill="hold"/>
                                        <p:tgtEl>
                                          <p:spTgt spid="39"/>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39"/>
                  </p:tgtEl>
                </p:cond>
              </p:nextCondLst>
            </p:seq>
            <p:seq concurrent="1" nextAc="seek">
              <p:cTn id="122" restart="whenNotActive" fill="hold" evtFilter="cancelBubble" nodeType="interactiveSeq">
                <p:stCondLst>
                  <p:cond evt="onClick" delay="0">
                    <p:tgtEl>
                      <p:spTgt spid="71"/>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fill="hold" nodeType="clickEffect">
                                  <p:stCondLst>
                                    <p:cond delay="0"/>
                                  </p:stCondLst>
                                  <p:childTnLst>
                                    <p:animClr clrSpc="rgb" dir="cw">
                                      <p:cBhvr>
                                        <p:cTn id="126" dur="1000" fill="hold"/>
                                        <p:tgtEl>
                                          <p:spTgt spid="71"/>
                                        </p:tgtEl>
                                        <p:attrNameLst>
                                          <p:attrName>fillcolor</p:attrName>
                                        </p:attrNameLst>
                                      </p:cBhvr>
                                      <p:to>
                                        <a:srgbClr val="FF0000"/>
                                      </p:to>
                                    </p:animClr>
                                    <p:set>
                                      <p:cBhvr>
                                        <p:cTn id="127" dur="1000" fill="hold"/>
                                        <p:tgtEl>
                                          <p:spTgt spid="71"/>
                                        </p:tgtEl>
                                        <p:attrNameLst>
                                          <p:attrName>fill.type</p:attrName>
                                        </p:attrNameLst>
                                      </p:cBhvr>
                                      <p:to>
                                        <p:strVal val="solid"/>
                                      </p:to>
                                    </p:set>
                                    <p:set>
                                      <p:cBhvr>
                                        <p:cTn id="128" dur="1000" fill="hold"/>
                                        <p:tgtEl>
                                          <p:spTgt spid="71"/>
                                        </p:tgtEl>
                                        <p:attrNameLst>
                                          <p:attrName>fill.on</p:attrName>
                                        </p:attrNameLst>
                                      </p:cBhvr>
                                      <p:to>
                                        <p:strVal val="true"/>
                                      </p:to>
                                    </p:set>
                                  </p:childTnLst>
                                  <p:subTnLst>
                                    <p:audio>
                                      <p:cMediaNode>
                                        <p:cTn display="0" masterRel="sameClick">
                                          <p:stCondLst>
                                            <p:cond evt="begin" delay="0">
                                              <p:tn val="125"/>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71"/>
                  </p:tgtEl>
                </p:cond>
              </p:nextCondLst>
            </p:seq>
            <p:seq concurrent="1" nextAc="seek">
              <p:cTn id="129" restart="whenNotActive" fill="hold" evtFilter="cancelBubble" nodeType="interactiveSeq">
                <p:stCondLst>
                  <p:cond evt="onClick" delay="0">
                    <p:tgtEl>
                      <p:spTgt spid="72"/>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fill="hold" nodeType="clickEffect">
                                  <p:stCondLst>
                                    <p:cond delay="0"/>
                                  </p:stCondLst>
                                  <p:childTnLst>
                                    <p:animClr clrSpc="rgb" dir="cw">
                                      <p:cBhvr>
                                        <p:cTn id="133" dur="1000" fill="hold"/>
                                        <p:tgtEl>
                                          <p:spTgt spid="72"/>
                                        </p:tgtEl>
                                        <p:attrNameLst>
                                          <p:attrName>fillcolor</p:attrName>
                                        </p:attrNameLst>
                                      </p:cBhvr>
                                      <p:to>
                                        <a:srgbClr val="FF0000"/>
                                      </p:to>
                                    </p:animClr>
                                    <p:set>
                                      <p:cBhvr>
                                        <p:cTn id="134" dur="1000" fill="hold"/>
                                        <p:tgtEl>
                                          <p:spTgt spid="72"/>
                                        </p:tgtEl>
                                        <p:attrNameLst>
                                          <p:attrName>fill.type</p:attrName>
                                        </p:attrNameLst>
                                      </p:cBhvr>
                                      <p:to>
                                        <p:strVal val="solid"/>
                                      </p:to>
                                    </p:set>
                                    <p:set>
                                      <p:cBhvr>
                                        <p:cTn id="135" dur="1000" fill="hold"/>
                                        <p:tgtEl>
                                          <p:spTgt spid="72"/>
                                        </p:tgtEl>
                                        <p:attrNameLst>
                                          <p:attrName>fill.on</p:attrName>
                                        </p:attrNameLst>
                                      </p:cBhvr>
                                      <p:to>
                                        <p:strVal val="true"/>
                                      </p:to>
                                    </p:set>
                                  </p:childTnLst>
                                  <p:subTnLst>
                                    <p:audio>
                                      <p:cMediaNode>
                                        <p:cTn display="0" masterRel="sameClick">
                                          <p:stCondLst>
                                            <p:cond evt="begin" delay="0">
                                              <p:tn val="132"/>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72"/>
                  </p:tgtEl>
                </p:cond>
              </p:nextCondLst>
            </p:seq>
            <p:seq concurrent="1" nextAc="seek">
              <p:cTn id="136" restart="whenNotActive" fill="hold" evtFilter="cancelBubble" nodeType="interactiveSeq">
                <p:stCondLst>
                  <p:cond evt="onClick" delay="0">
                    <p:tgtEl>
                      <p:spTgt spid="73"/>
                    </p:tgtEl>
                  </p:cond>
                </p:stCondLst>
                <p:endSync evt="end" delay="0">
                  <p:rtn val="all"/>
                </p:endSync>
                <p:childTnLst>
                  <p:par>
                    <p:cTn id="137" fill="hold">
                      <p:stCondLst>
                        <p:cond delay="0"/>
                      </p:stCondLst>
                      <p:childTnLst>
                        <p:par>
                          <p:cTn id="138" fill="hold">
                            <p:stCondLst>
                              <p:cond delay="0"/>
                            </p:stCondLst>
                            <p:childTnLst>
                              <p:par>
                                <p:cTn id="139" presetID="1" presetClass="emph" presetSubtype="2" fill="hold" nodeType="clickEffect">
                                  <p:stCondLst>
                                    <p:cond delay="0"/>
                                  </p:stCondLst>
                                  <p:childTnLst>
                                    <p:animClr clrSpc="rgb" dir="cw">
                                      <p:cBhvr>
                                        <p:cTn id="140" dur="1000" fill="hold"/>
                                        <p:tgtEl>
                                          <p:spTgt spid="73"/>
                                        </p:tgtEl>
                                        <p:attrNameLst>
                                          <p:attrName>fillcolor</p:attrName>
                                        </p:attrNameLst>
                                      </p:cBhvr>
                                      <p:to>
                                        <a:srgbClr val="00FF00"/>
                                      </p:to>
                                    </p:animClr>
                                    <p:set>
                                      <p:cBhvr>
                                        <p:cTn id="141" dur="1000" fill="hold"/>
                                        <p:tgtEl>
                                          <p:spTgt spid="73"/>
                                        </p:tgtEl>
                                        <p:attrNameLst>
                                          <p:attrName>fill.type</p:attrName>
                                        </p:attrNameLst>
                                      </p:cBhvr>
                                      <p:to>
                                        <p:strVal val="solid"/>
                                      </p:to>
                                    </p:set>
                                    <p:set>
                                      <p:cBhvr>
                                        <p:cTn id="142" dur="1000" fill="hold"/>
                                        <p:tgtEl>
                                          <p:spTgt spid="73"/>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3"/>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37" grpId="0" animBg="1"/>
      <p:bldP spid="39" grpId="0" animBg="1"/>
      <p:bldP spid="71" grpId="0" animBg="1"/>
      <p:bldP spid="72"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sp>
        <p:nvSpPr>
          <p:cNvPr id="441" name="Google Shape;441;p7" descr="OPL20U25GSXzBJYl68kk8uQGfFKzs7yb1M4KJWUiLk6ZEvGF+qCIPSnY57AbBFCvTW$2024 ID13 T9CTST nhan sp KNTT$ STT 108+K4lPs7H94VUqPe2XwIsfPRnrXQE//QTEXxb8/8N4CNc6FpgZahzpTjFhMzSA7T/nHJa11DE8Ng2TP3iAmRczFlmslSuUNOgUeb6yRvs0="/>
          <p:cNvSpPr/>
          <p:nvPr/>
        </p:nvSpPr>
        <p:spPr>
          <a:xfrm>
            <a:off x="1283234" y="1850090"/>
            <a:ext cx="686184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002060"/>
                </a:solidFill>
                <a:latin typeface="Times New Roman"/>
                <a:ea typeface="Times New Roman"/>
                <a:cs typeface="Times New Roman"/>
                <a:sym typeface="Times New Roman"/>
              </a:rPr>
              <a:t>BÀI 2: GIẢI HỆ PHƯƠNG TRÌNH BẬC NHẤT HAI ẨN (</a:t>
            </a:r>
            <a:r>
              <a:rPr lang="en-US" sz="3200" b="1" dirty="0" err="1">
                <a:solidFill>
                  <a:srgbClr val="002060"/>
                </a:solidFill>
                <a:latin typeface="Times New Roman"/>
                <a:ea typeface="Times New Roman"/>
                <a:cs typeface="Times New Roman"/>
                <a:sym typeface="Times New Roman"/>
              </a:rPr>
              <a:t>Tiết</a:t>
            </a:r>
            <a:r>
              <a:rPr lang="en-US" sz="3200" b="1" dirty="0">
                <a:solidFill>
                  <a:srgbClr val="002060"/>
                </a:solidFill>
                <a:latin typeface="Times New Roman"/>
                <a:ea typeface="Times New Roman"/>
                <a:cs typeface="Times New Roman"/>
                <a:sym typeface="Times New Roman"/>
              </a:rPr>
              <a:t> 2)</a:t>
            </a:r>
            <a:endParaRPr dirty="0"/>
          </a:p>
        </p:txBody>
      </p:sp>
      <p:sp>
        <p:nvSpPr>
          <p:cNvPr id="442" name="Google Shape;442;p7" descr="OPL20U25GSXzBJYl68kk8uQGfFKzs7yb1M4KJWUiLk6ZEvGF+qCIPSnY57AbBFCvTW$2024 ID13 T9CTST nhan sp KNTT$ STT 108+K4lPs7H94VUqPe2XwIsfPRnrXQE//QTEXxb8/8N4CNc6FpgZahzpTjFhMzSA7T/nHJa11DE8Ng2TP3iAmRczFlmslSuUNOgUeb6yRvs0="/>
          <p:cNvSpPr/>
          <p:nvPr/>
        </p:nvSpPr>
        <p:spPr>
          <a:xfrm>
            <a:off x="3192712" y="1082326"/>
            <a:ext cx="3025508" cy="57708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CHƯƠNG I</a:t>
            </a:r>
            <a:endParaRPr dirty="0"/>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446"/>
        <p:cNvGrpSpPr/>
        <p:nvPr/>
      </p:nvGrpSpPr>
      <p:grpSpPr>
        <a:xfrm>
          <a:off x="0" y="0"/>
          <a:ext cx="0" cy="0"/>
          <a:chOff x="0" y="0"/>
          <a:chExt cx="0" cy="0"/>
        </a:xfrm>
      </p:grpSpPr>
      <p:sp>
        <p:nvSpPr>
          <p:cNvPr id="447" name="Google Shape;447;p8" descr="OPL20U25GSXzBJYl68kk8uQGfFKzs7yb1M4KJWUiLk6ZEvGF+qCIPSnY57AbBFCvTW$2024 ID13 T9CTST nhan sp KNTT$ STT 108+K4lPs7H94VUqPe2XwIsfPRnrXQE//QTEXxb8/8N4CNc6FpgZahzpTjFhMzSA7T/nHJa11DE8Ng2TP3iAmRczFlmslSuUNOgUeb6yRvs0="/>
          <p:cNvSpPr/>
          <p:nvPr/>
        </p:nvSpPr>
        <p:spPr>
          <a:xfrm>
            <a:off x="234277" y="454668"/>
            <a:ext cx="3237355" cy="3086100"/>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HOẠT ĐỘNG</a:t>
            </a:r>
            <a:endParaRPr/>
          </a:p>
        </p:txBody>
      </p:sp>
      <p:sp>
        <p:nvSpPr>
          <p:cNvPr id="448" name="Google Shape;448;p8" descr="OPL20U25GSXzBJYl68kk8uQGfFKzs7yb1M4KJWUiLk6ZEvGF+qCIPSnY57AbBFCvTW$2024 ID13 T9CTST nhan sp KNTT$ STT 108+K4lPs7H94VUqPe2XwIsfPRnrXQE//QTEXxb8/8N4CNc6FpgZahzpTjFhMzSA7T/nHJa11DE8Ng2TP3iAmRczFlmslSuUNOgUeb6yRvs0="/>
          <p:cNvSpPr txBox="1"/>
          <p:nvPr/>
        </p:nvSpPr>
        <p:spPr>
          <a:xfrm>
            <a:off x="3735374" y="1662149"/>
            <a:ext cx="58658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HÌNH THÀNH KIẾN THỨC</a:t>
            </a:r>
            <a:endParaRPr sz="3200">
              <a:solidFill>
                <a:srgbClr val="000000"/>
              </a:solidFill>
              <a:latin typeface="Calibri"/>
              <a:ea typeface="Calibri"/>
              <a:cs typeface="Calibri"/>
              <a:sym typeface="Calibri"/>
            </a:endParaRPr>
          </a:p>
        </p:txBody>
      </p:sp>
      <p:pic>
        <p:nvPicPr>
          <p:cNvPr id="449" name="Google Shape;449;p8"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a:stretch/>
        </p:blipFill>
        <p:spPr>
          <a:xfrm>
            <a:off x="4981073" y="2674299"/>
            <a:ext cx="2186740" cy="2186740"/>
          </a:xfrm>
          <a:prstGeom prst="rect">
            <a:avLst/>
          </a:prstGeom>
          <a:noFill/>
          <a:ln>
            <a:noFill/>
          </a:ln>
        </p:spPr>
      </p:pic>
      <p:sp>
        <p:nvSpPr>
          <p:cNvPr id="450" name="Google Shape;450;p8" descr="OPL20U25GSXzBJYl68kk8uQGfFKzs7yb1M4KJWUiLk6ZEvGF+qCIPSnY57AbBFCvTW$2024 ID13 T9CTST nhan sp KNTT$ STT 108+K4lPs7H94VUqPe2XwIsfPRnrXQE//QTEXxb8/8N4CNc6FpgZahzpTjFhMzSA7T/nHJa11DE8Ng2TP3iAmRczFlmslSuUNOgUeb6yRvs0="/>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51" name="Google Shape;451;p8" descr="OPL20U25GSXzBJYl68kk8uQGfFKzs7yb1M4KJWUiLk6ZEvGF+qCIPSnY57AbBFCvTW$2024 ID13 T9CTST nhan sp KNTT$ STT 108+K4lPs7H94VUqPe2XwIsfPRnrXQE//QTEXxb8/8N4CNc6FpgZahzpTjFhMzSA7T/nHJa11DE8Ng2TP3iAmRczFlmslSuUNOgUeb6yRvs0="/>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52" name="Google Shape;452;p8" descr="OPL20U25GSXzBJYl68kk8uQGfFKzs7yb1M4KJWUiLk6ZEvGF+qCIPSnY57AbBFCvTW$2024 ID13 T9CTST nhan sp KNTT$ STT 108+K4lPs7H94VUqPe2XwIsfPRnrXQE//QTEXxb8/8N4CNc6FpgZahzpTjFhMzSA7T/nHJa11DE8Ng2TP3iAmRczFlmslSuUNOgUeb6yRvs0="/>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1500"/>
                                        <p:tgtEl>
                                          <p:spTgt spid="447"/>
                                        </p:tgtEl>
                                      </p:cBhvr>
                                    </p:animEffect>
                                  </p:childTnLst>
                                </p:cTn>
                              </p:par>
                            </p:childTnLst>
                          </p:cTn>
                        </p:par>
                        <p:par>
                          <p:cTn id="8" fill="hold">
                            <p:stCondLst>
                              <p:cond delay="1500"/>
                            </p:stCondLst>
                            <p:childTnLst>
                              <p:par>
                                <p:cTn id="9" presetID="23" presetClass="entr" presetSubtype="16" fill="hold" nodeType="afterEffect">
                                  <p:stCondLst>
                                    <p:cond delay="0"/>
                                  </p:stCondLst>
                                  <p:childTnLst>
                                    <p:set>
                                      <p:cBhvr>
                                        <p:cTn id="10" dur="1" fill="hold">
                                          <p:stCondLst>
                                            <p:cond delay="0"/>
                                          </p:stCondLst>
                                        </p:cTn>
                                        <p:tgtEl>
                                          <p:spTgt spid="448"/>
                                        </p:tgtEl>
                                        <p:attrNameLst>
                                          <p:attrName>style.visibility</p:attrName>
                                        </p:attrNameLst>
                                      </p:cBhvr>
                                      <p:to>
                                        <p:strVal val="visible"/>
                                      </p:to>
                                    </p:set>
                                    <p:anim calcmode="lin" valueType="num">
                                      <p:cBhvr additive="base">
                                        <p:cTn id="11" dur="500"/>
                                        <p:tgtEl>
                                          <p:spTgt spid="448"/>
                                        </p:tgtEl>
                                        <p:attrNameLst>
                                          <p:attrName>ppt_w</p:attrName>
                                        </p:attrNameLst>
                                      </p:cBhvr>
                                      <p:tavLst>
                                        <p:tav tm="0">
                                          <p:val>
                                            <p:strVal val="0"/>
                                          </p:val>
                                        </p:tav>
                                        <p:tav tm="100000">
                                          <p:val>
                                            <p:strVal val="#ppt_w"/>
                                          </p:val>
                                        </p:tav>
                                      </p:tavLst>
                                    </p:anim>
                                    <p:anim calcmode="lin" valueType="num">
                                      <p:cBhvr additive="base">
                                        <p:cTn id="12" dur="500"/>
                                        <p:tgtEl>
                                          <p:spTgt spid="448"/>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449"/>
                                        </p:tgtEl>
                                        <p:attrNameLst>
                                          <p:attrName>style.visibility</p:attrName>
                                        </p:attrNameLst>
                                      </p:cBhvr>
                                      <p:to>
                                        <p:strVal val="visible"/>
                                      </p:to>
                                    </p:set>
                                    <p:anim calcmode="lin" valueType="num">
                                      <p:cBhvr additive="base">
                                        <p:cTn id="16" dur="500"/>
                                        <p:tgtEl>
                                          <p:spTgt spid="449"/>
                                        </p:tgtEl>
                                        <p:attrNameLst>
                                          <p:attrName>ppt_w</p:attrName>
                                        </p:attrNameLst>
                                      </p:cBhvr>
                                      <p:tavLst>
                                        <p:tav tm="0">
                                          <p:val>
                                            <p:strVal val="0"/>
                                          </p:val>
                                        </p:tav>
                                        <p:tav tm="100000">
                                          <p:val>
                                            <p:strVal val="#ppt_w"/>
                                          </p:val>
                                        </p:tav>
                                      </p:tavLst>
                                    </p:anim>
                                    <p:anim calcmode="lin" valueType="num">
                                      <p:cBhvr additive="base">
                                        <p:cTn id="17" dur="500"/>
                                        <p:tgtEl>
                                          <p:spTgt spid="44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8" name="Group 37" descr="OPL20U25GSXzBJYl68kk8uQGfFKzs7yb1M4KJWUiLk6ZEvGF+qCIPSnY57AbBFCvTW$2024 ID13 T9CTST nhan sp KNTT$ STT 108+K4lPs7H94VUqPe2XwIsfPRnrXQE//QTEXxb8/8N4CNc6FpgZahzpTjFhMzSA7T/nHJa11DE8Ng2TP3iAmRczFlmslSuUNOgUeb6yRvs0="/>
          <p:cNvGrpSpPr/>
          <p:nvPr/>
        </p:nvGrpSpPr>
        <p:grpSpPr>
          <a:xfrm>
            <a:off x="1674424" y="490044"/>
            <a:ext cx="6271187" cy="756537"/>
            <a:chOff x="-698518" y="647701"/>
            <a:chExt cx="11425663" cy="1429494"/>
          </a:xfrm>
        </p:grpSpPr>
        <p:grpSp>
          <p:nvGrpSpPr>
            <p:cNvPr id="17" name="Group 17"/>
            <p:cNvGrpSpPr/>
            <p:nvPr/>
          </p:nvGrpSpPr>
          <p:grpSpPr>
            <a:xfrm>
              <a:off x="-698518" y="647701"/>
              <a:ext cx="11425663" cy="1429494"/>
              <a:chOff x="0" y="0"/>
              <a:chExt cx="3806980" cy="406400"/>
            </a:xfrm>
          </p:grpSpPr>
          <p:sp>
            <p:nvSpPr>
              <p:cNvPr id="18" name="Freeform 18"/>
              <p:cNvSpPr/>
              <p:nvPr/>
            </p:nvSpPr>
            <p:spPr>
              <a:xfrm>
                <a:off x="203200" y="-326"/>
                <a:ext cx="3400580" cy="407051"/>
              </a:xfrm>
              <a:custGeom>
                <a:avLst/>
                <a:gdLst/>
                <a:ahLst/>
                <a:cxnLst/>
                <a:rect l="l" t="t" r="r" b="b"/>
                <a:pathLst>
                  <a:path w="3400580" h="407051">
                    <a:moveTo>
                      <a:pt x="3400580" y="326"/>
                    </a:moveTo>
                    <a:cubicBezTo>
                      <a:pt x="3327767" y="0"/>
                      <a:pt x="3260346" y="38659"/>
                      <a:pt x="3223845" y="101663"/>
                    </a:cubicBezTo>
                    <a:cubicBezTo>
                      <a:pt x="3187344" y="164667"/>
                      <a:pt x="3187344" y="242385"/>
                      <a:pt x="3223845" y="305389"/>
                    </a:cubicBezTo>
                    <a:cubicBezTo>
                      <a:pt x="3260346" y="368393"/>
                      <a:pt x="3327767" y="407052"/>
                      <a:pt x="340058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0" name="TextBox 20"/>
            <p:cNvSpPr txBox="1"/>
            <p:nvPr/>
          </p:nvSpPr>
          <p:spPr>
            <a:xfrm>
              <a:off x="990600" y="1073683"/>
              <a:ext cx="8361675" cy="795090"/>
            </a:xfrm>
            <a:prstGeom prst="rect">
              <a:avLst/>
            </a:prstGeom>
          </p:spPr>
          <p:txBody>
            <a:bodyPr wrap="square" lIns="0" tIns="0" rIns="0" bIns="0" rtlCol="0" anchor="t">
              <a:spAutoFit/>
            </a:bodyPr>
            <a:lstStyle/>
            <a:p>
              <a:pPr marL="0" marR="0" lvl="0" indent="0" algn="l" defTabSz="914400" rtl="0" eaLnBrk="1" fontAlgn="auto" latinLnBrk="0" hangingPunct="1">
                <a:lnSpc>
                  <a:spcPts val="311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NỘI DUNG BÀI HỌC</a:t>
              </a:r>
            </a:p>
          </p:txBody>
        </p:sp>
      </p:grpSp>
      <p:grpSp>
        <p:nvGrpSpPr>
          <p:cNvPr id="27" name="Group 27" descr="OPL20U25GSXzBJYl68kk8uQGfFKzs7yb1M4KJWUiLk6ZEvGF+qCIPSnY57AbBFCvTW$2024 ID13 T9CTST nhan sp KNTT$ STT 108+K4lPs7H94VUqPe2XwIsfPRnrXQE//QTEXxb8/8N4CNc6FpgZahzpTjFhMzSA7T/nHJa11DE8Ng2TP3iAmRczFlmslSuUNOgUeb6yRvs0="/>
          <p:cNvGrpSpPr/>
          <p:nvPr/>
        </p:nvGrpSpPr>
        <p:grpSpPr>
          <a:xfrm>
            <a:off x="-509017" y="4260364"/>
            <a:ext cx="2043704" cy="19705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0" name="Group 30" descr="OPL20U25GSXzBJYl68kk8uQGfFKzs7yb1M4KJWUiLk6ZEvGF+qCIPSnY57AbBFCvTW$2024 ID13 T9CTST nhan sp KNTT$ STT 108+K4lPs7H94VUqPe2XwIsfPRnrXQE//QTEXxb8/8N4CNc6FpgZahzpTjFhMzSA7T/nHJa11DE8Ng2TP3iAmRczFlmslSuUNOgUeb6yRvs0="/>
          <p:cNvGrpSpPr>
            <a:grpSpLocks noChangeAspect="1"/>
          </p:cNvGrpSpPr>
          <p:nvPr/>
        </p:nvGrpSpPr>
        <p:grpSpPr>
          <a:xfrm>
            <a:off x="323214" y="4629149"/>
            <a:ext cx="1482937" cy="1482937"/>
            <a:chOff x="0" y="0"/>
            <a:chExt cx="6355080" cy="6355080"/>
          </a:xfrm>
        </p:grpSpPr>
        <p:sp>
          <p:nvSpPr>
            <p:cNvPr id="31" name="Freeform 3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descr="OPL20U25GSXzBJYl68kk8uQGfFKzs7yb1M4KJWUiLk6ZEvGF+qCIPSnY57AbBFCvTW$2024 ID13 T9CTST nhan sp KNTT$ STT 108+K4lPs7H94VUqPe2XwIsfPRnrXQE//QTEXxb8/8N4CNc6FpgZahzpTjFhMzSA7T/nHJa11DE8Ng2TP3iAmRczFlmslSuUNOgUeb6yRvs0="/>
          <p:cNvGrpSpPr/>
          <p:nvPr/>
        </p:nvGrpSpPr>
        <p:grpSpPr>
          <a:xfrm>
            <a:off x="7907209" y="-912486"/>
            <a:ext cx="2043704" cy="197059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4"/>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5" descr="OPL20U25GSXzBJYl68kk8uQGfFKzs7yb1M4KJWUiLk6ZEvGF+qCIPSnY57AbBFCvTW$2024 ID13 T9CTST nhan sp KNTT$ STT 108+K4lPs7H94VUqPe2XwIsfPRnrXQE//QTEXxb8/8N4CNc6FpgZahzpTjFhMzSA7T/nHJa11DE8Ng2TP3iAmRczFlmslSuUNOgUeb6yRvs0="/>
          <p:cNvGrpSpPr>
            <a:grpSpLocks noChangeAspect="1"/>
          </p:cNvGrpSpPr>
          <p:nvPr/>
        </p:nvGrpSpPr>
        <p:grpSpPr>
          <a:xfrm>
            <a:off x="7487175" y="-759598"/>
            <a:ext cx="1482937" cy="1482937"/>
            <a:chOff x="0" y="0"/>
            <a:chExt cx="6355080" cy="6355080"/>
          </a:xfrm>
        </p:grpSpPr>
        <p:sp>
          <p:nvSpPr>
            <p:cNvPr id="36" name="Freeform 3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7" name="Picture 37"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629649" y="4629149"/>
            <a:ext cx="912755" cy="1018417"/>
          </a:xfrm>
          <a:prstGeom prst="rect">
            <a:avLst/>
          </a:prstGeom>
        </p:spPr>
      </p:pic>
      <p:grpSp>
        <p:nvGrpSpPr>
          <p:cNvPr id="43" name="Group 42" descr="OPL20U25GSXzBJYl68kk8uQGfFKzs7yb1M4KJWUiLk6ZEvGF+qCIPSnY57AbBFCvTW$2024 ID13 T9CTST nhan sp KNTT$ STT 108+K4lPs7H94VUqPe2XwIsfPRnrXQE//QTEXxb8/8N4CNc6FpgZahzpTjFhMzSA7T/nHJa11DE8Ng2TP3iAmRczFlmslSuUNOgUeb6yRvs0="/>
          <p:cNvGrpSpPr/>
          <p:nvPr/>
        </p:nvGrpSpPr>
        <p:grpSpPr>
          <a:xfrm>
            <a:off x="311946" y="1689816"/>
            <a:ext cx="2969352" cy="2863133"/>
            <a:chOff x="623892" y="3683125"/>
            <a:chExt cx="5409951" cy="5409951"/>
          </a:xfrm>
        </p:grpSpPr>
        <p:grpSp>
          <p:nvGrpSpPr>
            <p:cNvPr id="2" name="Group 2"/>
            <p:cNvGrpSpPr/>
            <p:nvPr/>
          </p:nvGrpSpPr>
          <p:grpSpPr>
            <a:xfrm>
              <a:off x="623892" y="3683125"/>
              <a:ext cx="5409951" cy="5409951"/>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40000"/>
                  <a:lumOff val="60000"/>
                </a:schemeClr>
              </a:solidFill>
              <a:ln w="114300">
                <a:solidFill>
                  <a:srgbClr val="0366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9" name="Rectangle 38"/>
            <p:cNvSpPr/>
            <p:nvPr/>
          </p:nvSpPr>
          <p:spPr>
            <a:xfrm>
              <a:off x="796135" y="4149007"/>
              <a:ext cx="5065457" cy="369187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01.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kern="1200" dirty="0" err="1">
                  <a:solidFill>
                    <a:prstClr val="black"/>
                  </a:solidFill>
                  <a:latin typeface="Times New Roman" panose="02020603050405020304" pitchFamily="18" charset="0"/>
                  <a:ea typeface="+mn-ea"/>
                  <a:cs typeface="Times New Roman" panose="02020603050405020304" pitchFamily="18" charset="0"/>
                </a:rPr>
                <a:t>Phương</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pháp</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thế</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4" name="Group 43" descr="OPL20U25GSXzBJYl68kk8uQGfFKzs7yb1M4KJWUiLk6ZEvGF+qCIPSnY57AbBFCvTW$2024 ID13 T9CTST nhan sp KNTT$ STT 108+K4lPs7H94VUqPe2XwIsfPRnrXQE//QTEXxb8/8N4CNc6FpgZahzpTjFhMzSA7T/nHJa11DE8Ng2TP3iAmRczFlmslSuUNOgUeb6yRvs0="/>
          <p:cNvGrpSpPr/>
          <p:nvPr/>
        </p:nvGrpSpPr>
        <p:grpSpPr>
          <a:xfrm>
            <a:off x="3178355" y="1689816"/>
            <a:ext cx="3030080" cy="2863133"/>
            <a:chOff x="6729407" y="3683125"/>
            <a:chExt cx="5520594" cy="5409951"/>
          </a:xfrm>
        </p:grpSpPr>
        <p:grpSp>
          <p:nvGrpSpPr>
            <p:cNvPr id="12" name="Group 12"/>
            <p:cNvGrpSpPr/>
            <p:nvPr/>
          </p:nvGrpSpPr>
          <p:grpSpPr>
            <a:xfrm>
              <a:off x="6729407" y="3683125"/>
              <a:ext cx="5409951" cy="5409951"/>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165"/>
              </a:solidFill>
              <a:ln w="114300">
                <a:solidFill>
                  <a:srgbClr val="0366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1" name="Rectangle 40"/>
            <p:cNvSpPr/>
            <p:nvPr/>
          </p:nvSpPr>
          <p:spPr>
            <a:xfrm>
              <a:off x="6741475" y="4149007"/>
              <a:ext cx="5508526" cy="369187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kern="1200" dirty="0" err="1">
                  <a:solidFill>
                    <a:prstClr val="black"/>
                  </a:solidFill>
                  <a:latin typeface="Times New Roman" panose="02020603050405020304" pitchFamily="18" charset="0"/>
                  <a:ea typeface="+mn-ea"/>
                  <a:cs typeface="Times New Roman" panose="02020603050405020304" pitchFamily="18" charset="0"/>
                </a:rPr>
                <a:t>Phương</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pháp</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cộng</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đại</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số</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5" name="Group 44" descr="OPL20U25GSXzBJYl68kk8uQGfFKzs7yb1M4KJWUiLk6ZEvGF+qCIPSnY57AbBFCvTW$2024 ID13 T9CTST nhan sp KNTT$ STT 108+K4lPs7H94VUqPe2XwIsfPRnrXQE//QTEXxb8/8N4CNc6FpgZahzpTjFhMzSA7T/nHJa11DE8Ng2TP3iAmRczFlmslSuUNOgUeb6yRvs0="/>
          <p:cNvGrpSpPr/>
          <p:nvPr/>
        </p:nvGrpSpPr>
        <p:grpSpPr>
          <a:xfrm>
            <a:off x="5869331" y="1549392"/>
            <a:ext cx="3459086" cy="3273614"/>
            <a:chOff x="12511423" y="3685913"/>
            <a:chExt cx="5543653" cy="5409951"/>
          </a:xfrm>
        </p:grpSpPr>
        <p:grpSp>
          <p:nvGrpSpPr>
            <p:cNvPr id="7" name="Group 7"/>
            <p:cNvGrpSpPr/>
            <p:nvPr/>
          </p:nvGrpSpPr>
          <p:grpSpPr>
            <a:xfrm>
              <a:off x="12511423" y="3685913"/>
              <a:ext cx="5409951" cy="540995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40000"/>
                  <a:lumOff val="60000"/>
                </a:schemeClr>
              </a:solidFill>
              <a:ln w="114300">
                <a:solidFill>
                  <a:srgbClr val="0366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2" name="Rectangle 41"/>
            <p:cNvSpPr/>
            <p:nvPr/>
          </p:nvSpPr>
          <p:spPr>
            <a:xfrm>
              <a:off x="12669267" y="4086267"/>
              <a:ext cx="5385809" cy="477316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kern="1200" dirty="0" err="1">
                  <a:solidFill>
                    <a:prstClr val="black"/>
                  </a:solidFill>
                  <a:latin typeface="Times New Roman" panose="02020603050405020304" pitchFamily="18" charset="0"/>
                  <a:ea typeface="+mn-ea"/>
                  <a:cs typeface="Times New Roman" panose="02020603050405020304" pitchFamily="18" charset="0"/>
                </a:rPr>
                <a:t>Sử</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dụng</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máy</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tính</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cầm</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tay</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để</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tìm</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nghiệm</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hệ</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phương</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trình</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bậc</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kern="1200" dirty="0" err="1">
                  <a:solidFill>
                    <a:prstClr val="black"/>
                  </a:solidFill>
                  <a:latin typeface="Times New Roman" panose="02020603050405020304" pitchFamily="18" charset="0"/>
                  <a:ea typeface="+mn-ea"/>
                  <a:cs typeface="Times New Roman" panose="02020603050405020304" pitchFamily="18" charset="0"/>
                </a:rPr>
                <a:t>nhất</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hai</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ẩn</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3010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DF37A2-9C48-429A-B034-4899608EEB56}"/>
              </a:ext>
            </a:extLst>
          </p:cNvPr>
          <p:cNvSpPr txBox="1"/>
          <p:nvPr/>
        </p:nvSpPr>
        <p:spPr>
          <a:xfrm>
            <a:off x="309446" y="1671157"/>
            <a:ext cx="8687320" cy="2677656"/>
          </a:xfrm>
          <a:prstGeom prst="rect">
            <a:avLst/>
          </a:prstGeom>
          <a:noFill/>
        </p:spPr>
        <p:txBody>
          <a:bodyPr wrap="square" rtlCol="0">
            <a:spAutoFit/>
          </a:bodyPr>
          <a:lstStyle/>
          <a:p>
            <a:pPr algn="just" defTabSz="685800">
              <a:lnSpc>
                <a:spcPct val="150000"/>
              </a:lnSpc>
              <a:buClrTx/>
            </a:pPr>
            <a:r>
              <a:rPr lang="nl-NL" sz="2800" kern="1200">
                <a:solidFill>
                  <a:srgbClr val="0000FF"/>
                </a:solidFill>
                <a:latin typeface="Times New Roman" pitchFamily="18" charset="0"/>
                <a:cs typeface="Times New Roman" pitchFamily="18" charset="0"/>
              </a:rPr>
              <a:t>Tại câu hỏi 5 thay vì giải hệ phương trình bằng phương pháp thế; ta </a:t>
            </a:r>
            <a:r>
              <a:rPr lang="nl-NL" sz="2800" kern="1200" dirty="0">
                <a:solidFill>
                  <a:srgbClr val="0000FF"/>
                </a:solidFill>
                <a:latin typeface="Times New Roman" pitchFamily="18" charset="0"/>
                <a:cs typeface="Times New Roman" pitchFamily="18" charset="0"/>
              </a:rPr>
              <a:t>có thể làm cách nào khác </a:t>
            </a:r>
            <a:r>
              <a:rPr lang="nl-NL" sz="2800" kern="1200">
                <a:solidFill>
                  <a:srgbClr val="0000FF"/>
                </a:solidFill>
                <a:latin typeface="Times New Roman" pitchFamily="18" charset="0"/>
                <a:cs typeface="Times New Roman" pitchFamily="18" charset="0"/>
              </a:rPr>
              <a:t>không?</a:t>
            </a:r>
          </a:p>
          <a:p>
            <a:pPr algn="just" defTabSz="685800">
              <a:lnSpc>
                <a:spcPct val="150000"/>
              </a:lnSpc>
              <a:buClrTx/>
            </a:pPr>
            <a:r>
              <a:rPr lang="nl-NL" sz="2800" kern="1200">
                <a:solidFill>
                  <a:srgbClr val="0000FF"/>
                </a:solidFill>
                <a:latin typeface="Times New Roman" pitchFamily="18" charset="0"/>
                <a:cs typeface="Times New Roman" pitchFamily="18" charset="0"/>
              </a:rPr>
              <a:t>Để </a:t>
            </a:r>
            <a:r>
              <a:rPr lang="nl-NL" sz="2800" kern="1200" dirty="0">
                <a:solidFill>
                  <a:srgbClr val="0000FF"/>
                </a:solidFill>
                <a:latin typeface="Times New Roman" pitchFamily="18" charset="0"/>
                <a:cs typeface="Times New Roman" pitchFamily="18" charset="0"/>
              </a:rPr>
              <a:t>tìm hiểu </a:t>
            </a:r>
            <a:r>
              <a:rPr lang="nl-NL" sz="2800" kern="1200">
                <a:solidFill>
                  <a:srgbClr val="0000FF"/>
                </a:solidFill>
                <a:latin typeface="Times New Roman" pitchFamily="18" charset="0"/>
                <a:cs typeface="Times New Roman" pitchFamily="18" charset="0"/>
              </a:rPr>
              <a:t>cách giải khác chúng ta cùng học phần </a:t>
            </a:r>
          </a:p>
          <a:p>
            <a:pPr algn="just" defTabSz="685800">
              <a:lnSpc>
                <a:spcPct val="150000"/>
              </a:lnSpc>
              <a:buClrTx/>
            </a:pPr>
            <a:r>
              <a:rPr lang="nl-NL" sz="2800" kern="1200">
                <a:solidFill>
                  <a:srgbClr val="0000FF"/>
                </a:solidFill>
                <a:latin typeface="Times New Roman" pitchFamily="18" charset="0"/>
                <a:cs typeface="Times New Roman" pitchFamily="18" charset="0"/>
              </a:rPr>
              <a:t>“2. PHƯƠNG </a:t>
            </a:r>
            <a:r>
              <a:rPr lang="nl-NL" sz="2800" kern="1200" dirty="0">
                <a:solidFill>
                  <a:srgbClr val="0000FF"/>
                </a:solidFill>
                <a:latin typeface="Times New Roman" pitchFamily="18" charset="0"/>
                <a:cs typeface="Times New Roman" pitchFamily="18" charset="0"/>
              </a:rPr>
              <a:t>PHÁP CỘNG ĐẠI SỐ</a:t>
            </a:r>
            <a:r>
              <a:rPr lang="nl-NL" sz="2800" kern="1200">
                <a:solidFill>
                  <a:srgbClr val="0000FF"/>
                </a:solidFill>
                <a:latin typeface="Times New Roman" pitchFamily="18" charset="0"/>
                <a:cs typeface="Times New Roman" pitchFamily="18" charset="0"/>
              </a:rPr>
              <a:t>”. </a:t>
            </a:r>
            <a:endParaRPr lang="en-US" sz="2800" kern="1200" dirty="0">
              <a:solidFill>
                <a:prstClr val="black"/>
              </a:solidFill>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4744F2-EBC1-BEBA-EF64-7B39198E6FDC}"/>
                  </a:ext>
                </a:extLst>
              </p:cNvPr>
              <p:cNvSpPr txBox="1"/>
              <p:nvPr/>
            </p:nvSpPr>
            <p:spPr>
              <a:xfrm>
                <a:off x="0" y="0"/>
                <a:ext cx="9144000" cy="1461295"/>
              </a:xfrm>
              <a:prstGeom prst="rect">
                <a:avLst/>
              </a:prstGeom>
              <a:solidFill>
                <a:srgbClr val="FFFF99"/>
              </a:solidFill>
              <a:ln>
                <a:noFill/>
              </a:ln>
            </p:spPr>
            <p:txBody>
              <a:bodyPr wrap="square" lIns="68579" tIns="34289" rIns="68579" bIns="34289">
                <a:spAutoFit/>
              </a:bodyPr>
              <a:lstStyle/>
              <a:p>
                <a:pPr algn="just" defTabSz="685783">
                  <a:spcAft>
                    <a:spcPts val="600"/>
                  </a:spcAft>
                  <a:buClrTx/>
                  <a:defRPr/>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nl-NL" sz="2800" kern="1200" dirty="0">
                    <a:solidFill>
                      <a:srgbClr val="FF0000"/>
                    </a:solidFill>
                    <a:latin typeface="Times New Roman" pitchFamily="18" charset="0"/>
                    <a:cs typeface="Times New Roman" pitchFamily="18" charset="0"/>
                  </a:rPr>
                  <a:t>Cho hệ phương trình </a:t>
                </a:r>
                <a14:m>
                  <m:oMath xmlns:m="http://schemas.openxmlformats.org/officeDocument/2006/math">
                    <m:d>
                      <m:dPr>
                        <m:begChr m:val="{"/>
                        <m:endChr m:val=""/>
                        <m:ctrlPr>
                          <a:rPr lang="nl-NL" sz="2800" i="1" kern="1200">
                            <a:solidFill>
                              <a:srgbClr val="FF0000"/>
                            </a:solidFill>
                            <a:latin typeface="Cambria Math" panose="02040503050406030204" pitchFamily="18" charset="0"/>
                            <a:cs typeface="Times New Roman" pitchFamily="18" charset="0"/>
                          </a:rPr>
                        </m:ctrlPr>
                      </m:dPr>
                      <m:e>
                        <m:eqArr>
                          <m:eqArrPr>
                            <m:ctrlPr>
                              <a:rPr lang="nl-NL" sz="2800" i="1" kern="1200">
                                <a:solidFill>
                                  <a:srgbClr val="FF0000"/>
                                </a:solidFill>
                                <a:latin typeface="Cambria Math" panose="02040503050406030204" pitchFamily="18" charset="0"/>
                                <a:cs typeface="Times New Roman" pitchFamily="18" charset="0"/>
                              </a:rPr>
                            </m:ctrlPr>
                          </m:eqArrPr>
                          <m:e>
                            <m:r>
                              <a:rPr lang="en-US" sz="2800" i="1" kern="1200" smtClean="0">
                                <a:solidFill>
                                  <a:srgbClr val="FF0000"/>
                                </a:solidFill>
                                <a:latin typeface="Cambria Math" panose="02040503050406030204" pitchFamily="18" charset="0"/>
                                <a:cs typeface="Times New Roman" pitchFamily="18" charset="0"/>
                              </a:rPr>
                              <m:t>−3</m:t>
                            </m:r>
                            <m:r>
                              <a:rPr lang="en-US" sz="2800" i="1" kern="1200">
                                <a:solidFill>
                                  <a:srgbClr val="FF0000"/>
                                </a:solidFill>
                                <a:latin typeface="Cambria Math" panose="02040503050406030204" pitchFamily="18" charset="0"/>
                                <a:cs typeface="Times New Roman" pitchFamily="18" charset="0"/>
                              </a:rPr>
                              <m:t>𝑥</m:t>
                            </m:r>
                            <m:r>
                              <a:rPr lang="en-US" sz="2800" i="1" kern="1200" smtClean="0">
                                <a:solidFill>
                                  <a:srgbClr val="FF0000"/>
                                </a:solidFill>
                                <a:latin typeface="Cambria Math" panose="02040503050406030204" pitchFamily="18" charset="0"/>
                                <a:cs typeface="Times New Roman" pitchFamily="18" charset="0"/>
                              </a:rPr>
                              <m:t>+3</m:t>
                            </m:r>
                            <m:r>
                              <a:rPr lang="en-US" sz="2800" i="1" kern="1200">
                                <a:solidFill>
                                  <a:srgbClr val="FF0000"/>
                                </a:solidFill>
                                <a:latin typeface="Cambria Math" panose="02040503050406030204" pitchFamily="18" charset="0"/>
                                <a:cs typeface="Times New Roman" pitchFamily="18" charset="0"/>
                              </a:rPr>
                              <m:t>𝑦</m:t>
                            </m:r>
                            <m:r>
                              <a:rPr lang="en-US" sz="2800" i="1" kern="1200">
                                <a:solidFill>
                                  <a:srgbClr val="FF0000"/>
                                </a:solidFill>
                                <a:latin typeface="Cambria Math" panose="02040503050406030204" pitchFamily="18" charset="0"/>
                                <a:cs typeface="Times New Roman" pitchFamily="18" charset="0"/>
                              </a:rPr>
                              <m:t>=9</m:t>
                            </m:r>
                          </m:e>
                          <m:e>
                            <m:r>
                              <a:rPr lang="en-US" sz="2800" i="1" kern="1200" smtClean="0">
                                <a:solidFill>
                                  <a:srgbClr val="FF0000"/>
                                </a:solidFill>
                                <a:latin typeface="Cambria Math" panose="02040503050406030204" pitchFamily="18" charset="0"/>
                                <a:cs typeface="Times New Roman" pitchFamily="18" charset="0"/>
                              </a:rPr>
                              <m:t>3</m:t>
                            </m:r>
                            <m:r>
                              <a:rPr lang="en-US" sz="2800" i="1" kern="1200">
                                <a:solidFill>
                                  <a:srgbClr val="FF0000"/>
                                </a:solidFill>
                                <a:latin typeface="Cambria Math" panose="02040503050406030204" pitchFamily="18" charset="0"/>
                                <a:cs typeface="Times New Roman" pitchFamily="18" charset="0"/>
                              </a:rPr>
                              <m:t>𝑥</m:t>
                            </m:r>
                            <m:r>
                              <a:rPr lang="en-US" sz="2800" i="1" kern="1200">
                                <a:solidFill>
                                  <a:srgbClr val="FF0000"/>
                                </a:solidFill>
                                <a:latin typeface="Cambria Math" panose="02040503050406030204" pitchFamily="18" charset="0"/>
                                <a:cs typeface="Times New Roman" pitchFamily="18" charset="0"/>
                              </a:rPr>
                              <m:t>+2</m:t>
                            </m:r>
                            <m:r>
                              <a:rPr lang="en-US" sz="2800" i="1" kern="1200">
                                <a:solidFill>
                                  <a:srgbClr val="FF0000"/>
                                </a:solidFill>
                                <a:latin typeface="Cambria Math" panose="02040503050406030204" pitchFamily="18" charset="0"/>
                                <a:cs typeface="Times New Roman" pitchFamily="18" charset="0"/>
                              </a:rPr>
                              <m:t>𝑦</m:t>
                            </m:r>
                            <m:r>
                              <a:rPr lang="en-US" sz="2800" i="1" kern="1200">
                                <a:solidFill>
                                  <a:srgbClr val="FF0000"/>
                                </a:solidFill>
                                <a:latin typeface="Cambria Math" panose="02040503050406030204" pitchFamily="18" charset="0"/>
                                <a:cs typeface="Times New Roman" pitchFamily="18" charset="0"/>
                              </a:rPr>
                              <m:t>=1</m:t>
                            </m:r>
                          </m:e>
                        </m:eqArr>
                      </m:e>
                    </m:d>
                  </m:oMath>
                </a14:m>
                <a:r>
                  <a:rPr lang="nl-NL" sz="2800" kern="1200" dirty="0">
                    <a:solidFill>
                      <a:srgbClr val="FF0000"/>
                    </a:solidFill>
                    <a:latin typeface="Times New Roman" pitchFamily="18" charset="0"/>
                    <a:cs typeface="Times New Roman" pitchFamily="18" charset="0"/>
                  </a:rPr>
                  <a:t>. Từ phương trình thứ nhất, biểu diễn </a:t>
                </a:r>
                <a14:m>
                  <m:oMath xmlns:m="http://schemas.openxmlformats.org/officeDocument/2006/math">
                    <m:r>
                      <a:rPr lang="en-US" sz="2800" i="1" kern="1200" smtClean="0">
                        <a:solidFill>
                          <a:srgbClr val="FF0000"/>
                        </a:solidFill>
                        <a:latin typeface="Cambria Math" panose="02040503050406030204" pitchFamily="18" charset="0"/>
                        <a:cs typeface="Times New Roman" pitchFamily="18" charset="0"/>
                      </a:rPr>
                      <m:t>𝑦</m:t>
                    </m:r>
                  </m:oMath>
                </a14:m>
                <a:r>
                  <a:rPr lang="nl-NL" sz="2800" kern="1200" dirty="0">
                    <a:solidFill>
                      <a:srgbClr val="FF0000"/>
                    </a:solidFill>
                    <a:latin typeface="Times New Roman" pitchFamily="18" charset="0"/>
                    <a:cs typeface="Times New Roman" pitchFamily="18" charset="0"/>
                  </a:rPr>
                  <a:t> theo </a:t>
                </a:r>
                <a14:m>
                  <m:oMath xmlns:m="http://schemas.openxmlformats.org/officeDocument/2006/math">
                    <m:r>
                      <a:rPr lang="en-US" sz="2800" i="1" kern="1200" smtClean="0">
                        <a:solidFill>
                          <a:srgbClr val="FF0000"/>
                        </a:solidFill>
                        <a:latin typeface="Cambria Math" panose="02040503050406030204" pitchFamily="18" charset="0"/>
                        <a:cs typeface="Times New Roman" pitchFamily="18" charset="0"/>
                      </a:rPr>
                      <m:t>𝑥</m:t>
                    </m:r>
                  </m:oMath>
                </a14:m>
                <a:r>
                  <a:rPr lang="nl-NL" sz="2800" kern="1200" dirty="0">
                    <a:solidFill>
                      <a:srgbClr val="FF0000"/>
                    </a:solidFill>
                    <a:latin typeface="Times New Roman" pitchFamily="18" charset="0"/>
                    <a:cs typeface="Times New Roman" pitchFamily="18" charset="0"/>
                  </a:rPr>
                  <a:t> ta </a:t>
                </a:r>
                <a:r>
                  <a:rPr lang="nl-NL" sz="2800" kern="1200">
                    <a:solidFill>
                      <a:srgbClr val="FF0000"/>
                    </a:solidFill>
                    <a:latin typeface="Times New Roman" pitchFamily="18" charset="0"/>
                    <a:cs typeface="Times New Roman" pitchFamily="18" charset="0"/>
                  </a:rPr>
                  <a:t>được:</a:t>
                </a:r>
                <a:endParaRPr lang="nl-NL" sz="2800" kern="1200" dirty="0">
                  <a:solidFill>
                    <a:srgbClr val="FF0000"/>
                  </a:solidFill>
                  <a:latin typeface="Times New Roman" pitchFamily="18" charset="0"/>
                  <a:cs typeface="Times New Roman" pitchFamily="18" charset="0"/>
                </a:endParaRPr>
              </a:p>
            </p:txBody>
          </p:sp>
        </mc:Choice>
        <mc:Fallback xmlns="">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4744F2-EBC1-BEBA-EF64-7B39198E6FDC}"/>
                  </a:ext>
                </a:extLst>
              </p:cNvPr>
              <p:cNvSpPr txBox="1">
                <a:spLocks noRot="1" noChangeAspect="1" noMove="1" noResize="1" noEditPoints="1" noAdjustHandles="1" noChangeArrowheads="1" noChangeShapeType="1" noTextEdit="1"/>
              </p:cNvSpPr>
              <p:nvPr/>
            </p:nvSpPr>
            <p:spPr>
              <a:xfrm>
                <a:off x="0" y="0"/>
                <a:ext cx="9144000" cy="1461295"/>
              </a:xfrm>
              <a:prstGeom prst="rect">
                <a:avLst/>
              </a:prstGeom>
              <a:blipFill>
                <a:blip r:embed="rId2"/>
                <a:stretch>
                  <a:fillRect l="-1600" r="-1600" b="-1125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1224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0000"/>
                </a:solidFill>
                <a:latin typeface="Times New Roman"/>
                <a:ea typeface="Times New Roman"/>
                <a:cs typeface="Times New Roman"/>
                <a:sym typeface="Times New Roman"/>
              </a:rPr>
              <a:t>BÀI 2: GIẢI HỆ PHƯƠNG TRÌNH BẬC NHẤT HAI ẨN (</a:t>
            </a:r>
            <a:r>
              <a:rPr lang="en-US" sz="2400" b="1" dirty="0" err="1">
                <a:solidFill>
                  <a:srgbClr val="FF0000"/>
                </a:solidFill>
                <a:latin typeface="Times New Roman"/>
                <a:ea typeface="Times New Roman"/>
                <a:cs typeface="Times New Roman"/>
                <a:sym typeface="Times New Roman"/>
              </a:rPr>
              <a:t>Tiết</a:t>
            </a:r>
            <a:r>
              <a:rPr lang="en-US" sz="2400" b="1" dirty="0">
                <a:solidFill>
                  <a:srgbClr val="FF0000"/>
                </a:solidFill>
                <a:latin typeface="Times New Roman"/>
                <a:ea typeface="Times New Roman"/>
                <a:cs typeface="Times New Roman"/>
                <a:sym typeface="Times New Roman"/>
              </a:rPr>
              <a:t> 2)</a:t>
            </a:r>
            <a:endParaRPr sz="2400" dirty="0">
              <a:solidFill>
                <a:srgbClr val="FF0000"/>
              </a:solidFill>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545567" y="553796"/>
            <a:ext cx="5255878" cy="912939"/>
            <a:chOff x="1664084" y="1086525"/>
            <a:chExt cx="11278486" cy="1745587"/>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endParaRPr lang="en-US"/>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algn="ctr">
                  <a:lnSpc>
                    <a:spcPts val="1330"/>
                  </a:lnSpc>
                </a:pPr>
                <a:endParaRPr sz="900"/>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2" y="1409941"/>
              <a:ext cx="9012372" cy="1422171"/>
            </a:xfrm>
            <a:prstGeom prst="rect">
              <a:avLst/>
            </a:prstGeom>
          </p:spPr>
          <p:txBody>
            <a:bodyPr wrap="square" lIns="0" tIns="0" rIns="0" bIns="0" rtlCol="0" anchor="t">
              <a:spAutoFit/>
            </a:bodyPr>
            <a:lstStyle/>
            <a:p>
              <a:pPr>
                <a:lnSpc>
                  <a:spcPts val="2940"/>
                </a:lnSpc>
                <a:spcBef>
                  <a:spcPct val="0"/>
                </a:spcBef>
              </a:pPr>
              <a:r>
                <a:rPr lang="en-US" sz="2800" b="1" dirty="0" err="1">
                  <a:solidFill>
                    <a:schemeClr val="bg1"/>
                  </a:solidFill>
                  <a:latin typeface="Times New Roman" panose="02020603050405020304" pitchFamily="18" charset="0"/>
                  <a:cs typeface="Times New Roman" panose="02020603050405020304" pitchFamily="18" charset="0"/>
                </a:rPr>
                <a:t>Phương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pháp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cộng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87163" y="471967"/>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endParaRPr lang="en-US"/>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endParaRPr lang="en-US"/>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pPr>
                  <a:endParaRPr sz="900"/>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299899"/>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2.</a:t>
              </a:r>
            </a:p>
          </p:txBody>
        </p:sp>
      </p:grpSp>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0631780-5363-1F48-642C-A6E358C5B126}"/>
              </a:ext>
            </a:extLst>
          </p:cNvPr>
          <p:cNvSpPr txBox="1"/>
          <p:nvPr/>
        </p:nvSpPr>
        <p:spPr>
          <a:xfrm>
            <a:off x="778745" y="1189665"/>
            <a:ext cx="6300907"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endParaRPr 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p:nvPr/>
            </p:nvSpPr>
            <p:spPr>
              <a:xfrm>
                <a:off x="131981" y="1608332"/>
                <a:ext cx="8866054" cy="165481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HĐ2: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(II)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=3</m:t>
                            </m:r>
                          </m:e>
                          <m:e>
                            <m:r>
                              <a:rPr lang="en-US" sz="2400" b="0" i="1" smtClean="0">
                                <a:latin typeface="Cambria Math" panose="02040503050406030204" pitchFamily="18" charset="0"/>
                              </a:rPr>
                              <m:t>𝑥</m:t>
                            </m:r>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=6</m:t>
                            </m:r>
                          </m:e>
                        </m:eqArr>
                      </m:e>
                    </m:d>
                    <m:r>
                      <a:rPr lang="en-US" sz="2400" b="0" i="0" smtClean="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hệ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rgbClr val="FF0000"/>
                        </a:solidFill>
                        <a:latin typeface="Cambria Math" panose="02040503050406030204" pitchFamily="18" charset="0"/>
                        <a:cs typeface="Times New Roman" panose="02020603050405020304" pitchFamily="18" charset="0"/>
                      </a:rPr>
                      <m:t>𝑦</m:t>
                    </m:r>
                  </m:oMath>
                </a14:m>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hai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hai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0</m:t>
                    </m:r>
                  </m:oMath>
                </a14:m>
                <a:r>
                  <a:rPr lang="en-US" sz="2400">
                    <a:latin typeface="Times New Roman" panose="02020603050405020304" pitchFamily="18" charset="0"/>
                    <a:cs typeface="Times New Roman" panose="02020603050405020304" pitchFamily="18" charset="0"/>
                  </a:rPr>
                  <a:t>). </a:t>
                </a:r>
              </a:p>
              <a:p>
                <a:pPr algn="just"/>
                <a:r>
                  <a:rPr lang="en-US" sz="240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sau</a:t>
                </a:r>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a:spLocks noRot="1" noChangeAspect="1" noMove="1" noResize="1" noEditPoints="1" noAdjustHandles="1" noChangeArrowheads="1" noChangeShapeType="1" noTextEdit="1"/>
              </p:cNvSpPr>
              <p:nvPr/>
            </p:nvSpPr>
            <p:spPr>
              <a:xfrm>
                <a:off x="131981" y="1608332"/>
                <a:ext cx="8866054" cy="1654812"/>
              </a:xfrm>
              <a:prstGeom prst="rect">
                <a:avLst/>
              </a:prstGeom>
              <a:blipFill>
                <a:blip r:embed="rId3"/>
                <a:stretch>
                  <a:fillRect l="-1100" b="-77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descr="OPL20U25GSXzBJYl68kk8uQGfFKzs7yb1M4KJWUiLk6ZEvGF+qCIPSnY57AbBFCvTW$2024 ID13 T9CTST nhan sp KNTT$ STT 108+K4lPs7H94VUqPe2XwIsfPRnrXQE//QTEXxb8/8N4CNc6FpgZahzpTjFhMzSA7T/nHJa11DE8Ng2TP3iAmRczFlmslSuUNOgUeb6yRvs0="/>
              <p:cNvSpPr/>
              <p:nvPr/>
            </p:nvSpPr>
            <p:spPr>
              <a:xfrm>
                <a:off x="131981" y="3263144"/>
                <a:ext cx="8926778" cy="830997"/>
              </a:xfrm>
              <a:prstGeom prst="rect">
                <a:avLst/>
              </a:prstGeom>
            </p:spPr>
            <p:txBody>
              <a:bodyPr wrap="square">
                <a:spAutoFit/>
              </a:bodyPr>
              <a:lstStyle/>
              <a:p>
                <a:pPr lvl="0"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phương</a:t>
                </a:r>
                <a:r>
                  <a:rPr lang="en-US" sz="2400">
                    <a:latin typeface="Times New Roman" panose="02020603050405020304" pitchFamily="18" charset="0"/>
                    <a:cs typeface="Times New Roman" panose="02020603050405020304" pitchFamily="18" charset="0"/>
                  </a:rPr>
                  <a:t> trình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26" name="Rectangle 25"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31981" y="3263144"/>
                <a:ext cx="8926778" cy="830997"/>
              </a:xfrm>
              <a:prstGeom prst="rect">
                <a:avLst/>
              </a:prstGeom>
              <a:blipFill>
                <a:blip r:embed="rId4"/>
                <a:stretch>
                  <a:fillRect l="-1093" t="-5839" r="-1025"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descr="OPL20U25GSXzBJYl68kk8uQGfFKzs7yb1M4KJWUiLk6ZEvGF+qCIPSnY57AbBFCvTW$2024 ID13 T9CTST nhan sp KNTT$ STT 108+K4lPs7H94VUqPe2XwIsfPRnrXQE//QTEXxb8/8N4CNc6FpgZahzpTjFhMzSA7T/nHJa11DE8Ng2TP3iAmRczFlmslSuUNOgUeb6yRvs0="/>
              <p:cNvSpPr/>
              <p:nvPr/>
            </p:nvSpPr>
            <p:spPr>
              <a:xfrm>
                <a:off x="159225" y="4156650"/>
                <a:ext cx="8841470" cy="830997"/>
              </a:xfrm>
              <a:prstGeom prst="rect">
                <a:avLst/>
              </a:prstGeom>
            </p:spPr>
            <p:txBody>
              <a:bodyPr wrap="square">
                <a:spAutoFit/>
              </a:bodyPr>
              <a:lstStyle/>
              <a:p>
                <a:pPr lvl="0"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a:t>
                </a:r>
              </a:p>
            </p:txBody>
          </p:sp>
        </mc:Choice>
        <mc:Fallback xmlns="">
          <p:sp>
            <p:nvSpPr>
              <p:cNvPr id="28" name="Rectangle 27"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9225" y="4156650"/>
                <a:ext cx="8841470" cy="830997"/>
              </a:xfrm>
              <a:prstGeom prst="rect">
                <a:avLst/>
              </a:prstGeom>
              <a:blipFill>
                <a:blip r:embed="rId5"/>
                <a:stretch>
                  <a:fillRect l="-1034" t="-5882" r="-1103" b="-16176"/>
                </a:stretch>
              </a:blipFill>
            </p:spPr>
            <p:txBody>
              <a:bodyPr/>
              <a:lstStyle/>
              <a:p>
                <a:r>
                  <a:rPr lang="en-US">
                    <a:noFill/>
                  </a:rPr>
                  <a:t> </a:t>
                </a:r>
              </a:p>
            </p:txBody>
          </p:sp>
        </mc:Fallback>
      </mc:AlternateContent>
      <p:sp>
        <p:nvSpPr>
          <p:cNvPr id="30" name="Pentagon 29" descr="OPL20U25GSXzBJYl68kk8uQGfFKzs7yb1M4KJWUiLk6ZEvGF+qCIPSnY57AbBFCvTW$2024 ID13 T9CTST nhan sp KNTT$ STT 108+K4lPs7H94VUqPe2XwIsfPRnrXQE//QTEXxb8/8N4CNc6FpgZahzpTjFhMzSA7T/nHJa11DE8Ng2TP3iAmRczFlmslSuUNOgUeb6yRvs0=">
            <a:hlinkClick r:id="rId6" action="ppaction://hlinksldjump"/>
          </p:cNvPr>
          <p:cNvSpPr/>
          <p:nvPr/>
        </p:nvSpPr>
        <p:spPr>
          <a:xfrm>
            <a:off x="8525492" y="4706867"/>
            <a:ext cx="472543" cy="33618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a:solidFill>
                  <a:srgbClr val="C00000"/>
                </a:solidFill>
                <a:latin typeface="Times New Roman" panose="02020603050405020304" pitchFamily="18" charset="0"/>
                <a:cs typeface="Times New Roman" panose="02020603050405020304" pitchFamily="18" charset="0"/>
              </a:rPr>
              <a:t>LG HĐ2</a:t>
            </a:r>
          </a:p>
        </p:txBody>
      </p:sp>
      <p:sp>
        <p:nvSpPr>
          <p:cNvPr id="29" name="Snip Single Corner Rectangle 28" descr="OPL20U25GSXzBJYl68kk8uQGfFKzs7yb1M4KJWUiLk6ZEvGF+qCIPSnY57AbBFCvTW$2024 ID13 T9CTST nhan sp KNTT$ STT 108+K4lPs7H94VUqPe2XwIsfPRnrXQE//QTEXxb8/8N4CNc6FpgZahzpTjFhMzSA7T/nHJa11DE8Ng2TP3iAmRczFlmslSuUNOgUeb6yRvs0="/>
          <p:cNvSpPr/>
          <p:nvPr/>
        </p:nvSpPr>
        <p:spPr>
          <a:xfrm>
            <a:off x="6185843" y="471967"/>
            <a:ext cx="2913681" cy="1325836"/>
          </a:xfrm>
          <a:prstGeom prst="snip1Rect">
            <a:avLst/>
          </a:prstGeom>
        </p:spPr>
        <p:style>
          <a:lnRef idx="3">
            <a:schemeClr val="lt1"/>
          </a:lnRef>
          <a:fillRef idx="1">
            <a:schemeClr val="accent1"/>
          </a:fillRef>
          <a:effectRef idx="1">
            <a:schemeClr val="accent1"/>
          </a:effectRef>
          <a:fontRef idx="minor">
            <a:schemeClr val="lt1"/>
          </a:fontRef>
        </p:style>
        <p:txBody>
          <a:bodyPr lIns="0" tIns="0" rIns="0" bIns="0" rtlCol="0" anchor="ctr"/>
          <a:lstStyle/>
          <a:p>
            <a:pPr lvl="0" algn="ctr"/>
            <a:r>
              <a:rPr lang="en-US" sz="2000" b="1">
                <a:solidFill>
                  <a:schemeClr val="bg1"/>
                </a:solidFill>
                <a:latin typeface="Times New Roman" panose="02020603050405020304" pitchFamily="18" charset="0"/>
                <a:cs typeface="Times New Roman" panose="02020603050405020304" pitchFamily="18" charset="0"/>
              </a:rPr>
              <a:t>Từ HĐ2, em hãy nêu các bước giải phương trình bằng phương pháp cộng đại số?</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545566" y="553796"/>
            <a:ext cx="5033042" cy="912939"/>
            <a:chOff x="1664084" y="1086525"/>
            <a:chExt cx="11278486" cy="1745587"/>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2" y="1409941"/>
              <a:ext cx="9012372" cy="1422171"/>
            </a:xfrm>
            <a:prstGeom prst="rect">
              <a:avLst/>
            </a:prstGeom>
          </p:spPr>
          <p:txBody>
            <a:bodyPr wrap="square" lIns="0" tIns="0" rIns="0" bIns="0" rtlCol="0" anchor="t">
              <a:spAutoFit/>
            </a:bodyPr>
            <a:lstStyle/>
            <a:p>
              <a:pPr marL="0" marR="0" lvl="0" indent="0" algn="l" defTabSz="914400" rtl="0" eaLnBrk="1" fontAlgn="auto" latinLnBrk="0" hangingPunct="1">
                <a:lnSpc>
                  <a:spcPts val="2940"/>
                </a:lnSpc>
                <a:spcBef>
                  <a:spcPct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lang="en-US" sz="2800" b="1" dirty="0" err="1">
                  <a:solidFill>
                    <a:srgbClr val="FFFFFF"/>
                  </a:solidFill>
                  <a:latin typeface="Times New Roman" panose="02020603050405020304" pitchFamily="18" charset="0"/>
                  <a:cs typeface="Times New Roman" panose="02020603050405020304" pitchFamily="18" charset="0"/>
                </a:rPr>
                <a:t>cộng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đại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số</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87163" y="471967"/>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2998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latin typeface="Times New Roman" panose="02020603050405020304" pitchFamily="18" charset="0"/>
                  <a:cs typeface="Times New Roman" panose="02020603050405020304" pitchFamily="18" charset="0"/>
                </a:rPr>
                <a:t>2</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0631780-5363-1F48-642C-A6E358C5B126}"/>
              </a:ext>
            </a:extLst>
          </p:cNvPr>
          <p:cNvSpPr txBox="1"/>
          <p:nvPr/>
        </p:nvSpPr>
        <p:spPr>
          <a:xfrm>
            <a:off x="384202" y="1260183"/>
            <a:ext cx="700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quen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p:nvPr/>
            </p:nvSpPr>
            <p:spPr>
              <a:xfrm>
                <a:off x="384202" y="1819690"/>
                <a:ext cx="8440617" cy="9161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HĐ2: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Cho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e>
                        </m:eqArr>
                      </m:e>
                    </m:d>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a:spLocks noRot="1" noChangeAspect="1" noMove="1" noResize="1" noEditPoints="1" noAdjustHandles="1" noChangeArrowheads="1" noChangeShapeType="1" noTextEdit="1"/>
              </p:cNvSpPr>
              <p:nvPr/>
            </p:nvSpPr>
            <p:spPr>
              <a:xfrm>
                <a:off x="384202" y="1819690"/>
                <a:ext cx="8440617" cy="916148"/>
              </a:xfrm>
              <a:prstGeom prst="rect">
                <a:avLst/>
              </a:prstGeom>
              <a:blipFill>
                <a:blip r:embed="rId3"/>
                <a:stretch>
                  <a:fillRect l="-1083"/>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3985104-EE3F-A589-B6AF-FBA8718E4A5E}"/>
              </a:ext>
            </a:extLst>
          </p:cNvPr>
          <p:cNvSpPr txBox="1"/>
          <p:nvPr/>
        </p:nvSpPr>
        <p:spPr>
          <a:xfrm>
            <a:off x="384202" y="2520363"/>
            <a:ext cx="218226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7CDBD99-1F68-BA37-9E21-A5DE595398AC}"/>
                  </a:ext>
                </a:extLst>
              </p:cNvPr>
              <p:cNvSpPr txBox="1"/>
              <p:nvPr/>
            </p:nvSpPr>
            <p:spPr>
              <a:xfrm>
                <a:off x="384201" y="2959059"/>
                <a:ext cx="860611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=9</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7CDBD99-1F68-BA37-9E21-A5DE595398AC}"/>
                  </a:ext>
                </a:extLst>
              </p:cNvPr>
              <p:cNvSpPr txBox="1">
                <a:spLocks noRot="1" noChangeAspect="1" noMove="1" noResize="1" noEditPoints="1" noAdjustHandles="1" noChangeArrowheads="1" noChangeShapeType="1" noTextEdit="1"/>
              </p:cNvSpPr>
              <p:nvPr/>
            </p:nvSpPr>
            <p:spPr>
              <a:xfrm>
                <a:off x="384201" y="2959059"/>
                <a:ext cx="8606117" cy="461665"/>
              </a:xfrm>
              <a:prstGeom prst="rect">
                <a:avLst/>
              </a:prstGeom>
              <a:blipFill>
                <a:blip r:embed="rId4"/>
                <a:stretch>
                  <a:fillRect l="-1062"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56D8460-A8C3-B4CE-E0BD-E2D6EF3AF2D2}"/>
                  </a:ext>
                </a:extLst>
              </p:cNvPr>
              <p:cNvSpPr txBox="1"/>
              <p:nvPr/>
            </p:nvSpPr>
            <p:spPr>
              <a:xfrm>
                <a:off x="384203" y="3396026"/>
                <a:ext cx="7876134" cy="118083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m:t>
                    </m:r>
                  </m:oMath>
                </a14:m>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3−2</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=6</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 </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2</m:t>
                            </m:r>
                          </m:den>
                        </m:f>
                      </m:e>
                    </m:d>
                  </m:oMath>
                </a14:m>
                <a:r>
                  <a:rPr lang="en-US" sz="2400" dirty="0">
                    <a:latin typeface="Times New Roman" panose="02020603050405020304" pitchFamily="18" charset="0"/>
                    <a:cs typeface="Times New Roman" panose="02020603050405020304" pitchFamily="18" charset="0"/>
                  </a:rPr>
                  <a:t>.</a:t>
                </a:r>
              </a:p>
            </p:txBody>
          </p:sp>
        </mc:Choice>
        <mc:Fallback xmlns="">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56D8460-A8C3-B4CE-E0BD-E2D6EF3AF2D2}"/>
                  </a:ext>
                </a:extLst>
              </p:cNvPr>
              <p:cNvSpPr txBox="1">
                <a:spLocks noRot="1" noChangeAspect="1" noMove="1" noResize="1" noEditPoints="1" noAdjustHandles="1" noChangeArrowheads="1" noChangeShapeType="1" noTextEdit="1"/>
              </p:cNvSpPr>
              <p:nvPr/>
            </p:nvSpPr>
            <p:spPr>
              <a:xfrm>
                <a:off x="384203" y="3396026"/>
                <a:ext cx="7876134" cy="1180836"/>
              </a:xfrm>
              <a:prstGeom prst="rect">
                <a:avLst/>
              </a:prstGeom>
              <a:blipFill>
                <a:blip r:embed="rId5"/>
                <a:stretch>
                  <a:fillRect l="-1161" b="-2062"/>
                </a:stretch>
              </a:blipFill>
            </p:spPr>
            <p:txBody>
              <a:bodyPr/>
              <a:lstStyle/>
              <a:p>
                <a:r>
                  <a:rPr lang="en-US">
                    <a:noFill/>
                  </a:rPr>
                  <a:t> </a:t>
                </a:r>
              </a:p>
            </p:txBody>
          </p:sp>
        </mc:Fallback>
      </mc:AlternateContent>
    </p:spTree>
    <p:extLst>
      <p:ext uri="{BB962C8B-B14F-4D97-AF65-F5344CB8AC3E}">
        <p14:creationId xmlns:p14="http://schemas.microsoft.com/office/powerpoint/2010/main" val="3818239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in)">
                                      <p:cBhvr>
                                        <p:cTn id="25" dur="2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622406" y="653688"/>
            <a:ext cx="5335375" cy="668620"/>
            <a:chOff x="1664084" y="1086525"/>
            <a:chExt cx="11278486" cy="1278436"/>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1" y="1409941"/>
              <a:ext cx="9012374" cy="711086"/>
            </a:xfrm>
            <a:prstGeom prst="rect">
              <a:avLst/>
            </a:prstGeom>
          </p:spPr>
          <p:txBody>
            <a:bodyPr wrap="square" lIns="0" tIns="0" rIns="0" bIns="0" rtlCol="0" anchor="t">
              <a:spAutoFit/>
            </a:bodyPr>
            <a:lstStyle/>
            <a:p>
              <a:pPr marL="0" marR="0" lvl="0" indent="0" algn="l" defTabSz="914400" rtl="0" eaLnBrk="1" fontAlgn="auto" latinLnBrk="0" hangingPunct="1">
                <a:lnSpc>
                  <a:spcPts val="2940"/>
                </a:lnSpc>
                <a:spcBef>
                  <a:spcPct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lang="en-US" sz="2800" b="1" dirty="0" err="1">
                  <a:solidFill>
                    <a:srgbClr val="FFFFFF"/>
                  </a:solidFill>
                  <a:latin typeface="Times New Roman" panose="02020603050405020304" pitchFamily="18" charset="0"/>
                  <a:cs typeface="Times New Roman" panose="02020603050405020304" pitchFamily="18" charset="0"/>
                </a:rPr>
                <a:t>cộng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đại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số</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164003" y="571859"/>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2998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latin typeface="Times New Roman" panose="02020603050405020304" pitchFamily="18" charset="0"/>
                  <a:cs typeface="Times New Roman" panose="02020603050405020304" pitchFamily="18" charset="0"/>
                </a:rPr>
                <a:t>2</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367912" y="446825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0631780-5363-1F48-642C-A6E358C5B126}"/>
              </a:ext>
            </a:extLst>
          </p:cNvPr>
          <p:cNvSpPr txBox="1"/>
          <p:nvPr/>
        </p:nvSpPr>
        <p:spPr>
          <a:xfrm>
            <a:off x="384202" y="1344707"/>
            <a:ext cx="6915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quen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pháp</a:t>
            </a:r>
            <a:r>
              <a:rPr lang="en-US" sz="2800" b="1">
                <a:latin typeface="Times New Roman" panose="02020603050405020304" pitchFamily="18" charset="0"/>
                <a:cs typeface="Times New Roman" panose="02020603050405020304" pitchFamily="18" charset="0"/>
              </a:rPr>
              <a:t> cộng đại số</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0" name="TextBox 2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1ACD7B7-706D-8C03-6D79-F233DE64A3EC}"/>
              </a:ext>
            </a:extLst>
          </p:cNvPr>
          <p:cNvSpPr txBox="1"/>
          <p:nvPr/>
        </p:nvSpPr>
        <p:spPr>
          <a:xfrm>
            <a:off x="378838" y="1867927"/>
            <a:ext cx="8368964" cy="3046988"/>
          </a:xfrm>
          <a:prstGeom prst="rect">
            <a:avLst/>
          </a:prstGeom>
          <a:noFill/>
        </p:spPr>
        <p:txBody>
          <a:bodyPr wrap="square" rtlCol="0">
            <a:spAutoFit/>
          </a:bodyPr>
          <a:lstStyle/>
          <a:p>
            <a:pPr algn="just"/>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giải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bằng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cùng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ẩn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hai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bằng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nhau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hoặc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1: </a:t>
            </a:r>
            <a:r>
              <a:rPr lang="en-US" sz="2400" dirty="0" err="1">
                <a:solidFill>
                  <a:srgbClr val="FF0000"/>
                </a:solidFill>
                <a:latin typeface="Times New Roman" panose="02020603050405020304" pitchFamily="18" charset="0"/>
                <a:cs typeface="Times New Roman" panose="02020603050405020304" pitchFamily="18" charset="0"/>
              </a:rPr>
              <a:t>Cộng</a:t>
            </a:r>
            <a:r>
              <a:rPr lang="en-US" sz="2400" dirty="0">
                <a:solidFill>
                  <a:srgbClr val="FF0000"/>
                </a:solidFill>
                <a:latin typeface="Times New Roman" panose="02020603050405020304" pitchFamily="18" charset="0"/>
                <a:cs typeface="Times New Roman" panose="02020603050405020304" pitchFamily="18" charset="0"/>
              </a:rPr>
              <a:t> hay </a:t>
            </a:r>
            <a:r>
              <a:rPr lang="en-US" sz="2400" dirty="0" err="1">
                <a:solidFill>
                  <a:srgbClr val="FF0000"/>
                </a:solidFill>
                <a:latin typeface="Times New Roman" panose="02020603050405020304" pitchFamily="18" charset="0"/>
                <a:cs typeface="Times New Roman" panose="02020603050405020304" pitchFamily="18" charset="0"/>
              </a:rPr>
              <a:t>trừ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6066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Effect transition="in" filter="wipe(left)">
                                      <p:cBhvr>
                                        <p:cTn id="11" dur="500"/>
                                        <p:tgtEl>
                                          <p:spTgt spid="3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wipe(left)">
                                      <p:cBhvr>
                                        <p:cTn id="16" dur="500"/>
                                        <p:tgtEl>
                                          <p:spTgt spid="3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wipe(left)">
                                      <p:cBhvr>
                                        <p:cTn id="21"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lang="en-US" sz="2400" b="1" dirty="0">
                <a:solidFill>
                  <a:srgbClr val="FF0000"/>
                </a:solidFill>
                <a:latin typeface="Times New Roman"/>
                <a:ea typeface="Times New Roman"/>
                <a:cs typeface="Times New Roman"/>
                <a:sym typeface="Times New Roman"/>
              </a:rPr>
              <a:t>2</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622406" y="653688"/>
            <a:ext cx="5125251" cy="668620"/>
            <a:chOff x="1664084" y="1086525"/>
            <a:chExt cx="11278486" cy="1278436"/>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1" y="1409941"/>
              <a:ext cx="9012372" cy="711086"/>
            </a:xfrm>
            <a:prstGeom prst="rect">
              <a:avLst/>
            </a:prstGeom>
          </p:spPr>
          <p:txBody>
            <a:bodyPr wrap="square" lIns="0" tIns="0" rIns="0" bIns="0" rtlCol="0" anchor="t">
              <a:spAutoFit/>
            </a:bodyPr>
            <a:lstStyle/>
            <a:p>
              <a:pPr marL="0" marR="0" lvl="0" indent="0" algn="l" defTabSz="914400" rtl="0" eaLnBrk="1" fontAlgn="auto" latinLnBrk="0" hangingPunct="1">
                <a:lnSpc>
                  <a:spcPts val="2940"/>
                </a:lnSpc>
                <a:spcBef>
                  <a:spcPct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lang="en-US" sz="2800" b="1" dirty="0" err="1">
                  <a:solidFill>
                    <a:srgbClr val="FFFFFF"/>
                  </a:solidFill>
                  <a:latin typeface="Times New Roman" panose="02020603050405020304" pitchFamily="18" charset="0"/>
                  <a:cs typeface="Times New Roman" panose="02020603050405020304" pitchFamily="18" charset="0"/>
                </a:rPr>
                <a:t>cộng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đại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số</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164003" y="571859"/>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2998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latin typeface="Times New Roman" panose="02020603050405020304" pitchFamily="18" charset="0"/>
                  <a:cs typeface="Times New Roman" panose="02020603050405020304" pitchFamily="18" charset="0"/>
                </a:rPr>
                <a:t>2</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45673" y="1506071"/>
                <a:ext cx="8022131" cy="115102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Ví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panose="02040503050406030204" pitchFamily="18" charset="0"/>
                            <a:cs typeface="Times New Roman" panose="02020603050405020304" pitchFamily="18" charset="0"/>
                          </a:rPr>
                        </m:ctrlPr>
                      </m:dPr>
                      <m:e>
                        <m:eqArr>
                          <m:eqArrPr>
                            <m:ctrlPr>
                              <a:rPr lang="en-US" sz="2400" i="1" smtClean="0">
                                <a:latin typeface="Cambria Math" panose="02040503050406030204" pitchFamily="18" charset="0"/>
                                <a:cs typeface="Times New Roman" panose="02020603050405020304" pitchFamily="18" charset="0"/>
                              </a:rPr>
                            </m:ctrlPr>
                          </m:eqArrPr>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=12</m:t>
                            </m:r>
                          </m:e>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=4</m:t>
                            </m:r>
                          </m:e>
                        </m:eqArr>
                        <m:r>
                          <a:rPr lang="en-US" sz="2400" b="0" i="1" smtClean="0">
                            <a:latin typeface="Cambria Math" panose="02040503050406030204" pitchFamily="18" charset="0"/>
                            <a:cs typeface="Times New Roman" panose="02020603050405020304" pitchFamily="18" charset="0"/>
                          </a:rPr>
                          <m:t> </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445673" y="1506071"/>
                <a:ext cx="8022131" cy="1151021"/>
              </a:xfrm>
              <a:prstGeom prst="rect">
                <a:avLst/>
              </a:prstGeom>
              <a:blipFill>
                <a:blip r:embed="rId3"/>
                <a:stretch>
                  <a:fillRect l="-1140" b="-11640"/>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437991" y="2620256"/>
            <a:ext cx="83002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Giải</a:t>
            </a:r>
            <a:endParaRPr lang="en-US" sz="2400" b="1" dirty="0">
              <a:latin typeface="Times New Roman" panose="02020603050405020304" pitchFamily="18" charset="0"/>
              <a:cs typeface="Times New Roman" panose="02020603050405020304" pitchFamily="18" charset="0"/>
            </a:endParaRPr>
          </a:p>
        </p:txBody>
      </p:sp>
      <p:sp>
        <p:nvSpPr>
          <p:cNvPr id="630" name="Rounded Rectangle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A672C34-BA5C-02D9-D06B-897E9D3C4631}"/>
              </a:ext>
            </a:extLst>
          </p:cNvPr>
          <p:cNvSpPr/>
          <p:nvPr/>
        </p:nvSpPr>
        <p:spPr>
          <a:xfrm>
            <a:off x="2928822" y="2452986"/>
            <a:ext cx="4267200" cy="697468"/>
          </a:xfrm>
          <a:prstGeom prst="roundRect">
            <a:avLst/>
          </a:prstGeom>
          <a:solidFill>
            <a:srgbClr val="0000FF"/>
          </a:solidFill>
          <a:ln w="11429" cap="flat" cmpd="sng" algn="ctr">
            <a:solidFill>
              <a:srgbClr val="4F81BD">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itchFamily="18" charset="0"/>
              </a:rPr>
              <a:t>HOẠT ĐỘNG CẶP ĐÔI</a:t>
            </a:r>
          </a:p>
        </p:txBody>
      </p:sp>
      <mc:AlternateContent xmlns:mc="http://schemas.openxmlformats.org/markup-compatibility/2006" xmlns:a14="http://schemas.microsoft.com/office/drawing/2010/main">
        <mc:Choice Requires="a14">
          <p:sp>
            <p:nvSpPr>
              <p:cNvPr id="815" name="TextBox 8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78DAD58-42AC-CDCC-D5EA-E4EEE773A6B7}"/>
                  </a:ext>
                </a:extLst>
              </p:cNvPr>
              <p:cNvSpPr txBox="1"/>
              <p:nvPr/>
            </p:nvSpPr>
            <p:spPr>
              <a:xfrm>
                <a:off x="422622" y="3150454"/>
                <a:ext cx="806886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Cộng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8</m:t>
                    </m:r>
                    <m:r>
                      <a:rPr lang="en-US" sz="2400" b="0" i="1" smtClean="0">
                        <a:latin typeface="Cambria Math" panose="02040503050406030204" pitchFamily="18" charset="0"/>
                      </a:rPr>
                      <m:t>𝑦</m:t>
                    </m:r>
                    <m:r>
                      <a:rPr lang="en-US" sz="2400" b="0" i="1" smtClean="0">
                        <a:latin typeface="Cambria Math" panose="02040503050406030204" pitchFamily="18" charset="0"/>
                      </a:rPr>
                      <m:t>=16</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=2</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815" name="TextBox 8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78DAD58-42AC-CDCC-D5EA-E4EEE773A6B7}"/>
                  </a:ext>
                </a:extLst>
              </p:cNvPr>
              <p:cNvSpPr txBox="1">
                <a:spLocks noRot="1" noChangeAspect="1" noMove="1" noResize="1" noEditPoints="1" noAdjustHandles="1" noChangeArrowheads="1" noChangeShapeType="1" noTextEdit="1"/>
              </p:cNvSpPr>
              <p:nvPr/>
            </p:nvSpPr>
            <p:spPr>
              <a:xfrm>
                <a:off x="422622" y="3150454"/>
                <a:ext cx="8068864" cy="461665"/>
              </a:xfrm>
              <a:prstGeom prst="rect">
                <a:avLst/>
              </a:prstGeom>
              <a:blipFill>
                <a:blip r:embed="rId4"/>
                <a:stretch>
                  <a:fillRect l="-113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6" name="TextBox 81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6EC1395B-D813-CFD5-29FE-D5B37201D09B}"/>
                  </a:ext>
                </a:extLst>
              </p:cNvPr>
              <p:cNvSpPr txBox="1"/>
              <p:nvPr/>
            </p:nvSpPr>
            <p:spPr>
              <a:xfrm>
                <a:off x="422622" y="3612119"/>
                <a:ext cx="814795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Thế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+3.2=4</m:t>
                    </m:r>
                    <m:r>
                      <a:rPr lang="en-US" sz="2400" b="0" i="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−1;2</m:t>
                        </m:r>
                      </m:e>
                    </m:d>
                  </m:oMath>
                </a14:m>
                <a:r>
                  <a:rPr lang="en-US" sz="2400" dirty="0">
                    <a:latin typeface="Times New Roman" panose="02020603050405020304" pitchFamily="18" charset="0"/>
                    <a:cs typeface="Times New Roman" panose="02020603050405020304" pitchFamily="18" charset="0"/>
                  </a:rPr>
                  <a:t>.</a:t>
                </a:r>
              </a:p>
            </p:txBody>
          </p:sp>
        </mc:Choice>
        <mc:Fallback xmlns="">
          <p:sp>
            <p:nvSpPr>
              <p:cNvPr id="816" name="TextBox 81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6EC1395B-D813-CFD5-29FE-D5B37201D09B}"/>
                  </a:ext>
                </a:extLst>
              </p:cNvPr>
              <p:cNvSpPr txBox="1">
                <a:spLocks noRot="1" noChangeAspect="1" noMove="1" noResize="1" noEditPoints="1" noAdjustHandles="1" noChangeArrowheads="1" noChangeShapeType="1" noTextEdit="1"/>
              </p:cNvSpPr>
              <p:nvPr/>
            </p:nvSpPr>
            <p:spPr>
              <a:xfrm>
                <a:off x="422622" y="3612119"/>
                <a:ext cx="8147952" cy="1200329"/>
              </a:xfrm>
              <a:prstGeom prst="rect">
                <a:avLst/>
              </a:prstGeom>
              <a:blipFill>
                <a:blip r:embed="rId5"/>
                <a:stretch>
                  <a:fillRect l="-1122" t="-4082" b="-11224"/>
                </a:stretch>
              </a:blipFill>
            </p:spPr>
            <p:txBody>
              <a:bodyPr/>
              <a:lstStyle/>
              <a:p>
                <a:r>
                  <a:rPr lang="en-US">
                    <a:noFill/>
                  </a:rPr>
                  <a:t> </a:t>
                </a:r>
              </a:p>
            </p:txBody>
          </p:sp>
        </mc:Fallback>
      </mc:AlternateContent>
    </p:spTree>
    <p:extLst>
      <p:ext uri="{BB962C8B-B14F-4D97-AF65-F5344CB8AC3E}">
        <p14:creationId xmlns:p14="http://schemas.microsoft.com/office/powerpoint/2010/main" val="31169934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0"/>
                                        </p:tgtEl>
                                        <p:attrNameLst>
                                          <p:attrName>style.visibility</p:attrName>
                                        </p:attrNameLst>
                                      </p:cBhvr>
                                      <p:to>
                                        <p:strVal val="visible"/>
                                      </p:to>
                                    </p:set>
                                    <p:animEffect transition="in" filter="fade">
                                      <p:cBhvr>
                                        <p:cTn id="12" dur="1000"/>
                                        <p:tgtEl>
                                          <p:spTgt spid="630"/>
                                        </p:tgtEl>
                                      </p:cBhvr>
                                    </p:animEffect>
                                    <p:anim calcmode="lin" valueType="num">
                                      <p:cBhvr>
                                        <p:cTn id="13" dur="1000" fill="hold"/>
                                        <p:tgtEl>
                                          <p:spTgt spid="630"/>
                                        </p:tgtEl>
                                        <p:attrNameLst>
                                          <p:attrName>ppt_x</p:attrName>
                                        </p:attrNameLst>
                                      </p:cBhvr>
                                      <p:tavLst>
                                        <p:tav tm="0">
                                          <p:val>
                                            <p:strVal val="#ppt_x"/>
                                          </p:val>
                                        </p:tav>
                                        <p:tav tm="100000">
                                          <p:val>
                                            <p:strVal val="#ppt_x"/>
                                          </p:val>
                                        </p:tav>
                                      </p:tavLst>
                                    </p:anim>
                                    <p:anim calcmode="lin" valueType="num">
                                      <p:cBhvr>
                                        <p:cTn id="14" dur="1000" fill="hold"/>
                                        <p:tgtEl>
                                          <p:spTgt spid="6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630"/>
                                        </p:tgtEl>
                                        <p:attrNameLst>
                                          <p:attrName>ppt_x</p:attrName>
                                        </p:attrNameLst>
                                      </p:cBhvr>
                                      <p:tavLst>
                                        <p:tav tm="0">
                                          <p:val>
                                            <p:strVal val="ppt_x"/>
                                          </p:val>
                                        </p:tav>
                                        <p:tav tm="100000">
                                          <p:val>
                                            <p:strVal val="ppt_x"/>
                                          </p:val>
                                        </p:tav>
                                      </p:tavLst>
                                    </p:anim>
                                    <p:anim calcmode="lin" valueType="num">
                                      <p:cBhvr additive="base">
                                        <p:cTn id="19" dur="500"/>
                                        <p:tgtEl>
                                          <p:spTgt spid="630"/>
                                        </p:tgtEl>
                                        <p:attrNameLst>
                                          <p:attrName>ppt_y</p:attrName>
                                        </p:attrNameLst>
                                      </p:cBhvr>
                                      <p:tavLst>
                                        <p:tav tm="0">
                                          <p:val>
                                            <p:strVal val="ppt_y"/>
                                          </p:val>
                                        </p:tav>
                                        <p:tav tm="100000">
                                          <p:val>
                                            <p:strVal val="1+ppt_h/2"/>
                                          </p:val>
                                        </p:tav>
                                      </p:tavLst>
                                    </p:anim>
                                    <p:set>
                                      <p:cBhvr>
                                        <p:cTn id="20" dur="1" fill="hold">
                                          <p:stCondLst>
                                            <p:cond delay="499"/>
                                          </p:stCondLst>
                                        </p:cTn>
                                        <p:tgtEl>
                                          <p:spTgt spid="6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15"/>
                                        </p:tgtEl>
                                        <p:attrNameLst>
                                          <p:attrName>style.visibility</p:attrName>
                                        </p:attrNameLst>
                                      </p:cBhvr>
                                      <p:to>
                                        <p:strVal val="visible"/>
                                      </p:to>
                                    </p:set>
                                    <p:animEffect transition="in" filter="box(in)">
                                      <p:cBhvr>
                                        <p:cTn id="25" dur="2000"/>
                                        <p:tgtEl>
                                          <p:spTgt spid="81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16"/>
                                        </p:tgtEl>
                                        <p:attrNameLst>
                                          <p:attrName>style.visibility</p:attrName>
                                        </p:attrNameLst>
                                      </p:cBhvr>
                                      <p:to>
                                        <p:strVal val="visible"/>
                                      </p:to>
                                    </p:set>
                                    <p:animEffect transition="in" filter="box(in)">
                                      <p:cBhvr>
                                        <p:cTn id="30" dur="20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30" grpId="0" animBg="1"/>
      <p:bldP spid="630" grpId="1" animBg="1"/>
      <p:bldP spid="815" grpId="0"/>
      <p:bldP spid="8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622407" y="653688"/>
            <a:ext cx="5486400" cy="668620"/>
            <a:chOff x="1664084" y="1086525"/>
            <a:chExt cx="11278486" cy="1278436"/>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0" y="1409941"/>
              <a:ext cx="9012372" cy="711086"/>
            </a:xfrm>
            <a:prstGeom prst="rect">
              <a:avLst/>
            </a:prstGeom>
          </p:spPr>
          <p:txBody>
            <a:bodyPr wrap="square" lIns="0" tIns="0" rIns="0" bIns="0" rtlCol="0" anchor="t">
              <a:spAutoFit/>
            </a:bodyPr>
            <a:lstStyle/>
            <a:p>
              <a:pPr marL="0" marR="0" lvl="0" indent="0" algn="l" defTabSz="914400" rtl="0" eaLnBrk="1" fontAlgn="auto" latinLnBrk="0" hangingPunct="1">
                <a:lnSpc>
                  <a:spcPts val="2940"/>
                </a:lnSpc>
                <a:spcBef>
                  <a:spcPct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lang="en-US" sz="2800" b="1" dirty="0" err="1">
                  <a:solidFill>
                    <a:srgbClr val="FFFFFF"/>
                  </a:solidFill>
                  <a:latin typeface="Times New Roman" panose="02020603050405020304" pitchFamily="18" charset="0"/>
                  <a:cs typeface="Times New Roman" panose="02020603050405020304" pitchFamily="18" charset="0"/>
                </a:rPr>
                <a:t>cộng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đại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số</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164003" y="571859"/>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2998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latin typeface="Times New Roman" panose="02020603050405020304" pitchFamily="18" charset="0"/>
                  <a:cs typeface="Times New Roman" panose="02020603050405020304" pitchFamily="18" charset="0"/>
                </a:rPr>
                <a:t>2</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334894" y="1337023"/>
                <a:ext cx="8645103" cy="11660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Ví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5:</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−7</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e>
                        </m:eqAr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334894" y="1337023"/>
                <a:ext cx="8645103" cy="1166025"/>
              </a:xfrm>
              <a:prstGeom prst="rect">
                <a:avLst/>
              </a:prstGeom>
              <a:blipFill>
                <a:blip r:embed="rId3"/>
                <a:stretch>
                  <a:fillRect l="-1128" b="-10938"/>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437991" y="2620256"/>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361150" y="3005163"/>
                <a:ext cx="834486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rừ</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ctrlP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e>
                    </m:d>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d>
                      <m:dPr>
                        <m:ctrlP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−7</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e>
                    </m:d>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=9−1</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suy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vào</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nhất</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−7.</m:t>
                    </m:r>
                    <m:d>
                      <m:dPr>
                        <m:ctrlP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d>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+14=9</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suy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−1;−2</m:t>
                        </m: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xmlns="">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361150" y="3005163"/>
                <a:ext cx="8344860" cy="1938992"/>
              </a:xfrm>
              <a:prstGeom prst="rect">
                <a:avLst/>
              </a:prstGeom>
              <a:blipFill>
                <a:blip r:embed="rId4"/>
                <a:stretch>
                  <a:fillRect l="-1096" t="-2516" b="-6289"/>
                </a:stretch>
              </a:blipFill>
            </p:spPr>
            <p:txBody>
              <a:bodyPr/>
              <a:lstStyle/>
              <a:p>
                <a:r>
                  <a:rPr lang="en-US">
                    <a:noFill/>
                  </a:rPr>
                  <a:t> </a:t>
                </a:r>
              </a:p>
            </p:txBody>
          </p:sp>
        </mc:Fallback>
      </mc:AlternateContent>
      <p:sp>
        <p:nvSpPr>
          <p:cNvPr id="29" name="Rounded Rectangle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A672C34-BA5C-02D9-D06B-897E9D3C4631}"/>
              </a:ext>
            </a:extLst>
          </p:cNvPr>
          <p:cNvSpPr/>
          <p:nvPr/>
        </p:nvSpPr>
        <p:spPr>
          <a:xfrm>
            <a:off x="3029561" y="2307695"/>
            <a:ext cx="4267200" cy="697468"/>
          </a:xfrm>
          <a:prstGeom prst="roundRect">
            <a:avLst/>
          </a:prstGeom>
          <a:solidFill>
            <a:srgbClr val="0000FF"/>
          </a:solidFill>
          <a:ln w="11429" cap="flat" cmpd="sng" algn="ctr">
            <a:solidFill>
              <a:srgbClr val="4F81BD">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itchFamily="18" charset="0"/>
              </a:rPr>
              <a:t>HOẠT </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itchFamily="18" charset="0"/>
              </a:rPr>
              <a:t>ĐỘNG CÁ</a:t>
            </a:r>
            <a:r>
              <a:rPr kumimoji="0" lang="en-US" sz="2800" b="1" i="0" u="none" strike="noStrike" kern="1200" cap="none" spc="0" normalizeH="0" noProof="0">
                <a:ln>
                  <a:noFill/>
                </a:ln>
                <a:solidFill>
                  <a:srgbClr val="FFFF00"/>
                </a:solidFill>
                <a:effectLst/>
                <a:uLnTx/>
                <a:uFillTx/>
                <a:latin typeface="Times New Roman" panose="02020603050405020304" pitchFamily="18" charset="0"/>
                <a:ea typeface="+mn-ea"/>
                <a:cs typeface="Times New Roman" pitchFamily="18" charset="0"/>
              </a:rPr>
              <a:t> NHÂN</a:t>
            </a:r>
            <a:endPar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itchFamily="18" charset="0"/>
            </a:endParaRPr>
          </a:p>
        </p:txBody>
      </p:sp>
    </p:spTree>
    <p:extLst>
      <p:ext uri="{BB962C8B-B14F-4D97-AF65-F5344CB8AC3E}">
        <p14:creationId xmlns:p14="http://schemas.microsoft.com/office/powerpoint/2010/main" val="3574599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9"/>
                                        </p:tgtEl>
                                        <p:attrNameLst>
                                          <p:attrName>ppt_x</p:attrName>
                                        </p:attrNameLst>
                                      </p:cBhvr>
                                      <p:tavLst>
                                        <p:tav tm="0">
                                          <p:val>
                                            <p:strVal val="ppt_x"/>
                                          </p:val>
                                        </p:tav>
                                        <p:tav tm="100000">
                                          <p:val>
                                            <p:strVal val="ppt_x"/>
                                          </p:val>
                                        </p:tav>
                                      </p:tavLst>
                                    </p:anim>
                                    <p:anim calcmode="lin" valueType="num">
                                      <p:cBhvr additive="base">
                                        <p:cTn id="27" dur="500"/>
                                        <p:tgtEl>
                                          <p:spTgt spid="29"/>
                                        </p:tgtEl>
                                        <p:attrNameLst>
                                          <p:attrName>ppt_y</p:attrName>
                                        </p:attrNameLst>
                                      </p:cBhvr>
                                      <p:tavLst>
                                        <p:tav tm="0">
                                          <p:val>
                                            <p:strVal val="ppt_y"/>
                                          </p:val>
                                        </p:tav>
                                        <p:tav tm="100000">
                                          <p:val>
                                            <p:strVal val="1+ppt_h/2"/>
                                          </p:val>
                                        </p:tav>
                                      </p:tavLst>
                                    </p:anim>
                                    <p:set>
                                      <p:cBhvr>
                                        <p:cTn id="28" dur="1" fill="hold">
                                          <p:stCondLst>
                                            <p:cond delay="499"/>
                                          </p:stCondLst>
                                        </p:cTn>
                                        <p:tgtEl>
                                          <p:spTgt spid="29"/>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down)">
                                      <p:cBhvr>
                                        <p:cTn id="36" dur="500"/>
                                        <p:tgtEl>
                                          <p:spTgt spid="27">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7">
                                            <p:txEl>
                                              <p:pRg st="1" end="1"/>
                                            </p:txEl>
                                          </p:spTgt>
                                        </p:tgtEl>
                                        <p:attrNameLst>
                                          <p:attrName>style.visibility</p:attrName>
                                        </p:attrNameLst>
                                      </p:cBhvr>
                                      <p:to>
                                        <p:strVal val="visible"/>
                                      </p:to>
                                    </p:set>
                                    <p:animEffect transition="in" filter="wipe(down)">
                                      <p:cBhvr>
                                        <p:cTn id="39" dur="500"/>
                                        <p:tgtEl>
                                          <p:spTgt spid="2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7">
                                            <p:txEl>
                                              <p:pRg st="2" end="2"/>
                                            </p:txEl>
                                          </p:spTgt>
                                        </p:tgtEl>
                                        <p:attrNameLst>
                                          <p:attrName>style.visibility</p:attrName>
                                        </p:attrNameLst>
                                      </p:cBhvr>
                                      <p:to>
                                        <p:strVal val="visible"/>
                                      </p:to>
                                    </p:set>
                                    <p:animEffect transition="in" filter="wipe(down)">
                                      <p:cBhvr>
                                        <p:cTn id="44" dur="500"/>
                                        <p:tgtEl>
                                          <p:spTgt spid="27">
                                            <p:txEl>
                                              <p:pRg st="2" end="2"/>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27">
                                            <p:txEl>
                                              <p:pRg st="3" end="3"/>
                                            </p:txEl>
                                          </p:spTgt>
                                        </p:tgtEl>
                                        <p:attrNameLst>
                                          <p:attrName>style.visibility</p:attrName>
                                        </p:attrNameLst>
                                      </p:cBhvr>
                                      <p:to>
                                        <p:strVal val="visible"/>
                                      </p:to>
                                    </p:set>
                                    <p:animEffect transition="in" filter="wipe(down)">
                                      <p:cBhvr>
                                        <p:cTn id="47"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73774"/>
            <a:ext cx="3352800" cy="3147125"/>
          </a:xfrm>
          <a:prstGeom prst="rect">
            <a:avLst/>
          </a:prstGeom>
        </p:spPr>
      </p:pic>
      <p:pic>
        <p:nvPicPr>
          <p:cNvPr id="6" name="Picture 5"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924"/>
            <a:ext cx="4343400" cy="3172826"/>
          </a:xfrm>
          <a:prstGeom prst="rect">
            <a:avLst/>
          </a:prstGeom>
        </p:spPr>
      </p:pic>
      <p:sp>
        <p:nvSpPr>
          <p:cNvPr id="7" name="TextBox 6" descr="OPL20U25GSXzBJYl68kk8uQGfFKzs7yb1M4KJWUiLk6ZEvGF+qCIPSnY57AbBFCvTW$2024 ID13 T9CTST nhan sp KNTT$ STT 108+K4lPs7H94VUqPe2XwIsfPRnrXQE//QTEXxb8/8N4CNc6FpgZahzpTjFhMzSA7T/nHJa11DE8Ng2TP3iAmRczFlmslSuUNOgUeb6yRvs0="/>
          <p:cNvSpPr txBox="1"/>
          <p:nvPr/>
        </p:nvSpPr>
        <p:spPr>
          <a:xfrm>
            <a:off x="140335" y="3333750"/>
            <a:ext cx="9003665" cy="1792796"/>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nhiễm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“DỌN SẠCH ĐẠI DƯƠNG”.</a:t>
            </a:r>
          </a:p>
        </p:txBody>
      </p:sp>
    </p:spTree>
    <p:extLst>
      <p:ext uri="{BB962C8B-B14F-4D97-AF65-F5344CB8AC3E}">
        <p14:creationId xmlns:p14="http://schemas.microsoft.com/office/powerpoint/2010/main" val="25914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grpId="0" nodeType="afterEffect">
                                  <p:stCondLst>
                                    <p:cond delay="0"/>
                                  </p:stCondLst>
                                  <p:iterate type="lt">
                                    <p:tmPct val="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68"/>
        <p:cNvGrpSpPr/>
        <p:nvPr/>
      </p:nvGrpSpPr>
      <p:grpSpPr>
        <a:xfrm>
          <a:off x="0" y="0"/>
          <a:ext cx="0" cy="0"/>
          <a:chOff x="0" y="0"/>
          <a:chExt cx="0" cy="0"/>
        </a:xfrm>
      </p:grpSpPr>
      <p:sp>
        <p:nvSpPr>
          <p:cNvPr id="469" name="Google Shape;469;p11" descr="OPL20U25GSXzBJYl68kk8uQGfFKzs7yb1M4KJWUiLk6ZEvGF+qCIPSnY57AbBFCvTW$2024 ID13 T9CTST nhan sp KNTT$ STT 108+K4lPs7H94VUqPe2XwIsfPRnrXQE//QTEXxb8/8N4CNc6FpgZahzpTjFhMzSA7T/nHJa11DE8Ng2TP3iAmRczFlmslSuUNOgUeb6yRvs0="/>
          <p:cNvSpPr/>
          <p:nvPr/>
        </p:nvSpPr>
        <p:spPr>
          <a:xfrm>
            <a:off x="726621" y="996042"/>
            <a:ext cx="3249386" cy="3099707"/>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HOẠT ĐỘNG </a:t>
            </a:r>
            <a:endParaRPr/>
          </a:p>
        </p:txBody>
      </p:sp>
      <p:sp>
        <p:nvSpPr>
          <p:cNvPr id="470" name="Google Shape;470;p11" descr="OPL20U25GSXzBJYl68kk8uQGfFKzs7yb1M4KJWUiLk6ZEvGF+qCIPSnY57AbBFCvTW$2024 ID13 T9CTST nhan sp KNTT$ STT 108+K4lPs7H94VUqPe2XwIsfPRnrXQE//QTEXxb8/8N4CNc6FpgZahzpTjFhMzSA7T/nHJa11DE8Ng2TP3iAmRczFlmslSuUNOgUeb6yRvs0="/>
          <p:cNvSpPr txBox="1"/>
          <p:nvPr/>
        </p:nvSpPr>
        <p:spPr>
          <a:xfrm>
            <a:off x="5105400" y="1710018"/>
            <a:ext cx="30948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LUYỆN TẬP</a:t>
            </a:r>
            <a:endParaRPr sz="3200">
              <a:solidFill>
                <a:srgbClr val="000000"/>
              </a:solidFill>
              <a:latin typeface="Calibri"/>
              <a:ea typeface="Calibri"/>
              <a:cs typeface="Calibri"/>
              <a:sym typeface="Calibri"/>
            </a:endParaRPr>
          </a:p>
        </p:txBody>
      </p:sp>
      <p:pic>
        <p:nvPicPr>
          <p:cNvPr id="471" name="Google Shape;471;p11"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a:stretch/>
        </p:blipFill>
        <p:spPr>
          <a:xfrm>
            <a:off x="3886200" y="2294793"/>
            <a:ext cx="4762500" cy="2857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1500"/>
                                        <p:tgtEl>
                                          <p:spTgt spid="46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70"/>
                                        </p:tgtEl>
                                        <p:attrNameLst>
                                          <p:attrName>style.visibility</p:attrName>
                                        </p:attrNameLst>
                                      </p:cBhvr>
                                      <p:to>
                                        <p:strVal val="visible"/>
                                      </p:to>
                                    </p:set>
                                    <p:animEffect transition="in" filter="fade">
                                      <p:cBhvr>
                                        <p:cTn id="11"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192104" y="614727"/>
                <a:ext cx="8959516" cy="1285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Luyện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tập</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4:</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e>
                        </m:eqAr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192104" y="614727"/>
                <a:ext cx="8959516" cy="1285480"/>
              </a:xfrm>
              <a:prstGeom prst="rect">
                <a:avLst/>
              </a:prstGeom>
              <a:blipFill>
                <a:blip r:embed="rId3"/>
                <a:stretch>
                  <a:fillRect l="-1089" t="-3791"/>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192103" y="1851856"/>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259977" y="2328971"/>
                <a:ext cx="8691921" cy="1938992"/>
              </a:xfrm>
              <a:prstGeom prst="rect">
                <a:avLst/>
              </a:prstGeom>
              <a:noFill/>
            </p:spPr>
            <p:txBody>
              <a:bodyPr wrap="square" rtlCol="0">
                <a:spAutoFit/>
              </a:bodyPr>
              <a:lstStyle/>
              <a:p>
                <a:pPr lvl="0" algn="ju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=−8</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=4</m:t>
                    </m:r>
                  </m:oMath>
                </a14:m>
                <a:r>
                  <a:rPr lang="en-US" sz="2400" dirty="0">
                    <a:latin typeface="Times New Roman" panose="02020603050405020304" pitchFamily="18" charset="0"/>
                    <a:cs typeface="Times New Roman" panose="02020603050405020304" pitchFamily="18" charset="0"/>
                  </a:rPr>
                  <a:t>.</a:t>
                </a:r>
              </a:p>
              <a:p>
                <a:pPr lvl="0" algn="just">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=4</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+3.4=0</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+12=0</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=3</m:t>
                    </m:r>
                  </m:oMath>
                </a14:m>
                <a:r>
                  <a:rPr lang="en-US" sz="2400" dirty="0">
                    <a:latin typeface="Times New Roman" panose="02020603050405020304" pitchFamily="18" charset="0"/>
                    <a:cs typeface="Times New Roman" panose="02020603050405020304" pitchFamily="18" charset="0"/>
                  </a:rPr>
                  <a:t>.</a:t>
                </a:r>
              </a:p>
              <a:p>
                <a:pPr lvl="0" algn="just">
                  <a:defRPr/>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 4</m:t>
                        </m:r>
                      </m:e>
                    </m:d>
                  </m:oMath>
                </a14:m>
                <a:r>
                  <a:rPr lang="en-US" sz="2400" dirty="0">
                    <a:latin typeface="Times New Roman" panose="02020603050405020304" pitchFamily="18" charset="0"/>
                    <a:cs typeface="Times New Roman" panose="02020603050405020304" pitchFamily="18" charset="0"/>
                  </a:rPr>
                  <a:t>.</a:t>
                </a:r>
              </a:p>
            </p:txBody>
          </p:sp>
        </mc:Choice>
        <mc:Fallback xmlns="">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259977" y="2328971"/>
                <a:ext cx="8691921" cy="1938992"/>
              </a:xfrm>
              <a:prstGeom prst="rect">
                <a:avLst/>
              </a:prstGeom>
              <a:blipFill>
                <a:blip r:embed="rId4"/>
                <a:stretch>
                  <a:fillRect l="-1123" t="-2516" r="-1123" b="-6289"/>
                </a:stretch>
              </a:blipFill>
            </p:spPr>
            <p:txBody>
              <a:bodyPr/>
              <a:lstStyle/>
              <a:p>
                <a:r>
                  <a:rPr lang="en-US">
                    <a:noFill/>
                  </a:rPr>
                  <a:t> </a:t>
                </a:r>
              </a:p>
            </p:txBody>
          </p:sp>
        </mc:Fallback>
      </mc:AlternateContent>
    </p:spTree>
    <p:extLst>
      <p:ext uri="{BB962C8B-B14F-4D97-AF65-F5344CB8AC3E}">
        <p14:creationId xmlns:p14="http://schemas.microsoft.com/office/powerpoint/2010/main" val="1538044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192104" y="553255"/>
                <a:ext cx="8959516" cy="1285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Luyện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tập</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4:</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đại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số</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e>
                        </m:eqAr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192104" y="553255"/>
                <a:ext cx="8959516" cy="1285480"/>
              </a:xfrm>
              <a:prstGeom prst="rect">
                <a:avLst/>
              </a:prstGeom>
              <a:blipFill>
                <a:blip r:embed="rId3"/>
                <a:stretch>
                  <a:fillRect l="-1089" t="-3791"/>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192103" y="1736596"/>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7F662AD0-8CAD-78D5-A37B-240DCBC0F5CE}"/>
                  </a:ext>
                </a:extLst>
              </p:cNvPr>
              <p:cNvSpPr txBox="1"/>
              <p:nvPr/>
            </p:nvSpPr>
            <p:spPr>
              <a:xfrm>
                <a:off x="192103" y="2304639"/>
                <a:ext cx="8631275"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Trừ</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lang="en-US" sz="2400" noProof="0" dirty="0" err="1">
                    <a:latin typeface="Times New Roman" panose="02020603050405020304" pitchFamily="18" charset="0"/>
                    <a:cs typeface="Times New Roman" panose="02020603050405020304" pitchFamily="18" charset="0"/>
                  </a:rPr>
                  <a:t>được</a:t>
                </a:r>
                <a:r>
                  <a:rPr lang="en-US" sz="2400" noProof="0" dirty="0">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ctrlPr>
                          <a:rPr lang="en-US" sz="2400" i="1" noProof="0" smtClean="0">
                            <a:latin typeface="Cambria Math" panose="02040503050406030204" pitchFamily="18" charset="0"/>
                            <a:cs typeface="Times New Roman" panose="02020603050405020304" pitchFamily="18" charset="0"/>
                          </a:rPr>
                        </m:ctrlPr>
                      </m:dPr>
                      <m:e>
                        <m:r>
                          <a:rPr lang="en-US" sz="2400" b="0" i="1" noProof="0" smtClean="0">
                            <a:latin typeface="Cambria Math" panose="02040503050406030204" pitchFamily="18" charset="0"/>
                            <a:cs typeface="Times New Roman" panose="02020603050405020304" pitchFamily="18" charset="0"/>
                          </a:rPr>
                          <m:t>4</m:t>
                        </m:r>
                        <m:r>
                          <a:rPr lang="en-US" sz="2400" b="0" i="1" noProof="0" smtClean="0">
                            <a:latin typeface="Cambria Math" panose="02040503050406030204" pitchFamily="18" charset="0"/>
                            <a:cs typeface="Times New Roman" panose="02020603050405020304" pitchFamily="18" charset="0"/>
                          </a:rPr>
                          <m:t>𝑥</m:t>
                        </m:r>
                        <m:r>
                          <a:rPr lang="en-US" sz="2400" b="0" i="1" noProof="0" smtClean="0">
                            <a:latin typeface="Cambria Math" panose="02040503050406030204" pitchFamily="18" charset="0"/>
                            <a:cs typeface="Times New Roman" panose="02020603050405020304" pitchFamily="18" charset="0"/>
                          </a:rPr>
                          <m:t>−</m:t>
                        </m:r>
                        <m:r>
                          <a:rPr lang="en-US" sz="2400" b="0" i="1" noProof="0" smtClean="0">
                            <a:latin typeface="Cambria Math" panose="02040503050406030204" pitchFamily="18" charset="0"/>
                            <a:cs typeface="Times New Roman" panose="02020603050405020304" pitchFamily="18" charset="0"/>
                          </a:rPr>
                          <m:t>𝑥</m:t>
                        </m:r>
                      </m:e>
                    </m:d>
                    <m:r>
                      <a:rPr lang="en-US" sz="2400" b="0" i="1" noProof="0" smtClean="0">
                        <a:latin typeface="Cambria Math" panose="02040503050406030204" pitchFamily="18" charset="0"/>
                        <a:cs typeface="Times New Roman" panose="02020603050405020304" pitchFamily="18" charset="0"/>
                      </a:rPr>
                      <m:t>+</m:t>
                    </m:r>
                    <m:d>
                      <m:dPr>
                        <m:ctrlPr>
                          <a:rPr lang="en-US" sz="2400" b="0" i="1" noProof="0" smtClean="0">
                            <a:latin typeface="Cambria Math" panose="02040503050406030204" pitchFamily="18" charset="0"/>
                            <a:cs typeface="Times New Roman" panose="02020603050405020304" pitchFamily="18" charset="0"/>
                          </a:rPr>
                        </m:ctrlPr>
                      </m:dPr>
                      <m:e>
                        <m:r>
                          <a:rPr lang="en-US" sz="2400" b="0" i="1" noProof="0" smtClean="0">
                            <a:latin typeface="Cambria Math" panose="02040503050406030204" pitchFamily="18" charset="0"/>
                            <a:cs typeface="Times New Roman" panose="02020603050405020304" pitchFamily="18" charset="0"/>
                          </a:rPr>
                          <m:t>3</m:t>
                        </m:r>
                        <m:r>
                          <a:rPr lang="en-US" sz="2400" b="0" i="1" noProof="0" smtClean="0">
                            <a:latin typeface="Cambria Math" panose="02040503050406030204" pitchFamily="18" charset="0"/>
                            <a:cs typeface="Times New Roman" panose="02020603050405020304" pitchFamily="18" charset="0"/>
                          </a:rPr>
                          <m:t>𝑦</m:t>
                        </m:r>
                        <m:r>
                          <a:rPr lang="en-US" sz="2400" b="0" i="1" noProof="0" smtClean="0">
                            <a:latin typeface="Cambria Math" panose="02040503050406030204" pitchFamily="18" charset="0"/>
                            <a:cs typeface="Times New Roman" panose="02020603050405020304" pitchFamily="18" charset="0"/>
                          </a:rPr>
                          <m:t>−3</m:t>
                        </m:r>
                        <m:r>
                          <a:rPr lang="en-US" sz="2400" b="0" i="1" noProof="0" smtClean="0">
                            <a:latin typeface="Cambria Math" panose="02040503050406030204" pitchFamily="18" charset="0"/>
                            <a:cs typeface="Times New Roman" panose="02020603050405020304" pitchFamily="18" charset="0"/>
                          </a:rPr>
                          <m:t>𝑦</m:t>
                        </m:r>
                      </m:e>
                    </m:d>
                    <m:r>
                      <a:rPr lang="en-US" sz="2400" b="0" i="1" noProof="0" smtClean="0">
                        <a:latin typeface="Cambria Math" panose="02040503050406030204" pitchFamily="18" charset="0"/>
                        <a:cs typeface="Times New Roman" panose="02020603050405020304" pitchFamily="18" charset="0"/>
                      </a:rPr>
                      <m:t>=0−9</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suy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vào</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4.</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m:t>
                        </m:r>
                      </m:e>
                    </m:d>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=0</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suy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−3;4</m:t>
                        </m: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xmlns="">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7F662AD0-8CAD-78D5-A37B-240DCBC0F5CE}"/>
                  </a:ext>
                </a:extLst>
              </p:cNvPr>
              <p:cNvSpPr txBox="1">
                <a:spLocks noRot="1" noChangeAspect="1" noMove="1" noResize="1" noEditPoints="1" noAdjustHandles="1" noChangeArrowheads="1" noChangeShapeType="1" noTextEdit="1"/>
              </p:cNvSpPr>
              <p:nvPr/>
            </p:nvSpPr>
            <p:spPr>
              <a:xfrm>
                <a:off x="192103" y="2304639"/>
                <a:ext cx="8631275" cy="1938992"/>
              </a:xfrm>
              <a:prstGeom prst="rect">
                <a:avLst/>
              </a:prstGeom>
              <a:blipFill>
                <a:blip r:embed="rId4"/>
                <a:stretch>
                  <a:fillRect l="-1131" t="-2516" r="-1131" b="-6289"/>
                </a:stretch>
              </a:blipFill>
            </p:spPr>
            <p:txBody>
              <a:bodyPr/>
              <a:lstStyle/>
              <a:p>
                <a:r>
                  <a:rPr lang="en-US">
                    <a:noFill/>
                  </a:rPr>
                  <a:t> </a:t>
                </a:r>
              </a:p>
            </p:txBody>
          </p:sp>
        </mc:Fallback>
      </mc:AlternateContent>
    </p:spTree>
    <p:extLst>
      <p:ext uri="{BB962C8B-B14F-4D97-AF65-F5344CB8AC3E}">
        <p14:creationId xmlns:p14="http://schemas.microsoft.com/office/powerpoint/2010/main" val="2873227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 name="Oval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D3504BDD-2BCB-6F0C-F3A3-C22385573DD1}"/>
              </a:ext>
            </a:extLst>
          </p:cNvPr>
          <p:cNvSpPr/>
          <p:nvPr/>
        </p:nvSpPr>
        <p:spPr>
          <a:xfrm>
            <a:off x="437990" y="1167973"/>
            <a:ext cx="8385387" cy="24578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Trong </a:t>
            </a:r>
            <a:r>
              <a:rPr lang="en-US" sz="2800" dirty="0" err="1">
                <a:solidFill>
                  <a:srgbClr val="0000FF"/>
                </a:solidFill>
                <a:latin typeface="Times New Roman" panose="02020603050405020304" pitchFamily="18" charset="0"/>
                <a:cs typeface="Times New Roman" panose="02020603050405020304" pitchFamily="18" charset="0"/>
              </a:rPr>
              <a:t>trường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hai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ẩn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nhau</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đối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thì</a:t>
            </a:r>
            <a:r>
              <a:rPr lang="en-US" sz="2800" dirty="0">
                <a:solidFill>
                  <a:srgbClr val="0000FF"/>
                </a:solidFill>
                <a:latin typeface="Times New Roman" panose="02020603050405020304" pitchFamily="18" charset="0"/>
                <a:cs typeface="Times New Roman" panose="02020603050405020304" pitchFamily="18" charset="0"/>
              </a:rPr>
              <a:t> ta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nào</a:t>
            </a:r>
            <a:r>
              <a:rPr 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6011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6B20BBB-83C5-B358-DBE1-E46AB4AE339A}"/>
                  </a:ext>
                </a:extLst>
              </p:cNvPr>
              <p:cNvSpPr txBox="1"/>
              <p:nvPr/>
            </p:nvSpPr>
            <p:spPr>
              <a:xfrm>
                <a:off x="660827" y="845244"/>
                <a:ext cx="8052867" cy="224676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Chú ý: </a:t>
                </a:r>
              </a:p>
              <a:p>
                <a:pPr algn="just"/>
                <a:r>
                  <a:rPr lang="en-US" sz="2800" dirty="0">
                    <a:latin typeface="Times New Roman" panose="02020603050405020304" pitchFamily="18" charset="0"/>
                    <a:cs typeface="Times New Roman" panose="02020603050405020304" pitchFamily="18" charset="0"/>
                  </a:rPr>
                  <a:t>Trong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0</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6B20BBB-83C5-B358-DBE1-E46AB4AE339A}"/>
                  </a:ext>
                </a:extLst>
              </p:cNvPr>
              <p:cNvSpPr txBox="1">
                <a:spLocks noRot="1" noChangeAspect="1" noMove="1" noResize="1" noEditPoints="1" noAdjustHandles="1" noChangeArrowheads="1" noChangeShapeType="1" noTextEdit="1"/>
              </p:cNvSpPr>
              <p:nvPr/>
            </p:nvSpPr>
            <p:spPr>
              <a:xfrm>
                <a:off x="660827" y="845244"/>
                <a:ext cx="8052867" cy="2246769"/>
              </a:xfrm>
              <a:prstGeom prst="rect">
                <a:avLst/>
              </a:prstGeom>
              <a:blipFill>
                <a:blip r:embed="rId3"/>
                <a:stretch>
                  <a:fillRect l="-1514" t="-2989" r="-1590" b="-6793"/>
                </a:stretch>
              </a:blipFill>
            </p:spPr>
            <p:txBody>
              <a:bodyPr/>
              <a:lstStyle/>
              <a:p>
                <a:r>
                  <a:rPr lang="en-US">
                    <a:noFill/>
                  </a:rPr>
                  <a:t> </a:t>
                </a:r>
              </a:p>
            </p:txBody>
          </p:sp>
        </mc:Fallback>
      </mc:AlternateContent>
    </p:spTree>
    <p:extLst>
      <p:ext uri="{BB962C8B-B14F-4D97-AF65-F5344CB8AC3E}">
        <p14:creationId xmlns:p14="http://schemas.microsoft.com/office/powerpoint/2010/main" val="37808648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99895" y="468731"/>
                <a:ext cx="8367909" cy="128548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latin typeface="Times New Roman" panose="02020603050405020304" pitchFamily="18" charset="0"/>
                    <a:cs typeface="Times New Roman" panose="02020603050405020304" pitchFamily="18" charset="0"/>
                  </a:rPr>
                  <a:t>Ví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6</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=7</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99895" y="468731"/>
                <a:ext cx="8367909" cy="1285480"/>
              </a:xfrm>
              <a:prstGeom prst="rect">
                <a:avLst/>
              </a:prstGeom>
              <a:blipFill>
                <a:blip r:embed="rId3"/>
                <a:stretch>
                  <a:fillRect l="-1092" b="-9953"/>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7620" y="1636704"/>
            <a:ext cx="9222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p:nvPr/>
            </p:nvSpPr>
            <p:spPr>
              <a:xfrm>
                <a:off x="722299" y="1668147"/>
                <a:ext cx="8283387" cy="35014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Times New Roman" panose="02020603050405020304" pitchFamily="18" charset="0"/>
                    <a:cs typeface="Times New Roman" panose="02020603050405020304" pitchFamily="18" charset="0"/>
                  </a:rPr>
                  <a:t>Nhân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nhân</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+6</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=21</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−6</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endParaRPr lang="en-US" sz="2400" noProof="0" dirty="0">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13</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=13</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endParaRPr lang="en-US" sz="2400" b="0" i="1" dirty="0">
                  <a:latin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∙1+2</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1;2</m:t>
                        </m:r>
                      </m:e>
                    </m:d>
                  </m:oMath>
                </a14:m>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a:spLocks noRot="1" noChangeAspect="1" noMove="1" noResize="1" noEditPoints="1" noAdjustHandles="1" noChangeArrowheads="1" noChangeShapeType="1" noTextEdit="1"/>
              </p:cNvSpPr>
              <p:nvPr/>
            </p:nvSpPr>
            <p:spPr>
              <a:xfrm>
                <a:off x="722299" y="1668147"/>
                <a:ext cx="8283387" cy="3501471"/>
              </a:xfrm>
              <a:prstGeom prst="rect">
                <a:avLst/>
              </a:prstGeom>
              <a:blipFill>
                <a:blip r:embed="rId4"/>
                <a:stretch>
                  <a:fillRect l="-1104" t="-1394" r="-1913" b="-3136"/>
                </a:stretch>
              </a:blipFill>
            </p:spPr>
            <p:txBody>
              <a:bodyPr/>
              <a:lstStyle/>
              <a:p>
                <a:r>
                  <a:rPr lang="en-US">
                    <a:noFill/>
                  </a:rPr>
                  <a:t> </a:t>
                </a:r>
              </a:p>
            </p:txBody>
          </p:sp>
        </mc:Fallback>
      </mc:AlternateContent>
    </p:spTree>
    <p:extLst>
      <p:ext uri="{BB962C8B-B14F-4D97-AF65-F5344CB8AC3E}">
        <p14:creationId xmlns:p14="http://schemas.microsoft.com/office/powerpoint/2010/main" val="17475147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down)">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192104" y="461047"/>
                <a:ext cx="8959516" cy="1285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Luyện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tập</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b="1" dirty="0">
                    <a:latin typeface="Times New Roman" panose="02020603050405020304" pitchFamily="18" charset="0"/>
                    <a:cs typeface="Times New Roman" panose="02020603050405020304" pitchFamily="18" charset="0"/>
                  </a:rPr>
                  <a:t>5</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=6</m:t>
                            </m:r>
                          </m:e>
                          <m:e>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đại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số</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192104" y="461047"/>
                <a:ext cx="8959516" cy="1285480"/>
              </a:xfrm>
              <a:prstGeom prst="rect">
                <a:avLst/>
              </a:prstGeom>
              <a:blipFill>
                <a:blip r:embed="rId3"/>
                <a:stretch>
                  <a:fillRect l="-1089" b="-9953"/>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69159" y="1675124"/>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CBD52EC-EA69-1838-7F93-22156DEF4FDE}"/>
                  </a:ext>
                </a:extLst>
              </p:cNvPr>
              <p:cNvSpPr txBox="1"/>
              <p:nvPr/>
            </p:nvSpPr>
            <p:spPr>
              <a:xfrm>
                <a:off x="722299" y="1668147"/>
                <a:ext cx="8283387" cy="35014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Times New Roman" panose="02020603050405020304" pitchFamily="18" charset="0"/>
                    <a:cs typeface="Times New Roman" panose="02020603050405020304" pitchFamily="18" charset="0"/>
                  </a:rPr>
                  <a:t>Nhân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nhân</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+6</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=12</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+6</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=12.</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endParaRPr lang="en-US" sz="2400" noProof="0" dirty="0">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7</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endParaRPr lang="en-US" sz="2400" b="0" i="1" dirty="0">
                  <a:latin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∙0+3</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0;2</m:t>
                        </m:r>
                      </m:e>
                    </m:d>
                  </m:oMath>
                </a14:m>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CBD52EC-EA69-1838-7F93-22156DEF4FDE}"/>
                  </a:ext>
                </a:extLst>
              </p:cNvPr>
              <p:cNvSpPr txBox="1">
                <a:spLocks noRot="1" noChangeAspect="1" noMove="1" noResize="1" noEditPoints="1" noAdjustHandles="1" noChangeArrowheads="1" noChangeShapeType="1" noTextEdit="1"/>
              </p:cNvSpPr>
              <p:nvPr/>
            </p:nvSpPr>
            <p:spPr>
              <a:xfrm>
                <a:off x="722299" y="1668147"/>
                <a:ext cx="8283387" cy="3501471"/>
              </a:xfrm>
              <a:prstGeom prst="rect">
                <a:avLst/>
              </a:prstGeom>
              <a:blipFill>
                <a:blip r:embed="rId4"/>
                <a:stretch>
                  <a:fillRect l="-1104" t="-1394" r="-1177" b="-3136"/>
                </a:stretch>
              </a:blipFill>
            </p:spPr>
            <p:txBody>
              <a:bodyPr/>
              <a:lstStyle/>
              <a:p>
                <a:r>
                  <a:rPr lang="en-US">
                    <a:noFill/>
                  </a:rPr>
                  <a:t> </a:t>
                </a:r>
              </a:p>
            </p:txBody>
          </p:sp>
        </mc:Fallback>
      </mc:AlternateContent>
    </p:spTree>
    <p:extLst>
      <p:ext uri="{BB962C8B-B14F-4D97-AF65-F5344CB8AC3E}">
        <p14:creationId xmlns:p14="http://schemas.microsoft.com/office/powerpoint/2010/main" val="12819829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99895" y="468731"/>
                <a:ext cx="8367909" cy="1285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Ví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7:</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−6</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đại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số</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99895" y="468731"/>
                <a:ext cx="8367909" cy="1285480"/>
              </a:xfrm>
              <a:prstGeom prst="rect">
                <a:avLst/>
              </a:prstGeom>
              <a:blipFill>
                <a:blip r:embed="rId3"/>
                <a:stretch>
                  <a:fillRect l="-1092" b="-9953"/>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7620" y="1636704"/>
            <a:ext cx="9222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p:nvPr/>
            </p:nvSpPr>
            <p:spPr>
              <a:xfrm>
                <a:off x="722299" y="1668147"/>
                <a:ext cx="8283387" cy="34760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Times New Roman" panose="02020603050405020304" pitchFamily="18" charset="0"/>
                    <a:cs typeface="Times New Roman" panose="02020603050405020304" pitchFamily="18" charset="0"/>
                  </a:rPr>
                  <a:t>Chia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dirty="0" err="1">
                    <a:latin typeface="Times New Roman" panose="02020603050405020304" pitchFamily="18" charset="0"/>
                    <a:cs typeface="Times New Roman" panose="02020603050405020304" pitchFamily="18" charset="0"/>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0</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+0</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=0</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này</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luôn</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thỏa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mãn</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tùy</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ý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tùy</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ý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tính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nhờ</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suy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num>
                      <m:den>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den>
                    </m:f>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num>
                      <m:den>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den>
                    </m:f>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Vậy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đã</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nghiệm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num>
                          <m:den>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den>
                        </m:f>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num>
                          <m:den>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den>
                        </m:f>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ℝ</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xmlns="">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a:spLocks noRot="1" noChangeAspect="1" noMove="1" noResize="1" noEditPoints="1" noAdjustHandles="1" noChangeArrowheads="1" noChangeShapeType="1" noTextEdit="1"/>
              </p:cNvSpPr>
              <p:nvPr/>
            </p:nvSpPr>
            <p:spPr>
              <a:xfrm>
                <a:off x="722299" y="1668147"/>
                <a:ext cx="8283387" cy="3476080"/>
              </a:xfrm>
              <a:prstGeom prst="rect">
                <a:avLst/>
              </a:prstGeom>
              <a:blipFill>
                <a:blip r:embed="rId4"/>
                <a:stretch>
                  <a:fillRect l="-1104" t="-1404" b="-526"/>
                </a:stretch>
              </a:blipFill>
            </p:spPr>
            <p:txBody>
              <a:bodyPr/>
              <a:lstStyle/>
              <a:p>
                <a:r>
                  <a:rPr lang="en-US">
                    <a:noFill/>
                  </a:rPr>
                  <a:t> </a:t>
                </a:r>
              </a:p>
            </p:txBody>
          </p:sp>
        </mc:Fallback>
      </mc:AlternateContent>
    </p:spTree>
    <p:extLst>
      <p:ext uri="{BB962C8B-B14F-4D97-AF65-F5344CB8AC3E}">
        <p14:creationId xmlns:p14="http://schemas.microsoft.com/office/powerpoint/2010/main" val="1046895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3" descr="OPL20U25GSXzBJYl68kk8uQGfFKzs7yb1M4KJWUiLk6ZEvGF+qCIPSnY57AbBFCvTW$2024 ID13 T9CTST nhan sp KNTT$ STT 108+K4lPs7H94VUqPe2XwIsfPRnrXQE//QTEXxb8/8N4CNc6FpgZahzpTjFhMzSA7T/nHJa11DE8Ng2TP3iAmRczFlmslSuUNOgUeb6yRvs0="/>
          <p:cNvSpPr/>
          <p:nvPr/>
        </p:nvSpPr>
        <p:spPr>
          <a:xfrm>
            <a:off x="609600" y="514350"/>
            <a:ext cx="3235960" cy="3185160"/>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2060"/>
                </a:solidFill>
                <a:latin typeface="Times New Roman"/>
                <a:ea typeface="Times New Roman"/>
                <a:cs typeface="Times New Roman"/>
                <a:sym typeface="Times New Roman"/>
              </a:rPr>
              <a:t>HOẠT ĐỘNG</a:t>
            </a:r>
            <a:endParaRPr/>
          </a:p>
        </p:txBody>
      </p:sp>
      <p:pic>
        <p:nvPicPr>
          <p:cNvPr id="484" name="Google Shape;484;p13"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a:stretch/>
        </p:blipFill>
        <p:spPr>
          <a:xfrm>
            <a:off x="6679225" y="2676087"/>
            <a:ext cx="2320220" cy="2234972"/>
          </a:xfrm>
          <a:prstGeom prst="rect">
            <a:avLst/>
          </a:prstGeom>
          <a:noFill/>
          <a:ln>
            <a:noFill/>
          </a:ln>
        </p:spPr>
      </p:pic>
      <p:sp>
        <p:nvSpPr>
          <p:cNvPr id="485" name="Google Shape;485;p13" descr="OPL20U25GSXzBJYl68kk8uQGfFKzs7yb1M4KJWUiLk6ZEvGF+qCIPSnY57AbBFCvTW$2024 ID13 T9CTST nhan sp KNTT$ STT 108+K4lPs7H94VUqPe2XwIsfPRnrXQE//QTEXxb8/8N4CNc6FpgZahzpTjFhMzSA7T/nHJa11DE8Ng2TP3iAmRczFlmslSuUNOgUeb6yRvs0="/>
          <p:cNvSpPr txBox="1"/>
          <p:nvPr/>
        </p:nvSpPr>
        <p:spPr>
          <a:xfrm>
            <a:off x="4075090" y="1815147"/>
            <a:ext cx="2438400" cy="583565"/>
          </a:xfrm>
          <a:prstGeom prst="rect">
            <a:avLst/>
          </a:prstGeom>
          <a:solidFill>
            <a:srgbClr val="FBD4B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1500"/>
                                        <p:tgtEl>
                                          <p:spTgt spid="48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84"/>
                                        </p:tgtEl>
                                        <p:attrNameLst>
                                          <p:attrName>style.visibility</p:attrName>
                                        </p:attrNameLst>
                                      </p:cBhvr>
                                      <p:to>
                                        <p:strVal val="visible"/>
                                      </p:to>
                                    </p:set>
                                    <p:animEffect transition="in" filter="fade">
                                      <p:cBhvr>
                                        <p:cTn id="11" dur="500"/>
                                        <p:tgtEl>
                                          <p:spTgt spid="48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1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2)</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238207" y="476415"/>
                <a:ext cx="8367909" cy="1285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Luyện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tập</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6:</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đại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số</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+0,5</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xmlns="">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238207" y="476415"/>
                <a:ext cx="8367909" cy="1285480"/>
              </a:xfrm>
              <a:prstGeom prst="rect">
                <a:avLst/>
              </a:prstGeom>
              <a:blipFill>
                <a:blip r:embed="rId3"/>
                <a:stretch>
                  <a:fillRect l="-1092" t="-3791" r="-655"/>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230456" y="1690492"/>
            <a:ext cx="9222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p:nvPr/>
            </p:nvSpPr>
            <p:spPr>
              <a:xfrm>
                <a:off x="222837" y="2190659"/>
                <a:ext cx="8590747" cy="23934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Nhân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nhất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Do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không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thỏa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mãn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đã</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vô</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nghiệm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xmlns="">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a:spLocks noRot="1" noChangeAspect="1" noMove="1" noResize="1" noEditPoints="1" noAdjustHandles="1" noChangeArrowheads="1" noChangeShapeType="1" noTextEdit="1"/>
              </p:cNvSpPr>
              <p:nvPr/>
            </p:nvSpPr>
            <p:spPr>
              <a:xfrm>
                <a:off x="222837" y="2190659"/>
                <a:ext cx="8590747" cy="2393476"/>
              </a:xfrm>
              <a:prstGeom prst="rect">
                <a:avLst/>
              </a:prstGeom>
              <a:blipFill>
                <a:blip r:embed="rId4"/>
                <a:stretch>
                  <a:fillRect l="-1136" t="-2036" b="-4835"/>
                </a:stretch>
              </a:blipFill>
            </p:spPr>
            <p:txBody>
              <a:bodyPr/>
              <a:lstStyle/>
              <a:p>
                <a:r>
                  <a:rPr lang="en-US">
                    <a:noFill/>
                  </a:rPr>
                  <a:t> </a:t>
                </a:r>
              </a:p>
            </p:txBody>
          </p:sp>
        </mc:Fallback>
      </mc:AlternateContent>
    </p:spTree>
    <p:extLst>
      <p:ext uri="{BB962C8B-B14F-4D97-AF65-F5344CB8AC3E}">
        <p14:creationId xmlns:p14="http://schemas.microsoft.com/office/powerpoint/2010/main" val="515031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457450" y="84988"/>
            <a:ext cx="4057650" cy="14761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descr="OPL20U25GSXzBJYl68kk8uQGfFKzs7yb1M4KJWUiLk6ZEvGF+qCIPSnY57AbBFCvTW$2024 ID13 T9CTST nhan sp KNTT$ STT 108+K4lPs7H94VUqPe2XwIsfPRnrXQE//QTEXxb8/8N4CNc6FpgZahzpTjFhMzSA7T/nHJa11DE8Ng2TP3iAmRczFlmslSuUNOgUeb6yRvs0="/>
          <p:cNvSpPr txBox="1"/>
          <p:nvPr/>
        </p:nvSpPr>
        <p:spPr>
          <a:xfrm>
            <a:off x="3290474" y="236147"/>
            <a:ext cx="2552621" cy="1054133"/>
          </a:xfrm>
          <a:prstGeom prst="rect">
            <a:avLst/>
          </a:prstGeom>
          <a:noFill/>
        </p:spPr>
        <p:txBody>
          <a:bodyPr wrap="non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66"/>
                </a:solidFill>
                <a:effectLst/>
                <a:uLnTx/>
                <a:uFillTx/>
                <a:latin typeface="Times New Roman" panose="02020603050405020304" pitchFamily="18" charset="0"/>
                <a:ea typeface="+mn-ea"/>
                <a:cs typeface="Times New Roman" panose="02020603050405020304" pitchFamily="18" charset="0"/>
              </a:rPr>
              <a:t>DỌN SẠCH</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66"/>
                </a:solidFill>
                <a:effectLst/>
                <a:uLnTx/>
                <a:uFillTx/>
                <a:latin typeface="Times New Roman" panose="02020603050405020304" pitchFamily="18" charset="0"/>
                <a:ea typeface="+mn-ea"/>
                <a:cs typeface="Times New Roman" panose="02020603050405020304" pitchFamily="18" charset="0"/>
              </a:rPr>
              <a:t>ĐẠI DƯƠNG</a:t>
            </a:r>
          </a:p>
        </p:txBody>
      </p:sp>
      <p:pic>
        <p:nvPicPr>
          <p:cNvPr id="11" name="Picture 11" descr="OPL20U25GSXzBJYl68kk8uQGfFKzs7yb1M4KJWUiLk6ZEvGF+qCIPSnY57AbBFCvTW$2024 ID13 T9CTST nhan sp KNTT$ STT 108+K4lPs7H94VUqPe2XwIsfPRnrXQE//QTEXxb8/8N4CNc6FpgZahzpTjFhMzSA7T/nHJa11DE8Ng2TP3iAmRczFlmslSuUNOgUeb6yRvs0=">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0333" y="1633976"/>
            <a:ext cx="802236" cy="439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645208">
            <a:off x="1228094" y="3842849"/>
            <a:ext cx="1295945" cy="1757214"/>
          </a:xfrm>
          <a:prstGeom prst="rect">
            <a:avLst/>
          </a:prstGeom>
        </p:spPr>
      </p:pic>
      <p:pic>
        <p:nvPicPr>
          <p:cNvPr id="13" name="Picture 12"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941387">
            <a:off x="6900340" y="3797025"/>
            <a:ext cx="1286922" cy="1608653"/>
          </a:xfrm>
          <a:prstGeom prst="rect">
            <a:avLst/>
          </a:prstGeom>
        </p:spPr>
      </p:pic>
      <p:pic>
        <p:nvPicPr>
          <p:cNvPr id="14" name="Picture 13"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833" y1="9200" x2="82667" y2="8000"/>
                        <a14:foregroundMark x1="67167" y1="10800" x2="72333" y2="90000"/>
                        <a14:foregroundMark x1="85000" y1="8800" x2="82667" y2="86000"/>
                        <a14:foregroundMark x1="76167" y1="18000" x2="73167" y2="92000"/>
                        <a14:foregroundMark x1="75833" y1="23600" x2="61333" y2="91600"/>
                        <a14:foregroundMark x1="67667" y1="87600" x2="4167" y2="85200"/>
                        <a14:foregroundMark x1="1167" y1="5200" x2="22500" y2="50400"/>
                        <a14:foregroundMark x1="4333" y1="4000" x2="29000" y2="3200"/>
                        <a14:foregroundMark x1="28000" y1="10000" x2="14000" y2="30400"/>
                        <a14:foregroundMark x1="2000" y1="2400" x2="10167" y2="2400"/>
                        <a14:foregroundMark x1="2667" y1="12400" x2="2667" y2="82000"/>
                        <a14:foregroundMark x1="1167" y1="17200" x2="1333" y2="71600"/>
                        <a14:foregroundMark x1="77333" y1="24400" x2="77333" y2="93600"/>
                        <a14:foregroundMark x1="63000" y1="19200" x2="63000" y2="73600"/>
                        <a14:foregroundMark x1="82167" y1="39600" x2="74833" y2="77600"/>
                        <a14:foregroundMark x1="88000" y1="70000" x2="80500" y2="90800"/>
                        <a14:foregroundMark x1="87667" y1="84800" x2="78833" y2="96800"/>
                        <a14:backgroundMark x1="1667" y1="2000" x2="9333" y2="1200"/>
                        <a14:backgroundMark x1="94167" y1="82800" x2="86333" y2="96000"/>
                        <a14:backgroundMark x1="85833" y1="94800" x2="85833" y2="94800"/>
                      </a14:backgroundRemoval>
                    </a14:imgEffect>
                  </a14:imgLayer>
                </a14:imgProps>
              </a:ext>
              <a:ext uri="{28A0092B-C50C-407E-A947-70E740481C1C}">
                <a14:useLocalDpi xmlns:a14="http://schemas.microsoft.com/office/drawing/2010/main" val="0"/>
              </a:ext>
            </a:extLst>
          </a:blip>
          <a:stretch>
            <a:fillRect/>
          </a:stretch>
        </p:blipFill>
        <p:spPr>
          <a:xfrm rot="11038777">
            <a:off x="4047211" y="3920791"/>
            <a:ext cx="1942171" cy="1330254"/>
          </a:xfrm>
          <a:prstGeom prst="rect">
            <a:avLst/>
          </a:prstGeom>
        </p:spPr>
      </p:pic>
      <p:pic>
        <p:nvPicPr>
          <p:cNvPr id="15" name="Picture 14"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50153" flipH="1">
            <a:off x="7987062" y="1280868"/>
            <a:ext cx="246125" cy="886048"/>
          </a:xfrm>
          <a:prstGeom prst="rect">
            <a:avLst/>
          </a:prstGeom>
        </p:spPr>
      </p:pic>
      <p:pic>
        <p:nvPicPr>
          <p:cNvPr id="16" name="Picture 15"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rot="2949917">
            <a:off x="3186102" y="3982726"/>
            <a:ext cx="977353" cy="977353"/>
          </a:xfrm>
          <a:prstGeom prst="rect">
            <a:avLst/>
          </a:prstGeom>
        </p:spPr>
      </p:pic>
      <p:pic>
        <p:nvPicPr>
          <p:cNvPr id="17" name="Picture 16"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8904553">
            <a:off x="1416511" y="748679"/>
            <a:ext cx="299611" cy="520377"/>
          </a:xfrm>
          <a:prstGeom prst="rect">
            <a:avLst/>
          </a:prstGeom>
        </p:spPr>
      </p:pic>
      <p:pic>
        <p:nvPicPr>
          <p:cNvPr id="2" name="Zen Garden In-Game - Laura Shigihara - NhacCuaTu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482807" y="4492856"/>
            <a:ext cx="457200" cy="457200"/>
          </a:xfrm>
          <a:prstGeom prst="rect">
            <a:avLst/>
          </a:prstGeom>
        </p:spPr>
      </p:pic>
    </p:spTree>
    <p:extLst>
      <p:ext uri="{BB962C8B-B14F-4D97-AF65-F5344CB8AC3E}">
        <p14:creationId xmlns:p14="http://schemas.microsoft.com/office/powerpoint/2010/main" val="13031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300" fill="hold">
                                          <p:stCondLst>
                                            <p:cond delay="0"/>
                                          </p:stCondLst>
                                        </p:cTn>
                                        <p:tgtEl>
                                          <p:spTgt spid="16"/>
                                        </p:tgtEl>
                                        <p:attrNameLst>
                                          <p:attrName>r</p:attrName>
                                        </p:attrNameLst>
                                      </p:cBhvr>
                                    </p:animRot>
                                    <p:animRot by="-240000">
                                      <p:cBhvr>
                                        <p:cTn id="30" dur="600" fill="hold">
                                          <p:stCondLst>
                                            <p:cond delay="600"/>
                                          </p:stCondLst>
                                        </p:cTn>
                                        <p:tgtEl>
                                          <p:spTgt spid="16"/>
                                        </p:tgtEl>
                                        <p:attrNameLst>
                                          <p:attrName>r</p:attrName>
                                        </p:attrNameLst>
                                      </p:cBhvr>
                                    </p:animRot>
                                    <p:animRot by="240000">
                                      <p:cBhvr>
                                        <p:cTn id="31" dur="600" fill="hold">
                                          <p:stCondLst>
                                            <p:cond delay="1200"/>
                                          </p:stCondLst>
                                        </p:cTn>
                                        <p:tgtEl>
                                          <p:spTgt spid="16"/>
                                        </p:tgtEl>
                                        <p:attrNameLst>
                                          <p:attrName>r</p:attrName>
                                        </p:attrNameLst>
                                      </p:cBhvr>
                                    </p:animRot>
                                    <p:animRot by="-240000">
                                      <p:cBhvr>
                                        <p:cTn id="32" dur="600" fill="hold">
                                          <p:stCondLst>
                                            <p:cond delay="1800"/>
                                          </p:stCondLst>
                                        </p:cTn>
                                        <p:tgtEl>
                                          <p:spTgt spid="16"/>
                                        </p:tgtEl>
                                        <p:attrNameLst>
                                          <p:attrName>r</p:attrName>
                                        </p:attrNameLst>
                                      </p:cBhvr>
                                    </p:animRot>
                                    <p:animRot by="120000">
                                      <p:cBhvr>
                                        <p:cTn id="33" dur="600" fill="hold">
                                          <p:stCondLst>
                                            <p:cond delay="2400"/>
                                          </p:stCondLst>
                                        </p:cTn>
                                        <p:tgtEl>
                                          <p:spTgt spid="16"/>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300" fill="hold">
                                          <p:stCondLst>
                                            <p:cond delay="0"/>
                                          </p:stCondLst>
                                        </p:cTn>
                                        <p:tgtEl>
                                          <p:spTgt spid="17"/>
                                        </p:tgtEl>
                                        <p:attrNameLst>
                                          <p:attrName>r</p:attrName>
                                        </p:attrNameLst>
                                      </p:cBhvr>
                                    </p:animRot>
                                    <p:animRot by="-240000">
                                      <p:cBhvr>
                                        <p:cTn id="36" dur="600" fill="hold">
                                          <p:stCondLst>
                                            <p:cond delay="600"/>
                                          </p:stCondLst>
                                        </p:cTn>
                                        <p:tgtEl>
                                          <p:spTgt spid="17"/>
                                        </p:tgtEl>
                                        <p:attrNameLst>
                                          <p:attrName>r</p:attrName>
                                        </p:attrNameLst>
                                      </p:cBhvr>
                                    </p:animRot>
                                    <p:animRot by="240000">
                                      <p:cBhvr>
                                        <p:cTn id="37" dur="600" fill="hold">
                                          <p:stCondLst>
                                            <p:cond delay="1200"/>
                                          </p:stCondLst>
                                        </p:cTn>
                                        <p:tgtEl>
                                          <p:spTgt spid="17"/>
                                        </p:tgtEl>
                                        <p:attrNameLst>
                                          <p:attrName>r</p:attrName>
                                        </p:attrNameLst>
                                      </p:cBhvr>
                                    </p:animRot>
                                    <p:animRot by="-240000">
                                      <p:cBhvr>
                                        <p:cTn id="38" dur="600" fill="hold">
                                          <p:stCondLst>
                                            <p:cond delay="1800"/>
                                          </p:stCondLst>
                                        </p:cTn>
                                        <p:tgtEl>
                                          <p:spTgt spid="17"/>
                                        </p:tgtEl>
                                        <p:attrNameLst>
                                          <p:attrName>r</p:attrName>
                                        </p:attrNameLst>
                                      </p:cBhvr>
                                    </p:animRot>
                                    <p:animRot by="120000">
                                      <p:cBhvr>
                                        <p:cTn id="39"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audio>
              <p:cMediaNode vol="80000" numSld="50">
                <p:cTn id="70"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15"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b="8819"/>
          <a:stretch/>
        </p:blipFill>
        <p:spPr>
          <a:xfrm>
            <a:off x="8382000" y="61457"/>
            <a:ext cx="940866" cy="940866"/>
          </a:xfrm>
          <a:prstGeom prst="rect">
            <a:avLst/>
          </a:prstGeom>
          <a:noFill/>
          <a:ln>
            <a:noFill/>
          </a:ln>
        </p:spPr>
      </p:pic>
      <p:pic>
        <p:nvPicPr>
          <p:cNvPr id="497" name="Google Shape;497;p15"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4">
            <a:alphaModFix/>
          </a:blip>
          <a:srcRect/>
          <a:stretch/>
        </p:blipFill>
        <p:spPr>
          <a:xfrm>
            <a:off x="76200" y="1123950"/>
            <a:ext cx="3071795" cy="2438401"/>
          </a:xfrm>
          <a:prstGeom prst="rect">
            <a:avLst/>
          </a:prstGeom>
          <a:noFill/>
          <a:ln>
            <a:noFill/>
          </a:ln>
        </p:spPr>
      </p:pic>
      <p:sp>
        <p:nvSpPr>
          <p:cNvPr id="498" name="Google Shape;498;p15" descr="OPL20U25GSXzBJYl68kk8uQGfFKzs7yb1M4KJWUiLk6ZEvGF+qCIPSnY57AbBFCvTW$2024 ID13 T9CTST nhan sp KNTT$ STT 108+K4lPs7H94VUqPe2XwIsfPRnrXQE//QTEXxb8/8N4CNc6FpgZahzpTjFhMzSA7T/nHJa11DE8Ng2TP3iAmRczFlmslSuUNOgUeb6yRvs0="/>
          <p:cNvSpPr txBox="1"/>
          <p:nvPr/>
        </p:nvSpPr>
        <p:spPr>
          <a:xfrm>
            <a:off x="2438400" y="251059"/>
            <a:ext cx="5777166" cy="561662"/>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HƯỚNG DẪN HỌC Ở NHÀ</a:t>
            </a:r>
            <a:endParaRPr sz="1200">
              <a:solidFill>
                <a:srgbClr val="000000"/>
              </a:solidFill>
              <a:latin typeface="Arial"/>
              <a:ea typeface="Arial"/>
              <a:cs typeface="Arial"/>
              <a:sym typeface="Arial"/>
            </a:endParaRPr>
          </a:p>
        </p:txBody>
      </p:sp>
      <p:sp>
        <p:nvSpPr>
          <p:cNvPr id="499" name="Google Shape;499;p15" descr="OPL20U25GSXzBJYl68kk8uQGfFKzs7yb1M4KJWUiLk6ZEvGF+qCIPSnY57AbBFCvTW$2024 ID13 T9CTST nhan sp KNTT$ STT 108+K4lPs7H94VUqPe2XwIsfPRnrXQE//QTEXxb8/8N4CNc6FpgZahzpTjFhMzSA7T/nHJa11DE8Ng2TP3iAmRczFlmslSuUNOgUeb6yRvs0="/>
          <p:cNvSpPr/>
          <p:nvPr/>
        </p:nvSpPr>
        <p:spPr>
          <a:xfrm>
            <a:off x="3147995" y="1313552"/>
            <a:ext cx="5891074" cy="19389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Font typeface="Noto Sans Symbols"/>
              <a:buChar char="❑"/>
            </a:pPr>
            <a:r>
              <a:rPr lang="en-US" sz="2400" dirty="0" err="1">
                <a:latin typeface="Times New Roman"/>
                <a:ea typeface="Times New Roman"/>
                <a:cs typeface="Times New Roman"/>
                <a:sym typeface="Times New Roman"/>
              </a:rPr>
              <a:t>Ôn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lại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cách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giải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hệ</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phương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trình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bằng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phương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pháp</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thế</a:t>
            </a:r>
            <a:r>
              <a:rPr lang="en-US" sz="2400" dirty="0">
                <a:latin typeface="Times New Roman"/>
                <a:ea typeface="Times New Roman"/>
                <a:cs typeface="Times New Roman"/>
                <a:sym typeface="Times New Roman"/>
              </a:rPr>
              <a:t>.</a:t>
            </a:r>
            <a:endParaRPr sz="2400" dirty="0">
              <a:solidFill>
                <a:srgbClr val="000000"/>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2400"/>
              <a:buFont typeface="Noto Sans Symbols"/>
              <a:buChar char="❑"/>
            </a:pPr>
            <a:r>
              <a:rPr lang="en-US" sz="2400" dirty="0" err="1">
                <a:latin typeface="Times New Roman"/>
                <a:ea typeface="Times New Roman"/>
                <a:cs typeface="Times New Roman"/>
                <a:sym typeface="Times New Roman"/>
              </a:rPr>
              <a:t>Giải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bài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tập</a:t>
            </a:r>
            <a:r>
              <a:rPr lang="en-US" sz="2400" dirty="0">
                <a:latin typeface="Times New Roman"/>
                <a:ea typeface="Times New Roman"/>
                <a:cs typeface="Times New Roman"/>
                <a:sym typeface="Times New Roman"/>
              </a:rPr>
              <a:t> 1.6 SGK/ 16.</a:t>
            </a:r>
            <a:endParaRPr sz="2400" dirty="0">
              <a:solidFill>
                <a:srgbClr val="000000"/>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2400"/>
              <a:buFont typeface="Noto Sans Symbols"/>
              <a:buChar char="❑"/>
            </a:pPr>
            <a:r>
              <a:rPr lang="en-US" sz="2400" dirty="0" err="1">
                <a:latin typeface="Times New Roman"/>
                <a:ea typeface="Times New Roman"/>
                <a:cs typeface="Times New Roman"/>
                <a:sym typeface="Times New Roman"/>
              </a:rPr>
              <a:t>Xem</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trước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Giải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hệ</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phương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trình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bằng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phương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pháp</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cộng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đại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số</a:t>
            </a:r>
            <a:r>
              <a:rPr lang="en-US" sz="2400" dirty="0">
                <a:latin typeface="Times New Roman"/>
                <a:ea typeface="Times New Roman"/>
                <a:cs typeface="Times New Roman"/>
                <a:sym typeface="Times New Roman"/>
              </a:rPr>
              <a:t>”.</a:t>
            </a:r>
            <a:endParaRPr sz="2400"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
                                        </p:tgtEl>
                                        <p:attrNameLst>
                                          <p:attrName>style.visibility</p:attrName>
                                        </p:attrNameLst>
                                      </p:cBhvr>
                                      <p:to>
                                        <p:strVal val="visible"/>
                                      </p:to>
                                    </p:set>
                                    <p:animEffect transition="in" filter="fade">
                                      <p:cBhvr>
                                        <p:cTn id="12" dur="2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6" descr="OPL20U25GSXzBJYl68kk8uQGfFKzs7yb1M4KJWUiLk6ZEvGF+qCIPSnY57AbBFCvTW$2024 ID13 T9CTST nhan sp KNTT$ STT 108+K4lPs7H94VUqPe2XwIsfPRnrXQE//QTEXxb8/8N4CNc6FpgZahzpTjFhMzSA7T/nHJa11DE8Ng2TP3iAmRczFlmslSuUNOgUeb6yRvs0="/>
          <p:cNvSpPr/>
          <p:nvPr/>
        </p:nvSpPr>
        <p:spPr>
          <a:xfrm>
            <a:off x="1746826" y="1091467"/>
            <a:ext cx="5981446" cy="198515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2450" b="1">
                <a:solidFill>
                  <a:srgbClr val="FF0000"/>
                </a:solidFill>
                <a:latin typeface="Twentieth Century"/>
                <a:ea typeface="Twentieth Century"/>
                <a:cs typeface="Twentieth Century"/>
                <a:sym typeface="Twentieth Century"/>
              </a:rPr>
              <a:t>T</a:t>
            </a:r>
            <a:r>
              <a:rPr lang="en-US" sz="12450" b="1">
                <a:solidFill>
                  <a:srgbClr val="000000"/>
                </a:solidFill>
                <a:latin typeface="Twentieth Century"/>
                <a:ea typeface="Twentieth Century"/>
                <a:cs typeface="Twentieth Century"/>
                <a:sym typeface="Twentieth Century"/>
              </a:rPr>
              <a:t>H</a:t>
            </a:r>
            <a:r>
              <a:rPr lang="en-US" sz="12450" b="1">
                <a:solidFill>
                  <a:srgbClr val="00B0F0"/>
                </a:solidFill>
                <a:latin typeface="Twentieth Century"/>
                <a:ea typeface="Twentieth Century"/>
                <a:cs typeface="Twentieth Century"/>
                <a:sym typeface="Twentieth Century"/>
              </a:rPr>
              <a:t>E</a:t>
            </a:r>
            <a:r>
              <a:rPr lang="en-US" sz="12450" b="1">
                <a:solidFill>
                  <a:srgbClr val="FF0000"/>
                </a:solidFill>
                <a:latin typeface="Twentieth Century"/>
                <a:ea typeface="Twentieth Century"/>
                <a:cs typeface="Twentieth Century"/>
                <a:sym typeface="Twentieth Century"/>
              </a:rPr>
              <a:t> </a:t>
            </a:r>
            <a:r>
              <a:rPr lang="en-US" sz="12450" b="1">
                <a:solidFill>
                  <a:srgbClr val="CCFF33"/>
                </a:solidFill>
                <a:latin typeface="Twentieth Century"/>
                <a:ea typeface="Twentieth Century"/>
                <a:cs typeface="Twentieth Century"/>
                <a:sym typeface="Twentieth Century"/>
              </a:rPr>
              <a:t>E</a:t>
            </a:r>
            <a:r>
              <a:rPr lang="en-US" sz="12450" b="1">
                <a:solidFill>
                  <a:srgbClr val="0070C0"/>
                </a:solidFill>
                <a:latin typeface="Twentieth Century"/>
                <a:ea typeface="Twentieth Century"/>
                <a:cs typeface="Twentieth Century"/>
                <a:sym typeface="Twentieth Century"/>
              </a:rPr>
              <a:t>N</a:t>
            </a:r>
            <a:r>
              <a:rPr lang="en-US" sz="12450" b="1">
                <a:solidFill>
                  <a:srgbClr val="FF0000"/>
                </a:solidFill>
                <a:latin typeface="Twentieth Century"/>
                <a:ea typeface="Twentieth Century"/>
                <a:cs typeface="Twentieth Century"/>
                <a:sym typeface="Twentieth Century"/>
              </a:rPr>
              <a:t>D</a:t>
            </a:r>
            <a:endParaRPr/>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4" name="Tiêu đề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0DE0FE7-E34C-D421-7B1F-57F2B16DEC80}"/>
              </a:ext>
            </a:extLst>
          </p:cNvPr>
          <p:cNvSpPr txBox="1">
            <a:spLocks/>
          </p:cNvSpPr>
          <p:nvPr/>
        </p:nvSpPr>
        <p:spPr>
          <a:xfrm>
            <a:off x="1143000" y="176222"/>
            <a:ext cx="6400800" cy="569214"/>
          </a:xfrm>
        </p:spPr>
        <p:txBody>
          <a:bodyPr lIns="68579" tIns="34289" rIns="68579" bIns="34289"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LUẬT CHƠI</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5" name="Chỗ dành sẵn cho Nội dung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681D09D5-0BEE-96AC-0BE0-62A90FF0E9E7}"/>
              </a:ext>
            </a:extLst>
          </p:cNvPr>
          <p:cNvSpPr txBox="1">
            <a:spLocks/>
          </p:cNvSpPr>
          <p:nvPr/>
        </p:nvSpPr>
        <p:spPr>
          <a:xfrm>
            <a:off x="114300" y="1753859"/>
            <a:ext cx="8801100" cy="1772321"/>
          </a:xfrm>
        </p:spPr>
        <p:txBody>
          <a:bodyPr lIns="68579" tIns="34289" rIns="68579" bIns="34289">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Mỗi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30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suy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giành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quyền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nếu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đúng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9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nếu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quyền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theo.</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Chúc</a:t>
            </a:r>
            <a:r>
              <a:rPr kumimoji="0" lang="en-US"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a:t>
            </a:r>
            <a:r>
              <a:rPr kumimoji="0" lang="en-US"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em</a:t>
            </a:r>
            <a:r>
              <a:rPr kumimoji="0" lang="en-US"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thành</a:t>
            </a:r>
            <a:r>
              <a:rPr kumimoji="0" lang="en-US"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công</a:t>
            </a:r>
            <a:r>
              <a:rPr kumimoji="0" lang="en-US"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pic>
        <p:nvPicPr>
          <p:cNvPr id="6" name="Picture 11" descr="OPL20U25GSXzBJYl68kk8uQGfFKzs7yb1M4KJWUiLk6ZEvGF+qCIPSnY57AbBFCvTW$2024 ID13 T9CTST nhan sp KNTT$ STT 108+K4lPs7H94VUqPe2XwIsfPRnrXQE//QTEXxb8/8N4CNc6FpgZahzpTjFhMzSA7T/nHJa11DE8Ng2TP3iAmRczFlmslSuUNOgUeb6yRvs0=">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248150"/>
            <a:ext cx="802236" cy="439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OPL20U25GSXzBJYl68kk8uQGfFKzs7yb1M4KJWUiLk6ZEvGF+qCIPSnY57AbBFCvTW$2024 ID13 T9CTST nhan sp KNTT$ STT 108+K4lPs7H94VUqPe2XwIsfPRnrXQE//QTEXxb8/8N4CNc6FpgZahzpTjFhMzSA7T/nHJa11DE8Ng2TP3iAmRczFlmslSuUNOgUeb6yRvs0="/>
          <p:cNvSpPr/>
          <p:nvPr/>
        </p:nvSpPr>
        <p:spPr>
          <a:xfrm>
            <a:off x="114300" y="799752"/>
            <a:ext cx="8801100" cy="954107"/>
          </a:xfrm>
          <a:prstGeom prst="rect">
            <a:avLst/>
          </a:prstGeom>
        </p:spPr>
        <p:txBody>
          <a:bodyPr wrap="square">
            <a:spAutoFit/>
          </a:bodyPr>
          <a:lstStyle/>
          <a:p>
            <a:pPr marL="457200" lvl="0" indent="-457200" algn="just">
              <a:buClrTx/>
              <a:buFont typeface="Wingdings" pitchFamily="2" charset="2"/>
              <a:buChar char="Ø"/>
              <a:defRPr/>
            </a:pPr>
            <a:r>
              <a:rPr lang="en-US" sz="2800" kern="1200">
                <a:solidFill>
                  <a:prstClr val="black">
                    <a:lumMod val="95000"/>
                    <a:lumOff val="5000"/>
                  </a:prstClr>
                </a:solidFill>
                <a:latin typeface="Times New Roman" pitchFamily="18" charset="0"/>
                <a:ea typeface="+mn-ea"/>
                <a:cs typeface="Times New Roman" panose="02020603050405020304" pitchFamily="18" charset="0"/>
              </a:rPr>
              <a:t>Có 5 đồ vật dưới biển, tương ứng với đó là 5 câu hỏi. Trả lời đúng câu hỏi, em sẽ làm sạch được rác tương ứng.</a:t>
            </a:r>
            <a:endParaRPr lang="en-US" sz="2800" kern="1200" dirty="0">
              <a:solidFill>
                <a:prstClr val="black">
                  <a:lumMod val="95000"/>
                  <a:lumOff val="5000"/>
                </a:prst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78448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9" cy="5143500"/>
          </a:xfrm>
          <a:prstGeom prst="rect">
            <a:avLst/>
          </a:prstGeom>
        </p:spPr>
      </p:pic>
      <p:pic>
        <p:nvPicPr>
          <p:cNvPr id="15" name="Picture 6"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79109" y="373373"/>
            <a:ext cx="607220" cy="5592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71" y="2038113"/>
            <a:ext cx="599795" cy="471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059206" y="2424631"/>
            <a:ext cx="1055136" cy="6187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049" y="995995"/>
            <a:ext cx="771525" cy="5464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42326" y="3151121"/>
            <a:ext cx="845855" cy="4249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9743795" y="3448381"/>
            <a:ext cx="869908" cy="6988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645208">
            <a:off x="2557259" y="4108205"/>
            <a:ext cx="867966" cy="1176903"/>
          </a:xfrm>
          <a:prstGeom prst="rect">
            <a:avLst/>
          </a:prstGeom>
        </p:spPr>
      </p:pic>
      <p:pic>
        <p:nvPicPr>
          <p:cNvPr id="45" name="Picture 44"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6069" y1="9622" x2="90751" y2="12371"/>
                      </a14:backgroundRemoval>
                    </a14:imgEffect>
                  </a14:imgLayer>
                </a14:imgProps>
              </a:ext>
              <a:ext uri="{28A0092B-C50C-407E-A947-70E740481C1C}">
                <a14:useLocalDpi xmlns:a14="http://schemas.microsoft.com/office/drawing/2010/main" val="0"/>
              </a:ext>
            </a:extLst>
          </a:blip>
          <a:stretch>
            <a:fillRect/>
          </a:stretch>
        </p:blipFill>
        <p:spPr>
          <a:xfrm rot="6047997">
            <a:off x="6054386" y="3699873"/>
            <a:ext cx="989885" cy="1665065"/>
          </a:xfrm>
          <a:prstGeom prst="rect">
            <a:avLst/>
          </a:prstGeom>
        </p:spPr>
      </p:pic>
      <p:pic>
        <p:nvPicPr>
          <p:cNvPr id="46" name="Picture 45"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791182">
            <a:off x="4339759" y="4172823"/>
            <a:ext cx="928037" cy="928037"/>
          </a:xfrm>
          <a:prstGeom prst="rect">
            <a:avLst/>
          </a:prstGeom>
        </p:spPr>
      </p:pic>
      <p:pic>
        <p:nvPicPr>
          <p:cNvPr id="47" name="Picture 46"/>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3833" y1="9200" x2="82667" y2="8000"/>
                        <a14:foregroundMark x1="67167" y1="10800" x2="72333" y2="90000"/>
                        <a14:foregroundMark x1="85000" y1="8800" x2="82667" y2="86000"/>
                        <a14:foregroundMark x1="76167" y1="18000" x2="73167" y2="92000"/>
                        <a14:foregroundMark x1="75833" y1="23600" x2="61333" y2="91600"/>
                        <a14:foregroundMark x1="67667" y1="87600" x2="4167" y2="85200"/>
                        <a14:foregroundMark x1="1167" y1="5200" x2="22500" y2="50400"/>
                        <a14:foregroundMark x1="4333" y1="4000" x2="29000" y2="3200"/>
                        <a14:foregroundMark x1="28000" y1="10000" x2="14000" y2="30400"/>
                        <a14:foregroundMark x1="2000" y1="2400" x2="10167" y2="2400"/>
                        <a14:foregroundMark x1="2667" y1="12400" x2="2667" y2="82000"/>
                        <a14:foregroundMark x1="1167" y1="17200" x2="1333" y2="71600"/>
                        <a14:foregroundMark x1="77333" y1="24400" x2="77333" y2="93600"/>
                        <a14:foregroundMark x1="63000" y1="19200" x2="63000" y2="73600"/>
                        <a14:foregroundMark x1="82167" y1="39600" x2="74833" y2="77600"/>
                        <a14:foregroundMark x1="88000" y1="70000" x2="80500" y2="90800"/>
                        <a14:foregroundMark x1="87667" y1="84800" x2="78833" y2="96800"/>
                        <a14:backgroundMark x1="1667" y1="2000" x2="9333" y2="1200"/>
                        <a14:backgroundMark x1="94167" y1="82800" x2="86333" y2="96000"/>
                        <a14:backgroundMark x1="85833" y1="94800" x2="85833" y2="94800"/>
                      </a14:backgroundRemoval>
                    </a14:imgEffect>
                  </a14:imgLayer>
                </a14:imgProps>
              </a:ext>
              <a:ext uri="{28A0092B-C50C-407E-A947-70E740481C1C}">
                <a14:useLocalDpi xmlns:a14="http://schemas.microsoft.com/office/drawing/2010/main" val="0"/>
              </a:ext>
            </a:extLst>
          </a:blip>
          <a:stretch>
            <a:fillRect/>
          </a:stretch>
        </p:blipFill>
        <p:spPr>
          <a:xfrm rot="10800000">
            <a:off x="606291" y="4084748"/>
            <a:ext cx="1288295" cy="882394"/>
          </a:xfrm>
          <a:prstGeom prst="rect">
            <a:avLst/>
          </a:prstGeom>
        </p:spPr>
      </p:pic>
      <p:pic>
        <p:nvPicPr>
          <p:cNvPr id="48" name="Picture 47"/>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86722" y1="17225" x2="90041" y2="84211"/>
                      </a14:backgroundRemoval>
                    </a14:imgEffect>
                  </a14:imgLayer>
                </a14:imgProps>
              </a:ext>
              <a:ext uri="{28A0092B-C50C-407E-A947-70E740481C1C}">
                <a14:useLocalDpi xmlns:a14="http://schemas.microsoft.com/office/drawing/2010/main" val="0"/>
              </a:ext>
            </a:extLst>
          </a:blip>
          <a:stretch>
            <a:fillRect/>
          </a:stretch>
        </p:blipFill>
        <p:spPr>
          <a:xfrm rot="15606460">
            <a:off x="7580958" y="4167514"/>
            <a:ext cx="785827" cy="681485"/>
          </a:xfrm>
          <a:prstGeom prst="rect">
            <a:avLst/>
          </a:prstGeom>
        </p:spPr>
      </p:pic>
      <p:sp>
        <p:nvSpPr>
          <p:cNvPr id="49" name="8-Point Star 48">
            <a:hlinkClick r:id="rId18" action="ppaction://hlinksldjump"/>
          </p:cNvPr>
          <p:cNvSpPr/>
          <p:nvPr/>
        </p:nvSpPr>
        <p:spPr>
          <a:xfrm>
            <a:off x="1057400" y="3604641"/>
            <a:ext cx="533958" cy="495622"/>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FFFF00"/>
                </a:solidFill>
                <a:effectLst/>
                <a:uLnTx/>
                <a:uFillTx/>
                <a:latin typeface="Calibri"/>
                <a:ea typeface="+mn-ea"/>
                <a:cs typeface="+mn-cs"/>
              </a:rPr>
              <a:t>1</a:t>
            </a:r>
            <a:endParaRPr kumimoji="0" lang="en-US" sz="2100" b="0" i="0" u="none" strike="noStrike" kern="1200" cap="none" spc="0" normalizeH="0" baseline="0" noProof="0" dirty="0">
              <a:ln>
                <a:noFill/>
              </a:ln>
              <a:solidFill>
                <a:srgbClr val="FFFF00"/>
              </a:solidFill>
              <a:effectLst/>
              <a:uLnTx/>
              <a:uFillTx/>
              <a:latin typeface="Calibri"/>
              <a:ea typeface="+mn-ea"/>
              <a:cs typeface="+mn-cs"/>
            </a:endParaRPr>
          </a:p>
        </p:txBody>
      </p:sp>
      <p:sp>
        <p:nvSpPr>
          <p:cNvPr id="50" name="8-Point Star 49">
            <a:hlinkClick r:id="rId19" action="ppaction://hlinksldjump"/>
          </p:cNvPr>
          <p:cNvSpPr/>
          <p:nvPr/>
        </p:nvSpPr>
        <p:spPr>
          <a:xfrm>
            <a:off x="2771011" y="3666197"/>
            <a:ext cx="533958" cy="495622"/>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FFFF00"/>
                </a:solidFill>
                <a:effectLst/>
                <a:uLnTx/>
                <a:uFillTx/>
                <a:latin typeface="Calibri"/>
                <a:ea typeface="+mn-ea"/>
                <a:cs typeface="+mn-cs"/>
              </a:rPr>
              <a:t>2</a:t>
            </a:r>
            <a:endParaRPr kumimoji="0" lang="en-US" sz="2100" b="0" i="0" u="none" strike="noStrike" kern="1200" cap="none" spc="0" normalizeH="0" baseline="0" noProof="0" dirty="0">
              <a:ln>
                <a:noFill/>
              </a:ln>
              <a:solidFill>
                <a:srgbClr val="FFFF00"/>
              </a:solidFill>
              <a:effectLst/>
              <a:uLnTx/>
              <a:uFillTx/>
              <a:latin typeface="Calibri"/>
              <a:ea typeface="+mn-ea"/>
              <a:cs typeface="+mn-cs"/>
            </a:endParaRPr>
          </a:p>
        </p:txBody>
      </p:sp>
      <p:sp>
        <p:nvSpPr>
          <p:cNvPr id="51" name="8-Point Star 50">
            <a:hlinkClick r:id="rId20" action="ppaction://hlinksldjump"/>
          </p:cNvPr>
          <p:cNvSpPr/>
          <p:nvPr/>
        </p:nvSpPr>
        <p:spPr>
          <a:xfrm>
            <a:off x="4495800" y="3576058"/>
            <a:ext cx="533958" cy="495622"/>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00"/>
                </a:solidFill>
                <a:effectLst/>
                <a:uLnTx/>
                <a:uFillTx/>
                <a:latin typeface="Calibri"/>
                <a:ea typeface="+mn-ea"/>
                <a:cs typeface="+mn-cs"/>
              </a:rPr>
              <a:t>3</a:t>
            </a:r>
          </a:p>
        </p:txBody>
      </p:sp>
      <p:sp>
        <p:nvSpPr>
          <p:cNvPr id="52" name="8-Point Star 51">
            <a:hlinkClick r:id="rId21" action="ppaction://hlinksldjump"/>
          </p:cNvPr>
          <p:cNvSpPr/>
          <p:nvPr/>
        </p:nvSpPr>
        <p:spPr>
          <a:xfrm>
            <a:off x="6096000" y="3449097"/>
            <a:ext cx="533958" cy="495622"/>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00"/>
                </a:solidFill>
                <a:effectLst/>
                <a:uLnTx/>
                <a:uFillTx/>
                <a:latin typeface="Calibri"/>
                <a:ea typeface="+mn-ea"/>
                <a:cs typeface="+mn-cs"/>
              </a:rPr>
              <a:t>4</a:t>
            </a:r>
          </a:p>
        </p:txBody>
      </p:sp>
      <p:sp>
        <p:nvSpPr>
          <p:cNvPr id="53" name="8-Point Star 52">
            <a:hlinkClick r:id="rId22" action="ppaction://hlinksldjump"/>
          </p:cNvPr>
          <p:cNvSpPr/>
          <p:nvPr/>
        </p:nvSpPr>
        <p:spPr>
          <a:xfrm>
            <a:off x="7706893" y="3449097"/>
            <a:ext cx="533958" cy="495622"/>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FFFF00"/>
                </a:solidFill>
                <a:effectLst/>
                <a:uLnTx/>
                <a:uFillTx/>
                <a:latin typeface="Calibri"/>
                <a:ea typeface="+mn-ea"/>
                <a:cs typeface="+mn-cs"/>
              </a:rPr>
              <a:t>5</a:t>
            </a:r>
            <a:endParaRPr kumimoji="0" lang="en-US" sz="2100" b="0" i="0" u="none" strike="noStrike" kern="1200" cap="none" spc="0" normalizeH="0" baseline="0" noProof="0" dirty="0">
              <a:ln>
                <a:noFill/>
              </a:ln>
              <a:solidFill>
                <a:srgbClr val="FFFF00"/>
              </a:solidFill>
              <a:effectLst/>
              <a:uLnTx/>
              <a:uFillTx/>
              <a:latin typeface="Calibri"/>
              <a:ea typeface="+mn-ea"/>
              <a:cs typeface="+mn-cs"/>
            </a:endParaRPr>
          </a:p>
        </p:txBody>
      </p:sp>
      <p:pic>
        <p:nvPicPr>
          <p:cNvPr id="5" name="Picture 4">
            <a:hlinkClick r:id="rId23" action="ppaction://hlinksldjump"/>
            <a:extLst>
              <a:ext uri="{FF2B5EF4-FFF2-40B4-BE49-F238E27FC236}">
                <a16:creationId xmlns:a16="http://schemas.microsoft.com/office/drawing/2014/main" id="{73AA3945-537B-6344-175D-BE81E5F6FFD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91059" y="1417897"/>
            <a:ext cx="1044954" cy="855935"/>
          </a:xfrm>
          <a:prstGeom prst="rect">
            <a:avLst/>
          </a:prstGeom>
        </p:spPr>
      </p:pic>
      <p:pic>
        <p:nvPicPr>
          <p:cNvPr id="23" name="Picture 2" descr="C:\Users\ADMIN\Desktop\Phan Thi Do Uyen\Giai cuu dai duong\Picture2.png">
            <a:hlinkClick r:id="rId25" action="ppaction://hlinksldjump"/>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507353" y="4431632"/>
            <a:ext cx="753174"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5E-6 4.69136E-6 L 1.12709 0.00339 " pathEditMode="relative" rAng="0" ptsTypes="AA">
                                      <p:cBhvr>
                                        <p:cTn id="6" dur="20000" fill="hold"/>
                                        <p:tgtEl>
                                          <p:spTgt spid="16"/>
                                        </p:tgtEl>
                                        <p:attrNameLst>
                                          <p:attrName>ppt_x</p:attrName>
                                          <p:attrName>ppt_y</p:attrName>
                                        </p:attrNameLst>
                                      </p:cBhvr>
                                      <p:rCtr x="56354" y="154"/>
                                    </p:animMotion>
                                  </p:childTnLst>
                                </p:cTn>
                              </p:par>
                              <p:par>
                                <p:cTn id="7" presetID="63" presetClass="path" presetSubtype="0" repeatCount="indefinite" accel="50000" decel="50000" fill="hold" nodeType="withEffect">
                                  <p:stCondLst>
                                    <p:cond delay="0"/>
                                  </p:stCondLst>
                                  <p:childTnLst>
                                    <p:animMotion origin="layout" path="M 1.11111E-6 0.02254 L 1.16667 0.0071 " pathEditMode="relative" rAng="0" ptsTypes="AA">
                                      <p:cBhvr>
                                        <p:cTn id="8" dur="37000" fill="hold"/>
                                        <p:tgtEl>
                                          <p:spTgt spid="18"/>
                                        </p:tgtEl>
                                        <p:attrNameLst>
                                          <p:attrName>ppt_x</p:attrName>
                                          <p:attrName>ppt_y</p:attrName>
                                        </p:attrNameLst>
                                      </p:cBhvr>
                                      <p:rCtr x="58333" y="-772"/>
                                    </p:animMotion>
                                  </p:childTnLst>
                                </p:cTn>
                              </p:par>
                              <p:par>
                                <p:cTn id="9" presetID="35" presetClass="path" presetSubtype="0" repeatCount="indefinite" accel="50000" decel="50000" fill="hold" nodeType="withEffect">
                                  <p:stCondLst>
                                    <p:cond delay="0"/>
                                  </p:stCondLst>
                                  <p:childTnLst>
                                    <p:animMotion origin="layout" path="M -0.00157 -0.00586 L -1.14427 0.00525 " pathEditMode="relative" rAng="0" ptsTypes="AA">
                                      <p:cBhvr>
                                        <p:cTn id="10" dur="30000" fill="hold"/>
                                        <p:tgtEl>
                                          <p:spTgt spid="15"/>
                                        </p:tgtEl>
                                        <p:attrNameLst>
                                          <p:attrName>ppt_x</p:attrName>
                                          <p:attrName>ppt_y</p:attrName>
                                        </p:attrNameLst>
                                      </p:cBhvr>
                                      <p:rCtr x="-57135" y="556"/>
                                    </p:animMotion>
                                  </p:childTnLst>
                                </p:cTn>
                              </p:par>
                              <p:par>
                                <p:cTn id="11" presetID="35" presetClass="path" presetSubtype="0" repeatCount="indefinite" accel="50000" decel="50000" fill="hold" nodeType="withEffect">
                                  <p:stCondLst>
                                    <p:cond delay="0"/>
                                  </p:stCondLst>
                                  <p:childTnLst>
                                    <p:animMotion origin="layout" path="M 2.5E-6 -1.48148E-6 L -1.15643 0.02438 " pathEditMode="relative" rAng="0" ptsTypes="AA">
                                      <p:cBhvr>
                                        <p:cTn id="12" dur="31000" fill="hold"/>
                                        <p:tgtEl>
                                          <p:spTgt spid="17"/>
                                        </p:tgtEl>
                                        <p:attrNameLst>
                                          <p:attrName>ppt_x</p:attrName>
                                          <p:attrName>ppt_y</p:attrName>
                                        </p:attrNameLst>
                                      </p:cBhvr>
                                      <p:rCtr x="-57830" y="1204"/>
                                    </p:animMotion>
                                  </p:childTnLst>
                                </p:cTn>
                              </p:par>
                              <p:par>
                                <p:cTn id="13" presetID="35" presetClass="path" presetSubtype="0" repeatCount="indefinite" accel="50000" decel="50000" fill="hold" nodeType="withEffect">
                                  <p:stCondLst>
                                    <p:cond delay="0"/>
                                  </p:stCondLst>
                                  <p:childTnLst>
                                    <p:animMotion origin="layout" path="M 0.08195 0.03303 L 1.19827 -0.04105 " pathEditMode="relative" rAng="0" ptsTypes="AA">
                                      <p:cBhvr>
                                        <p:cTn id="14" dur="31000" fill="hold"/>
                                        <p:tgtEl>
                                          <p:spTgt spid="19"/>
                                        </p:tgtEl>
                                        <p:attrNameLst>
                                          <p:attrName>ppt_x</p:attrName>
                                          <p:attrName>ppt_y</p:attrName>
                                        </p:attrNameLst>
                                      </p:cBhvr>
                                      <p:rCtr x="55816" y="-3704"/>
                                    </p:animMotion>
                                  </p:childTnLst>
                                </p:cTn>
                              </p:par>
                              <p:par>
                                <p:cTn id="15" presetID="35" presetClass="path" presetSubtype="0" repeatCount="indefinite" accel="50000" decel="50000" fill="hold" nodeType="withEffect">
                                  <p:stCondLst>
                                    <p:cond delay="0"/>
                                  </p:stCondLst>
                                  <p:childTnLst>
                                    <p:animMotion origin="layout" path="M -1.04167E-6 -0.01111 L -1.25065 0.00718 " pathEditMode="relative" rAng="0" ptsTypes="AA">
                                      <p:cBhvr>
                                        <p:cTn id="16" dur="36000" fill="hold"/>
                                        <p:tgtEl>
                                          <p:spTgt spid="34"/>
                                        </p:tgtEl>
                                        <p:attrNameLst>
                                          <p:attrName>ppt_x</p:attrName>
                                          <p:attrName>ppt_y</p:attrName>
                                        </p:attrNameLst>
                                      </p:cBhvr>
                                      <p:rCtr x="-62539" y="903"/>
                                    </p:animMotion>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4"/>
                                        </p:tgtEl>
                                        <p:attrNameLst>
                                          <p:attrName>r</p:attrName>
                                        </p:attrNameLst>
                                      </p:cBhvr>
                                    </p:animRot>
                                    <p:animRot by="-240000">
                                      <p:cBhvr>
                                        <p:cTn id="19" dur="400" fill="hold">
                                          <p:stCondLst>
                                            <p:cond delay="400"/>
                                          </p:stCondLst>
                                        </p:cTn>
                                        <p:tgtEl>
                                          <p:spTgt spid="34"/>
                                        </p:tgtEl>
                                        <p:attrNameLst>
                                          <p:attrName>r</p:attrName>
                                        </p:attrNameLst>
                                      </p:cBhvr>
                                    </p:animRot>
                                    <p:animRot by="240000">
                                      <p:cBhvr>
                                        <p:cTn id="20" dur="400" fill="hold">
                                          <p:stCondLst>
                                            <p:cond delay="800"/>
                                          </p:stCondLst>
                                        </p:cTn>
                                        <p:tgtEl>
                                          <p:spTgt spid="34"/>
                                        </p:tgtEl>
                                        <p:attrNameLst>
                                          <p:attrName>r</p:attrName>
                                        </p:attrNameLst>
                                      </p:cBhvr>
                                    </p:animRot>
                                    <p:animRot by="-240000">
                                      <p:cBhvr>
                                        <p:cTn id="21" dur="400" fill="hold">
                                          <p:stCondLst>
                                            <p:cond delay="1200"/>
                                          </p:stCondLst>
                                        </p:cTn>
                                        <p:tgtEl>
                                          <p:spTgt spid="34"/>
                                        </p:tgtEl>
                                        <p:attrNameLst>
                                          <p:attrName>r</p:attrName>
                                        </p:attrNameLst>
                                      </p:cBhvr>
                                    </p:animRot>
                                    <p:animRot by="120000">
                                      <p:cBhvr>
                                        <p:cTn id="22" dur="400" fill="hold">
                                          <p:stCondLst>
                                            <p:cond delay="16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9"/>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8" restart="whenNotActive" fill="hold" evtFilter="cancelBubble" nodeType="interactiveSeq">
                <p:stCondLst>
                  <p:cond evt="onClick" delay="0">
                    <p:tgtEl>
                      <p:spTgt spid="5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3" restart="whenNotActive" fill="hold" evtFilter="cancelBubble" nodeType="interactiveSeq">
                <p:stCondLst>
                  <p:cond evt="onClick" delay="0">
                    <p:tgtEl>
                      <p:spTgt spid="51"/>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3" restart="whenNotActive" fill="hold" evtFilter="cancelBubble" nodeType="interactiveSeq">
                <p:stCondLst>
                  <p:cond evt="onClick" delay="0">
                    <p:tgtEl>
                      <p:spTgt spid="53"/>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8" restart="whenNotActive" fill="hold" evtFilter="cancelBubble" nodeType="interactiveSeq">
                <p:stCondLst>
                  <p:cond evt="onClick" delay="0">
                    <p:tgtEl>
                      <p:spTgt spid="47"/>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3" restart="whenNotActive" fill="hold" evtFilter="cancelBubble" nodeType="interactiveSeq">
                <p:stCondLst>
                  <p:cond evt="onClick" delay="0">
                    <p:tgtEl>
                      <p:spTgt spid="43"/>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8" restart="whenNotActive" fill="hold" evtFilter="cancelBubble" nodeType="interactiveSeq">
                <p:stCondLst>
                  <p:cond evt="onClick" delay="0">
                    <p:tgtEl>
                      <p:spTgt spid="46"/>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3" restart="whenNotActive" fill="hold" evtFilter="cancelBubble" nodeType="interactiveSeq">
                <p:stCondLst>
                  <p:cond evt="onClick" delay="0">
                    <p:tgtEl>
                      <p:spTgt spid="45"/>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8" restart="whenNotActive" fill="hold" evtFilter="cancelBubble" nodeType="interactiveSeq">
                <p:stCondLst>
                  <p:cond evt="onClick" delay="0">
                    <p:tgtEl>
                      <p:spTgt spid="48"/>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9"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54000"/>
            <a:lum/>
          </a:blip>
          <a:srcRect/>
          <a:stretch>
            <a:fillRect/>
          </a:stretch>
        </a:blipFill>
        <a:effectLst/>
      </p:bgPr>
    </p:bg>
    <p:spTree>
      <p:nvGrpSpPr>
        <p:cNvPr id="1" name=""/>
        <p:cNvGrpSpPr/>
        <p:nvPr/>
      </p:nvGrpSpPr>
      <p:grpSpPr>
        <a:xfrm>
          <a:off x="0" y="0"/>
          <a:ext cx="0" cy="0"/>
          <a:chOff x="0" y="0"/>
          <a:chExt cx="0" cy="0"/>
        </a:xfrm>
      </p:grpSpPr>
      <p:pic>
        <p:nvPicPr>
          <p:cNvPr id="38" name="Picture 2" descr="OPL20U25GSXzBJYl68kk8uQGfFKzs7yb1M4KJWUiLk6ZEvGF+qCIPSnY57AbBFCvTW$2024 ID13 T9CTST nhan sp KNTT$ STT 108+K4lPs7H94VUqPe2XwIsfPRnrXQE//QTEXxb8/8N4CNc6FpgZahzpTjFhMzSA7T/nHJa11DE8Ng2TP3iAmRczFlmslSuUNOgUeb6yRvs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9868" y="3812080"/>
            <a:ext cx="1349743" cy="1331420"/>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DB2268E-D371-0561-7DCF-D11C1E9CA6B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30</a:t>
            </a:r>
          </a:p>
        </p:txBody>
      </p:sp>
      <p:sp>
        <p:nvSpPr>
          <p:cNvPr id="41" name="Rounded Rectangle 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5F8F8255-20BC-4D6C-2135-BEB3AD14102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29</a:t>
            </a:r>
          </a:p>
        </p:txBody>
      </p:sp>
      <p:sp>
        <p:nvSpPr>
          <p:cNvPr id="42" name="Rounded Rectangle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DFD65C0-1741-2BFB-68A4-05D45FF0B30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28</a:t>
            </a:r>
          </a:p>
        </p:txBody>
      </p:sp>
      <p:sp>
        <p:nvSpPr>
          <p:cNvPr id="43" name="Rounded Rectangle 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5D25C53-2005-09CD-CE05-55FBDF7C76B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27</a:t>
            </a:r>
          </a:p>
        </p:txBody>
      </p:sp>
      <p:sp>
        <p:nvSpPr>
          <p:cNvPr id="44" name="Rounded Rectangle 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38EA44-EEA2-F101-B896-420DBDABAF2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26</a:t>
            </a:r>
          </a:p>
        </p:txBody>
      </p:sp>
      <p:sp>
        <p:nvSpPr>
          <p:cNvPr id="45" name="Rounded Rectangle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0D328EE-8968-78EC-6652-4B196F6F6F1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25</a:t>
            </a:r>
          </a:p>
        </p:txBody>
      </p:sp>
      <p:sp>
        <p:nvSpPr>
          <p:cNvPr id="46" name="Rounded Rectangle 10"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DC96EDF1-0685-9941-7158-5412CE21ABB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24</a:t>
            </a:r>
          </a:p>
        </p:txBody>
      </p:sp>
      <p:sp>
        <p:nvSpPr>
          <p:cNvPr id="47" name="Rounded Rectangle 1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DC9729B-50BB-B20C-5B57-D5C82D9268C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23</a:t>
            </a:r>
          </a:p>
        </p:txBody>
      </p:sp>
      <p:sp>
        <p:nvSpPr>
          <p:cNvPr id="48" name="Rounded Rectangle 1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31D591E4-2225-41BF-42F4-18E292F29C8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22</a:t>
            </a:r>
          </a:p>
        </p:txBody>
      </p:sp>
      <p:sp>
        <p:nvSpPr>
          <p:cNvPr id="49" name="Rounded Rectangle 13">
            <a:extLst>
              <a:ext uri="{FF2B5EF4-FFF2-40B4-BE49-F238E27FC236}">
                <a16:creationId xmlns:a16="http://schemas.microsoft.com/office/drawing/2014/main" id="{F2675239-D695-5AEC-C611-FDD8DF8576C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21</a:t>
            </a:r>
          </a:p>
        </p:txBody>
      </p:sp>
      <p:sp>
        <p:nvSpPr>
          <p:cNvPr id="50" name="Rounded Rectangle 14">
            <a:extLst>
              <a:ext uri="{FF2B5EF4-FFF2-40B4-BE49-F238E27FC236}">
                <a16:creationId xmlns:a16="http://schemas.microsoft.com/office/drawing/2014/main" id="{A709E19D-8950-5262-279B-85E61F04B8A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20</a:t>
            </a:r>
          </a:p>
        </p:txBody>
      </p:sp>
      <p:sp>
        <p:nvSpPr>
          <p:cNvPr id="51" name="Rounded Rectangle 15">
            <a:extLst>
              <a:ext uri="{FF2B5EF4-FFF2-40B4-BE49-F238E27FC236}">
                <a16:creationId xmlns:a16="http://schemas.microsoft.com/office/drawing/2014/main" id="{7FE11954-4AA8-743B-D127-F28B02C2F27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19</a:t>
            </a:r>
          </a:p>
        </p:txBody>
      </p:sp>
      <p:sp>
        <p:nvSpPr>
          <p:cNvPr id="52" name="Rounded Rectangle 16">
            <a:extLst>
              <a:ext uri="{FF2B5EF4-FFF2-40B4-BE49-F238E27FC236}">
                <a16:creationId xmlns:a16="http://schemas.microsoft.com/office/drawing/2014/main" id="{3F6A028A-A4F4-A62E-B994-E2D0CA89D80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18</a:t>
            </a:r>
          </a:p>
        </p:txBody>
      </p:sp>
      <p:sp>
        <p:nvSpPr>
          <p:cNvPr id="53" name="Rounded Rectangle 17">
            <a:extLst>
              <a:ext uri="{FF2B5EF4-FFF2-40B4-BE49-F238E27FC236}">
                <a16:creationId xmlns:a16="http://schemas.microsoft.com/office/drawing/2014/main" id="{AFA1A60F-9EF9-B42F-A8A1-D4CFCB4B0FE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17</a:t>
            </a:r>
          </a:p>
        </p:txBody>
      </p:sp>
      <p:sp>
        <p:nvSpPr>
          <p:cNvPr id="54" name="Rounded Rectangle 18">
            <a:extLst>
              <a:ext uri="{FF2B5EF4-FFF2-40B4-BE49-F238E27FC236}">
                <a16:creationId xmlns:a16="http://schemas.microsoft.com/office/drawing/2014/main" id="{D8814CD8-FE9E-A109-BA57-E58A48EE53D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16</a:t>
            </a:r>
          </a:p>
        </p:txBody>
      </p:sp>
      <p:sp>
        <p:nvSpPr>
          <p:cNvPr id="55" name="Rounded Rectangle 19">
            <a:extLst>
              <a:ext uri="{FF2B5EF4-FFF2-40B4-BE49-F238E27FC236}">
                <a16:creationId xmlns:a16="http://schemas.microsoft.com/office/drawing/2014/main" id="{D409E58D-F611-831B-C027-8BCE50D8B51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15</a:t>
            </a:r>
          </a:p>
        </p:txBody>
      </p:sp>
      <p:sp>
        <p:nvSpPr>
          <p:cNvPr id="56" name="Rounded Rectangle 20">
            <a:extLst>
              <a:ext uri="{FF2B5EF4-FFF2-40B4-BE49-F238E27FC236}">
                <a16:creationId xmlns:a16="http://schemas.microsoft.com/office/drawing/2014/main" id="{140A4629-BF8A-7F4D-54F9-3F5F8E47B6B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14</a:t>
            </a:r>
          </a:p>
        </p:txBody>
      </p:sp>
      <p:sp>
        <p:nvSpPr>
          <p:cNvPr id="57" name="Rounded Rectangle 21">
            <a:extLst>
              <a:ext uri="{FF2B5EF4-FFF2-40B4-BE49-F238E27FC236}">
                <a16:creationId xmlns:a16="http://schemas.microsoft.com/office/drawing/2014/main" id="{8E19EDB6-BDF9-EEDB-1EF5-BB575A8B7109}"/>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13</a:t>
            </a:r>
          </a:p>
        </p:txBody>
      </p:sp>
      <p:sp>
        <p:nvSpPr>
          <p:cNvPr id="58" name="Rounded Rectangle 22">
            <a:extLst>
              <a:ext uri="{FF2B5EF4-FFF2-40B4-BE49-F238E27FC236}">
                <a16:creationId xmlns:a16="http://schemas.microsoft.com/office/drawing/2014/main" id="{B5A72A03-B2F8-E8EE-9147-C82066A95D9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12</a:t>
            </a:r>
          </a:p>
        </p:txBody>
      </p:sp>
      <p:sp>
        <p:nvSpPr>
          <p:cNvPr id="59" name="Rounded Rectangle 23">
            <a:extLst>
              <a:ext uri="{FF2B5EF4-FFF2-40B4-BE49-F238E27FC236}">
                <a16:creationId xmlns:a16="http://schemas.microsoft.com/office/drawing/2014/main" id="{BCAC4014-2588-A4AE-E4B0-858F3250350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11</a:t>
            </a:r>
          </a:p>
        </p:txBody>
      </p:sp>
      <p:sp>
        <p:nvSpPr>
          <p:cNvPr id="60" name="Rounded Rectangle 24">
            <a:extLst>
              <a:ext uri="{FF2B5EF4-FFF2-40B4-BE49-F238E27FC236}">
                <a16:creationId xmlns:a16="http://schemas.microsoft.com/office/drawing/2014/main" id="{119529F3-C4AA-D54F-876B-66FFA3F1D21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10</a:t>
            </a:r>
          </a:p>
        </p:txBody>
      </p:sp>
      <p:sp>
        <p:nvSpPr>
          <p:cNvPr id="61" name="Rounded Rectangle 25">
            <a:extLst>
              <a:ext uri="{FF2B5EF4-FFF2-40B4-BE49-F238E27FC236}">
                <a16:creationId xmlns:a16="http://schemas.microsoft.com/office/drawing/2014/main" id="{E68FC9B0-3604-C69C-685B-394F67246783}"/>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09</a:t>
            </a:r>
          </a:p>
        </p:txBody>
      </p:sp>
      <p:sp>
        <p:nvSpPr>
          <p:cNvPr id="62" name="Rounded Rectangle 26">
            <a:extLst>
              <a:ext uri="{FF2B5EF4-FFF2-40B4-BE49-F238E27FC236}">
                <a16:creationId xmlns:a16="http://schemas.microsoft.com/office/drawing/2014/main" id="{B03F2421-B6A2-BA5D-4E2A-87BE46EBB99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08</a:t>
            </a:r>
          </a:p>
        </p:txBody>
      </p:sp>
      <p:sp>
        <p:nvSpPr>
          <p:cNvPr id="63" name="Rounded Rectangle 27">
            <a:extLst>
              <a:ext uri="{FF2B5EF4-FFF2-40B4-BE49-F238E27FC236}">
                <a16:creationId xmlns:a16="http://schemas.microsoft.com/office/drawing/2014/main" id="{ED413EFC-5F7A-D8BF-E90D-9574AD60BA8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07</a:t>
            </a:r>
          </a:p>
        </p:txBody>
      </p:sp>
      <p:sp>
        <p:nvSpPr>
          <p:cNvPr id="64" name="Rounded Rectangle 28">
            <a:extLst>
              <a:ext uri="{FF2B5EF4-FFF2-40B4-BE49-F238E27FC236}">
                <a16:creationId xmlns:a16="http://schemas.microsoft.com/office/drawing/2014/main" id="{BEEF3D95-828C-6806-9674-21647BB9E49F}"/>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06</a:t>
            </a:r>
          </a:p>
        </p:txBody>
      </p:sp>
      <p:sp>
        <p:nvSpPr>
          <p:cNvPr id="65" name="Rounded Rectangle 29">
            <a:extLst>
              <a:ext uri="{FF2B5EF4-FFF2-40B4-BE49-F238E27FC236}">
                <a16:creationId xmlns:a16="http://schemas.microsoft.com/office/drawing/2014/main" id="{FA749609-A775-05B5-3E34-D5A2C37A57E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05</a:t>
            </a:r>
          </a:p>
        </p:txBody>
      </p:sp>
      <p:sp>
        <p:nvSpPr>
          <p:cNvPr id="66" name="Rounded Rectangle 30">
            <a:extLst>
              <a:ext uri="{FF2B5EF4-FFF2-40B4-BE49-F238E27FC236}">
                <a16:creationId xmlns:a16="http://schemas.microsoft.com/office/drawing/2014/main" id="{866D97C8-2BBB-AD51-ACC1-5ADB4BB3F19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04</a:t>
            </a:r>
          </a:p>
        </p:txBody>
      </p:sp>
      <p:sp>
        <p:nvSpPr>
          <p:cNvPr id="67" name="Rounded Rectangle 31">
            <a:extLst>
              <a:ext uri="{FF2B5EF4-FFF2-40B4-BE49-F238E27FC236}">
                <a16:creationId xmlns:a16="http://schemas.microsoft.com/office/drawing/2014/main" id="{C50841A5-5582-2D01-2A91-D9028901516B}"/>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a:t>
            </a:r>
          </a:p>
        </p:txBody>
      </p:sp>
      <p:sp>
        <p:nvSpPr>
          <p:cNvPr id="68" name="Rounded Rectangle 32">
            <a:extLst>
              <a:ext uri="{FF2B5EF4-FFF2-40B4-BE49-F238E27FC236}">
                <a16:creationId xmlns:a16="http://schemas.microsoft.com/office/drawing/2014/main" id="{4E3CC72A-8F5B-0BB1-9E3A-9A9E6556969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p>
        </p:txBody>
      </p:sp>
      <p:sp>
        <p:nvSpPr>
          <p:cNvPr id="69" name="Rounded Rectangle 33">
            <a:extLst>
              <a:ext uri="{FF2B5EF4-FFF2-40B4-BE49-F238E27FC236}">
                <a16:creationId xmlns:a16="http://schemas.microsoft.com/office/drawing/2014/main" id="{951409DB-E824-3D3D-8985-852755CC785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p>
        </p:txBody>
      </p:sp>
      <p:sp>
        <p:nvSpPr>
          <p:cNvPr id="70" name="Rounded Rectangle 34">
            <a:extLst>
              <a:ext uri="{FF2B5EF4-FFF2-40B4-BE49-F238E27FC236}">
                <a16:creationId xmlns:a16="http://schemas.microsoft.com/office/drawing/2014/main" id="{F88885EE-77EB-C682-D892-AAC603C78AD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00</a:t>
            </a:r>
          </a:p>
        </p:txBody>
      </p:sp>
      <p:pic>
        <p:nvPicPr>
          <p:cNvPr id="229" name="Picture 2" descr="Káº¿t quáº£ hÃ¬nh áº£nh cho icon Äá»ng há»">
            <a:extLst>
              <a:ext uri="{FF2B5EF4-FFF2-40B4-BE49-F238E27FC236}">
                <a16:creationId xmlns:a16="http://schemas.microsoft.com/office/drawing/2014/main" id="{8408415F-C206-5140-3AAA-4675F78C441B}"/>
              </a:ext>
            </a:extLst>
          </p:cNvPr>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69930" y="89456"/>
            <a:ext cx="592021" cy="5929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12F68F-B142-DA5C-2CE8-68A6485E1303}"/>
                  </a:ext>
                </a:extLst>
              </p:cNvPr>
              <p:cNvSpPr txBox="1"/>
              <p:nvPr/>
            </p:nvSpPr>
            <p:spPr>
              <a:xfrm>
                <a:off x="354860" y="777857"/>
                <a:ext cx="8434279" cy="1461295"/>
              </a:xfrm>
              <a:prstGeom prst="rect">
                <a:avLst/>
              </a:prstGeom>
              <a:solidFill>
                <a:srgbClr val="FFFF99"/>
              </a:solidFill>
              <a:ln>
                <a:noFill/>
              </a:ln>
            </p:spPr>
            <p:txBody>
              <a:bodyPr wrap="square" lIns="68579" tIns="34289" rIns="68579" bIns="34289">
                <a:spAutoFit/>
              </a:bodyPr>
              <a:lstStyle/>
              <a:p>
                <a:pPr lvl="0">
                  <a:buClrTx/>
                </a:pPr>
                <a:r>
                  <a:rPr kumimoji="0" lang="nl-NL"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Câu 1.</a:t>
                </a:r>
                <a:r>
                  <a:rPr kumimoji="0" lang="nl-NL"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Cho hệ</a:t>
                </a:r>
                <a:r>
                  <a:rPr kumimoji="0" lang="nl-NL"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phương trình </a:t>
                </a:r>
                <a14:m>
                  <m:oMath xmlns:m="http://schemas.openxmlformats.org/officeDocument/2006/math">
                    <m:d>
                      <m:dPr>
                        <m:begChr m:val="{"/>
                        <m:endChr m:val=""/>
                        <m:ctrlPr>
                          <a:rPr kumimoji="0" lang="nl-NL"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ctrlPr>
                      </m:dPr>
                      <m:e>
                        <m:eqArr>
                          <m:eqArrPr>
                            <m:ctrlPr>
                              <a:rPr kumimoji="0" lang="nl-NL"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ctrlPr>
                          </m:eqArrPr>
                          <m:e>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𝑥</m:t>
                            </m:r>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m:t>
                            </m:r>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𝑦</m:t>
                            </m:r>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=5</m:t>
                            </m:r>
                          </m:e>
                          <m:e>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2</m:t>
                            </m:r>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𝑥</m:t>
                            </m:r>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+3</m:t>
                            </m:r>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𝑦</m:t>
                            </m:r>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=20</m:t>
                            </m:r>
                          </m:e>
                        </m:eqArr>
                      </m:e>
                    </m:d>
                  </m:oMath>
                </a14:m>
                <a:r>
                  <a:rPr kumimoji="0" lang="nl-NL"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p>
              <a:p>
                <a:pPr lvl="0">
                  <a:buClrTx/>
                </a:pPr>
                <a:r>
                  <a:rPr kumimoji="0" lang="nl-NL"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Từ</a:t>
                </a:r>
                <a:r>
                  <a:rPr kumimoji="0" lang="nl-NL" sz="2800" b="0"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a:t>
                </a:r>
                <a:r>
                  <a:rPr kumimoji="0" lang="nl-NL"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phương trình thứ nhất, biểu diễn </a:t>
                </a:r>
                <a14:m>
                  <m:oMath xmlns:m="http://schemas.openxmlformats.org/officeDocument/2006/math">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𝑥</m:t>
                    </m:r>
                  </m:oMath>
                </a14:m>
                <a:r>
                  <a:rPr kumimoji="0" lang="nl-NL"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theo </a:t>
                </a:r>
                <a14:m>
                  <m:oMath xmlns:m="http://schemas.openxmlformats.org/officeDocument/2006/math">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itchFamily="18" charset="0"/>
                      </a:rPr>
                      <m:t>𝑦</m:t>
                    </m:r>
                  </m:oMath>
                </a14:m>
                <a:r>
                  <a:rPr kumimoji="0" lang="nl-NL"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ta </a:t>
                </a:r>
                <a:r>
                  <a:rPr kumimoji="0" lang="nl-NL"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được: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xmlns:a14="http://schemas.microsoft.com/office/drawing/2010/main" xmlns="" id="{2C12F68F-B142-DA5C-2CE8-68A6485E1303}"/>
                  </a:ext>
                </a:extLst>
              </p:cNvPr>
              <p:cNvSpPr txBox="1">
                <a:spLocks noRot="1" noChangeAspect="1" noMove="1" noResize="1" noEditPoints="1" noAdjustHandles="1" noChangeArrowheads="1" noChangeShapeType="1" noTextEdit="1"/>
              </p:cNvSpPr>
              <p:nvPr/>
            </p:nvSpPr>
            <p:spPr>
              <a:xfrm>
                <a:off x="354860" y="777857"/>
                <a:ext cx="8434279" cy="1461295"/>
              </a:xfrm>
              <a:prstGeom prst="rect">
                <a:avLst/>
              </a:prstGeom>
              <a:blipFill rotWithShape="0">
                <a:blip r:embed="rId10"/>
                <a:stretch>
                  <a:fillRect l="-1734" b="-117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597319" y="2755244"/>
                <a:ext cx="2591800" cy="523220"/>
              </a:xfrm>
              <a:prstGeom prst="rect">
                <a:avLst/>
              </a:prstGeom>
              <a:solidFill>
                <a:srgbClr val="FFFF00"/>
              </a:solidFill>
            </p:spPr>
            <p:txBody>
              <a:bodyPr wrap="square">
                <a:spAutoFit/>
              </a:bodyPr>
              <a:lstStyle/>
              <a:p>
                <a:r>
                  <a:rPr lang="en-US" sz="28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1597319" y="2755244"/>
                <a:ext cx="2591800" cy="523220"/>
              </a:xfrm>
              <a:prstGeom prst="rect">
                <a:avLst/>
              </a:prstGeom>
              <a:blipFill rotWithShape="0">
                <a:blip r:embed="rId11"/>
                <a:stretch>
                  <a:fillRect l="-4706"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21236" y="2755244"/>
                <a:ext cx="2215094" cy="523220"/>
              </a:xfrm>
              <a:prstGeom prst="rect">
                <a:avLst/>
              </a:prstGeom>
              <a:solidFill>
                <a:srgbClr val="FFFF00"/>
              </a:solidFill>
            </p:spPr>
            <p:txBody>
              <a:bodyPr wrap="square">
                <a:spAutoFit/>
              </a:bodyPr>
              <a:lstStyle/>
              <a:p>
                <a:r>
                  <a:rPr lang="en-US" sz="28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ea typeface="+mn-ea"/>
                        <a:cs typeface="Times New Roman" panose="02020603050405020304" pitchFamily="18" charset="0"/>
                      </a:rPr>
                      <m:t>𝑦</m:t>
                    </m:r>
                    <m:r>
                      <a:rPr lang="en-US" sz="2800" i="1" kern="1200">
                        <a:solidFill>
                          <a:prstClr val="black"/>
                        </a:solidFill>
                        <a:latin typeface="Cambria Math" panose="02040503050406030204" pitchFamily="18" charset="0"/>
                        <a:ea typeface="+mn-ea"/>
                        <a:cs typeface="Times New Roman" panose="02020603050405020304" pitchFamily="18" charset="0"/>
                      </a:rPr>
                      <m:t>=5+</m:t>
                    </m:r>
                    <m:r>
                      <a:rPr lang="en-US" sz="2800" i="1" kern="1200">
                        <a:solidFill>
                          <a:prstClr val="black"/>
                        </a:solidFill>
                        <a:latin typeface="Cambria Math" panose="02040503050406030204" pitchFamily="18" charset="0"/>
                        <a:ea typeface="+mn-ea"/>
                        <a:cs typeface="Times New Roman" panose="02020603050405020304" pitchFamily="18" charset="0"/>
                      </a:rPr>
                      <m:t>𝑥</m:t>
                    </m:r>
                  </m:oMath>
                </a14:m>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321236" y="2755244"/>
                <a:ext cx="2215094" cy="523220"/>
              </a:xfrm>
              <a:prstGeom prst="rect">
                <a:avLst/>
              </a:prstGeom>
              <a:blipFill rotWithShape="0">
                <a:blip r:embed="rId12"/>
                <a:stretch>
                  <a:fillRect l="-5785" t="-12791" r="-385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97319" y="3445997"/>
                <a:ext cx="2591800" cy="523220"/>
              </a:xfrm>
              <a:prstGeom prst="rect">
                <a:avLst/>
              </a:prstGeom>
              <a:solidFill>
                <a:srgbClr val="FFFF00"/>
              </a:solidFill>
            </p:spPr>
            <p:txBody>
              <a:bodyPr wrap="none">
                <a:spAutoFit/>
              </a:bodyPr>
              <a:lstStyle/>
              <a:p>
                <a:r>
                  <a:rPr lang="en-US" sz="28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=20−3</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597319" y="3445997"/>
                <a:ext cx="2591800" cy="523220"/>
              </a:xfrm>
              <a:prstGeom prst="rect">
                <a:avLst/>
              </a:prstGeom>
              <a:blipFill rotWithShape="0">
                <a:blip r:embed="rId13"/>
                <a:stretch>
                  <a:fillRect l="-4706" t="-11628" r="-494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21236" y="3445997"/>
                <a:ext cx="2215094" cy="523220"/>
              </a:xfrm>
              <a:prstGeom prst="rect">
                <a:avLst/>
              </a:prstGeom>
              <a:solidFill>
                <a:srgbClr val="FFFF00"/>
              </a:solidFill>
            </p:spPr>
            <p:txBody>
              <a:bodyPr wrap="none">
                <a:spAutoFit/>
              </a:bodyPr>
              <a:lstStyle/>
              <a:p>
                <a:r>
                  <a:rPr lang="en-US" sz="28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2800" kern="1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5321236" y="3445997"/>
                <a:ext cx="2215094" cy="523220"/>
              </a:xfrm>
              <a:prstGeom prst="rect">
                <a:avLst/>
              </a:prstGeom>
              <a:blipFill rotWithShape="0">
                <a:blip r:embed="rId14"/>
                <a:stretch>
                  <a:fillRect l="-5785" t="-11628" r="-4683" b="-31395"/>
                </a:stretch>
              </a:blipFill>
            </p:spPr>
            <p:txBody>
              <a:bodyPr/>
              <a:lstStyle/>
              <a:p>
                <a:r>
                  <a:rPr lang="en-US">
                    <a:noFill/>
                  </a:rPr>
                  <a:t> </a:t>
                </a:r>
              </a:p>
            </p:txBody>
          </p:sp>
        </mc:Fallback>
      </mc:AlternateContent>
    </p:spTree>
    <p:extLst>
      <p:ext uri="{BB962C8B-B14F-4D97-AF65-F5344CB8AC3E}">
        <p14:creationId xmlns:p14="http://schemas.microsoft.com/office/powerpoint/2010/main" val="3606518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40"/>
                                        </p:tgtEl>
                                        <p:attrNameLst>
                                          <p:attrName>style.visibility</p:attrName>
                                        </p:attrNameLst>
                                      </p:cBhvr>
                                      <p:to>
                                        <p:strVal val="visible"/>
                                      </p:to>
                                    </p:set>
                                  </p:childTnLst>
                                </p:cTn>
                              </p:par>
                            </p:childTnLst>
                          </p:cTn>
                        </p:par>
                        <p:par>
                          <p:cTn id="25" fill="hold">
                            <p:stCondLst>
                              <p:cond delay="1000"/>
                            </p:stCondLst>
                            <p:childTnLst>
                              <p:par>
                                <p:cTn id="26" presetID="11" presetClass="entr" presetSubtype="0" fill="hold" grpId="0" nodeType="afterEffect">
                                  <p:stCondLst>
                                    <p:cond delay="0"/>
                                  </p:stCondLst>
                                  <p:childTnLst>
                                    <p:set>
                                      <p:cBhvr>
                                        <p:cTn id="2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2000"/>
                            </p:stCondLst>
                            <p:childTnLst>
                              <p:par>
                                <p:cTn id="29" presetID="11" presetClass="entr" presetSubtype="0" fill="hold" grpId="0" nodeType="afterEffect">
                                  <p:stCondLst>
                                    <p:cond delay="0"/>
                                  </p:stCondLst>
                                  <p:childTnLst>
                                    <p:set>
                                      <p:cBhvr>
                                        <p:cTn id="30"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3000"/>
                            </p:stCondLst>
                            <p:childTnLst>
                              <p:par>
                                <p:cTn id="32" presetID="11" presetClass="entr" presetSubtype="0" fill="hold" grpId="0" nodeType="afterEffect">
                                  <p:stCondLst>
                                    <p:cond delay="0"/>
                                  </p:stCondLst>
                                  <p:childTnLst>
                                    <p:set>
                                      <p:cBhvr>
                                        <p:cTn id="33"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4000"/>
                            </p:stCondLst>
                            <p:childTnLst>
                              <p:par>
                                <p:cTn id="35" presetID="11" presetClass="entr" presetSubtype="0" fill="hold" grpId="0" nodeType="afterEffect">
                                  <p:stCondLst>
                                    <p:cond delay="0"/>
                                  </p:stCondLst>
                                  <p:childTnLst>
                                    <p:set>
                                      <p:cBhvr>
                                        <p:cTn id="36" dur="1000">
                                          <p:stCondLst>
                                            <p:cond delay="0"/>
                                          </p:stCondLst>
                                        </p:cTn>
                                        <p:tgtEl>
                                          <p:spTgt spid="44"/>
                                        </p:tgtEl>
                                        <p:attrNameLst>
                                          <p:attrName>style.visibility</p:attrName>
                                        </p:attrNameLst>
                                      </p:cBhvr>
                                      <p:to>
                                        <p:strVal val="visible"/>
                                      </p:to>
                                    </p:set>
                                  </p:childTnLst>
                                </p:cTn>
                              </p:par>
                            </p:childTnLst>
                          </p:cTn>
                        </p:par>
                        <p:par>
                          <p:cTn id="37" fill="hold">
                            <p:stCondLst>
                              <p:cond delay="5000"/>
                            </p:stCondLst>
                            <p:childTnLst>
                              <p:par>
                                <p:cTn id="38" presetID="11" presetClass="entr" presetSubtype="0" fill="hold" grpId="0" nodeType="afterEffect">
                                  <p:stCondLst>
                                    <p:cond delay="0"/>
                                  </p:stCondLst>
                                  <p:childTnLst>
                                    <p:set>
                                      <p:cBhvr>
                                        <p:cTn id="39" dur="1000">
                                          <p:stCondLst>
                                            <p:cond delay="0"/>
                                          </p:stCondLst>
                                        </p:cTn>
                                        <p:tgtEl>
                                          <p:spTgt spid="45"/>
                                        </p:tgtEl>
                                        <p:attrNameLst>
                                          <p:attrName>style.visibility</p:attrName>
                                        </p:attrNameLst>
                                      </p:cBhvr>
                                      <p:to>
                                        <p:strVal val="visible"/>
                                      </p:to>
                                    </p:set>
                                  </p:childTnLst>
                                </p:cTn>
                              </p:par>
                            </p:childTnLst>
                          </p:cTn>
                        </p:par>
                        <p:par>
                          <p:cTn id="40" fill="hold">
                            <p:stCondLst>
                              <p:cond delay="6000"/>
                            </p:stCondLst>
                            <p:childTnLst>
                              <p:par>
                                <p:cTn id="41" presetID="11" presetClass="entr" presetSubtype="0" fill="hold" grpId="0" nodeType="afterEffect">
                                  <p:stCondLst>
                                    <p:cond delay="0"/>
                                  </p:stCondLst>
                                  <p:childTnLst>
                                    <p:set>
                                      <p:cBhvr>
                                        <p:cTn id="42" dur="1000">
                                          <p:stCondLst>
                                            <p:cond delay="0"/>
                                          </p:stCondLst>
                                        </p:cTn>
                                        <p:tgtEl>
                                          <p:spTgt spid="46"/>
                                        </p:tgtEl>
                                        <p:attrNameLst>
                                          <p:attrName>style.visibility</p:attrName>
                                        </p:attrNameLst>
                                      </p:cBhvr>
                                      <p:to>
                                        <p:strVal val="visible"/>
                                      </p:to>
                                    </p:set>
                                  </p:childTnLst>
                                </p:cTn>
                              </p:par>
                            </p:childTnLst>
                          </p:cTn>
                        </p:par>
                        <p:par>
                          <p:cTn id="43" fill="hold">
                            <p:stCondLst>
                              <p:cond delay="7000"/>
                            </p:stCondLst>
                            <p:childTnLst>
                              <p:par>
                                <p:cTn id="44" presetID="11" presetClass="entr" presetSubtype="0" fill="hold" grpId="0" nodeType="afterEffect">
                                  <p:stCondLst>
                                    <p:cond delay="0"/>
                                  </p:stCondLst>
                                  <p:childTnLst>
                                    <p:set>
                                      <p:cBhvr>
                                        <p:cTn id="45" dur="1000">
                                          <p:stCondLst>
                                            <p:cond delay="0"/>
                                          </p:stCondLst>
                                        </p:cTn>
                                        <p:tgtEl>
                                          <p:spTgt spid="47"/>
                                        </p:tgtEl>
                                        <p:attrNameLst>
                                          <p:attrName>style.visibility</p:attrName>
                                        </p:attrNameLst>
                                      </p:cBhvr>
                                      <p:to>
                                        <p:strVal val="visible"/>
                                      </p:to>
                                    </p:set>
                                  </p:childTnLst>
                                </p:cTn>
                              </p:par>
                            </p:childTnLst>
                          </p:cTn>
                        </p:par>
                        <p:par>
                          <p:cTn id="46" fill="hold">
                            <p:stCondLst>
                              <p:cond delay="8000"/>
                            </p:stCondLst>
                            <p:childTnLst>
                              <p:par>
                                <p:cTn id="47" presetID="11" presetClass="entr" presetSubtype="0" fill="hold" grpId="0" nodeType="afterEffect">
                                  <p:stCondLst>
                                    <p:cond delay="0"/>
                                  </p:stCondLst>
                                  <p:childTnLst>
                                    <p:set>
                                      <p:cBhvr>
                                        <p:cTn id="48" dur="1000">
                                          <p:stCondLst>
                                            <p:cond delay="0"/>
                                          </p:stCondLst>
                                        </p:cTn>
                                        <p:tgtEl>
                                          <p:spTgt spid="48"/>
                                        </p:tgtEl>
                                        <p:attrNameLst>
                                          <p:attrName>style.visibility</p:attrName>
                                        </p:attrNameLst>
                                      </p:cBhvr>
                                      <p:to>
                                        <p:strVal val="visible"/>
                                      </p:to>
                                    </p:set>
                                  </p:childTnLst>
                                </p:cTn>
                              </p:par>
                            </p:childTnLst>
                          </p:cTn>
                        </p:par>
                        <p:par>
                          <p:cTn id="49" fill="hold">
                            <p:stCondLst>
                              <p:cond delay="9000"/>
                            </p:stCondLst>
                            <p:childTnLst>
                              <p:par>
                                <p:cTn id="50" presetID="11" presetClass="entr" presetSubtype="0" fill="hold" grpId="0" nodeType="afterEffect">
                                  <p:stCondLst>
                                    <p:cond delay="0"/>
                                  </p:stCondLst>
                                  <p:childTnLst>
                                    <p:set>
                                      <p:cBhvr>
                                        <p:cTn id="51" dur="1000">
                                          <p:stCondLst>
                                            <p:cond delay="0"/>
                                          </p:stCondLst>
                                        </p:cTn>
                                        <p:tgtEl>
                                          <p:spTgt spid="49"/>
                                        </p:tgtEl>
                                        <p:attrNameLst>
                                          <p:attrName>style.visibility</p:attrName>
                                        </p:attrNameLst>
                                      </p:cBhvr>
                                      <p:to>
                                        <p:strVal val="visible"/>
                                      </p:to>
                                    </p:set>
                                  </p:childTnLst>
                                </p:cTn>
                              </p:par>
                            </p:childTnLst>
                          </p:cTn>
                        </p:par>
                        <p:par>
                          <p:cTn id="52" fill="hold">
                            <p:stCondLst>
                              <p:cond delay="10000"/>
                            </p:stCondLst>
                            <p:childTnLst>
                              <p:par>
                                <p:cTn id="53" presetID="11" presetClass="entr" presetSubtype="0" fill="hold" grpId="0" nodeType="afterEffect">
                                  <p:stCondLst>
                                    <p:cond delay="0"/>
                                  </p:stCondLst>
                                  <p:childTnLst>
                                    <p:set>
                                      <p:cBhvr>
                                        <p:cTn id="54" dur="1000">
                                          <p:stCondLst>
                                            <p:cond delay="0"/>
                                          </p:stCondLst>
                                        </p:cTn>
                                        <p:tgtEl>
                                          <p:spTgt spid="50"/>
                                        </p:tgtEl>
                                        <p:attrNameLst>
                                          <p:attrName>style.visibility</p:attrName>
                                        </p:attrNameLst>
                                      </p:cBhvr>
                                      <p:to>
                                        <p:strVal val="visible"/>
                                      </p:to>
                                    </p:set>
                                  </p:childTnLst>
                                </p:cTn>
                              </p:par>
                            </p:childTnLst>
                          </p:cTn>
                        </p:par>
                        <p:par>
                          <p:cTn id="55" fill="hold">
                            <p:stCondLst>
                              <p:cond delay="11000"/>
                            </p:stCondLst>
                            <p:childTnLst>
                              <p:par>
                                <p:cTn id="56" presetID="11" presetClass="entr" presetSubtype="0" fill="hold" grpId="0" nodeType="afterEffect">
                                  <p:stCondLst>
                                    <p:cond delay="0"/>
                                  </p:stCondLst>
                                  <p:childTnLst>
                                    <p:set>
                                      <p:cBhvr>
                                        <p:cTn id="57" dur="1000">
                                          <p:stCondLst>
                                            <p:cond delay="0"/>
                                          </p:stCondLst>
                                        </p:cTn>
                                        <p:tgtEl>
                                          <p:spTgt spid="51"/>
                                        </p:tgtEl>
                                        <p:attrNameLst>
                                          <p:attrName>style.visibility</p:attrName>
                                        </p:attrNameLst>
                                      </p:cBhvr>
                                      <p:to>
                                        <p:strVal val="visible"/>
                                      </p:to>
                                    </p:set>
                                  </p:childTnLst>
                                </p:cTn>
                              </p:par>
                            </p:childTnLst>
                          </p:cTn>
                        </p:par>
                        <p:par>
                          <p:cTn id="58" fill="hold">
                            <p:stCondLst>
                              <p:cond delay="12000"/>
                            </p:stCondLst>
                            <p:childTnLst>
                              <p:par>
                                <p:cTn id="59" presetID="11" presetClass="entr" presetSubtype="0" fill="hold" grpId="0" nodeType="afterEffect">
                                  <p:stCondLst>
                                    <p:cond delay="0"/>
                                  </p:stCondLst>
                                  <p:childTnLst>
                                    <p:set>
                                      <p:cBhvr>
                                        <p:cTn id="60" dur="1000">
                                          <p:stCondLst>
                                            <p:cond delay="0"/>
                                          </p:stCondLst>
                                        </p:cTn>
                                        <p:tgtEl>
                                          <p:spTgt spid="52"/>
                                        </p:tgtEl>
                                        <p:attrNameLst>
                                          <p:attrName>style.visibility</p:attrName>
                                        </p:attrNameLst>
                                      </p:cBhvr>
                                      <p:to>
                                        <p:strVal val="visible"/>
                                      </p:to>
                                    </p:set>
                                  </p:childTnLst>
                                </p:cTn>
                              </p:par>
                            </p:childTnLst>
                          </p:cTn>
                        </p:par>
                        <p:par>
                          <p:cTn id="61" fill="hold">
                            <p:stCondLst>
                              <p:cond delay="13000"/>
                            </p:stCondLst>
                            <p:childTnLst>
                              <p:par>
                                <p:cTn id="62" presetID="11" presetClass="entr" presetSubtype="0" fill="hold" grpId="0" nodeType="afterEffect">
                                  <p:stCondLst>
                                    <p:cond delay="0"/>
                                  </p:stCondLst>
                                  <p:childTnLst>
                                    <p:set>
                                      <p:cBhvr>
                                        <p:cTn id="63" dur="1000">
                                          <p:stCondLst>
                                            <p:cond delay="0"/>
                                          </p:stCondLst>
                                        </p:cTn>
                                        <p:tgtEl>
                                          <p:spTgt spid="53"/>
                                        </p:tgtEl>
                                        <p:attrNameLst>
                                          <p:attrName>style.visibility</p:attrName>
                                        </p:attrNameLst>
                                      </p:cBhvr>
                                      <p:to>
                                        <p:strVal val="visible"/>
                                      </p:to>
                                    </p:set>
                                  </p:childTnLst>
                                </p:cTn>
                              </p:par>
                            </p:childTnLst>
                          </p:cTn>
                        </p:par>
                        <p:par>
                          <p:cTn id="64" fill="hold">
                            <p:stCondLst>
                              <p:cond delay="14000"/>
                            </p:stCondLst>
                            <p:childTnLst>
                              <p:par>
                                <p:cTn id="65" presetID="11" presetClass="entr" presetSubtype="0" fill="hold" grpId="0" nodeType="afterEffect">
                                  <p:stCondLst>
                                    <p:cond delay="0"/>
                                  </p:stCondLst>
                                  <p:childTnLst>
                                    <p:set>
                                      <p:cBhvr>
                                        <p:cTn id="66" dur="1000">
                                          <p:stCondLst>
                                            <p:cond delay="0"/>
                                          </p:stCondLst>
                                        </p:cTn>
                                        <p:tgtEl>
                                          <p:spTgt spid="54"/>
                                        </p:tgtEl>
                                        <p:attrNameLst>
                                          <p:attrName>style.visibility</p:attrName>
                                        </p:attrNameLst>
                                      </p:cBhvr>
                                      <p:to>
                                        <p:strVal val="visible"/>
                                      </p:to>
                                    </p:set>
                                  </p:childTnLst>
                                </p:cTn>
                              </p:par>
                            </p:childTnLst>
                          </p:cTn>
                        </p:par>
                        <p:par>
                          <p:cTn id="67" fill="hold">
                            <p:stCondLst>
                              <p:cond delay="15000"/>
                            </p:stCondLst>
                            <p:childTnLst>
                              <p:par>
                                <p:cTn id="68" presetID="11" presetClass="entr" presetSubtype="0" fill="hold" grpId="0" nodeType="afterEffect">
                                  <p:stCondLst>
                                    <p:cond delay="0"/>
                                  </p:stCondLst>
                                  <p:childTnLst>
                                    <p:set>
                                      <p:cBhvr>
                                        <p:cTn id="69" dur="1000">
                                          <p:stCondLst>
                                            <p:cond delay="0"/>
                                          </p:stCondLst>
                                        </p:cTn>
                                        <p:tgtEl>
                                          <p:spTgt spid="55"/>
                                        </p:tgtEl>
                                        <p:attrNameLst>
                                          <p:attrName>style.visibility</p:attrName>
                                        </p:attrNameLst>
                                      </p:cBhvr>
                                      <p:to>
                                        <p:strVal val="visible"/>
                                      </p:to>
                                    </p:set>
                                  </p:childTnLst>
                                </p:cTn>
                              </p:par>
                            </p:childTnLst>
                          </p:cTn>
                        </p:par>
                        <p:par>
                          <p:cTn id="70" fill="hold">
                            <p:stCondLst>
                              <p:cond delay="16000"/>
                            </p:stCondLst>
                            <p:childTnLst>
                              <p:par>
                                <p:cTn id="71" presetID="11" presetClass="entr" presetSubtype="0" fill="hold" grpId="0" nodeType="afterEffect">
                                  <p:stCondLst>
                                    <p:cond delay="0"/>
                                  </p:stCondLst>
                                  <p:childTnLst>
                                    <p:set>
                                      <p:cBhvr>
                                        <p:cTn id="72" dur="1000">
                                          <p:stCondLst>
                                            <p:cond delay="0"/>
                                          </p:stCondLst>
                                        </p:cTn>
                                        <p:tgtEl>
                                          <p:spTgt spid="56"/>
                                        </p:tgtEl>
                                        <p:attrNameLst>
                                          <p:attrName>style.visibility</p:attrName>
                                        </p:attrNameLst>
                                      </p:cBhvr>
                                      <p:to>
                                        <p:strVal val="visible"/>
                                      </p:to>
                                    </p:set>
                                  </p:childTnLst>
                                </p:cTn>
                              </p:par>
                            </p:childTnLst>
                          </p:cTn>
                        </p:par>
                        <p:par>
                          <p:cTn id="73" fill="hold">
                            <p:stCondLst>
                              <p:cond delay="17000"/>
                            </p:stCondLst>
                            <p:childTnLst>
                              <p:par>
                                <p:cTn id="74" presetID="11" presetClass="entr" presetSubtype="0" fill="hold" grpId="0" nodeType="afterEffect">
                                  <p:stCondLst>
                                    <p:cond delay="0"/>
                                  </p:stCondLst>
                                  <p:childTnLst>
                                    <p:set>
                                      <p:cBhvr>
                                        <p:cTn id="75" dur="1000">
                                          <p:stCondLst>
                                            <p:cond delay="0"/>
                                          </p:stCondLst>
                                        </p:cTn>
                                        <p:tgtEl>
                                          <p:spTgt spid="57"/>
                                        </p:tgtEl>
                                        <p:attrNameLst>
                                          <p:attrName>style.visibility</p:attrName>
                                        </p:attrNameLst>
                                      </p:cBhvr>
                                      <p:to>
                                        <p:strVal val="visible"/>
                                      </p:to>
                                    </p:set>
                                  </p:childTnLst>
                                </p:cTn>
                              </p:par>
                            </p:childTnLst>
                          </p:cTn>
                        </p:par>
                        <p:par>
                          <p:cTn id="76" fill="hold">
                            <p:stCondLst>
                              <p:cond delay="18000"/>
                            </p:stCondLst>
                            <p:childTnLst>
                              <p:par>
                                <p:cTn id="77" presetID="11" presetClass="entr" presetSubtype="0" fill="hold" grpId="0" nodeType="afterEffect">
                                  <p:stCondLst>
                                    <p:cond delay="0"/>
                                  </p:stCondLst>
                                  <p:childTnLst>
                                    <p:set>
                                      <p:cBhvr>
                                        <p:cTn id="78" dur="1000">
                                          <p:stCondLst>
                                            <p:cond delay="0"/>
                                          </p:stCondLst>
                                        </p:cTn>
                                        <p:tgtEl>
                                          <p:spTgt spid="58"/>
                                        </p:tgtEl>
                                        <p:attrNameLst>
                                          <p:attrName>style.visibility</p:attrName>
                                        </p:attrNameLst>
                                      </p:cBhvr>
                                      <p:to>
                                        <p:strVal val="visible"/>
                                      </p:to>
                                    </p:set>
                                  </p:childTnLst>
                                </p:cTn>
                              </p:par>
                            </p:childTnLst>
                          </p:cTn>
                        </p:par>
                        <p:par>
                          <p:cTn id="79" fill="hold">
                            <p:stCondLst>
                              <p:cond delay="19000"/>
                            </p:stCondLst>
                            <p:childTnLst>
                              <p:par>
                                <p:cTn id="80" presetID="11" presetClass="entr" presetSubtype="0" fill="hold" grpId="0" nodeType="afterEffect">
                                  <p:stCondLst>
                                    <p:cond delay="0"/>
                                  </p:stCondLst>
                                  <p:childTnLst>
                                    <p:set>
                                      <p:cBhvr>
                                        <p:cTn id="81" dur="1000">
                                          <p:stCondLst>
                                            <p:cond delay="0"/>
                                          </p:stCondLst>
                                        </p:cTn>
                                        <p:tgtEl>
                                          <p:spTgt spid="59"/>
                                        </p:tgtEl>
                                        <p:attrNameLst>
                                          <p:attrName>style.visibility</p:attrName>
                                        </p:attrNameLst>
                                      </p:cBhvr>
                                      <p:to>
                                        <p:strVal val="visible"/>
                                      </p:to>
                                    </p:set>
                                  </p:childTnLst>
                                </p:cTn>
                              </p:par>
                            </p:childTnLst>
                          </p:cTn>
                        </p:par>
                        <p:par>
                          <p:cTn id="82" fill="hold">
                            <p:stCondLst>
                              <p:cond delay="20000"/>
                            </p:stCondLst>
                            <p:childTnLst>
                              <p:par>
                                <p:cTn id="83" presetID="11" presetClass="entr" presetSubtype="0" fill="hold" grpId="0" nodeType="afterEffect">
                                  <p:stCondLst>
                                    <p:cond delay="0"/>
                                  </p:stCondLst>
                                  <p:childTnLst>
                                    <p:set>
                                      <p:cBhvr>
                                        <p:cTn id="84" dur="1000">
                                          <p:stCondLst>
                                            <p:cond delay="0"/>
                                          </p:stCondLst>
                                        </p:cTn>
                                        <p:tgtEl>
                                          <p:spTgt spid="60"/>
                                        </p:tgtEl>
                                        <p:attrNameLst>
                                          <p:attrName>style.visibility</p:attrName>
                                        </p:attrNameLst>
                                      </p:cBhvr>
                                      <p:to>
                                        <p:strVal val="visible"/>
                                      </p:to>
                                    </p:set>
                                  </p:childTnLst>
                                </p:cTn>
                              </p:par>
                            </p:childTnLst>
                          </p:cTn>
                        </p:par>
                        <p:par>
                          <p:cTn id="85" fill="hold">
                            <p:stCondLst>
                              <p:cond delay="21000"/>
                            </p:stCondLst>
                            <p:childTnLst>
                              <p:par>
                                <p:cTn id="86" presetID="11" presetClass="entr" presetSubtype="0" fill="hold" grpId="0" nodeType="afterEffect">
                                  <p:stCondLst>
                                    <p:cond delay="0"/>
                                  </p:stCondLst>
                                  <p:childTnLst>
                                    <p:set>
                                      <p:cBhvr>
                                        <p:cTn id="87" dur="1000">
                                          <p:stCondLst>
                                            <p:cond delay="0"/>
                                          </p:stCondLst>
                                        </p:cTn>
                                        <p:tgtEl>
                                          <p:spTgt spid="61"/>
                                        </p:tgtEl>
                                        <p:attrNameLst>
                                          <p:attrName>style.visibility</p:attrName>
                                        </p:attrNameLst>
                                      </p:cBhvr>
                                      <p:to>
                                        <p:strVal val="visible"/>
                                      </p:to>
                                    </p:set>
                                  </p:childTnLst>
                                </p:cTn>
                              </p:par>
                            </p:childTnLst>
                          </p:cTn>
                        </p:par>
                        <p:par>
                          <p:cTn id="88" fill="hold">
                            <p:stCondLst>
                              <p:cond delay="22000"/>
                            </p:stCondLst>
                            <p:childTnLst>
                              <p:par>
                                <p:cTn id="89" presetID="11" presetClass="entr" presetSubtype="0" fill="hold" grpId="0" nodeType="afterEffect">
                                  <p:stCondLst>
                                    <p:cond delay="0"/>
                                  </p:stCondLst>
                                  <p:childTnLst>
                                    <p:set>
                                      <p:cBhvr>
                                        <p:cTn id="90" dur="1000">
                                          <p:stCondLst>
                                            <p:cond delay="0"/>
                                          </p:stCondLst>
                                        </p:cTn>
                                        <p:tgtEl>
                                          <p:spTgt spid="62"/>
                                        </p:tgtEl>
                                        <p:attrNameLst>
                                          <p:attrName>style.visibility</p:attrName>
                                        </p:attrNameLst>
                                      </p:cBhvr>
                                      <p:to>
                                        <p:strVal val="visible"/>
                                      </p:to>
                                    </p:set>
                                  </p:childTnLst>
                                </p:cTn>
                              </p:par>
                            </p:childTnLst>
                          </p:cTn>
                        </p:par>
                        <p:par>
                          <p:cTn id="91" fill="hold">
                            <p:stCondLst>
                              <p:cond delay="23000"/>
                            </p:stCondLst>
                            <p:childTnLst>
                              <p:par>
                                <p:cTn id="92" presetID="11" presetClass="entr" presetSubtype="0" fill="hold" grpId="0" nodeType="afterEffect">
                                  <p:stCondLst>
                                    <p:cond delay="0"/>
                                  </p:stCondLst>
                                  <p:childTnLst>
                                    <p:set>
                                      <p:cBhvr>
                                        <p:cTn id="93" dur="1000">
                                          <p:stCondLst>
                                            <p:cond delay="0"/>
                                          </p:stCondLst>
                                        </p:cTn>
                                        <p:tgtEl>
                                          <p:spTgt spid="63"/>
                                        </p:tgtEl>
                                        <p:attrNameLst>
                                          <p:attrName>style.visibility</p:attrName>
                                        </p:attrNameLst>
                                      </p:cBhvr>
                                      <p:to>
                                        <p:strVal val="visible"/>
                                      </p:to>
                                    </p:set>
                                  </p:childTnLst>
                                </p:cTn>
                              </p:par>
                            </p:childTnLst>
                          </p:cTn>
                        </p:par>
                        <p:par>
                          <p:cTn id="94" fill="hold">
                            <p:stCondLst>
                              <p:cond delay="24000"/>
                            </p:stCondLst>
                            <p:childTnLst>
                              <p:par>
                                <p:cTn id="95" presetID="11" presetClass="entr" presetSubtype="0" fill="hold" grpId="0" nodeType="afterEffect">
                                  <p:stCondLst>
                                    <p:cond delay="0"/>
                                  </p:stCondLst>
                                  <p:childTnLst>
                                    <p:set>
                                      <p:cBhvr>
                                        <p:cTn id="96" dur="1000">
                                          <p:stCondLst>
                                            <p:cond delay="0"/>
                                          </p:stCondLst>
                                        </p:cTn>
                                        <p:tgtEl>
                                          <p:spTgt spid="64"/>
                                        </p:tgtEl>
                                        <p:attrNameLst>
                                          <p:attrName>style.visibility</p:attrName>
                                        </p:attrNameLst>
                                      </p:cBhvr>
                                      <p:to>
                                        <p:strVal val="visible"/>
                                      </p:to>
                                    </p:set>
                                  </p:childTnLst>
                                </p:cTn>
                              </p:par>
                            </p:childTnLst>
                          </p:cTn>
                        </p:par>
                        <p:par>
                          <p:cTn id="97" fill="hold">
                            <p:stCondLst>
                              <p:cond delay="25000"/>
                            </p:stCondLst>
                            <p:childTnLst>
                              <p:par>
                                <p:cTn id="98" presetID="11" presetClass="entr" presetSubtype="0" fill="hold" grpId="0" nodeType="afterEffect">
                                  <p:stCondLst>
                                    <p:cond delay="0"/>
                                  </p:stCondLst>
                                  <p:childTnLst>
                                    <p:set>
                                      <p:cBhvr>
                                        <p:cTn id="99" dur="1000">
                                          <p:stCondLst>
                                            <p:cond delay="0"/>
                                          </p:stCondLst>
                                        </p:cTn>
                                        <p:tgtEl>
                                          <p:spTgt spid="65"/>
                                        </p:tgtEl>
                                        <p:attrNameLst>
                                          <p:attrName>style.visibility</p:attrName>
                                        </p:attrNameLst>
                                      </p:cBhvr>
                                      <p:to>
                                        <p:strVal val="visible"/>
                                      </p:to>
                                    </p:set>
                                  </p:childTnLst>
                                </p:cTn>
                              </p:par>
                            </p:childTnLst>
                          </p:cTn>
                        </p:par>
                        <p:par>
                          <p:cTn id="100" fill="hold">
                            <p:stCondLst>
                              <p:cond delay="26000"/>
                            </p:stCondLst>
                            <p:childTnLst>
                              <p:par>
                                <p:cTn id="101" presetID="11" presetClass="entr" presetSubtype="0" fill="hold" grpId="0" nodeType="afterEffect">
                                  <p:stCondLst>
                                    <p:cond delay="0"/>
                                  </p:stCondLst>
                                  <p:childTnLst>
                                    <p:set>
                                      <p:cBhvr>
                                        <p:cTn id="102" dur="1000">
                                          <p:stCondLst>
                                            <p:cond delay="0"/>
                                          </p:stCondLst>
                                        </p:cTn>
                                        <p:tgtEl>
                                          <p:spTgt spid="66"/>
                                        </p:tgtEl>
                                        <p:attrNameLst>
                                          <p:attrName>style.visibility</p:attrName>
                                        </p:attrNameLst>
                                      </p:cBhvr>
                                      <p:to>
                                        <p:strVal val="visible"/>
                                      </p:to>
                                    </p:set>
                                  </p:childTnLst>
                                </p:cTn>
                              </p:par>
                            </p:childTnLst>
                          </p:cTn>
                        </p:par>
                        <p:par>
                          <p:cTn id="103" fill="hold">
                            <p:stCondLst>
                              <p:cond delay="27000"/>
                            </p:stCondLst>
                            <p:childTnLst>
                              <p:par>
                                <p:cTn id="104" presetID="11" presetClass="entr" presetSubtype="0" fill="hold" grpId="0" nodeType="afterEffect">
                                  <p:stCondLst>
                                    <p:cond delay="0"/>
                                  </p:stCondLst>
                                  <p:childTnLst>
                                    <p:set>
                                      <p:cBhvr>
                                        <p:cTn id="105" dur="1000">
                                          <p:stCondLst>
                                            <p:cond delay="0"/>
                                          </p:stCondLst>
                                        </p:cTn>
                                        <p:tgtEl>
                                          <p:spTgt spid="67"/>
                                        </p:tgtEl>
                                        <p:attrNameLst>
                                          <p:attrName>style.visibility</p:attrName>
                                        </p:attrNameLst>
                                      </p:cBhvr>
                                      <p:to>
                                        <p:strVal val="visible"/>
                                      </p:to>
                                    </p:set>
                                  </p:childTnLst>
                                </p:cTn>
                              </p:par>
                            </p:childTnLst>
                          </p:cTn>
                        </p:par>
                        <p:par>
                          <p:cTn id="106" fill="hold">
                            <p:stCondLst>
                              <p:cond delay="28000"/>
                            </p:stCondLst>
                            <p:childTnLst>
                              <p:par>
                                <p:cTn id="107" presetID="11" presetClass="entr" presetSubtype="0" fill="hold" grpId="0" nodeType="afterEffect">
                                  <p:stCondLst>
                                    <p:cond delay="0"/>
                                  </p:stCondLst>
                                  <p:childTnLst>
                                    <p:set>
                                      <p:cBhvr>
                                        <p:cTn id="108" dur="1000">
                                          <p:stCondLst>
                                            <p:cond delay="0"/>
                                          </p:stCondLst>
                                        </p:cTn>
                                        <p:tgtEl>
                                          <p:spTgt spid="68"/>
                                        </p:tgtEl>
                                        <p:attrNameLst>
                                          <p:attrName>style.visibility</p:attrName>
                                        </p:attrNameLst>
                                      </p:cBhvr>
                                      <p:to>
                                        <p:strVal val="visible"/>
                                      </p:to>
                                    </p:set>
                                  </p:childTnLst>
                                </p:cTn>
                              </p:par>
                            </p:childTnLst>
                          </p:cTn>
                        </p:par>
                        <p:par>
                          <p:cTn id="109" fill="hold">
                            <p:stCondLst>
                              <p:cond delay="29000"/>
                            </p:stCondLst>
                            <p:childTnLst>
                              <p:par>
                                <p:cTn id="110" presetID="11" presetClass="entr" presetSubtype="0" fill="hold" grpId="0" nodeType="afterEffect">
                                  <p:stCondLst>
                                    <p:cond delay="0"/>
                                  </p:stCondLst>
                                  <p:childTnLst>
                                    <p:set>
                                      <p:cBhvr>
                                        <p:cTn id="111" dur="1000">
                                          <p:stCondLst>
                                            <p:cond delay="0"/>
                                          </p:stCondLst>
                                        </p:cTn>
                                        <p:tgtEl>
                                          <p:spTgt spid="69"/>
                                        </p:tgtEl>
                                        <p:attrNameLst>
                                          <p:attrName>style.visibility</p:attrName>
                                        </p:attrNameLst>
                                      </p:cBhvr>
                                      <p:to>
                                        <p:strVal val="visible"/>
                                      </p:to>
                                    </p:set>
                                  </p:childTnLst>
                                </p:cTn>
                              </p:par>
                              <p:par>
                                <p:cTn id="112" presetID="11" presetClass="entr" presetSubtype="0" fill="hold" grpId="0" nodeType="withEffect">
                                  <p:stCondLst>
                                    <p:cond delay="0"/>
                                  </p:stCondLst>
                                  <p:childTnLst>
                                    <p:set>
                                      <p:cBhvr>
                                        <p:cTn id="113" dur="1000">
                                          <p:stCondLst>
                                            <p:cond delay="0"/>
                                          </p:stCondLst>
                                        </p:cTn>
                                        <p:tgtEl>
                                          <p:spTgt spid="70"/>
                                        </p:tgtEl>
                                        <p:attrNameLst>
                                          <p:attrName>style.visibility</p:attrName>
                                        </p:attrNameLst>
                                      </p:cBhvr>
                                      <p:to>
                                        <p:strVal val="visible"/>
                                      </p:to>
                                    </p:set>
                                  </p:childTnLst>
                                  <p:subTnLst>
                                    <p:audio>
                                      <p:cMediaNode vol="90000">
                                        <p:cTn display="0" masterRel="sameClick">
                                          <p:stCondLst>
                                            <p:cond evt="begin" delay="0">
                                              <p:tn val="1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4" restart="whenNotActive" fill="hold" evtFilter="cancelBubble" nodeType="interactiveSeq">
                <p:stCondLst>
                  <p:cond evt="onClick" delay="0">
                    <p:tgtEl>
                      <p:spTgt spid="2"/>
                    </p:tgtEl>
                  </p:cond>
                </p:stCondLst>
                <p:endSync evt="end" delay="0">
                  <p:rtn val="all"/>
                </p:endSync>
                <p:childTnLst>
                  <p:par>
                    <p:cTn id="115" fill="hold">
                      <p:stCondLst>
                        <p:cond delay="indefinite"/>
                      </p:stCondLst>
                      <p:childTnLst>
                        <p:par>
                          <p:cTn id="116" fill="hold">
                            <p:stCondLst>
                              <p:cond delay="0"/>
                            </p:stCondLst>
                            <p:childTnLst>
                              <p:par>
                                <p:cTn id="117" presetID="1" presetClass="emph" presetSubtype="2" fill="hold" nodeType="clickEffect">
                                  <p:stCondLst>
                                    <p:cond delay="0"/>
                                  </p:stCondLst>
                                  <p:childTnLst>
                                    <p:animClr clrSpc="rgb" dir="cw">
                                      <p:cBhvr>
                                        <p:cTn id="118" dur="1000" fill="hold"/>
                                        <p:tgtEl>
                                          <p:spTgt spid="2"/>
                                        </p:tgtEl>
                                        <p:attrNameLst>
                                          <p:attrName>fillcolor</p:attrName>
                                        </p:attrNameLst>
                                      </p:cBhvr>
                                      <p:to>
                                        <a:srgbClr val="00FF00"/>
                                      </p:to>
                                    </p:animClr>
                                    <p:set>
                                      <p:cBhvr>
                                        <p:cTn id="119" dur="1000" fill="hold"/>
                                        <p:tgtEl>
                                          <p:spTgt spid="2"/>
                                        </p:tgtEl>
                                        <p:attrNameLst>
                                          <p:attrName>fill.type</p:attrName>
                                        </p:attrNameLst>
                                      </p:cBhvr>
                                      <p:to>
                                        <p:strVal val="solid"/>
                                      </p:to>
                                    </p:set>
                                    <p:set>
                                      <p:cBhvr>
                                        <p:cTn id="120" dur="1000" fill="hold"/>
                                        <p:tgtEl>
                                          <p:spTgt spid="2"/>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121" restart="whenNotActive" fill="hold" evtFilter="cancelBubble" nodeType="interactiveSeq">
                <p:stCondLst>
                  <p:cond evt="onClick" delay="0">
                    <p:tgtEl>
                      <p:spTgt spid="3"/>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1000" fill="hold"/>
                                        <p:tgtEl>
                                          <p:spTgt spid="3"/>
                                        </p:tgtEl>
                                        <p:attrNameLst>
                                          <p:attrName>fillcolor</p:attrName>
                                        </p:attrNameLst>
                                      </p:cBhvr>
                                      <p:to>
                                        <a:srgbClr val="FF0000"/>
                                      </p:to>
                                    </p:animClr>
                                    <p:set>
                                      <p:cBhvr>
                                        <p:cTn id="126" dur="1000" fill="hold"/>
                                        <p:tgtEl>
                                          <p:spTgt spid="3"/>
                                        </p:tgtEl>
                                        <p:attrNameLst>
                                          <p:attrName>fill.type</p:attrName>
                                        </p:attrNameLst>
                                      </p:cBhvr>
                                      <p:to>
                                        <p:strVal val="solid"/>
                                      </p:to>
                                    </p:set>
                                    <p:set>
                                      <p:cBhvr>
                                        <p:cTn id="127" dur="1000" fill="hold"/>
                                        <p:tgtEl>
                                          <p:spTgt spid="3"/>
                                        </p:tgtEl>
                                        <p:attrNameLst>
                                          <p:attrName>fill.on</p:attrName>
                                        </p:attrNameLst>
                                      </p:cBhvr>
                                      <p:to>
                                        <p:strVal val="true"/>
                                      </p:to>
                                    </p:set>
                                  </p:childTnLst>
                                  <p:subTnLst>
                                    <p:audio>
                                      <p:cMediaNode>
                                        <p:cTn display="0" masterRel="sameClick">
                                          <p:stCondLst>
                                            <p:cond evt="begin" delay="0">
                                              <p:tn val="124"/>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3"/>
                  </p:tgtEl>
                </p:cond>
              </p:nextCondLst>
            </p:seq>
            <p:seq concurrent="1" nextAc="seek">
              <p:cTn id="128" restart="whenNotActive" fill="hold" evtFilter="cancelBubble" nodeType="interactiveSeq">
                <p:stCondLst>
                  <p:cond evt="onClick" delay="0">
                    <p:tgtEl>
                      <p:spTgt spid="4"/>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nodeType="clickEffect">
                                  <p:stCondLst>
                                    <p:cond delay="0"/>
                                  </p:stCondLst>
                                  <p:childTnLst>
                                    <p:animClr clrSpc="rgb" dir="cw">
                                      <p:cBhvr>
                                        <p:cTn id="132" dur="1000" fill="hold"/>
                                        <p:tgtEl>
                                          <p:spTgt spid="4"/>
                                        </p:tgtEl>
                                        <p:attrNameLst>
                                          <p:attrName>fillcolor</p:attrName>
                                        </p:attrNameLst>
                                      </p:cBhvr>
                                      <p:to>
                                        <a:srgbClr val="FF0000"/>
                                      </p:to>
                                    </p:animClr>
                                    <p:set>
                                      <p:cBhvr>
                                        <p:cTn id="133" dur="1000" fill="hold"/>
                                        <p:tgtEl>
                                          <p:spTgt spid="4"/>
                                        </p:tgtEl>
                                        <p:attrNameLst>
                                          <p:attrName>fill.type</p:attrName>
                                        </p:attrNameLst>
                                      </p:cBhvr>
                                      <p:to>
                                        <p:strVal val="solid"/>
                                      </p:to>
                                    </p:set>
                                    <p:set>
                                      <p:cBhvr>
                                        <p:cTn id="134" dur="1000" fill="hold"/>
                                        <p:tgtEl>
                                          <p:spTgt spid="4"/>
                                        </p:tgtEl>
                                        <p:attrNameLst>
                                          <p:attrName>fill.on</p:attrName>
                                        </p:attrNameLst>
                                      </p:cBhvr>
                                      <p:to>
                                        <p:strVal val="true"/>
                                      </p:to>
                                    </p:set>
                                  </p:childTnLst>
                                  <p:subTnLst>
                                    <p:audio>
                                      <p:cMediaNode>
                                        <p:cTn display="0" masterRel="sameClick">
                                          <p:stCondLst>
                                            <p:cond evt="begin" delay="0">
                                              <p:tn val="131"/>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4"/>
                  </p:tgtEl>
                </p:cond>
              </p:nextCondLst>
            </p:seq>
            <p:seq concurrent="1" nextAc="seek">
              <p:cTn id="135" restart="whenNotActive" fill="hold" evtFilter="cancelBubble" nodeType="interactiveSeq">
                <p:stCondLst>
                  <p:cond evt="onClick" delay="0">
                    <p:tgtEl>
                      <p:spTgt spid="6"/>
                    </p:tgtEl>
                  </p:cond>
                </p:stCondLst>
                <p:endSync evt="end" delay="0">
                  <p:rtn val="all"/>
                </p:endSync>
                <p:childTnLst>
                  <p:par>
                    <p:cTn id="136" fill="hold">
                      <p:stCondLst>
                        <p:cond delay="0"/>
                      </p:stCondLst>
                      <p:childTnLst>
                        <p:par>
                          <p:cTn id="137" fill="hold">
                            <p:stCondLst>
                              <p:cond delay="0"/>
                            </p:stCondLst>
                            <p:childTnLst>
                              <p:par>
                                <p:cTn id="138" presetID="1" presetClass="emph" presetSubtype="2" fill="hold" nodeType="clickEffect">
                                  <p:stCondLst>
                                    <p:cond delay="0"/>
                                  </p:stCondLst>
                                  <p:childTnLst>
                                    <p:animClr clrSpc="rgb" dir="cw">
                                      <p:cBhvr>
                                        <p:cTn id="139" dur="1000" fill="hold"/>
                                        <p:tgtEl>
                                          <p:spTgt spid="6"/>
                                        </p:tgtEl>
                                        <p:attrNameLst>
                                          <p:attrName>fillcolor</p:attrName>
                                        </p:attrNameLst>
                                      </p:cBhvr>
                                      <p:to>
                                        <a:srgbClr val="FF0000"/>
                                      </p:to>
                                    </p:animClr>
                                    <p:set>
                                      <p:cBhvr>
                                        <p:cTn id="140" dur="1000" fill="hold"/>
                                        <p:tgtEl>
                                          <p:spTgt spid="6"/>
                                        </p:tgtEl>
                                        <p:attrNameLst>
                                          <p:attrName>fill.type</p:attrName>
                                        </p:attrNameLst>
                                      </p:cBhvr>
                                      <p:to>
                                        <p:strVal val="solid"/>
                                      </p:to>
                                    </p:set>
                                    <p:set>
                                      <p:cBhvr>
                                        <p:cTn id="141" dur="1000" fill="hold"/>
                                        <p:tgtEl>
                                          <p:spTgt spid="6"/>
                                        </p:tgtEl>
                                        <p:attrNameLst>
                                          <p:attrName>fill.on</p:attrName>
                                        </p:attrNameLst>
                                      </p:cBhvr>
                                      <p:to>
                                        <p:strVal val="true"/>
                                      </p:to>
                                    </p:set>
                                  </p:childTnLst>
                                  <p:subTnLst>
                                    <p:audio>
                                      <p:cMediaNode>
                                        <p:cTn display="0" masterRel="sameClick">
                                          <p:stCondLst>
                                            <p:cond evt="begin" delay="0">
                                              <p:tn val="138"/>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6"/>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37" grpId="0" animBg="1"/>
      <p:bldP spid="2"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54000"/>
            <a:lum/>
          </a:blip>
          <a:srcRect/>
          <a:stretch>
            <a:fillRect/>
          </a:stretch>
        </a:blipFill>
        <a:effectLst/>
      </p:bgPr>
    </p:bg>
    <p:spTree>
      <p:nvGrpSpPr>
        <p:cNvPr id="1" name=""/>
        <p:cNvGrpSpPr/>
        <p:nvPr/>
      </p:nvGrpSpPr>
      <p:grpSpPr>
        <a:xfrm>
          <a:off x="0" y="0"/>
          <a:ext cx="0" cy="0"/>
          <a:chOff x="0" y="0"/>
          <a:chExt cx="0" cy="0"/>
        </a:xfrm>
      </p:grpSpPr>
      <p:pic>
        <p:nvPicPr>
          <p:cNvPr id="38" name="Picture 2" descr="OPL20U25GSXzBJYl68kk8uQGfFKzs7yb1M4KJWUiLk6ZEvGF+qCIPSnY57AbBFCvTW$2024 ID13 T9CTST nhan sp KNTT$ STT 108+K4lPs7H94VUqPe2XwIsfPRnrXQE//QTEXxb8/8N4CNc6FpgZahzpTjFhMzSA7T/nHJa11DE8Ng2TP3iAmRczFlmslSuUNOgUeb6yRvs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9868" y="3812080"/>
            <a:ext cx="1349743" cy="1331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C12F68F-B142-DA5C-2CE8-68A6485E1303}"/>
                  </a:ext>
                </a:extLst>
              </p:cNvPr>
              <p:cNvSpPr txBox="1"/>
              <p:nvPr/>
            </p:nvSpPr>
            <p:spPr>
              <a:xfrm>
                <a:off x="507313" y="985564"/>
                <a:ext cx="8237220" cy="1030408"/>
              </a:xfrm>
              <a:prstGeom prst="rect">
                <a:avLst/>
              </a:prstGeom>
              <a:solidFill>
                <a:srgbClr val="FFFF99"/>
              </a:solidFill>
              <a:ln>
                <a:noFill/>
              </a:ln>
            </p:spPr>
            <p:txBody>
              <a:bodyPr wrap="square" lIns="68579" tIns="34289" rIns="68579" bIns="34289">
                <a:spAutoFit/>
              </a:bodyPr>
              <a:lstStyle/>
              <a:p>
                <a:pPr marL="0" marR="0" lvl="0" indent="0" algn="just" defTabSz="685783" rtl="0" eaLnBrk="1" fontAlgn="auto" latinLnBrk="0" hangingPunct="1">
                  <a:spcBef>
                    <a:spcPts val="0"/>
                  </a:spcBef>
                  <a:spcAft>
                    <a:spcPts val="60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t>
                </a:r>
                <a:r>
                  <a:rPr lang="en-US" sz="2800" kern="1200">
                    <a:solidFill>
                      <a:srgbClr val="FF0000"/>
                    </a:solidFill>
                    <a:latin typeface="Times New Roman" pitchFamily="18" charset="0"/>
                    <a:ea typeface="+mn-ea"/>
                    <a:cs typeface="Times New Roman" pitchFamily="18" charset="0"/>
                  </a:rPr>
                  <a:t>ệ </a:t>
                </a:r>
                <a:r>
                  <a:rPr lang="en-US" sz="2800" kern="1200" dirty="0" err="1">
                    <a:solidFill>
                      <a:srgbClr val="FF0000"/>
                    </a:solidFill>
                    <a:latin typeface="Times New Roman" pitchFamily="18" charset="0"/>
                    <a:ea typeface="+mn-ea"/>
                    <a:cs typeface="Times New Roman" pitchFamily="18" charset="0"/>
                  </a:rPr>
                  <a:t>phương</a:t>
                </a:r>
                <a:r>
                  <a:rPr lang="en-US" sz="2800" kern="1200" dirty="0">
                    <a:solidFill>
                      <a:srgbClr val="FF0000"/>
                    </a:solidFill>
                    <a:latin typeface="Times New Roman" pitchFamily="18" charset="0"/>
                    <a:ea typeface="+mn-ea"/>
                    <a:cs typeface="Times New Roman" pitchFamily="18" charset="0"/>
                  </a:rPr>
                  <a:t> </a:t>
                </a:r>
                <a:r>
                  <a:rPr lang="en-US" sz="2800" kern="1200" dirty="0" err="1">
                    <a:solidFill>
                      <a:srgbClr val="FF0000"/>
                    </a:solidFill>
                    <a:latin typeface="Times New Roman" pitchFamily="18" charset="0"/>
                    <a:ea typeface="+mn-ea"/>
                    <a:cs typeface="Times New Roman" pitchFamily="18" charset="0"/>
                  </a:rPr>
                  <a:t>trình</a:t>
                </a:r>
                <a:r>
                  <a:rPr lang="en-US" sz="2800" kern="1200" dirty="0">
                    <a:solidFill>
                      <a:srgbClr val="FF0000"/>
                    </a:solidFill>
                    <a:latin typeface="Times New Roman" pitchFamily="18" charset="0"/>
                    <a:ea typeface="+mn-ea"/>
                    <a:cs typeface="Times New Roman" pitchFamily="18" charset="0"/>
                  </a:rPr>
                  <a:t> </a:t>
                </a:r>
                <a14:m>
                  <m:oMath xmlns:m="http://schemas.openxmlformats.org/officeDocument/2006/math">
                    <m:d>
                      <m:dPr>
                        <m:begChr m:val="{"/>
                        <m:endChr m:val=""/>
                        <m:ctrlPr>
                          <a:rPr lang="en-US" sz="2800" i="1" kern="1200" smtClean="0">
                            <a:solidFill>
                              <a:srgbClr val="FF0000"/>
                            </a:solidFill>
                            <a:latin typeface="Cambria Math" panose="02040503050406030204" pitchFamily="18" charset="0"/>
                            <a:ea typeface="+mn-ea"/>
                            <a:cs typeface="Times New Roman" pitchFamily="18" charset="0"/>
                          </a:rPr>
                        </m:ctrlPr>
                      </m:dPr>
                      <m:e>
                        <m:eqArr>
                          <m:eqArrPr>
                            <m:ctrlPr>
                              <a:rPr lang="en-US" sz="2800" i="1" kern="1200" smtClean="0">
                                <a:solidFill>
                                  <a:srgbClr val="FF0000"/>
                                </a:solidFill>
                                <a:latin typeface="Cambria Math" panose="02040503050406030204" pitchFamily="18" charset="0"/>
                                <a:ea typeface="+mn-ea"/>
                                <a:cs typeface="Times New Roman" pitchFamily="18" charset="0"/>
                              </a:rPr>
                            </m:ctrlPr>
                          </m:eqArrPr>
                          <m:e>
                            <m:r>
                              <a:rPr lang="en-US" sz="2800" b="0" i="1" kern="1200" smtClean="0">
                                <a:solidFill>
                                  <a:srgbClr val="FF0000"/>
                                </a:solidFill>
                                <a:latin typeface="Cambria Math" panose="02040503050406030204" pitchFamily="18" charset="0"/>
                                <a:ea typeface="+mn-ea"/>
                                <a:cs typeface="Times New Roman" pitchFamily="18" charset="0"/>
                              </a:rPr>
                              <m:t>2</m:t>
                            </m:r>
                            <m:r>
                              <a:rPr lang="en-US" sz="2800" b="0" i="1" kern="1200" smtClean="0">
                                <a:solidFill>
                                  <a:srgbClr val="FF0000"/>
                                </a:solidFill>
                                <a:latin typeface="Cambria Math" panose="02040503050406030204" pitchFamily="18" charset="0"/>
                                <a:ea typeface="+mn-ea"/>
                                <a:cs typeface="Times New Roman" pitchFamily="18" charset="0"/>
                              </a:rPr>
                              <m:t>𝑥</m:t>
                            </m:r>
                            <m:r>
                              <a:rPr lang="en-US" sz="2800" b="0" i="1" kern="1200" smtClean="0">
                                <a:solidFill>
                                  <a:srgbClr val="FF0000"/>
                                </a:solidFill>
                                <a:latin typeface="Cambria Math" panose="02040503050406030204" pitchFamily="18" charset="0"/>
                                <a:ea typeface="+mn-ea"/>
                                <a:cs typeface="Times New Roman" pitchFamily="18" charset="0"/>
                              </a:rPr>
                              <m:t>+</m:t>
                            </m:r>
                            <m:r>
                              <a:rPr lang="en-US" sz="2800" b="0" i="1" kern="1200" smtClean="0">
                                <a:solidFill>
                                  <a:srgbClr val="FF0000"/>
                                </a:solidFill>
                                <a:latin typeface="Cambria Math" panose="02040503050406030204" pitchFamily="18" charset="0"/>
                                <a:ea typeface="+mn-ea"/>
                                <a:cs typeface="Times New Roman" pitchFamily="18" charset="0"/>
                              </a:rPr>
                              <m:t>𝑦</m:t>
                            </m:r>
                            <m:r>
                              <a:rPr lang="en-US" sz="2800" b="0" i="1" kern="1200" smtClean="0">
                                <a:solidFill>
                                  <a:srgbClr val="FF0000"/>
                                </a:solidFill>
                                <a:latin typeface="Cambria Math" panose="02040503050406030204" pitchFamily="18" charset="0"/>
                                <a:ea typeface="+mn-ea"/>
                                <a:cs typeface="Times New Roman" pitchFamily="18" charset="0"/>
                              </a:rPr>
                              <m:t>=−1</m:t>
                            </m:r>
                          </m:e>
                          <m:e>
                            <m:r>
                              <a:rPr lang="en-US" sz="2800" b="0" i="1" kern="1200" smtClean="0">
                                <a:solidFill>
                                  <a:srgbClr val="FF0000"/>
                                </a:solidFill>
                                <a:latin typeface="Cambria Math" panose="02040503050406030204" pitchFamily="18" charset="0"/>
                                <a:ea typeface="+mn-ea"/>
                                <a:cs typeface="Times New Roman" pitchFamily="18" charset="0"/>
                              </a:rPr>
                              <m:t>3</m:t>
                            </m:r>
                            <m:r>
                              <a:rPr lang="en-US" sz="2800" b="0" i="1" kern="1200" smtClean="0">
                                <a:solidFill>
                                  <a:srgbClr val="FF0000"/>
                                </a:solidFill>
                                <a:latin typeface="Cambria Math" panose="02040503050406030204" pitchFamily="18" charset="0"/>
                                <a:ea typeface="+mn-ea"/>
                                <a:cs typeface="Times New Roman" pitchFamily="18" charset="0"/>
                              </a:rPr>
                              <m:t>𝑥</m:t>
                            </m:r>
                            <m:r>
                              <a:rPr lang="en-US" sz="2800" b="0" i="1" kern="1200" smtClean="0">
                                <a:solidFill>
                                  <a:srgbClr val="FF0000"/>
                                </a:solidFill>
                                <a:latin typeface="Cambria Math" panose="02040503050406030204" pitchFamily="18" charset="0"/>
                                <a:ea typeface="+mn-ea"/>
                                <a:cs typeface="Times New Roman" pitchFamily="18" charset="0"/>
                              </a:rPr>
                              <m:t>−4</m:t>
                            </m:r>
                            <m:r>
                              <a:rPr lang="en-US" sz="2800" b="0" i="1" kern="1200" smtClean="0">
                                <a:solidFill>
                                  <a:srgbClr val="FF0000"/>
                                </a:solidFill>
                                <a:latin typeface="Cambria Math" panose="02040503050406030204" pitchFamily="18" charset="0"/>
                                <a:ea typeface="+mn-ea"/>
                                <a:cs typeface="Times New Roman" pitchFamily="18" charset="0"/>
                              </a:rPr>
                              <m:t>𝑦</m:t>
                            </m:r>
                            <m:r>
                              <a:rPr lang="en-US" sz="2800" b="0" i="1" kern="1200" smtClean="0">
                                <a:solidFill>
                                  <a:srgbClr val="FF0000"/>
                                </a:solidFill>
                                <a:latin typeface="Cambria Math" panose="02040503050406030204" pitchFamily="18" charset="0"/>
                                <a:ea typeface="+mn-ea"/>
                                <a:cs typeface="Times New Roman" pitchFamily="18" charset="0"/>
                              </a:rPr>
                              <m:t>=−29</m:t>
                            </m:r>
                          </m:e>
                        </m:eqArr>
                      </m:e>
                    </m:d>
                  </m:oMath>
                </a14:m>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có</a:t>
                </a:r>
                <a:r>
                  <a:rPr kumimoji="0" lang="en-US"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nghiệm là</a:t>
                </a:r>
                <a:endPar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mc:Choice>
        <mc:Fallback xmlns="">
          <p:sp>
            <p:nvSpPr>
              <p:cNvPr id="10" name="TextBox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C12F68F-B142-DA5C-2CE8-68A6485E1303}"/>
                  </a:ext>
                </a:extLst>
              </p:cNvPr>
              <p:cNvSpPr txBox="1">
                <a:spLocks noRot="1" noChangeAspect="1" noMove="1" noResize="1" noEditPoints="1" noAdjustHandles="1" noChangeArrowheads="1" noChangeShapeType="1" noTextEdit="1"/>
              </p:cNvSpPr>
              <p:nvPr/>
            </p:nvSpPr>
            <p:spPr>
              <a:xfrm>
                <a:off x="507313" y="985564"/>
                <a:ext cx="8237220" cy="1030408"/>
              </a:xfrm>
              <a:prstGeom prst="rect">
                <a:avLst/>
              </a:prstGeom>
              <a:blipFill>
                <a:blip r:embed="rId9"/>
                <a:stretch>
                  <a:fillRect l="-1776" r="-1184"/>
                </a:stretch>
              </a:blipFill>
              <a:ln>
                <a:noFill/>
              </a:ln>
            </p:spPr>
            <p:txBody>
              <a:bodyPr/>
              <a:lstStyle/>
              <a:p>
                <a:r>
                  <a:rPr lang="en-US">
                    <a:noFill/>
                  </a:rPr>
                  <a:t> </a:t>
                </a:r>
              </a:p>
            </p:txBody>
          </p:sp>
        </mc:Fallback>
      </mc:AlternateContent>
      <p:sp>
        <p:nvSpPr>
          <p:cNvPr id="40" name="Rounded Rectangle 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DB2268E-D371-0561-7DCF-D11C1E9CA6B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30</a:t>
            </a:r>
          </a:p>
        </p:txBody>
      </p:sp>
      <p:sp>
        <p:nvSpPr>
          <p:cNvPr id="41" name="Rounded Rectangle 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5F8F8255-20BC-4D6C-2135-BEB3AD14102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29</a:t>
            </a:r>
          </a:p>
        </p:txBody>
      </p:sp>
      <p:sp>
        <p:nvSpPr>
          <p:cNvPr id="42" name="Rounded Rectangle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DFD65C0-1741-2BFB-68A4-05D45FF0B30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28</a:t>
            </a:r>
          </a:p>
        </p:txBody>
      </p:sp>
      <p:sp>
        <p:nvSpPr>
          <p:cNvPr id="43" name="Rounded Rectangle 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5D25C53-2005-09CD-CE05-55FBDF7C76B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27</a:t>
            </a:r>
          </a:p>
        </p:txBody>
      </p:sp>
      <p:sp>
        <p:nvSpPr>
          <p:cNvPr id="44" name="Rounded Rectangle 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38EA44-EEA2-F101-B896-420DBDABAF2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26</a:t>
            </a:r>
          </a:p>
        </p:txBody>
      </p:sp>
      <p:sp>
        <p:nvSpPr>
          <p:cNvPr id="45" name="Rounded Rectangle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0D328EE-8968-78EC-6652-4B196F6F6F1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25</a:t>
            </a:r>
          </a:p>
        </p:txBody>
      </p:sp>
      <p:sp>
        <p:nvSpPr>
          <p:cNvPr id="46" name="Rounded Rectangle 10"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DC96EDF1-0685-9941-7158-5412CE21ABB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24</a:t>
            </a:r>
          </a:p>
        </p:txBody>
      </p:sp>
      <p:sp>
        <p:nvSpPr>
          <p:cNvPr id="47" name="Rounded Rectangle 1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DC9729B-50BB-B20C-5B57-D5C82D9268C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23</a:t>
            </a:r>
          </a:p>
        </p:txBody>
      </p:sp>
      <p:sp>
        <p:nvSpPr>
          <p:cNvPr id="48" name="Rounded Rectangle 12">
            <a:extLst>
              <a:ext uri="{FF2B5EF4-FFF2-40B4-BE49-F238E27FC236}">
                <a16:creationId xmlns:a16="http://schemas.microsoft.com/office/drawing/2014/main" id="{31D591E4-2225-41BF-42F4-18E292F29C8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22</a:t>
            </a:r>
          </a:p>
        </p:txBody>
      </p:sp>
      <p:sp>
        <p:nvSpPr>
          <p:cNvPr id="49" name="Rounded Rectangle 13">
            <a:extLst>
              <a:ext uri="{FF2B5EF4-FFF2-40B4-BE49-F238E27FC236}">
                <a16:creationId xmlns:a16="http://schemas.microsoft.com/office/drawing/2014/main" id="{F2675239-D695-5AEC-C611-FDD8DF8576C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21</a:t>
            </a:r>
          </a:p>
        </p:txBody>
      </p:sp>
      <p:sp>
        <p:nvSpPr>
          <p:cNvPr id="50" name="Rounded Rectangle 14">
            <a:extLst>
              <a:ext uri="{FF2B5EF4-FFF2-40B4-BE49-F238E27FC236}">
                <a16:creationId xmlns:a16="http://schemas.microsoft.com/office/drawing/2014/main" id="{A709E19D-8950-5262-279B-85E61F04B8A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20</a:t>
            </a:r>
          </a:p>
        </p:txBody>
      </p:sp>
      <p:sp>
        <p:nvSpPr>
          <p:cNvPr id="51" name="Rounded Rectangle 15">
            <a:extLst>
              <a:ext uri="{FF2B5EF4-FFF2-40B4-BE49-F238E27FC236}">
                <a16:creationId xmlns:a16="http://schemas.microsoft.com/office/drawing/2014/main" id="{7FE11954-4AA8-743B-D127-F28B02C2F27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19</a:t>
            </a:r>
          </a:p>
        </p:txBody>
      </p:sp>
      <p:sp>
        <p:nvSpPr>
          <p:cNvPr id="52" name="Rounded Rectangle 16">
            <a:extLst>
              <a:ext uri="{FF2B5EF4-FFF2-40B4-BE49-F238E27FC236}">
                <a16:creationId xmlns:a16="http://schemas.microsoft.com/office/drawing/2014/main" id="{3F6A028A-A4F4-A62E-B994-E2D0CA89D80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18</a:t>
            </a:r>
          </a:p>
        </p:txBody>
      </p:sp>
      <p:sp>
        <p:nvSpPr>
          <p:cNvPr id="53" name="Rounded Rectangle 17">
            <a:extLst>
              <a:ext uri="{FF2B5EF4-FFF2-40B4-BE49-F238E27FC236}">
                <a16:creationId xmlns:a16="http://schemas.microsoft.com/office/drawing/2014/main" id="{AFA1A60F-9EF9-B42F-A8A1-D4CFCB4B0FE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17</a:t>
            </a:r>
          </a:p>
        </p:txBody>
      </p:sp>
      <p:sp>
        <p:nvSpPr>
          <p:cNvPr id="54" name="Rounded Rectangle 18">
            <a:extLst>
              <a:ext uri="{FF2B5EF4-FFF2-40B4-BE49-F238E27FC236}">
                <a16:creationId xmlns:a16="http://schemas.microsoft.com/office/drawing/2014/main" id="{D8814CD8-FE9E-A109-BA57-E58A48EE53D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16</a:t>
            </a:r>
          </a:p>
        </p:txBody>
      </p:sp>
      <p:sp>
        <p:nvSpPr>
          <p:cNvPr id="55" name="Rounded Rectangle 19">
            <a:extLst>
              <a:ext uri="{FF2B5EF4-FFF2-40B4-BE49-F238E27FC236}">
                <a16:creationId xmlns:a16="http://schemas.microsoft.com/office/drawing/2014/main" id="{D409E58D-F611-831B-C027-8BCE50D8B51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15</a:t>
            </a:r>
          </a:p>
        </p:txBody>
      </p:sp>
      <p:sp>
        <p:nvSpPr>
          <p:cNvPr id="56" name="Rounded Rectangle 20">
            <a:extLst>
              <a:ext uri="{FF2B5EF4-FFF2-40B4-BE49-F238E27FC236}">
                <a16:creationId xmlns:a16="http://schemas.microsoft.com/office/drawing/2014/main" id="{140A4629-BF8A-7F4D-54F9-3F5F8E47B6B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14</a:t>
            </a:r>
          </a:p>
        </p:txBody>
      </p:sp>
      <p:sp>
        <p:nvSpPr>
          <p:cNvPr id="57" name="Rounded Rectangle 21">
            <a:extLst>
              <a:ext uri="{FF2B5EF4-FFF2-40B4-BE49-F238E27FC236}">
                <a16:creationId xmlns:a16="http://schemas.microsoft.com/office/drawing/2014/main" id="{8E19EDB6-BDF9-EEDB-1EF5-BB575A8B7109}"/>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13</a:t>
            </a:r>
          </a:p>
        </p:txBody>
      </p:sp>
      <p:sp>
        <p:nvSpPr>
          <p:cNvPr id="58" name="Rounded Rectangle 22">
            <a:extLst>
              <a:ext uri="{FF2B5EF4-FFF2-40B4-BE49-F238E27FC236}">
                <a16:creationId xmlns:a16="http://schemas.microsoft.com/office/drawing/2014/main" id="{B5A72A03-B2F8-E8EE-9147-C82066A95D9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12</a:t>
            </a:r>
          </a:p>
        </p:txBody>
      </p:sp>
      <p:sp>
        <p:nvSpPr>
          <p:cNvPr id="59" name="Rounded Rectangle 23">
            <a:extLst>
              <a:ext uri="{FF2B5EF4-FFF2-40B4-BE49-F238E27FC236}">
                <a16:creationId xmlns:a16="http://schemas.microsoft.com/office/drawing/2014/main" id="{BCAC4014-2588-A4AE-E4B0-858F3250350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11</a:t>
            </a:r>
          </a:p>
        </p:txBody>
      </p:sp>
      <p:sp>
        <p:nvSpPr>
          <p:cNvPr id="60" name="Rounded Rectangle 24">
            <a:extLst>
              <a:ext uri="{FF2B5EF4-FFF2-40B4-BE49-F238E27FC236}">
                <a16:creationId xmlns:a16="http://schemas.microsoft.com/office/drawing/2014/main" id="{119529F3-C4AA-D54F-876B-66FFA3F1D21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10</a:t>
            </a:r>
          </a:p>
        </p:txBody>
      </p:sp>
      <p:sp>
        <p:nvSpPr>
          <p:cNvPr id="61" name="Rounded Rectangle 25">
            <a:extLst>
              <a:ext uri="{FF2B5EF4-FFF2-40B4-BE49-F238E27FC236}">
                <a16:creationId xmlns:a16="http://schemas.microsoft.com/office/drawing/2014/main" id="{E68FC9B0-3604-C69C-685B-394F67246783}"/>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09</a:t>
            </a:r>
          </a:p>
        </p:txBody>
      </p:sp>
      <p:sp>
        <p:nvSpPr>
          <p:cNvPr id="62" name="Rounded Rectangle 26">
            <a:extLst>
              <a:ext uri="{FF2B5EF4-FFF2-40B4-BE49-F238E27FC236}">
                <a16:creationId xmlns:a16="http://schemas.microsoft.com/office/drawing/2014/main" id="{B03F2421-B6A2-BA5D-4E2A-87BE46EBB99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08</a:t>
            </a:r>
          </a:p>
        </p:txBody>
      </p:sp>
      <p:sp>
        <p:nvSpPr>
          <p:cNvPr id="63" name="Rounded Rectangle 27">
            <a:extLst>
              <a:ext uri="{FF2B5EF4-FFF2-40B4-BE49-F238E27FC236}">
                <a16:creationId xmlns:a16="http://schemas.microsoft.com/office/drawing/2014/main" id="{ED413EFC-5F7A-D8BF-E90D-9574AD60BA8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07</a:t>
            </a:r>
          </a:p>
        </p:txBody>
      </p:sp>
      <p:sp>
        <p:nvSpPr>
          <p:cNvPr id="64" name="Rounded Rectangle 28">
            <a:extLst>
              <a:ext uri="{FF2B5EF4-FFF2-40B4-BE49-F238E27FC236}">
                <a16:creationId xmlns:a16="http://schemas.microsoft.com/office/drawing/2014/main" id="{BEEF3D95-828C-6806-9674-21647BB9E49F}"/>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06</a:t>
            </a:r>
          </a:p>
        </p:txBody>
      </p:sp>
      <p:sp>
        <p:nvSpPr>
          <p:cNvPr id="65" name="Rounded Rectangle 29">
            <a:extLst>
              <a:ext uri="{FF2B5EF4-FFF2-40B4-BE49-F238E27FC236}">
                <a16:creationId xmlns:a16="http://schemas.microsoft.com/office/drawing/2014/main" id="{FA749609-A775-05B5-3E34-D5A2C37A57E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05</a:t>
            </a:r>
          </a:p>
        </p:txBody>
      </p:sp>
      <p:sp>
        <p:nvSpPr>
          <p:cNvPr id="66" name="Rounded Rectangle 30">
            <a:extLst>
              <a:ext uri="{FF2B5EF4-FFF2-40B4-BE49-F238E27FC236}">
                <a16:creationId xmlns:a16="http://schemas.microsoft.com/office/drawing/2014/main" id="{866D97C8-2BBB-AD51-ACC1-5ADB4BB3F19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04</a:t>
            </a:r>
          </a:p>
        </p:txBody>
      </p:sp>
      <p:sp>
        <p:nvSpPr>
          <p:cNvPr id="67" name="Rounded Rectangle 31">
            <a:extLst>
              <a:ext uri="{FF2B5EF4-FFF2-40B4-BE49-F238E27FC236}">
                <a16:creationId xmlns:a16="http://schemas.microsoft.com/office/drawing/2014/main" id="{C50841A5-5582-2D01-2A91-D9028901516B}"/>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a:t>
            </a:r>
          </a:p>
        </p:txBody>
      </p:sp>
      <p:sp>
        <p:nvSpPr>
          <p:cNvPr id="68" name="Rounded Rectangle 32">
            <a:extLst>
              <a:ext uri="{FF2B5EF4-FFF2-40B4-BE49-F238E27FC236}">
                <a16:creationId xmlns:a16="http://schemas.microsoft.com/office/drawing/2014/main" id="{4E3CC72A-8F5B-0BB1-9E3A-9A9E6556969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p>
        </p:txBody>
      </p:sp>
      <p:sp>
        <p:nvSpPr>
          <p:cNvPr id="69" name="Rounded Rectangle 33">
            <a:extLst>
              <a:ext uri="{FF2B5EF4-FFF2-40B4-BE49-F238E27FC236}">
                <a16:creationId xmlns:a16="http://schemas.microsoft.com/office/drawing/2014/main" id="{951409DB-E824-3D3D-8985-852755CC785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p>
        </p:txBody>
      </p:sp>
      <p:sp>
        <p:nvSpPr>
          <p:cNvPr id="70" name="Rounded Rectangle 34">
            <a:extLst>
              <a:ext uri="{FF2B5EF4-FFF2-40B4-BE49-F238E27FC236}">
                <a16:creationId xmlns:a16="http://schemas.microsoft.com/office/drawing/2014/main" id="{F88885EE-77EB-C682-D892-AAC603C78AD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00</a:t>
            </a:r>
          </a:p>
        </p:txBody>
      </p:sp>
      <p:pic>
        <p:nvPicPr>
          <p:cNvPr id="229" name="Picture 2" descr="Káº¿t quáº£ hÃ¬nh áº£nh cho icon Äá»ng há»">
            <a:extLst>
              <a:ext uri="{FF2B5EF4-FFF2-40B4-BE49-F238E27FC236}">
                <a16:creationId xmlns:a16="http://schemas.microsoft.com/office/drawing/2014/main" id="{8408415F-C206-5140-3AAA-4675F78C441B}"/>
              </a:ext>
            </a:extLst>
          </p:cNvPr>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69930" y="89456"/>
            <a:ext cx="592021" cy="5929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Rectangle 38"/>
              <p:cNvSpPr/>
              <p:nvPr/>
            </p:nvSpPr>
            <p:spPr>
              <a:xfrm>
                <a:off x="1597319" y="2652416"/>
                <a:ext cx="2591800"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anose="02020603050405020304" pitchFamily="18" charset="0"/>
                          </a:rPr>
                        </m:ctrlPr>
                      </m:dPr>
                      <m:e>
                        <m:r>
                          <a:rPr lang="en-US" sz="2800" i="1" kern="1200">
                            <a:solidFill>
                              <a:prstClr val="black"/>
                            </a:solidFill>
                            <a:latin typeface="Cambria Math" panose="02040503050406030204" pitchFamily="18" charset="0"/>
                            <a:cs typeface="Times New Roman" panose="02020603050405020304" pitchFamily="18" charset="0"/>
                          </a:rPr>
                          <m:t>2;1</m:t>
                        </m:r>
                      </m:e>
                    </m:d>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39" name="Rectangle 38"/>
              <p:cNvSpPr>
                <a:spLocks noRot="1" noChangeAspect="1" noMove="1" noResize="1" noEditPoints="1" noAdjustHandles="1" noChangeArrowheads="1" noChangeShapeType="1" noTextEdit="1"/>
              </p:cNvSpPr>
              <p:nvPr/>
            </p:nvSpPr>
            <p:spPr>
              <a:xfrm>
                <a:off x="1597319" y="2652416"/>
                <a:ext cx="2591800" cy="523220"/>
              </a:xfrm>
              <a:prstGeom prst="rect">
                <a:avLst/>
              </a:prstGeom>
              <a:blipFill rotWithShape="0">
                <a:blip r:embed="rId11"/>
                <a:stretch>
                  <a:fillRect l="-4706"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5321236" y="2652416"/>
                <a:ext cx="2215094"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anose="02020603050405020304" pitchFamily="18" charset="0"/>
                          </a:rPr>
                        </m:ctrlPr>
                      </m:dPr>
                      <m:e>
                        <m:r>
                          <a:rPr lang="en-US" sz="2800" i="1" kern="1200">
                            <a:solidFill>
                              <a:prstClr val="black"/>
                            </a:solidFill>
                            <a:latin typeface="Cambria Math" panose="02040503050406030204" pitchFamily="18" charset="0"/>
                            <a:cs typeface="Times New Roman" panose="02020603050405020304" pitchFamily="18" charset="0"/>
                          </a:rPr>
                          <m:t>3;−5</m:t>
                        </m:r>
                      </m:e>
                    </m:d>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71" name="Rectangle 70"/>
              <p:cNvSpPr>
                <a:spLocks noRot="1" noChangeAspect="1" noMove="1" noResize="1" noEditPoints="1" noAdjustHandles="1" noChangeArrowheads="1" noChangeShapeType="1" noTextEdit="1"/>
              </p:cNvSpPr>
              <p:nvPr/>
            </p:nvSpPr>
            <p:spPr>
              <a:xfrm>
                <a:off x="5321236" y="2652416"/>
                <a:ext cx="2215094" cy="523220"/>
              </a:xfrm>
              <a:prstGeom prst="rect">
                <a:avLst/>
              </a:prstGeom>
              <a:blipFill rotWithShape="0">
                <a:blip r:embed="rId12"/>
                <a:stretch>
                  <a:fillRect l="-578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597319" y="3445997"/>
                <a:ext cx="2591800"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anose="02020603050405020304" pitchFamily="18" charset="0"/>
                          </a:rPr>
                        </m:ctrlPr>
                      </m:dPr>
                      <m:e>
                        <m:r>
                          <a:rPr lang="en-US" sz="2800" i="1" kern="1200">
                            <a:solidFill>
                              <a:prstClr val="black"/>
                            </a:solidFill>
                            <a:latin typeface="Cambria Math" panose="02040503050406030204" pitchFamily="18" charset="0"/>
                            <a:cs typeface="Times New Roman" panose="02020603050405020304" pitchFamily="18" charset="0"/>
                          </a:rPr>
                          <m:t>−3;5</m:t>
                        </m:r>
                      </m:e>
                    </m:d>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72" name="Rectangle 71"/>
              <p:cNvSpPr>
                <a:spLocks noRot="1" noChangeAspect="1" noMove="1" noResize="1" noEditPoints="1" noAdjustHandles="1" noChangeArrowheads="1" noChangeShapeType="1" noTextEdit="1"/>
              </p:cNvSpPr>
              <p:nvPr/>
            </p:nvSpPr>
            <p:spPr>
              <a:xfrm>
                <a:off x="1597319" y="3445997"/>
                <a:ext cx="2591800" cy="523220"/>
              </a:xfrm>
              <a:prstGeom prst="rect">
                <a:avLst/>
              </a:prstGeom>
              <a:blipFill rotWithShape="0">
                <a:blip r:embed="rId13"/>
                <a:stretch>
                  <a:fillRect l="-4706"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5321236" y="3445997"/>
                <a:ext cx="2215094"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anose="02020603050405020304" pitchFamily="18" charset="0"/>
                          </a:rPr>
                        </m:ctrlPr>
                      </m:dPr>
                      <m:e>
                        <m:r>
                          <a:rPr lang="en-US" sz="2800" i="1" kern="1200">
                            <a:solidFill>
                              <a:prstClr val="black"/>
                            </a:solidFill>
                            <a:latin typeface="Cambria Math" panose="02040503050406030204" pitchFamily="18" charset="0"/>
                            <a:cs typeface="Times New Roman" panose="02020603050405020304" pitchFamily="18" charset="0"/>
                          </a:rPr>
                          <m:t>−1;2</m:t>
                        </m:r>
                      </m:e>
                    </m:d>
                  </m:oMath>
                </a14:m>
                <a:r>
                  <a:rPr lang="en-US" sz="2800" kern="120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a:p>
            </p:txBody>
          </p:sp>
        </mc:Choice>
        <mc:Fallback xmlns="">
          <p:sp>
            <p:nvSpPr>
              <p:cNvPr id="73" name="Rectangle 72"/>
              <p:cNvSpPr>
                <a:spLocks noRot="1" noChangeAspect="1" noMove="1" noResize="1" noEditPoints="1" noAdjustHandles="1" noChangeArrowheads="1" noChangeShapeType="1" noTextEdit="1"/>
              </p:cNvSpPr>
              <p:nvPr/>
            </p:nvSpPr>
            <p:spPr>
              <a:xfrm>
                <a:off x="5321236" y="3445997"/>
                <a:ext cx="2215094" cy="523220"/>
              </a:xfrm>
              <a:prstGeom prst="rect">
                <a:avLst/>
              </a:prstGeom>
              <a:blipFill rotWithShape="0">
                <a:blip r:embed="rId14"/>
                <a:stretch>
                  <a:fillRect l="-5785"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261293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40"/>
                                        </p:tgtEl>
                                        <p:attrNameLst>
                                          <p:attrName>style.visibility</p:attrName>
                                        </p:attrNameLst>
                                      </p:cBhvr>
                                      <p:to>
                                        <p:strVal val="visible"/>
                                      </p:to>
                                    </p:set>
                                  </p:childTnLst>
                                </p:cTn>
                              </p:par>
                            </p:childTnLst>
                          </p:cTn>
                        </p:par>
                        <p:par>
                          <p:cTn id="25" fill="hold">
                            <p:stCondLst>
                              <p:cond delay="1000"/>
                            </p:stCondLst>
                            <p:childTnLst>
                              <p:par>
                                <p:cTn id="26" presetID="11" presetClass="entr" presetSubtype="0" fill="hold" grpId="0" nodeType="afterEffect">
                                  <p:stCondLst>
                                    <p:cond delay="0"/>
                                  </p:stCondLst>
                                  <p:childTnLst>
                                    <p:set>
                                      <p:cBhvr>
                                        <p:cTn id="2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2000"/>
                            </p:stCondLst>
                            <p:childTnLst>
                              <p:par>
                                <p:cTn id="29" presetID="11" presetClass="entr" presetSubtype="0" fill="hold" grpId="0" nodeType="afterEffect">
                                  <p:stCondLst>
                                    <p:cond delay="0"/>
                                  </p:stCondLst>
                                  <p:childTnLst>
                                    <p:set>
                                      <p:cBhvr>
                                        <p:cTn id="30"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3000"/>
                            </p:stCondLst>
                            <p:childTnLst>
                              <p:par>
                                <p:cTn id="32" presetID="11" presetClass="entr" presetSubtype="0" fill="hold" grpId="0" nodeType="afterEffect">
                                  <p:stCondLst>
                                    <p:cond delay="0"/>
                                  </p:stCondLst>
                                  <p:childTnLst>
                                    <p:set>
                                      <p:cBhvr>
                                        <p:cTn id="33"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4000"/>
                            </p:stCondLst>
                            <p:childTnLst>
                              <p:par>
                                <p:cTn id="35" presetID="11" presetClass="entr" presetSubtype="0" fill="hold" grpId="0" nodeType="afterEffect">
                                  <p:stCondLst>
                                    <p:cond delay="0"/>
                                  </p:stCondLst>
                                  <p:childTnLst>
                                    <p:set>
                                      <p:cBhvr>
                                        <p:cTn id="36" dur="1000">
                                          <p:stCondLst>
                                            <p:cond delay="0"/>
                                          </p:stCondLst>
                                        </p:cTn>
                                        <p:tgtEl>
                                          <p:spTgt spid="44"/>
                                        </p:tgtEl>
                                        <p:attrNameLst>
                                          <p:attrName>style.visibility</p:attrName>
                                        </p:attrNameLst>
                                      </p:cBhvr>
                                      <p:to>
                                        <p:strVal val="visible"/>
                                      </p:to>
                                    </p:set>
                                  </p:childTnLst>
                                </p:cTn>
                              </p:par>
                            </p:childTnLst>
                          </p:cTn>
                        </p:par>
                        <p:par>
                          <p:cTn id="37" fill="hold">
                            <p:stCondLst>
                              <p:cond delay="5000"/>
                            </p:stCondLst>
                            <p:childTnLst>
                              <p:par>
                                <p:cTn id="38" presetID="11" presetClass="entr" presetSubtype="0" fill="hold" grpId="0" nodeType="afterEffect">
                                  <p:stCondLst>
                                    <p:cond delay="0"/>
                                  </p:stCondLst>
                                  <p:childTnLst>
                                    <p:set>
                                      <p:cBhvr>
                                        <p:cTn id="39" dur="1000">
                                          <p:stCondLst>
                                            <p:cond delay="0"/>
                                          </p:stCondLst>
                                        </p:cTn>
                                        <p:tgtEl>
                                          <p:spTgt spid="45"/>
                                        </p:tgtEl>
                                        <p:attrNameLst>
                                          <p:attrName>style.visibility</p:attrName>
                                        </p:attrNameLst>
                                      </p:cBhvr>
                                      <p:to>
                                        <p:strVal val="visible"/>
                                      </p:to>
                                    </p:set>
                                  </p:childTnLst>
                                </p:cTn>
                              </p:par>
                            </p:childTnLst>
                          </p:cTn>
                        </p:par>
                        <p:par>
                          <p:cTn id="40" fill="hold">
                            <p:stCondLst>
                              <p:cond delay="6000"/>
                            </p:stCondLst>
                            <p:childTnLst>
                              <p:par>
                                <p:cTn id="41" presetID="11" presetClass="entr" presetSubtype="0" fill="hold" grpId="0" nodeType="afterEffect">
                                  <p:stCondLst>
                                    <p:cond delay="0"/>
                                  </p:stCondLst>
                                  <p:childTnLst>
                                    <p:set>
                                      <p:cBhvr>
                                        <p:cTn id="42" dur="1000">
                                          <p:stCondLst>
                                            <p:cond delay="0"/>
                                          </p:stCondLst>
                                        </p:cTn>
                                        <p:tgtEl>
                                          <p:spTgt spid="46"/>
                                        </p:tgtEl>
                                        <p:attrNameLst>
                                          <p:attrName>style.visibility</p:attrName>
                                        </p:attrNameLst>
                                      </p:cBhvr>
                                      <p:to>
                                        <p:strVal val="visible"/>
                                      </p:to>
                                    </p:set>
                                  </p:childTnLst>
                                </p:cTn>
                              </p:par>
                            </p:childTnLst>
                          </p:cTn>
                        </p:par>
                        <p:par>
                          <p:cTn id="43" fill="hold">
                            <p:stCondLst>
                              <p:cond delay="7000"/>
                            </p:stCondLst>
                            <p:childTnLst>
                              <p:par>
                                <p:cTn id="44" presetID="11" presetClass="entr" presetSubtype="0" fill="hold" grpId="0" nodeType="afterEffect">
                                  <p:stCondLst>
                                    <p:cond delay="0"/>
                                  </p:stCondLst>
                                  <p:childTnLst>
                                    <p:set>
                                      <p:cBhvr>
                                        <p:cTn id="45" dur="1000">
                                          <p:stCondLst>
                                            <p:cond delay="0"/>
                                          </p:stCondLst>
                                        </p:cTn>
                                        <p:tgtEl>
                                          <p:spTgt spid="47"/>
                                        </p:tgtEl>
                                        <p:attrNameLst>
                                          <p:attrName>style.visibility</p:attrName>
                                        </p:attrNameLst>
                                      </p:cBhvr>
                                      <p:to>
                                        <p:strVal val="visible"/>
                                      </p:to>
                                    </p:set>
                                  </p:childTnLst>
                                </p:cTn>
                              </p:par>
                            </p:childTnLst>
                          </p:cTn>
                        </p:par>
                        <p:par>
                          <p:cTn id="46" fill="hold">
                            <p:stCondLst>
                              <p:cond delay="8000"/>
                            </p:stCondLst>
                            <p:childTnLst>
                              <p:par>
                                <p:cTn id="47" presetID="11" presetClass="entr" presetSubtype="0" fill="hold" grpId="0" nodeType="afterEffect">
                                  <p:stCondLst>
                                    <p:cond delay="0"/>
                                  </p:stCondLst>
                                  <p:childTnLst>
                                    <p:set>
                                      <p:cBhvr>
                                        <p:cTn id="48" dur="1000">
                                          <p:stCondLst>
                                            <p:cond delay="0"/>
                                          </p:stCondLst>
                                        </p:cTn>
                                        <p:tgtEl>
                                          <p:spTgt spid="48"/>
                                        </p:tgtEl>
                                        <p:attrNameLst>
                                          <p:attrName>style.visibility</p:attrName>
                                        </p:attrNameLst>
                                      </p:cBhvr>
                                      <p:to>
                                        <p:strVal val="visible"/>
                                      </p:to>
                                    </p:set>
                                  </p:childTnLst>
                                </p:cTn>
                              </p:par>
                            </p:childTnLst>
                          </p:cTn>
                        </p:par>
                        <p:par>
                          <p:cTn id="49" fill="hold">
                            <p:stCondLst>
                              <p:cond delay="9000"/>
                            </p:stCondLst>
                            <p:childTnLst>
                              <p:par>
                                <p:cTn id="50" presetID="11" presetClass="entr" presetSubtype="0" fill="hold" grpId="0" nodeType="afterEffect">
                                  <p:stCondLst>
                                    <p:cond delay="0"/>
                                  </p:stCondLst>
                                  <p:childTnLst>
                                    <p:set>
                                      <p:cBhvr>
                                        <p:cTn id="51" dur="1000">
                                          <p:stCondLst>
                                            <p:cond delay="0"/>
                                          </p:stCondLst>
                                        </p:cTn>
                                        <p:tgtEl>
                                          <p:spTgt spid="49"/>
                                        </p:tgtEl>
                                        <p:attrNameLst>
                                          <p:attrName>style.visibility</p:attrName>
                                        </p:attrNameLst>
                                      </p:cBhvr>
                                      <p:to>
                                        <p:strVal val="visible"/>
                                      </p:to>
                                    </p:set>
                                  </p:childTnLst>
                                </p:cTn>
                              </p:par>
                            </p:childTnLst>
                          </p:cTn>
                        </p:par>
                        <p:par>
                          <p:cTn id="52" fill="hold">
                            <p:stCondLst>
                              <p:cond delay="10000"/>
                            </p:stCondLst>
                            <p:childTnLst>
                              <p:par>
                                <p:cTn id="53" presetID="11" presetClass="entr" presetSubtype="0" fill="hold" grpId="0" nodeType="afterEffect">
                                  <p:stCondLst>
                                    <p:cond delay="0"/>
                                  </p:stCondLst>
                                  <p:childTnLst>
                                    <p:set>
                                      <p:cBhvr>
                                        <p:cTn id="54" dur="1000">
                                          <p:stCondLst>
                                            <p:cond delay="0"/>
                                          </p:stCondLst>
                                        </p:cTn>
                                        <p:tgtEl>
                                          <p:spTgt spid="50"/>
                                        </p:tgtEl>
                                        <p:attrNameLst>
                                          <p:attrName>style.visibility</p:attrName>
                                        </p:attrNameLst>
                                      </p:cBhvr>
                                      <p:to>
                                        <p:strVal val="visible"/>
                                      </p:to>
                                    </p:set>
                                  </p:childTnLst>
                                </p:cTn>
                              </p:par>
                            </p:childTnLst>
                          </p:cTn>
                        </p:par>
                        <p:par>
                          <p:cTn id="55" fill="hold">
                            <p:stCondLst>
                              <p:cond delay="11000"/>
                            </p:stCondLst>
                            <p:childTnLst>
                              <p:par>
                                <p:cTn id="56" presetID="11" presetClass="entr" presetSubtype="0" fill="hold" grpId="0" nodeType="afterEffect">
                                  <p:stCondLst>
                                    <p:cond delay="0"/>
                                  </p:stCondLst>
                                  <p:childTnLst>
                                    <p:set>
                                      <p:cBhvr>
                                        <p:cTn id="57" dur="1000">
                                          <p:stCondLst>
                                            <p:cond delay="0"/>
                                          </p:stCondLst>
                                        </p:cTn>
                                        <p:tgtEl>
                                          <p:spTgt spid="51"/>
                                        </p:tgtEl>
                                        <p:attrNameLst>
                                          <p:attrName>style.visibility</p:attrName>
                                        </p:attrNameLst>
                                      </p:cBhvr>
                                      <p:to>
                                        <p:strVal val="visible"/>
                                      </p:to>
                                    </p:set>
                                  </p:childTnLst>
                                </p:cTn>
                              </p:par>
                            </p:childTnLst>
                          </p:cTn>
                        </p:par>
                        <p:par>
                          <p:cTn id="58" fill="hold">
                            <p:stCondLst>
                              <p:cond delay="12000"/>
                            </p:stCondLst>
                            <p:childTnLst>
                              <p:par>
                                <p:cTn id="59" presetID="11" presetClass="entr" presetSubtype="0" fill="hold" grpId="0" nodeType="afterEffect">
                                  <p:stCondLst>
                                    <p:cond delay="0"/>
                                  </p:stCondLst>
                                  <p:childTnLst>
                                    <p:set>
                                      <p:cBhvr>
                                        <p:cTn id="60" dur="1000">
                                          <p:stCondLst>
                                            <p:cond delay="0"/>
                                          </p:stCondLst>
                                        </p:cTn>
                                        <p:tgtEl>
                                          <p:spTgt spid="52"/>
                                        </p:tgtEl>
                                        <p:attrNameLst>
                                          <p:attrName>style.visibility</p:attrName>
                                        </p:attrNameLst>
                                      </p:cBhvr>
                                      <p:to>
                                        <p:strVal val="visible"/>
                                      </p:to>
                                    </p:set>
                                  </p:childTnLst>
                                </p:cTn>
                              </p:par>
                            </p:childTnLst>
                          </p:cTn>
                        </p:par>
                        <p:par>
                          <p:cTn id="61" fill="hold">
                            <p:stCondLst>
                              <p:cond delay="13000"/>
                            </p:stCondLst>
                            <p:childTnLst>
                              <p:par>
                                <p:cTn id="62" presetID="11" presetClass="entr" presetSubtype="0" fill="hold" grpId="0" nodeType="afterEffect">
                                  <p:stCondLst>
                                    <p:cond delay="0"/>
                                  </p:stCondLst>
                                  <p:childTnLst>
                                    <p:set>
                                      <p:cBhvr>
                                        <p:cTn id="63" dur="1000">
                                          <p:stCondLst>
                                            <p:cond delay="0"/>
                                          </p:stCondLst>
                                        </p:cTn>
                                        <p:tgtEl>
                                          <p:spTgt spid="53"/>
                                        </p:tgtEl>
                                        <p:attrNameLst>
                                          <p:attrName>style.visibility</p:attrName>
                                        </p:attrNameLst>
                                      </p:cBhvr>
                                      <p:to>
                                        <p:strVal val="visible"/>
                                      </p:to>
                                    </p:set>
                                  </p:childTnLst>
                                </p:cTn>
                              </p:par>
                            </p:childTnLst>
                          </p:cTn>
                        </p:par>
                        <p:par>
                          <p:cTn id="64" fill="hold">
                            <p:stCondLst>
                              <p:cond delay="14000"/>
                            </p:stCondLst>
                            <p:childTnLst>
                              <p:par>
                                <p:cTn id="65" presetID="11" presetClass="entr" presetSubtype="0" fill="hold" grpId="0" nodeType="afterEffect">
                                  <p:stCondLst>
                                    <p:cond delay="0"/>
                                  </p:stCondLst>
                                  <p:childTnLst>
                                    <p:set>
                                      <p:cBhvr>
                                        <p:cTn id="66" dur="1000">
                                          <p:stCondLst>
                                            <p:cond delay="0"/>
                                          </p:stCondLst>
                                        </p:cTn>
                                        <p:tgtEl>
                                          <p:spTgt spid="54"/>
                                        </p:tgtEl>
                                        <p:attrNameLst>
                                          <p:attrName>style.visibility</p:attrName>
                                        </p:attrNameLst>
                                      </p:cBhvr>
                                      <p:to>
                                        <p:strVal val="visible"/>
                                      </p:to>
                                    </p:set>
                                  </p:childTnLst>
                                </p:cTn>
                              </p:par>
                            </p:childTnLst>
                          </p:cTn>
                        </p:par>
                        <p:par>
                          <p:cTn id="67" fill="hold">
                            <p:stCondLst>
                              <p:cond delay="15000"/>
                            </p:stCondLst>
                            <p:childTnLst>
                              <p:par>
                                <p:cTn id="68" presetID="11" presetClass="entr" presetSubtype="0" fill="hold" grpId="0" nodeType="afterEffect">
                                  <p:stCondLst>
                                    <p:cond delay="0"/>
                                  </p:stCondLst>
                                  <p:childTnLst>
                                    <p:set>
                                      <p:cBhvr>
                                        <p:cTn id="69" dur="1000">
                                          <p:stCondLst>
                                            <p:cond delay="0"/>
                                          </p:stCondLst>
                                        </p:cTn>
                                        <p:tgtEl>
                                          <p:spTgt spid="55"/>
                                        </p:tgtEl>
                                        <p:attrNameLst>
                                          <p:attrName>style.visibility</p:attrName>
                                        </p:attrNameLst>
                                      </p:cBhvr>
                                      <p:to>
                                        <p:strVal val="visible"/>
                                      </p:to>
                                    </p:set>
                                  </p:childTnLst>
                                </p:cTn>
                              </p:par>
                            </p:childTnLst>
                          </p:cTn>
                        </p:par>
                        <p:par>
                          <p:cTn id="70" fill="hold">
                            <p:stCondLst>
                              <p:cond delay="16000"/>
                            </p:stCondLst>
                            <p:childTnLst>
                              <p:par>
                                <p:cTn id="71" presetID="11" presetClass="entr" presetSubtype="0" fill="hold" grpId="0" nodeType="afterEffect">
                                  <p:stCondLst>
                                    <p:cond delay="0"/>
                                  </p:stCondLst>
                                  <p:childTnLst>
                                    <p:set>
                                      <p:cBhvr>
                                        <p:cTn id="72" dur="1000">
                                          <p:stCondLst>
                                            <p:cond delay="0"/>
                                          </p:stCondLst>
                                        </p:cTn>
                                        <p:tgtEl>
                                          <p:spTgt spid="56"/>
                                        </p:tgtEl>
                                        <p:attrNameLst>
                                          <p:attrName>style.visibility</p:attrName>
                                        </p:attrNameLst>
                                      </p:cBhvr>
                                      <p:to>
                                        <p:strVal val="visible"/>
                                      </p:to>
                                    </p:set>
                                  </p:childTnLst>
                                </p:cTn>
                              </p:par>
                            </p:childTnLst>
                          </p:cTn>
                        </p:par>
                        <p:par>
                          <p:cTn id="73" fill="hold">
                            <p:stCondLst>
                              <p:cond delay="17000"/>
                            </p:stCondLst>
                            <p:childTnLst>
                              <p:par>
                                <p:cTn id="74" presetID="11" presetClass="entr" presetSubtype="0" fill="hold" grpId="0" nodeType="afterEffect">
                                  <p:stCondLst>
                                    <p:cond delay="0"/>
                                  </p:stCondLst>
                                  <p:childTnLst>
                                    <p:set>
                                      <p:cBhvr>
                                        <p:cTn id="75" dur="1000">
                                          <p:stCondLst>
                                            <p:cond delay="0"/>
                                          </p:stCondLst>
                                        </p:cTn>
                                        <p:tgtEl>
                                          <p:spTgt spid="57"/>
                                        </p:tgtEl>
                                        <p:attrNameLst>
                                          <p:attrName>style.visibility</p:attrName>
                                        </p:attrNameLst>
                                      </p:cBhvr>
                                      <p:to>
                                        <p:strVal val="visible"/>
                                      </p:to>
                                    </p:set>
                                  </p:childTnLst>
                                </p:cTn>
                              </p:par>
                            </p:childTnLst>
                          </p:cTn>
                        </p:par>
                        <p:par>
                          <p:cTn id="76" fill="hold">
                            <p:stCondLst>
                              <p:cond delay="18000"/>
                            </p:stCondLst>
                            <p:childTnLst>
                              <p:par>
                                <p:cTn id="77" presetID="11" presetClass="entr" presetSubtype="0" fill="hold" grpId="0" nodeType="afterEffect">
                                  <p:stCondLst>
                                    <p:cond delay="0"/>
                                  </p:stCondLst>
                                  <p:childTnLst>
                                    <p:set>
                                      <p:cBhvr>
                                        <p:cTn id="78" dur="1000">
                                          <p:stCondLst>
                                            <p:cond delay="0"/>
                                          </p:stCondLst>
                                        </p:cTn>
                                        <p:tgtEl>
                                          <p:spTgt spid="58"/>
                                        </p:tgtEl>
                                        <p:attrNameLst>
                                          <p:attrName>style.visibility</p:attrName>
                                        </p:attrNameLst>
                                      </p:cBhvr>
                                      <p:to>
                                        <p:strVal val="visible"/>
                                      </p:to>
                                    </p:set>
                                  </p:childTnLst>
                                </p:cTn>
                              </p:par>
                            </p:childTnLst>
                          </p:cTn>
                        </p:par>
                        <p:par>
                          <p:cTn id="79" fill="hold">
                            <p:stCondLst>
                              <p:cond delay="19000"/>
                            </p:stCondLst>
                            <p:childTnLst>
                              <p:par>
                                <p:cTn id="80" presetID="11" presetClass="entr" presetSubtype="0" fill="hold" grpId="0" nodeType="afterEffect">
                                  <p:stCondLst>
                                    <p:cond delay="0"/>
                                  </p:stCondLst>
                                  <p:childTnLst>
                                    <p:set>
                                      <p:cBhvr>
                                        <p:cTn id="81" dur="1000">
                                          <p:stCondLst>
                                            <p:cond delay="0"/>
                                          </p:stCondLst>
                                        </p:cTn>
                                        <p:tgtEl>
                                          <p:spTgt spid="59"/>
                                        </p:tgtEl>
                                        <p:attrNameLst>
                                          <p:attrName>style.visibility</p:attrName>
                                        </p:attrNameLst>
                                      </p:cBhvr>
                                      <p:to>
                                        <p:strVal val="visible"/>
                                      </p:to>
                                    </p:set>
                                  </p:childTnLst>
                                </p:cTn>
                              </p:par>
                            </p:childTnLst>
                          </p:cTn>
                        </p:par>
                        <p:par>
                          <p:cTn id="82" fill="hold">
                            <p:stCondLst>
                              <p:cond delay="20000"/>
                            </p:stCondLst>
                            <p:childTnLst>
                              <p:par>
                                <p:cTn id="83" presetID="11" presetClass="entr" presetSubtype="0" fill="hold" grpId="0" nodeType="afterEffect">
                                  <p:stCondLst>
                                    <p:cond delay="0"/>
                                  </p:stCondLst>
                                  <p:childTnLst>
                                    <p:set>
                                      <p:cBhvr>
                                        <p:cTn id="84" dur="1000">
                                          <p:stCondLst>
                                            <p:cond delay="0"/>
                                          </p:stCondLst>
                                        </p:cTn>
                                        <p:tgtEl>
                                          <p:spTgt spid="60"/>
                                        </p:tgtEl>
                                        <p:attrNameLst>
                                          <p:attrName>style.visibility</p:attrName>
                                        </p:attrNameLst>
                                      </p:cBhvr>
                                      <p:to>
                                        <p:strVal val="visible"/>
                                      </p:to>
                                    </p:set>
                                  </p:childTnLst>
                                </p:cTn>
                              </p:par>
                            </p:childTnLst>
                          </p:cTn>
                        </p:par>
                        <p:par>
                          <p:cTn id="85" fill="hold">
                            <p:stCondLst>
                              <p:cond delay="21000"/>
                            </p:stCondLst>
                            <p:childTnLst>
                              <p:par>
                                <p:cTn id="86" presetID="11" presetClass="entr" presetSubtype="0" fill="hold" grpId="0" nodeType="afterEffect">
                                  <p:stCondLst>
                                    <p:cond delay="0"/>
                                  </p:stCondLst>
                                  <p:childTnLst>
                                    <p:set>
                                      <p:cBhvr>
                                        <p:cTn id="87" dur="1000">
                                          <p:stCondLst>
                                            <p:cond delay="0"/>
                                          </p:stCondLst>
                                        </p:cTn>
                                        <p:tgtEl>
                                          <p:spTgt spid="61"/>
                                        </p:tgtEl>
                                        <p:attrNameLst>
                                          <p:attrName>style.visibility</p:attrName>
                                        </p:attrNameLst>
                                      </p:cBhvr>
                                      <p:to>
                                        <p:strVal val="visible"/>
                                      </p:to>
                                    </p:set>
                                  </p:childTnLst>
                                </p:cTn>
                              </p:par>
                            </p:childTnLst>
                          </p:cTn>
                        </p:par>
                        <p:par>
                          <p:cTn id="88" fill="hold">
                            <p:stCondLst>
                              <p:cond delay="22000"/>
                            </p:stCondLst>
                            <p:childTnLst>
                              <p:par>
                                <p:cTn id="89" presetID="11" presetClass="entr" presetSubtype="0" fill="hold" grpId="0" nodeType="afterEffect">
                                  <p:stCondLst>
                                    <p:cond delay="0"/>
                                  </p:stCondLst>
                                  <p:childTnLst>
                                    <p:set>
                                      <p:cBhvr>
                                        <p:cTn id="90" dur="1000">
                                          <p:stCondLst>
                                            <p:cond delay="0"/>
                                          </p:stCondLst>
                                        </p:cTn>
                                        <p:tgtEl>
                                          <p:spTgt spid="62"/>
                                        </p:tgtEl>
                                        <p:attrNameLst>
                                          <p:attrName>style.visibility</p:attrName>
                                        </p:attrNameLst>
                                      </p:cBhvr>
                                      <p:to>
                                        <p:strVal val="visible"/>
                                      </p:to>
                                    </p:set>
                                  </p:childTnLst>
                                </p:cTn>
                              </p:par>
                            </p:childTnLst>
                          </p:cTn>
                        </p:par>
                        <p:par>
                          <p:cTn id="91" fill="hold">
                            <p:stCondLst>
                              <p:cond delay="23000"/>
                            </p:stCondLst>
                            <p:childTnLst>
                              <p:par>
                                <p:cTn id="92" presetID="11" presetClass="entr" presetSubtype="0" fill="hold" grpId="0" nodeType="afterEffect">
                                  <p:stCondLst>
                                    <p:cond delay="0"/>
                                  </p:stCondLst>
                                  <p:childTnLst>
                                    <p:set>
                                      <p:cBhvr>
                                        <p:cTn id="93" dur="1000">
                                          <p:stCondLst>
                                            <p:cond delay="0"/>
                                          </p:stCondLst>
                                        </p:cTn>
                                        <p:tgtEl>
                                          <p:spTgt spid="63"/>
                                        </p:tgtEl>
                                        <p:attrNameLst>
                                          <p:attrName>style.visibility</p:attrName>
                                        </p:attrNameLst>
                                      </p:cBhvr>
                                      <p:to>
                                        <p:strVal val="visible"/>
                                      </p:to>
                                    </p:set>
                                  </p:childTnLst>
                                </p:cTn>
                              </p:par>
                            </p:childTnLst>
                          </p:cTn>
                        </p:par>
                        <p:par>
                          <p:cTn id="94" fill="hold">
                            <p:stCondLst>
                              <p:cond delay="24000"/>
                            </p:stCondLst>
                            <p:childTnLst>
                              <p:par>
                                <p:cTn id="95" presetID="11" presetClass="entr" presetSubtype="0" fill="hold" grpId="0" nodeType="afterEffect">
                                  <p:stCondLst>
                                    <p:cond delay="0"/>
                                  </p:stCondLst>
                                  <p:childTnLst>
                                    <p:set>
                                      <p:cBhvr>
                                        <p:cTn id="96" dur="1000">
                                          <p:stCondLst>
                                            <p:cond delay="0"/>
                                          </p:stCondLst>
                                        </p:cTn>
                                        <p:tgtEl>
                                          <p:spTgt spid="64"/>
                                        </p:tgtEl>
                                        <p:attrNameLst>
                                          <p:attrName>style.visibility</p:attrName>
                                        </p:attrNameLst>
                                      </p:cBhvr>
                                      <p:to>
                                        <p:strVal val="visible"/>
                                      </p:to>
                                    </p:set>
                                  </p:childTnLst>
                                </p:cTn>
                              </p:par>
                            </p:childTnLst>
                          </p:cTn>
                        </p:par>
                        <p:par>
                          <p:cTn id="97" fill="hold">
                            <p:stCondLst>
                              <p:cond delay="25000"/>
                            </p:stCondLst>
                            <p:childTnLst>
                              <p:par>
                                <p:cTn id="98" presetID="11" presetClass="entr" presetSubtype="0" fill="hold" grpId="0" nodeType="afterEffect">
                                  <p:stCondLst>
                                    <p:cond delay="0"/>
                                  </p:stCondLst>
                                  <p:childTnLst>
                                    <p:set>
                                      <p:cBhvr>
                                        <p:cTn id="99" dur="1000">
                                          <p:stCondLst>
                                            <p:cond delay="0"/>
                                          </p:stCondLst>
                                        </p:cTn>
                                        <p:tgtEl>
                                          <p:spTgt spid="65"/>
                                        </p:tgtEl>
                                        <p:attrNameLst>
                                          <p:attrName>style.visibility</p:attrName>
                                        </p:attrNameLst>
                                      </p:cBhvr>
                                      <p:to>
                                        <p:strVal val="visible"/>
                                      </p:to>
                                    </p:set>
                                  </p:childTnLst>
                                </p:cTn>
                              </p:par>
                            </p:childTnLst>
                          </p:cTn>
                        </p:par>
                        <p:par>
                          <p:cTn id="100" fill="hold">
                            <p:stCondLst>
                              <p:cond delay="26000"/>
                            </p:stCondLst>
                            <p:childTnLst>
                              <p:par>
                                <p:cTn id="101" presetID="11" presetClass="entr" presetSubtype="0" fill="hold" grpId="0" nodeType="afterEffect">
                                  <p:stCondLst>
                                    <p:cond delay="0"/>
                                  </p:stCondLst>
                                  <p:childTnLst>
                                    <p:set>
                                      <p:cBhvr>
                                        <p:cTn id="102" dur="1000">
                                          <p:stCondLst>
                                            <p:cond delay="0"/>
                                          </p:stCondLst>
                                        </p:cTn>
                                        <p:tgtEl>
                                          <p:spTgt spid="66"/>
                                        </p:tgtEl>
                                        <p:attrNameLst>
                                          <p:attrName>style.visibility</p:attrName>
                                        </p:attrNameLst>
                                      </p:cBhvr>
                                      <p:to>
                                        <p:strVal val="visible"/>
                                      </p:to>
                                    </p:set>
                                  </p:childTnLst>
                                </p:cTn>
                              </p:par>
                            </p:childTnLst>
                          </p:cTn>
                        </p:par>
                        <p:par>
                          <p:cTn id="103" fill="hold">
                            <p:stCondLst>
                              <p:cond delay="27000"/>
                            </p:stCondLst>
                            <p:childTnLst>
                              <p:par>
                                <p:cTn id="104" presetID="11" presetClass="entr" presetSubtype="0" fill="hold" grpId="0" nodeType="afterEffect">
                                  <p:stCondLst>
                                    <p:cond delay="0"/>
                                  </p:stCondLst>
                                  <p:childTnLst>
                                    <p:set>
                                      <p:cBhvr>
                                        <p:cTn id="105" dur="1000">
                                          <p:stCondLst>
                                            <p:cond delay="0"/>
                                          </p:stCondLst>
                                        </p:cTn>
                                        <p:tgtEl>
                                          <p:spTgt spid="67"/>
                                        </p:tgtEl>
                                        <p:attrNameLst>
                                          <p:attrName>style.visibility</p:attrName>
                                        </p:attrNameLst>
                                      </p:cBhvr>
                                      <p:to>
                                        <p:strVal val="visible"/>
                                      </p:to>
                                    </p:set>
                                  </p:childTnLst>
                                </p:cTn>
                              </p:par>
                            </p:childTnLst>
                          </p:cTn>
                        </p:par>
                        <p:par>
                          <p:cTn id="106" fill="hold">
                            <p:stCondLst>
                              <p:cond delay="28000"/>
                            </p:stCondLst>
                            <p:childTnLst>
                              <p:par>
                                <p:cTn id="107" presetID="11" presetClass="entr" presetSubtype="0" fill="hold" grpId="0" nodeType="afterEffect">
                                  <p:stCondLst>
                                    <p:cond delay="0"/>
                                  </p:stCondLst>
                                  <p:childTnLst>
                                    <p:set>
                                      <p:cBhvr>
                                        <p:cTn id="108" dur="1000">
                                          <p:stCondLst>
                                            <p:cond delay="0"/>
                                          </p:stCondLst>
                                        </p:cTn>
                                        <p:tgtEl>
                                          <p:spTgt spid="68"/>
                                        </p:tgtEl>
                                        <p:attrNameLst>
                                          <p:attrName>style.visibility</p:attrName>
                                        </p:attrNameLst>
                                      </p:cBhvr>
                                      <p:to>
                                        <p:strVal val="visible"/>
                                      </p:to>
                                    </p:set>
                                  </p:childTnLst>
                                </p:cTn>
                              </p:par>
                            </p:childTnLst>
                          </p:cTn>
                        </p:par>
                        <p:par>
                          <p:cTn id="109" fill="hold">
                            <p:stCondLst>
                              <p:cond delay="29000"/>
                            </p:stCondLst>
                            <p:childTnLst>
                              <p:par>
                                <p:cTn id="110" presetID="11" presetClass="entr" presetSubtype="0" fill="hold" grpId="0" nodeType="afterEffect">
                                  <p:stCondLst>
                                    <p:cond delay="0"/>
                                  </p:stCondLst>
                                  <p:childTnLst>
                                    <p:set>
                                      <p:cBhvr>
                                        <p:cTn id="111" dur="1000">
                                          <p:stCondLst>
                                            <p:cond delay="0"/>
                                          </p:stCondLst>
                                        </p:cTn>
                                        <p:tgtEl>
                                          <p:spTgt spid="69"/>
                                        </p:tgtEl>
                                        <p:attrNameLst>
                                          <p:attrName>style.visibility</p:attrName>
                                        </p:attrNameLst>
                                      </p:cBhvr>
                                      <p:to>
                                        <p:strVal val="visible"/>
                                      </p:to>
                                    </p:set>
                                  </p:childTnLst>
                                </p:cTn>
                              </p:par>
                            </p:childTnLst>
                          </p:cTn>
                        </p:par>
                        <p:par>
                          <p:cTn id="112" fill="hold">
                            <p:stCondLst>
                              <p:cond delay="30000"/>
                            </p:stCondLst>
                            <p:childTnLst>
                              <p:par>
                                <p:cTn id="113" presetID="11" presetClass="entr" presetSubtype="0" fill="hold" grpId="0" nodeType="afterEffect">
                                  <p:stCondLst>
                                    <p:cond delay="0"/>
                                  </p:stCondLst>
                                  <p:childTnLst>
                                    <p:set>
                                      <p:cBhvr>
                                        <p:cTn id="114" dur="1000">
                                          <p:stCondLst>
                                            <p:cond delay="0"/>
                                          </p:stCondLst>
                                        </p:cTn>
                                        <p:tgtEl>
                                          <p:spTgt spid="70"/>
                                        </p:tgtEl>
                                        <p:attrNameLst>
                                          <p:attrName>style.visibility</p:attrName>
                                        </p:attrNameLst>
                                      </p:cBhvr>
                                      <p:to>
                                        <p:strVal val="visible"/>
                                      </p:to>
                                    </p:set>
                                  </p:childTnLst>
                                  <p:subTnLst>
                                    <p:audio>
                                      <p:cMediaNode vol="90000">
                                        <p:cTn display="0" masterRel="sameClick">
                                          <p:stCondLst>
                                            <p:cond evt="begin" delay="0">
                                              <p:tn val="1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5" restart="whenNotActive" fill="hold" evtFilter="cancelBubble" nodeType="interactiveSeq">
                <p:stCondLst>
                  <p:cond evt="onClick" delay="0">
                    <p:tgtEl>
                      <p:spTgt spid="39"/>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1000" fill="hold"/>
                                        <p:tgtEl>
                                          <p:spTgt spid="39"/>
                                        </p:tgtEl>
                                        <p:attrNameLst>
                                          <p:attrName>fillcolor</p:attrName>
                                        </p:attrNameLst>
                                      </p:cBhvr>
                                      <p:to>
                                        <a:srgbClr val="FF3300"/>
                                      </p:to>
                                    </p:animClr>
                                    <p:set>
                                      <p:cBhvr>
                                        <p:cTn id="120" dur="1000" fill="hold"/>
                                        <p:tgtEl>
                                          <p:spTgt spid="39"/>
                                        </p:tgtEl>
                                        <p:attrNameLst>
                                          <p:attrName>fill.type</p:attrName>
                                        </p:attrNameLst>
                                      </p:cBhvr>
                                      <p:to>
                                        <p:strVal val="solid"/>
                                      </p:to>
                                    </p:set>
                                    <p:set>
                                      <p:cBhvr>
                                        <p:cTn id="121" dur="1000" fill="hold"/>
                                        <p:tgtEl>
                                          <p:spTgt spid="39"/>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39"/>
                  </p:tgtEl>
                </p:cond>
              </p:nextCondLst>
            </p:seq>
            <p:seq concurrent="1" nextAc="seek">
              <p:cTn id="122" restart="whenNotActive" fill="hold" evtFilter="cancelBubble" nodeType="interactiveSeq">
                <p:stCondLst>
                  <p:cond evt="onClick" delay="0">
                    <p:tgtEl>
                      <p:spTgt spid="71"/>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fill="hold" nodeType="clickEffect">
                                  <p:stCondLst>
                                    <p:cond delay="0"/>
                                  </p:stCondLst>
                                  <p:childTnLst>
                                    <p:animClr clrSpc="rgb" dir="cw">
                                      <p:cBhvr>
                                        <p:cTn id="126" dur="1000" fill="hold"/>
                                        <p:tgtEl>
                                          <p:spTgt spid="71"/>
                                        </p:tgtEl>
                                        <p:attrNameLst>
                                          <p:attrName>fillcolor</p:attrName>
                                        </p:attrNameLst>
                                      </p:cBhvr>
                                      <p:to>
                                        <a:srgbClr val="FF0000"/>
                                      </p:to>
                                    </p:animClr>
                                    <p:set>
                                      <p:cBhvr>
                                        <p:cTn id="127" dur="1000" fill="hold"/>
                                        <p:tgtEl>
                                          <p:spTgt spid="71"/>
                                        </p:tgtEl>
                                        <p:attrNameLst>
                                          <p:attrName>fill.type</p:attrName>
                                        </p:attrNameLst>
                                      </p:cBhvr>
                                      <p:to>
                                        <p:strVal val="solid"/>
                                      </p:to>
                                    </p:set>
                                    <p:set>
                                      <p:cBhvr>
                                        <p:cTn id="128" dur="1000" fill="hold"/>
                                        <p:tgtEl>
                                          <p:spTgt spid="71"/>
                                        </p:tgtEl>
                                        <p:attrNameLst>
                                          <p:attrName>fill.on</p:attrName>
                                        </p:attrNameLst>
                                      </p:cBhvr>
                                      <p:to>
                                        <p:strVal val="true"/>
                                      </p:to>
                                    </p:set>
                                  </p:childTnLst>
                                  <p:subTnLst>
                                    <p:audio>
                                      <p:cMediaNode>
                                        <p:cTn display="0" masterRel="sameClick">
                                          <p:stCondLst>
                                            <p:cond evt="begin" delay="0">
                                              <p:tn val="125"/>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71"/>
                  </p:tgtEl>
                </p:cond>
              </p:nextCondLst>
            </p:seq>
            <p:seq concurrent="1" nextAc="seek">
              <p:cTn id="129" restart="whenNotActive" fill="hold" evtFilter="cancelBubble" nodeType="interactiveSeq">
                <p:stCondLst>
                  <p:cond evt="onClick" delay="0">
                    <p:tgtEl>
                      <p:spTgt spid="72"/>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fill="hold" nodeType="clickEffect">
                                  <p:stCondLst>
                                    <p:cond delay="0"/>
                                  </p:stCondLst>
                                  <p:childTnLst>
                                    <p:animClr clrSpc="rgb" dir="cw">
                                      <p:cBhvr>
                                        <p:cTn id="133" dur="1000" fill="hold"/>
                                        <p:tgtEl>
                                          <p:spTgt spid="72"/>
                                        </p:tgtEl>
                                        <p:attrNameLst>
                                          <p:attrName>fillcolor</p:attrName>
                                        </p:attrNameLst>
                                      </p:cBhvr>
                                      <p:to>
                                        <a:srgbClr val="00FF00"/>
                                      </p:to>
                                    </p:animClr>
                                    <p:set>
                                      <p:cBhvr>
                                        <p:cTn id="134" dur="1000" fill="hold"/>
                                        <p:tgtEl>
                                          <p:spTgt spid="72"/>
                                        </p:tgtEl>
                                        <p:attrNameLst>
                                          <p:attrName>fill.type</p:attrName>
                                        </p:attrNameLst>
                                      </p:cBhvr>
                                      <p:to>
                                        <p:strVal val="solid"/>
                                      </p:to>
                                    </p:set>
                                    <p:set>
                                      <p:cBhvr>
                                        <p:cTn id="135" dur="1000" fill="hold"/>
                                        <p:tgtEl>
                                          <p:spTgt spid="72"/>
                                        </p:tgtEl>
                                        <p:attrNameLst>
                                          <p:attrName>fill.on</p:attrName>
                                        </p:attrNameLst>
                                      </p:cBhvr>
                                      <p:to>
                                        <p:strVal val="true"/>
                                      </p:to>
                                    </p:set>
                                  </p:childTnLst>
                                  <p:subTnLst>
                                    <p:audio>
                                      <p:cMediaNode>
                                        <p:cTn display="0" masterRel="sameClick">
                                          <p:stCondLst>
                                            <p:cond evt="begin" delay="0">
                                              <p:tn val="13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2"/>
                  </p:tgtEl>
                </p:cond>
              </p:nextCondLst>
            </p:seq>
            <p:seq concurrent="1" nextAc="seek">
              <p:cTn id="136" restart="whenNotActive" fill="hold" evtFilter="cancelBubble" nodeType="interactiveSeq">
                <p:stCondLst>
                  <p:cond evt="onClick" delay="0">
                    <p:tgtEl>
                      <p:spTgt spid="73"/>
                    </p:tgtEl>
                  </p:cond>
                </p:stCondLst>
                <p:endSync evt="end" delay="0">
                  <p:rtn val="all"/>
                </p:endSync>
                <p:childTnLst>
                  <p:par>
                    <p:cTn id="137" fill="hold">
                      <p:stCondLst>
                        <p:cond delay="0"/>
                      </p:stCondLst>
                      <p:childTnLst>
                        <p:par>
                          <p:cTn id="138" fill="hold">
                            <p:stCondLst>
                              <p:cond delay="0"/>
                            </p:stCondLst>
                            <p:childTnLst>
                              <p:par>
                                <p:cTn id="139" presetID="1" presetClass="emph" presetSubtype="2" fill="hold" nodeType="clickEffect">
                                  <p:stCondLst>
                                    <p:cond delay="0"/>
                                  </p:stCondLst>
                                  <p:childTnLst>
                                    <p:animClr clrSpc="rgb" dir="cw">
                                      <p:cBhvr>
                                        <p:cTn id="140" dur="1000" fill="hold"/>
                                        <p:tgtEl>
                                          <p:spTgt spid="73"/>
                                        </p:tgtEl>
                                        <p:attrNameLst>
                                          <p:attrName>fillcolor</p:attrName>
                                        </p:attrNameLst>
                                      </p:cBhvr>
                                      <p:to>
                                        <a:srgbClr val="FF0000"/>
                                      </p:to>
                                    </p:animClr>
                                    <p:set>
                                      <p:cBhvr>
                                        <p:cTn id="141" dur="1000" fill="hold"/>
                                        <p:tgtEl>
                                          <p:spTgt spid="73"/>
                                        </p:tgtEl>
                                        <p:attrNameLst>
                                          <p:attrName>fill.type</p:attrName>
                                        </p:attrNameLst>
                                      </p:cBhvr>
                                      <p:to>
                                        <p:strVal val="solid"/>
                                      </p:to>
                                    </p:set>
                                    <p:set>
                                      <p:cBhvr>
                                        <p:cTn id="142" dur="1000" fill="hold"/>
                                        <p:tgtEl>
                                          <p:spTgt spid="73"/>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73"/>
                  </p:tgtEl>
                </p:cond>
              </p:nextCondLst>
            </p:seq>
          </p:childTnLst>
        </p:cTn>
      </p:par>
    </p:tnLst>
    <p:bldLst>
      <p:bldP spid="10"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39" grpId="0" animBg="1"/>
      <p:bldP spid="71" grpId="0" animBg="1"/>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54000"/>
            <a:lum/>
          </a:blip>
          <a:srcRect/>
          <a:stretch>
            <a:fillRect/>
          </a:stretch>
        </a:blipFill>
        <a:effectLst/>
      </p:bgPr>
    </p:bg>
    <p:spTree>
      <p:nvGrpSpPr>
        <p:cNvPr id="1" name=""/>
        <p:cNvGrpSpPr/>
        <p:nvPr/>
      </p:nvGrpSpPr>
      <p:grpSpPr>
        <a:xfrm>
          <a:off x="0" y="0"/>
          <a:ext cx="0" cy="0"/>
          <a:chOff x="0" y="0"/>
          <a:chExt cx="0" cy="0"/>
        </a:xfrm>
      </p:grpSpPr>
      <p:pic>
        <p:nvPicPr>
          <p:cNvPr id="38" name="Picture 2" descr="OPL20U25GSXzBJYl68kk8uQGfFKzs7yb1M4KJWUiLk6ZEvGF+qCIPSnY57AbBFCvTW$2024 ID13 T9CTST nhan sp KNTT$ STT 108+K4lPs7H94VUqPe2XwIsfPRnrXQE//QTEXxb8/8N4CNc6FpgZahzpTjFhMzSA7T/nHJa11DE8Ng2TP3iAmRczFlmslSuUNOgUeb6yRvs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9868" y="3812080"/>
            <a:ext cx="1349743" cy="1331420"/>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DB2268E-D371-0561-7DCF-D11C1E9CA6B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30</a:t>
            </a:r>
          </a:p>
        </p:txBody>
      </p:sp>
      <p:sp>
        <p:nvSpPr>
          <p:cNvPr id="41" name="Rounded Rectangle 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5F8F8255-20BC-4D6C-2135-BEB3AD14102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29</a:t>
            </a:r>
          </a:p>
        </p:txBody>
      </p:sp>
      <p:sp>
        <p:nvSpPr>
          <p:cNvPr id="42" name="Rounded Rectangle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DFD65C0-1741-2BFB-68A4-05D45FF0B30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28</a:t>
            </a:r>
          </a:p>
        </p:txBody>
      </p:sp>
      <p:sp>
        <p:nvSpPr>
          <p:cNvPr id="43" name="Rounded Rectangle 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5D25C53-2005-09CD-CE05-55FBDF7C76B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27</a:t>
            </a:r>
          </a:p>
        </p:txBody>
      </p:sp>
      <p:sp>
        <p:nvSpPr>
          <p:cNvPr id="44" name="Rounded Rectangle 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38EA44-EEA2-F101-B896-420DBDABAF2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26</a:t>
            </a:r>
          </a:p>
        </p:txBody>
      </p:sp>
      <p:sp>
        <p:nvSpPr>
          <p:cNvPr id="45" name="Rounded Rectangle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0D328EE-8968-78EC-6652-4B196F6F6F1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25</a:t>
            </a:r>
          </a:p>
        </p:txBody>
      </p:sp>
      <p:sp>
        <p:nvSpPr>
          <p:cNvPr id="46" name="Rounded Rectangle 10"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DC96EDF1-0685-9941-7158-5412CE21ABB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24</a:t>
            </a:r>
          </a:p>
        </p:txBody>
      </p:sp>
      <p:sp>
        <p:nvSpPr>
          <p:cNvPr id="47" name="Rounded Rectangle 1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DC9729B-50BB-B20C-5B57-D5C82D9268C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23</a:t>
            </a:r>
          </a:p>
        </p:txBody>
      </p:sp>
      <p:sp>
        <p:nvSpPr>
          <p:cNvPr id="48" name="Rounded Rectangle 1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31D591E4-2225-41BF-42F4-18E292F29C8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22</a:t>
            </a:r>
          </a:p>
        </p:txBody>
      </p:sp>
      <p:sp>
        <p:nvSpPr>
          <p:cNvPr id="49" name="Rounded Rectangle 13">
            <a:extLst>
              <a:ext uri="{FF2B5EF4-FFF2-40B4-BE49-F238E27FC236}">
                <a16:creationId xmlns:a16="http://schemas.microsoft.com/office/drawing/2014/main" id="{F2675239-D695-5AEC-C611-FDD8DF8576C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21</a:t>
            </a:r>
          </a:p>
        </p:txBody>
      </p:sp>
      <p:sp>
        <p:nvSpPr>
          <p:cNvPr id="50" name="Rounded Rectangle 14">
            <a:extLst>
              <a:ext uri="{FF2B5EF4-FFF2-40B4-BE49-F238E27FC236}">
                <a16:creationId xmlns:a16="http://schemas.microsoft.com/office/drawing/2014/main" id="{A709E19D-8950-5262-279B-85E61F04B8A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20</a:t>
            </a:r>
          </a:p>
        </p:txBody>
      </p:sp>
      <p:sp>
        <p:nvSpPr>
          <p:cNvPr id="51" name="Rounded Rectangle 15">
            <a:extLst>
              <a:ext uri="{FF2B5EF4-FFF2-40B4-BE49-F238E27FC236}">
                <a16:creationId xmlns:a16="http://schemas.microsoft.com/office/drawing/2014/main" id="{7FE11954-4AA8-743B-D127-F28B02C2F27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19</a:t>
            </a:r>
          </a:p>
        </p:txBody>
      </p:sp>
      <p:sp>
        <p:nvSpPr>
          <p:cNvPr id="52" name="Rounded Rectangle 16">
            <a:extLst>
              <a:ext uri="{FF2B5EF4-FFF2-40B4-BE49-F238E27FC236}">
                <a16:creationId xmlns:a16="http://schemas.microsoft.com/office/drawing/2014/main" id="{3F6A028A-A4F4-A62E-B994-E2D0CA89D80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18</a:t>
            </a:r>
          </a:p>
        </p:txBody>
      </p:sp>
      <p:sp>
        <p:nvSpPr>
          <p:cNvPr id="53" name="Rounded Rectangle 17">
            <a:extLst>
              <a:ext uri="{FF2B5EF4-FFF2-40B4-BE49-F238E27FC236}">
                <a16:creationId xmlns:a16="http://schemas.microsoft.com/office/drawing/2014/main" id="{AFA1A60F-9EF9-B42F-A8A1-D4CFCB4B0FE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17</a:t>
            </a:r>
          </a:p>
        </p:txBody>
      </p:sp>
      <p:sp>
        <p:nvSpPr>
          <p:cNvPr id="54" name="Rounded Rectangle 18">
            <a:extLst>
              <a:ext uri="{FF2B5EF4-FFF2-40B4-BE49-F238E27FC236}">
                <a16:creationId xmlns:a16="http://schemas.microsoft.com/office/drawing/2014/main" id="{D8814CD8-FE9E-A109-BA57-E58A48EE53D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16</a:t>
            </a:r>
          </a:p>
        </p:txBody>
      </p:sp>
      <p:sp>
        <p:nvSpPr>
          <p:cNvPr id="55" name="Rounded Rectangle 19">
            <a:extLst>
              <a:ext uri="{FF2B5EF4-FFF2-40B4-BE49-F238E27FC236}">
                <a16:creationId xmlns:a16="http://schemas.microsoft.com/office/drawing/2014/main" id="{D409E58D-F611-831B-C027-8BCE50D8B51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15</a:t>
            </a:r>
          </a:p>
        </p:txBody>
      </p:sp>
      <p:sp>
        <p:nvSpPr>
          <p:cNvPr id="56" name="Rounded Rectangle 20">
            <a:extLst>
              <a:ext uri="{FF2B5EF4-FFF2-40B4-BE49-F238E27FC236}">
                <a16:creationId xmlns:a16="http://schemas.microsoft.com/office/drawing/2014/main" id="{140A4629-BF8A-7F4D-54F9-3F5F8E47B6B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14</a:t>
            </a:r>
          </a:p>
        </p:txBody>
      </p:sp>
      <p:sp>
        <p:nvSpPr>
          <p:cNvPr id="57" name="Rounded Rectangle 21">
            <a:extLst>
              <a:ext uri="{FF2B5EF4-FFF2-40B4-BE49-F238E27FC236}">
                <a16:creationId xmlns:a16="http://schemas.microsoft.com/office/drawing/2014/main" id="{8E19EDB6-BDF9-EEDB-1EF5-BB575A8B7109}"/>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13</a:t>
            </a:r>
          </a:p>
        </p:txBody>
      </p:sp>
      <p:sp>
        <p:nvSpPr>
          <p:cNvPr id="58" name="Rounded Rectangle 22">
            <a:extLst>
              <a:ext uri="{FF2B5EF4-FFF2-40B4-BE49-F238E27FC236}">
                <a16:creationId xmlns:a16="http://schemas.microsoft.com/office/drawing/2014/main" id="{B5A72A03-B2F8-E8EE-9147-C82066A95D9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12</a:t>
            </a:r>
          </a:p>
        </p:txBody>
      </p:sp>
      <p:sp>
        <p:nvSpPr>
          <p:cNvPr id="59" name="Rounded Rectangle 23">
            <a:extLst>
              <a:ext uri="{FF2B5EF4-FFF2-40B4-BE49-F238E27FC236}">
                <a16:creationId xmlns:a16="http://schemas.microsoft.com/office/drawing/2014/main" id="{BCAC4014-2588-A4AE-E4B0-858F3250350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11</a:t>
            </a:r>
          </a:p>
        </p:txBody>
      </p:sp>
      <p:sp>
        <p:nvSpPr>
          <p:cNvPr id="60" name="Rounded Rectangle 24">
            <a:extLst>
              <a:ext uri="{FF2B5EF4-FFF2-40B4-BE49-F238E27FC236}">
                <a16:creationId xmlns:a16="http://schemas.microsoft.com/office/drawing/2014/main" id="{119529F3-C4AA-D54F-876B-66FFA3F1D21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10</a:t>
            </a:r>
          </a:p>
        </p:txBody>
      </p:sp>
      <p:sp>
        <p:nvSpPr>
          <p:cNvPr id="61" name="Rounded Rectangle 25">
            <a:extLst>
              <a:ext uri="{FF2B5EF4-FFF2-40B4-BE49-F238E27FC236}">
                <a16:creationId xmlns:a16="http://schemas.microsoft.com/office/drawing/2014/main" id="{E68FC9B0-3604-C69C-685B-394F67246783}"/>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09</a:t>
            </a:r>
          </a:p>
        </p:txBody>
      </p:sp>
      <p:sp>
        <p:nvSpPr>
          <p:cNvPr id="62" name="Rounded Rectangle 26">
            <a:extLst>
              <a:ext uri="{FF2B5EF4-FFF2-40B4-BE49-F238E27FC236}">
                <a16:creationId xmlns:a16="http://schemas.microsoft.com/office/drawing/2014/main" id="{B03F2421-B6A2-BA5D-4E2A-87BE46EBB99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08</a:t>
            </a:r>
          </a:p>
        </p:txBody>
      </p:sp>
      <p:sp>
        <p:nvSpPr>
          <p:cNvPr id="63" name="Rounded Rectangle 27">
            <a:extLst>
              <a:ext uri="{FF2B5EF4-FFF2-40B4-BE49-F238E27FC236}">
                <a16:creationId xmlns:a16="http://schemas.microsoft.com/office/drawing/2014/main" id="{ED413EFC-5F7A-D8BF-E90D-9574AD60BA8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07</a:t>
            </a:r>
          </a:p>
        </p:txBody>
      </p:sp>
      <p:sp>
        <p:nvSpPr>
          <p:cNvPr id="64" name="Rounded Rectangle 28">
            <a:extLst>
              <a:ext uri="{FF2B5EF4-FFF2-40B4-BE49-F238E27FC236}">
                <a16:creationId xmlns:a16="http://schemas.microsoft.com/office/drawing/2014/main" id="{BEEF3D95-828C-6806-9674-21647BB9E49F}"/>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06</a:t>
            </a:r>
          </a:p>
        </p:txBody>
      </p:sp>
      <p:sp>
        <p:nvSpPr>
          <p:cNvPr id="65" name="Rounded Rectangle 29">
            <a:extLst>
              <a:ext uri="{FF2B5EF4-FFF2-40B4-BE49-F238E27FC236}">
                <a16:creationId xmlns:a16="http://schemas.microsoft.com/office/drawing/2014/main" id="{FA749609-A775-05B5-3E34-D5A2C37A57E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05</a:t>
            </a:r>
          </a:p>
        </p:txBody>
      </p:sp>
      <p:sp>
        <p:nvSpPr>
          <p:cNvPr id="66" name="Rounded Rectangle 30">
            <a:extLst>
              <a:ext uri="{FF2B5EF4-FFF2-40B4-BE49-F238E27FC236}">
                <a16:creationId xmlns:a16="http://schemas.microsoft.com/office/drawing/2014/main" id="{866D97C8-2BBB-AD51-ACC1-5ADB4BB3F19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04</a:t>
            </a:r>
          </a:p>
        </p:txBody>
      </p:sp>
      <p:sp>
        <p:nvSpPr>
          <p:cNvPr id="67" name="Rounded Rectangle 31">
            <a:extLst>
              <a:ext uri="{FF2B5EF4-FFF2-40B4-BE49-F238E27FC236}">
                <a16:creationId xmlns:a16="http://schemas.microsoft.com/office/drawing/2014/main" id="{C50841A5-5582-2D01-2A91-D9028901516B}"/>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a:t>
            </a:r>
          </a:p>
        </p:txBody>
      </p:sp>
      <p:sp>
        <p:nvSpPr>
          <p:cNvPr id="68" name="Rounded Rectangle 32">
            <a:extLst>
              <a:ext uri="{FF2B5EF4-FFF2-40B4-BE49-F238E27FC236}">
                <a16:creationId xmlns:a16="http://schemas.microsoft.com/office/drawing/2014/main" id="{4E3CC72A-8F5B-0BB1-9E3A-9A9E6556969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p>
        </p:txBody>
      </p:sp>
      <p:sp>
        <p:nvSpPr>
          <p:cNvPr id="69" name="Rounded Rectangle 33">
            <a:extLst>
              <a:ext uri="{FF2B5EF4-FFF2-40B4-BE49-F238E27FC236}">
                <a16:creationId xmlns:a16="http://schemas.microsoft.com/office/drawing/2014/main" id="{951409DB-E824-3D3D-8985-852755CC785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p>
        </p:txBody>
      </p:sp>
      <p:sp>
        <p:nvSpPr>
          <p:cNvPr id="70" name="Rounded Rectangle 34">
            <a:extLst>
              <a:ext uri="{FF2B5EF4-FFF2-40B4-BE49-F238E27FC236}">
                <a16:creationId xmlns:a16="http://schemas.microsoft.com/office/drawing/2014/main" id="{F88885EE-77EB-C682-D892-AAC603C78AD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00</a:t>
            </a:r>
          </a:p>
        </p:txBody>
      </p:sp>
      <p:pic>
        <p:nvPicPr>
          <p:cNvPr id="229" name="Picture 2" descr="Káº¿t quáº£ hÃ¬nh áº£nh cho icon Äá»ng há»">
            <a:extLst>
              <a:ext uri="{FF2B5EF4-FFF2-40B4-BE49-F238E27FC236}">
                <a16:creationId xmlns:a16="http://schemas.microsoft.com/office/drawing/2014/main" id="{8408415F-C206-5140-3AAA-4675F78C441B}"/>
              </a:ext>
            </a:extLst>
          </p:cNvPr>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69930" y="89456"/>
            <a:ext cx="592021" cy="5929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1DB112B-E945-AF6A-73C5-F7277B01ADD1}"/>
                  </a:ext>
                </a:extLst>
              </p:cNvPr>
              <p:cNvSpPr txBox="1"/>
              <p:nvPr/>
            </p:nvSpPr>
            <p:spPr>
              <a:xfrm>
                <a:off x="729783" y="682387"/>
                <a:ext cx="7684434" cy="1892183"/>
              </a:xfrm>
              <a:prstGeom prst="rect">
                <a:avLst/>
              </a:prstGeom>
              <a:solidFill>
                <a:srgbClr val="FFFF99"/>
              </a:solidFill>
              <a:ln>
                <a:noFill/>
              </a:ln>
            </p:spPr>
            <p:txBody>
              <a:bodyPr wrap="square" lIns="68579" tIns="34289" rIns="68579" bIns="34289">
                <a:spAutoFit/>
              </a:bodyPr>
              <a:lstStyle/>
              <a:p>
                <a:pPr marL="0" marR="0" lvl="0" indent="0" algn="just" defTabSz="685783"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kern="1200" dirty="0">
                    <a:solidFill>
                      <a:srgbClr val="FF0000"/>
                    </a:solidFill>
                    <a:latin typeface="Times New Roman" pitchFamily="18" charset="0"/>
                    <a:ea typeface="+mn-ea"/>
                    <a:cs typeface="Times New Roman" pitchFamily="18" charset="0"/>
                  </a:rPr>
                  <a:t>Cho </a:t>
                </a:r>
                <a:r>
                  <a:rPr lang="en-US" sz="2800" kern="1200" dirty="0" err="1">
                    <a:solidFill>
                      <a:srgbClr val="FF0000"/>
                    </a:solidFill>
                    <a:latin typeface="Times New Roman" pitchFamily="18" charset="0"/>
                    <a:ea typeface="+mn-ea"/>
                    <a:cs typeface="Times New Roman" pitchFamily="18" charset="0"/>
                  </a:rPr>
                  <a:t>hệ</a:t>
                </a:r>
                <a:r>
                  <a:rPr lang="en-US" sz="2800" kern="1200" dirty="0">
                    <a:solidFill>
                      <a:srgbClr val="FF0000"/>
                    </a:solidFill>
                    <a:latin typeface="Times New Roman" pitchFamily="18" charset="0"/>
                    <a:ea typeface="+mn-ea"/>
                    <a:cs typeface="Times New Roman" pitchFamily="18" charset="0"/>
                  </a:rPr>
                  <a:t> </a:t>
                </a:r>
                <a:r>
                  <a:rPr lang="en-US" sz="2800" kern="1200" dirty="0" err="1">
                    <a:solidFill>
                      <a:srgbClr val="FF0000"/>
                    </a:solidFill>
                    <a:latin typeface="Times New Roman" pitchFamily="18" charset="0"/>
                    <a:ea typeface="+mn-ea"/>
                    <a:cs typeface="Times New Roman" pitchFamily="18" charset="0"/>
                  </a:rPr>
                  <a:t>phương</a:t>
                </a:r>
                <a:r>
                  <a:rPr lang="en-US" sz="2800" kern="1200" dirty="0">
                    <a:solidFill>
                      <a:srgbClr val="FF0000"/>
                    </a:solidFill>
                    <a:latin typeface="Times New Roman" pitchFamily="18" charset="0"/>
                    <a:ea typeface="+mn-ea"/>
                    <a:cs typeface="Times New Roman" pitchFamily="18" charset="0"/>
                  </a:rPr>
                  <a:t> </a:t>
                </a:r>
                <a:r>
                  <a:rPr lang="en-US" sz="2800" kern="1200" dirty="0" err="1">
                    <a:solidFill>
                      <a:srgbClr val="FF0000"/>
                    </a:solidFill>
                    <a:latin typeface="Times New Roman" pitchFamily="18" charset="0"/>
                    <a:ea typeface="+mn-ea"/>
                    <a:cs typeface="Times New Roman" pitchFamily="18" charset="0"/>
                  </a:rPr>
                  <a:t>trình</a:t>
                </a:r>
                <a:r>
                  <a:rPr lang="en-US" sz="2800" kern="1200" dirty="0">
                    <a:solidFill>
                      <a:srgbClr val="FF0000"/>
                    </a:solidFill>
                    <a:latin typeface="Times New Roman" pitchFamily="18" charset="0"/>
                    <a:ea typeface="+mn-ea"/>
                    <a:cs typeface="Times New Roman" pitchFamily="18" charset="0"/>
                  </a:rPr>
                  <a:t> </a:t>
                </a:r>
                <a14:m>
                  <m:oMath xmlns:m="http://schemas.openxmlformats.org/officeDocument/2006/math">
                    <m:d>
                      <m:dPr>
                        <m:begChr m:val="{"/>
                        <m:endChr m:val=""/>
                        <m:ctrlPr>
                          <a:rPr lang="en-US" sz="2800" i="1" kern="1200" smtClean="0">
                            <a:solidFill>
                              <a:srgbClr val="FF0000"/>
                            </a:solidFill>
                            <a:latin typeface="Cambria Math" panose="02040503050406030204" pitchFamily="18" charset="0"/>
                            <a:ea typeface="+mn-ea"/>
                            <a:cs typeface="Times New Roman" pitchFamily="18" charset="0"/>
                          </a:rPr>
                        </m:ctrlPr>
                      </m:dPr>
                      <m:e>
                        <m:eqArr>
                          <m:eqArrPr>
                            <m:ctrlPr>
                              <a:rPr lang="en-US" sz="2800" i="1" kern="1200" smtClean="0">
                                <a:solidFill>
                                  <a:srgbClr val="FF0000"/>
                                </a:solidFill>
                                <a:latin typeface="Cambria Math" panose="02040503050406030204" pitchFamily="18" charset="0"/>
                                <a:ea typeface="+mn-ea"/>
                                <a:cs typeface="Times New Roman" pitchFamily="18" charset="0"/>
                              </a:rPr>
                            </m:ctrlPr>
                          </m:eqArrPr>
                          <m:e>
                            <m:r>
                              <a:rPr lang="en-US" sz="2800" b="0" i="1" kern="1200" smtClean="0">
                                <a:solidFill>
                                  <a:srgbClr val="FF0000"/>
                                </a:solidFill>
                                <a:latin typeface="Cambria Math" panose="02040503050406030204" pitchFamily="18" charset="0"/>
                                <a:ea typeface="+mn-ea"/>
                                <a:cs typeface="Times New Roman" pitchFamily="18" charset="0"/>
                              </a:rPr>
                              <m:t>𝑥</m:t>
                            </m:r>
                            <m:r>
                              <a:rPr lang="en-US" sz="2800" b="0" i="1" kern="1200" smtClean="0">
                                <a:solidFill>
                                  <a:srgbClr val="FF0000"/>
                                </a:solidFill>
                                <a:latin typeface="Cambria Math" panose="02040503050406030204" pitchFamily="18" charset="0"/>
                                <a:ea typeface="+mn-ea"/>
                                <a:cs typeface="Times New Roman" pitchFamily="18" charset="0"/>
                              </a:rPr>
                              <m:t>−</m:t>
                            </m:r>
                            <m:r>
                              <a:rPr lang="en-US" sz="2800" b="0" i="1" kern="1200" smtClean="0">
                                <a:solidFill>
                                  <a:srgbClr val="FF0000"/>
                                </a:solidFill>
                                <a:latin typeface="Cambria Math" panose="02040503050406030204" pitchFamily="18" charset="0"/>
                                <a:ea typeface="+mn-ea"/>
                                <a:cs typeface="Times New Roman" pitchFamily="18" charset="0"/>
                              </a:rPr>
                              <m:t>𝑦</m:t>
                            </m:r>
                            <m:r>
                              <a:rPr lang="en-US" sz="2800" b="0" i="1" kern="1200" smtClean="0">
                                <a:solidFill>
                                  <a:srgbClr val="FF0000"/>
                                </a:solidFill>
                                <a:latin typeface="Cambria Math" panose="02040503050406030204" pitchFamily="18" charset="0"/>
                                <a:ea typeface="+mn-ea"/>
                                <a:cs typeface="Times New Roman" pitchFamily="18" charset="0"/>
                              </a:rPr>
                              <m:t>=−1</m:t>
                            </m:r>
                          </m:e>
                          <m:e>
                            <m:r>
                              <a:rPr lang="en-US" sz="2800" b="0" i="1" kern="1200" smtClean="0">
                                <a:solidFill>
                                  <a:srgbClr val="FF0000"/>
                                </a:solidFill>
                                <a:latin typeface="Cambria Math" panose="02040503050406030204" pitchFamily="18" charset="0"/>
                                <a:ea typeface="+mn-ea"/>
                                <a:cs typeface="Times New Roman" pitchFamily="18" charset="0"/>
                              </a:rPr>
                              <m:t>−3</m:t>
                            </m:r>
                            <m:r>
                              <a:rPr lang="en-US" sz="2800" b="0" i="1" kern="1200" smtClean="0">
                                <a:solidFill>
                                  <a:srgbClr val="FF0000"/>
                                </a:solidFill>
                                <a:latin typeface="Cambria Math" panose="02040503050406030204" pitchFamily="18" charset="0"/>
                                <a:ea typeface="+mn-ea"/>
                                <a:cs typeface="Times New Roman" pitchFamily="18" charset="0"/>
                              </a:rPr>
                              <m:t>𝑥</m:t>
                            </m:r>
                            <m:r>
                              <a:rPr lang="en-US" sz="2800" b="0" i="1" kern="1200" smtClean="0">
                                <a:solidFill>
                                  <a:srgbClr val="FF0000"/>
                                </a:solidFill>
                                <a:latin typeface="Cambria Math" panose="02040503050406030204" pitchFamily="18" charset="0"/>
                                <a:ea typeface="+mn-ea"/>
                                <a:cs typeface="Times New Roman" pitchFamily="18" charset="0"/>
                              </a:rPr>
                              <m:t>+3</m:t>
                            </m:r>
                            <m:r>
                              <a:rPr lang="en-US" sz="2800" b="0" i="1" kern="1200" smtClean="0">
                                <a:solidFill>
                                  <a:srgbClr val="FF0000"/>
                                </a:solidFill>
                                <a:latin typeface="Cambria Math" panose="02040503050406030204" pitchFamily="18" charset="0"/>
                                <a:ea typeface="+mn-ea"/>
                                <a:cs typeface="Times New Roman" pitchFamily="18" charset="0"/>
                              </a:rPr>
                              <m:t>𝑦</m:t>
                            </m:r>
                            <m:r>
                              <a:rPr lang="en-US" sz="2800" b="0" i="1" kern="1200" smtClean="0">
                                <a:solidFill>
                                  <a:srgbClr val="FF0000"/>
                                </a:solidFill>
                                <a:latin typeface="Cambria Math" panose="02040503050406030204" pitchFamily="18" charset="0"/>
                                <a:ea typeface="+mn-ea"/>
                                <a:cs typeface="Times New Roman" pitchFamily="18" charset="0"/>
                              </a:rPr>
                              <m:t>=5</m:t>
                            </m:r>
                          </m:e>
                        </m:eqArr>
                      </m:e>
                    </m:d>
                  </m:oMath>
                </a14:m>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p>
              <a:p>
                <a:pPr marL="0" marR="0" lvl="0" indent="0" algn="just" defTabSz="685783" rtl="0" eaLnBrk="1" fontAlgn="auto" latinLnBrk="0" hangingPunct="1">
                  <a:spcBef>
                    <a:spcPts val="0"/>
                  </a:spcBef>
                  <a:spcAft>
                    <a:spcPts val="0"/>
                  </a:spcAft>
                  <a:buClrTx/>
                  <a:buSzTx/>
                  <a:buFontTx/>
                  <a:buNone/>
                  <a:tabLst/>
                  <a:defRPr/>
                </a:pPr>
                <a:r>
                  <a:rPr lang="en-US" sz="2800" kern="1200">
                    <a:solidFill>
                      <a:srgbClr val="FF0000"/>
                    </a:solidFill>
                    <a:latin typeface="Times New Roman" pitchFamily="18" charset="0"/>
                    <a:ea typeface="+mn-ea"/>
                    <a:cs typeface="Times New Roman" pitchFamily="18" charset="0"/>
                  </a:rPr>
                  <a:t>Từ phương trình thứ nhất của hệ, biểu diễn </a:t>
                </a:r>
                <a14:m>
                  <m:oMath xmlns:m="http://schemas.openxmlformats.org/officeDocument/2006/math">
                    <m:r>
                      <a:rPr kumimoji="0" lang="en-US" sz="2800" b="0" i="1" u="none" strike="noStrike" kern="1200" cap="none" spc="0" normalizeH="0" noProof="0" smtClean="0">
                        <a:ln>
                          <a:noFill/>
                        </a:ln>
                        <a:solidFill>
                          <a:srgbClr val="FF0000"/>
                        </a:solidFill>
                        <a:effectLst/>
                        <a:uLnTx/>
                        <a:uFillTx/>
                        <a:latin typeface="Cambria Math" panose="02040503050406030204" pitchFamily="18" charset="0"/>
                        <a:ea typeface="+mn-ea"/>
                        <a:cs typeface="Times New Roman" pitchFamily="18" charset="0"/>
                      </a:rPr>
                      <m:t>𝑥</m:t>
                    </m:r>
                  </m:oMath>
                </a14:m>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theo </a:t>
                </a:r>
                <a14:m>
                  <m:oMath xmlns:m="http://schemas.openxmlformats.org/officeDocument/2006/math">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itchFamily="18" charset="0"/>
                      </a:rPr>
                      <m:t>𝑦</m:t>
                    </m:r>
                    <m:r>
                      <a:rPr kumimoji="0" lang="en-US" sz="28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itchFamily="18" charset="0"/>
                      </a:rPr>
                      <m:t>.</m:t>
                    </m:r>
                  </m:oMath>
                </a14:m>
                <a:endPar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a:p>
                <a:pPr marL="0" marR="0" lvl="0" indent="0" algn="just" defTabSz="685783"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Thế</a:t>
                </a:r>
                <a:r>
                  <a:rPr kumimoji="0" lang="en-US" sz="2800" b="0"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vào phương </a:t>
                </a:r>
                <a:r>
                  <a:rPr kumimoji="0" lang="en-US" sz="2800" b="0"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trình</a:t>
                </a:r>
                <a:r>
                  <a:rPr kumimoji="0" lang="en-US"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noProof="0" err="1">
                    <a:ln>
                      <a:noFill/>
                    </a:ln>
                    <a:solidFill>
                      <a:srgbClr val="FF0000"/>
                    </a:solidFill>
                    <a:effectLst/>
                    <a:uLnTx/>
                    <a:uFillTx/>
                    <a:latin typeface="Times New Roman" pitchFamily="18" charset="0"/>
                    <a:ea typeface="+mn-ea"/>
                    <a:cs typeface="Times New Roman" pitchFamily="18" charset="0"/>
                  </a:rPr>
                  <a:t>thứ</a:t>
                </a:r>
                <a:r>
                  <a:rPr kumimoji="0" lang="en-US" sz="2800" b="0"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hai của hệ, ta được</a:t>
                </a:r>
                <a:endPar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mc:Choice>
        <mc:Fallback xmlns="">
          <p:sp>
            <p:nvSpPr>
              <p:cNvPr id="37" name="TextBox 36">
                <a:extLst>
                  <a:ext uri="{FF2B5EF4-FFF2-40B4-BE49-F238E27FC236}">
                    <a16:creationId xmlns:a16="http://schemas.microsoft.com/office/drawing/2014/main" xmlns:a14="http://schemas.microsoft.com/office/drawing/2010/main" xmlns="" id="{51DB112B-E945-AF6A-73C5-F7277B01ADD1}"/>
                  </a:ext>
                </a:extLst>
              </p:cNvPr>
              <p:cNvSpPr txBox="1">
                <a:spLocks noRot="1" noChangeAspect="1" noMove="1" noResize="1" noEditPoints="1" noAdjustHandles="1" noChangeArrowheads="1" noChangeShapeType="1" noTextEdit="1"/>
              </p:cNvSpPr>
              <p:nvPr/>
            </p:nvSpPr>
            <p:spPr>
              <a:xfrm>
                <a:off x="729783" y="682387"/>
                <a:ext cx="7684434" cy="1892183"/>
              </a:xfrm>
              <a:prstGeom prst="rect">
                <a:avLst/>
              </a:prstGeom>
              <a:blipFill rotWithShape="0">
                <a:blip r:embed="rId10"/>
                <a:stretch>
                  <a:fillRect l="-1984" b="-87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40168" y="2820477"/>
                <a:ext cx="2591800"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cs typeface="Times New Roman" panose="02020603050405020304" pitchFamily="18" charset="0"/>
                      </a:rPr>
                      <m:t>0</m:t>
                    </m:r>
                    <m:r>
                      <a:rPr lang="en-US" sz="2800" i="1" kern="1200">
                        <a:solidFill>
                          <a:prstClr val="black"/>
                        </a:solidFill>
                        <a:latin typeface="Cambria Math" panose="02040503050406030204" pitchFamily="18" charset="0"/>
                        <a:cs typeface="Times New Roman" panose="02020603050405020304" pitchFamily="18" charset="0"/>
                      </a:rPr>
                      <m:t>𝑦</m:t>
                    </m:r>
                    <m:r>
                      <a:rPr lang="en-US" sz="2800" i="1" kern="1200">
                        <a:solidFill>
                          <a:prstClr val="black"/>
                        </a:solidFill>
                        <a:latin typeface="Cambria Math" panose="02040503050406030204" pitchFamily="18" charset="0"/>
                        <a:cs typeface="Times New Roman" panose="02020603050405020304" pitchFamily="18" charset="0"/>
                      </a:rPr>
                      <m:t>=2</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39" name="Rectangle 38"/>
              <p:cNvSpPr>
                <a:spLocks noRot="1" noChangeAspect="1" noMove="1" noResize="1" noEditPoints="1" noAdjustHandles="1" noChangeArrowheads="1" noChangeShapeType="1" noTextEdit="1"/>
              </p:cNvSpPr>
              <p:nvPr/>
            </p:nvSpPr>
            <p:spPr>
              <a:xfrm>
                <a:off x="1540168" y="2820477"/>
                <a:ext cx="2591800" cy="523220"/>
              </a:xfrm>
              <a:prstGeom prst="rect">
                <a:avLst/>
              </a:prstGeom>
              <a:blipFill rotWithShape="0">
                <a:blip r:embed="rId11"/>
                <a:stretch>
                  <a:fillRect l="-4941"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5264085" y="2820477"/>
                <a:ext cx="2215094"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cs typeface="Times New Roman" panose="02020603050405020304" pitchFamily="18" charset="0"/>
                      </a:rPr>
                      <m:t>0</m:t>
                    </m:r>
                    <m:r>
                      <a:rPr lang="en-US" sz="2800" i="1" kern="1200">
                        <a:solidFill>
                          <a:prstClr val="black"/>
                        </a:solidFill>
                        <a:latin typeface="Cambria Math" panose="02040503050406030204" pitchFamily="18" charset="0"/>
                        <a:cs typeface="Times New Roman" panose="02020603050405020304" pitchFamily="18" charset="0"/>
                      </a:rPr>
                      <m:t>𝑦</m:t>
                    </m:r>
                    <m:r>
                      <a:rPr lang="en-US" sz="2800" i="1" kern="1200">
                        <a:solidFill>
                          <a:prstClr val="black"/>
                        </a:solidFill>
                        <a:latin typeface="Cambria Math" panose="02040503050406030204" pitchFamily="18" charset="0"/>
                        <a:cs typeface="Times New Roman" panose="02020603050405020304" pitchFamily="18" charset="0"/>
                      </a:rPr>
                      <m:t>=8</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71" name="Rectangle 70"/>
              <p:cNvSpPr>
                <a:spLocks noRot="1" noChangeAspect="1" noMove="1" noResize="1" noEditPoints="1" noAdjustHandles="1" noChangeArrowheads="1" noChangeShapeType="1" noTextEdit="1"/>
              </p:cNvSpPr>
              <p:nvPr/>
            </p:nvSpPr>
            <p:spPr>
              <a:xfrm>
                <a:off x="5264085" y="2820477"/>
                <a:ext cx="2215094" cy="523220"/>
              </a:xfrm>
              <a:prstGeom prst="rect">
                <a:avLst/>
              </a:prstGeom>
              <a:blipFill rotWithShape="0">
                <a:blip r:embed="rId12"/>
                <a:stretch>
                  <a:fillRect l="-5785"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540168" y="3511230"/>
                <a:ext cx="2591800"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cs typeface="Times New Roman" panose="02020603050405020304" pitchFamily="18" charset="0"/>
                      </a:rPr>
                      <m:t>0</m:t>
                    </m:r>
                    <m:r>
                      <a:rPr lang="en-US" sz="2800" i="1" kern="1200">
                        <a:solidFill>
                          <a:prstClr val="black"/>
                        </a:solidFill>
                        <a:latin typeface="Cambria Math" panose="02040503050406030204" pitchFamily="18" charset="0"/>
                        <a:cs typeface="Times New Roman" panose="02020603050405020304" pitchFamily="18" charset="0"/>
                      </a:rPr>
                      <m:t>𝑥</m:t>
                    </m:r>
                    <m:r>
                      <a:rPr lang="en-US" sz="2800" i="1" kern="1200">
                        <a:solidFill>
                          <a:prstClr val="black"/>
                        </a:solidFill>
                        <a:latin typeface="Cambria Math" panose="02040503050406030204" pitchFamily="18" charset="0"/>
                        <a:cs typeface="Times New Roman" panose="02020603050405020304" pitchFamily="18" charset="0"/>
                      </a:rPr>
                      <m:t>=8</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72" name="Rectangle 71"/>
              <p:cNvSpPr>
                <a:spLocks noRot="1" noChangeAspect="1" noMove="1" noResize="1" noEditPoints="1" noAdjustHandles="1" noChangeArrowheads="1" noChangeShapeType="1" noTextEdit="1"/>
              </p:cNvSpPr>
              <p:nvPr/>
            </p:nvSpPr>
            <p:spPr>
              <a:xfrm>
                <a:off x="1540168" y="3511230"/>
                <a:ext cx="2591800" cy="523220"/>
              </a:xfrm>
              <a:prstGeom prst="rect">
                <a:avLst/>
              </a:prstGeom>
              <a:blipFill rotWithShape="0">
                <a:blip r:embed="rId13"/>
                <a:stretch>
                  <a:fillRect l="-4941"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5264085" y="3511230"/>
                <a:ext cx="2215094"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anose="02020603050405020304" pitchFamily="18" charset="0"/>
                  </a:rPr>
                  <a:t> </a:t>
                </a:r>
                <a14:m>
                  <m:oMath xmlns:m="http://schemas.openxmlformats.org/officeDocument/2006/math">
                    <m:r>
                      <a:rPr lang="en-US" sz="2800" i="1" kern="1200">
                        <a:solidFill>
                          <a:prstClr val="black"/>
                        </a:solidFill>
                        <a:latin typeface="Cambria Math" panose="02040503050406030204" pitchFamily="18" charset="0"/>
                        <a:cs typeface="Times New Roman" panose="02020603050405020304" pitchFamily="18" charset="0"/>
                      </a:rPr>
                      <m:t>0</m:t>
                    </m:r>
                    <m:r>
                      <a:rPr lang="en-US" sz="2800" i="1" kern="1200">
                        <a:solidFill>
                          <a:prstClr val="black"/>
                        </a:solidFill>
                        <a:latin typeface="Cambria Math" panose="02040503050406030204" pitchFamily="18" charset="0"/>
                        <a:cs typeface="Times New Roman" panose="02020603050405020304" pitchFamily="18" charset="0"/>
                      </a:rPr>
                      <m:t>𝑥</m:t>
                    </m:r>
                    <m:r>
                      <a:rPr lang="en-US" sz="2800" i="1" kern="1200">
                        <a:solidFill>
                          <a:prstClr val="black"/>
                        </a:solidFill>
                        <a:latin typeface="Cambria Math" panose="02040503050406030204" pitchFamily="18" charset="0"/>
                        <a:cs typeface="Times New Roman" panose="02020603050405020304" pitchFamily="18" charset="0"/>
                      </a:rPr>
                      <m:t>=2</m:t>
                    </m:r>
                  </m:oMath>
                </a14:m>
                <a:r>
                  <a:rPr lang="en-US" sz="2800" kern="120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a:p>
            </p:txBody>
          </p:sp>
        </mc:Choice>
        <mc:Fallback xmlns="">
          <p:sp>
            <p:nvSpPr>
              <p:cNvPr id="73" name="Rectangle 72"/>
              <p:cNvSpPr>
                <a:spLocks noRot="1" noChangeAspect="1" noMove="1" noResize="1" noEditPoints="1" noAdjustHandles="1" noChangeArrowheads="1" noChangeShapeType="1" noTextEdit="1"/>
              </p:cNvSpPr>
              <p:nvPr/>
            </p:nvSpPr>
            <p:spPr>
              <a:xfrm>
                <a:off x="5264085" y="3511230"/>
                <a:ext cx="2215094" cy="523220"/>
              </a:xfrm>
              <a:prstGeom prst="rect">
                <a:avLst/>
              </a:prstGeom>
              <a:blipFill rotWithShape="0">
                <a:blip r:embed="rId14"/>
                <a:stretch>
                  <a:fillRect l="-5785"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2668813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40"/>
                                        </p:tgtEl>
                                        <p:attrNameLst>
                                          <p:attrName>style.visibility</p:attrName>
                                        </p:attrNameLst>
                                      </p:cBhvr>
                                      <p:to>
                                        <p:strVal val="visible"/>
                                      </p:to>
                                    </p:set>
                                  </p:childTnLst>
                                </p:cTn>
                              </p:par>
                            </p:childTnLst>
                          </p:cTn>
                        </p:par>
                        <p:par>
                          <p:cTn id="25" fill="hold">
                            <p:stCondLst>
                              <p:cond delay="1000"/>
                            </p:stCondLst>
                            <p:childTnLst>
                              <p:par>
                                <p:cTn id="26" presetID="11" presetClass="entr" presetSubtype="0" fill="hold" grpId="0" nodeType="afterEffect">
                                  <p:stCondLst>
                                    <p:cond delay="0"/>
                                  </p:stCondLst>
                                  <p:childTnLst>
                                    <p:set>
                                      <p:cBhvr>
                                        <p:cTn id="2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2000"/>
                            </p:stCondLst>
                            <p:childTnLst>
                              <p:par>
                                <p:cTn id="29" presetID="11" presetClass="entr" presetSubtype="0" fill="hold" grpId="0" nodeType="afterEffect">
                                  <p:stCondLst>
                                    <p:cond delay="0"/>
                                  </p:stCondLst>
                                  <p:childTnLst>
                                    <p:set>
                                      <p:cBhvr>
                                        <p:cTn id="30"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3000"/>
                            </p:stCondLst>
                            <p:childTnLst>
                              <p:par>
                                <p:cTn id="32" presetID="11" presetClass="entr" presetSubtype="0" fill="hold" grpId="0" nodeType="afterEffect">
                                  <p:stCondLst>
                                    <p:cond delay="0"/>
                                  </p:stCondLst>
                                  <p:childTnLst>
                                    <p:set>
                                      <p:cBhvr>
                                        <p:cTn id="33"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4000"/>
                            </p:stCondLst>
                            <p:childTnLst>
                              <p:par>
                                <p:cTn id="35" presetID="11" presetClass="entr" presetSubtype="0" fill="hold" grpId="0" nodeType="afterEffect">
                                  <p:stCondLst>
                                    <p:cond delay="0"/>
                                  </p:stCondLst>
                                  <p:childTnLst>
                                    <p:set>
                                      <p:cBhvr>
                                        <p:cTn id="36" dur="1000">
                                          <p:stCondLst>
                                            <p:cond delay="0"/>
                                          </p:stCondLst>
                                        </p:cTn>
                                        <p:tgtEl>
                                          <p:spTgt spid="44"/>
                                        </p:tgtEl>
                                        <p:attrNameLst>
                                          <p:attrName>style.visibility</p:attrName>
                                        </p:attrNameLst>
                                      </p:cBhvr>
                                      <p:to>
                                        <p:strVal val="visible"/>
                                      </p:to>
                                    </p:set>
                                  </p:childTnLst>
                                </p:cTn>
                              </p:par>
                            </p:childTnLst>
                          </p:cTn>
                        </p:par>
                        <p:par>
                          <p:cTn id="37" fill="hold">
                            <p:stCondLst>
                              <p:cond delay="5000"/>
                            </p:stCondLst>
                            <p:childTnLst>
                              <p:par>
                                <p:cTn id="38" presetID="11" presetClass="entr" presetSubtype="0" fill="hold" grpId="0" nodeType="afterEffect">
                                  <p:stCondLst>
                                    <p:cond delay="0"/>
                                  </p:stCondLst>
                                  <p:childTnLst>
                                    <p:set>
                                      <p:cBhvr>
                                        <p:cTn id="39" dur="1000">
                                          <p:stCondLst>
                                            <p:cond delay="0"/>
                                          </p:stCondLst>
                                        </p:cTn>
                                        <p:tgtEl>
                                          <p:spTgt spid="45"/>
                                        </p:tgtEl>
                                        <p:attrNameLst>
                                          <p:attrName>style.visibility</p:attrName>
                                        </p:attrNameLst>
                                      </p:cBhvr>
                                      <p:to>
                                        <p:strVal val="visible"/>
                                      </p:to>
                                    </p:set>
                                  </p:childTnLst>
                                </p:cTn>
                              </p:par>
                            </p:childTnLst>
                          </p:cTn>
                        </p:par>
                        <p:par>
                          <p:cTn id="40" fill="hold">
                            <p:stCondLst>
                              <p:cond delay="6000"/>
                            </p:stCondLst>
                            <p:childTnLst>
                              <p:par>
                                <p:cTn id="41" presetID="11" presetClass="entr" presetSubtype="0" fill="hold" grpId="0" nodeType="afterEffect">
                                  <p:stCondLst>
                                    <p:cond delay="0"/>
                                  </p:stCondLst>
                                  <p:childTnLst>
                                    <p:set>
                                      <p:cBhvr>
                                        <p:cTn id="42" dur="1000">
                                          <p:stCondLst>
                                            <p:cond delay="0"/>
                                          </p:stCondLst>
                                        </p:cTn>
                                        <p:tgtEl>
                                          <p:spTgt spid="46"/>
                                        </p:tgtEl>
                                        <p:attrNameLst>
                                          <p:attrName>style.visibility</p:attrName>
                                        </p:attrNameLst>
                                      </p:cBhvr>
                                      <p:to>
                                        <p:strVal val="visible"/>
                                      </p:to>
                                    </p:set>
                                  </p:childTnLst>
                                </p:cTn>
                              </p:par>
                            </p:childTnLst>
                          </p:cTn>
                        </p:par>
                        <p:par>
                          <p:cTn id="43" fill="hold">
                            <p:stCondLst>
                              <p:cond delay="7000"/>
                            </p:stCondLst>
                            <p:childTnLst>
                              <p:par>
                                <p:cTn id="44" presetID="11" presetClass="entr" presetSubtype="0" fill="hold" grpId="0" nodeType="afterEffect">
                                  <p:stCondLst>
                                    <p:cond delay="0"/>
                                  </p:stCondLst>
                                  <p:childTnLst>
                                    <p:set>
                                      <p:cBhvr>
                                        <p:cTn id="45" dur="1000">
                                          <p:stCondLst>
                                            <p:cond delay="0"/>
                                          </p:stCondLst>
                                        </p:cTn>
                                        <p:tgtEl>
                                          <p:spTgt spid="47"/>
                                        </p:tgtEl>
                                        <p:attrNameLst>
                                          <p:attrName>style.visibility</p:attrName>
                                        </p:attrNameLst>
                                      </p:cBhvr>
                                      <p:to>
                                        <p:strVal val="visible"/>
                                      </p:to>
                                    </p:set>
                                  </p:childTnLst>
                                </p:cTn>
                              </p:par>
                            </p:childTnLst>
                          </p:cTn>
                        </p:par>
                        <p:par>
                          <p:cTn id="46" fill="hold">
                            <p:stCondLst>
                              <p:cond delay="8000"/>
                            </p:stCondLst>
                            <p:childTnLst>
                              <p:par>
                                <p:cTn id="47" presetID="11" presetClass="entr" presetSubtype="0" fill="hold" grpId="0" nodeType="afterEffect">
                                  <p:stCondLst>
                                    <p:cond delay="0"/>
                                  </p:stCondLst>
                                  <p:childTnLst>
                                    <p:set>
                                      <p:cBhvr>
                                        <p:cTn id="48" dur="1000">
                                          <p:stCondLst>
                                            <p:cond delay="0"/>
                                          </p:stCondLst>
                                        </p:cTn>
                                        <p:tgtEl>
                                          <p:spTgt spid="48"/>
                                        </p:tgtEl>
                                        <p:attrNameLst>
                                          <p:attrName>style.visibility</p:attrName>
                                        </p:attrNameLst>
                                      </p:cBhvr>
                                      <p:to>
                                        <p:strVal val="visible"/>
                                      </p:to>
                                    </p:set>
                                  </p:childTnLst>
                                </p:cTn>
                              </p:par>
                            </p:childTnLst>
                          </p:cTn>
                        </p:par>
                        <p:par>
                          <p:cTn id="49" fill="hold">
                            <p:stCondLst>
                              <p:cond delay="9000"/>
                            </p:stCondLst>
                            <p:childTnLst>
                              <p:par>
                                <p:cTn id="50" presetID="11" presetClass="entr" presetSubtype="0" fill="hold" grpId="0" nodeType="afterEffect">
                                  <p:stCondLst>
                                    <p:cond delay="0"/>
                                  </p:stCondLst>
                                  <p:childTnLst>
                                    <p:set>
                                      <p:cBhvr>
                                        <p:cTn id="51" dur="1000">
                                          <p:stCondLst>
                                            <p:cond delay="0"/>
                                          </p:stCondLst>
                                        </p:cTn>
                                        <p:tgtEl>
                                          <p:spTgt spid="49"/>
                                        </p:tgtEl>
                                        <p:attrNameLst>
                                          <p:attrName>style.visibility</p:attrName>
                                        </p:attrNameLst>
                                      </p:cBhvr>
                                      <p:to>
                                        <p:strVal val="visible"/>
                                      </p:to>
                                    </p:set>
                                  </p:childTnLst>
                                </p:cTn>
                              </p:par>
                            </p:childTnLst>
                          </p:cTn>
                        </p:par>
                        <p:par>
                          <p:cTn id="52" fill="hold">
                            <p:stCondLst>
                              <p:cond delay="10000"/>
                            </p:stCondLst>
                            <p:childTnLst>
                              <p:par>
                                <p:cTn id="53" presetID="11" presetClass="entr" presetSubtype="0" fill="hold" grpId="0" nodeType="afterEffect">
                                  <p:stCondLst>
                                    <p:cond delay="0"/>
                                  </p:stCondLst>
                                  <p:childTnLst>
                                    <p:set>
                                      <p:cBhvr>
                                        <p:cTn id="54" dur="1000">
                                          <p:stCondLst>
                                            <p:cond delay="0"/>
                                          </p:stCondLst>
                                        </p:cTn>
                                        <p:tgtEl>
                                          <p:spTgt spid="50"/>
                                        </p:tgtEl>
                                        <p:attrNameLst>
                                          <p:attrName>style.visibility</p:attrName>
                                        </p:attrNameLst>
                                      </p:cBhvr>
                                      <p:to>
                                        <p:strVal val="visible"/>
                                      </p:to>
                                    </p:set>
                                  </p:childTnLst>
                                </p:cTn>
                              </p:par>
                            </p:childTnLst>
                          </p:cTn>
                        </p:par>
                        <p:par>
                          <p:cTn id="55" fill="hold">
                            <p:stCondLst>
                              <p:cond delay="11000"/>
                            </p:stCondLst>
                            <p:childTnLst>
                              <p:par>
                                <p:cTn id="56" presetID="11" presetClass="entr" presetSubtype="0" fill="hold" grpId="0" nodeType="afterEffect">
                                  <p:stCondLst>
                                    <p:cond delay="0"/>
                                  </p:stCondLst>
                                  <p:childTnLst>
                                    <p:set>
                                      <p:cBhvr>
                                        <p:cTn id="57" dur="1000">
                                          <p:stCondLst>
                                            <p:cond delay="0"/>
                                          </p:stCondLst>
                                        </p:cTn>
                                        <p:tgtEl>
                                          <p:spTgt spid="51"/>
                                        </p:tgtEl>
                                        <p:attrNameLst>
                                          <p:attrName>style.visibility</p:attrName>
                                        </p:attrNameLst>
                                      </p:cBhvr>
                                      <p:to>
                                        <p:strVal val="visible"/>
                                      </p:to>
                                    </p:set>
                                  </p:childTnLst>
                                </p:cTn>
                              </p:par>
                            </p:childTnLst>
                          </p:cTn>
                        </p:par>
                        <p:par>
                          <p:cTn id="58" fill="hold">
                            <p:stCondLst>
                              <p:cond delay="12000"/>
                            </p:stCondLst>
                            <p:childTnLst>
                              <p:par>
                                <p:cTn id="59" presetID="11" presetClass="entr" presetSubtype="0" fill="hold" grpId="0" nodeType="afterEffect">
                                  <p:stCondLst>
                                    <p:cond delay="0"/>
                                  </p:stCondLst>
                                  <p:childTnLst>
                                    <p:set>
                                      <p:cBhvr>
                                        <p:cTn id="60" dur="1000">
                                          <p:stCondLst>
                                            <p:cond delay="0"/>
                                          </p:stCondLst>
                                        </p:cTn>
                                        <p:tgtEl>
                                          <p:spTgt spid="52"/>
                                        </p:tgtEl>
                                        <p:attrNameLst>
                                          <p:attrName>style.visibility</p:attrName>
                                        </p:attrNameLst>
                                      </p:cBhvr>
                                      <p:to>
                                        <p:strVal val="visible"/>
                                      </p:to>
                                    </p:set>
                                  </p:childTnLst>
                                </p:cTn>
                              </p:par>
                            </p:childTnLst>
                          </p:cTn>
                        </p:par>
                        <p:par>
                          <p:cTn id="61" fill="hold">
                            <p:stCondLst>
                              <p:cond delay="13000"/>
                            </p:stCondLst>
                            <p:childTnLst>
                              <p:par>
                                <p:cTn id="62" presetID="11" presetClass="entr" presetSubtype="0" fill="hold" grpId="0" nodeType="afterEffect">
                                  <p:stCondLst>
                                    <p:cond delay="0"/>
                                  </p:stCondLst>
                                  <p:childTnLst>
                                    <p:set>
                                      <p:cBhvr>
                                        <p:cTn id="63" dur="1000">
                                          <p:stCondLst>
                                            <p:cond delay="0"/>
                                          </p:stCondLst>
                                        </p:cTn>
                                        <p:tgtEl>
                                          <p:spTgt spid="53"/>
                                        </p:tgtEl>
                                        <p:attrNameLst>
                                          <p:attrName>style.visibility</p:attrName>
                                        </p:attrNameLst>
                                      </p:cBhvr>
                                      <p:to>
                                        <p:strVal val="visible"/>
                                      </p:to>
                                    </p:set>
                                  </p:childTnLst>
                                </p:cTn>
                              </p:par>
                            </p:childTnLst>
                          </p:cTn>
                        </p:par>
                        <p:par>
                          <p:cTn id="64" fill="hold">
                            <p:stCondLst>
                              <p:cond delay="14000"/>
                            </p:stCondLst>
                            <p:childTnLst>
                              <p:par>
                                <p:cTn id="65" presetID="11" presetClass="entr" presetSubtype="0" fill="hold" grpId="0" nodeType="afterEffect">
                                  <p:stCondLst>
                                    <p:cond delay="0"/>
                                  </p:stCondLst>
                                  <p:childTnLst>
                                    <p:set>
                                      <p:cBhvr>
                                        <p:cTn id="66" dur="1000">
                                          <p:stCondLst>
                                            <p:cond delay="0"/>
                                          </p:stCondLst>
                                        </p:cTn>
                                        <p:tgtEl>
                                          <p:spTgt spid="54"/>
                                        </p:tgtEl>
                                        <p:attrNameLst>
                                          <p:attrName>style.visibility</p:attrName>
                                        </p:attrNameLst>
                                      </p:cBhvr>
                                      <p:to>
                                        <p:strVal val="visible"/>
                                      </p:to>
                                    </p:set>
                                  </p:childTnLst>
                                </p:cTn>
                              </p:par>
                            </p:childTnLst>
                          </p:cTn>
                        </p:par>
                        <p:par>
                          <p:cTn id="67" fill="hold">
                            <p:stCondLst>
                              <p:cond delay="15000"/>
                            </p:stCondLst>
                            <p:childTnLst>
                              <p:par>
                                <p:cTn id="68" presetID="11" presetClass="entr" presetSubtype="0" fill="hold" grpId="0" nodeType="afterEffect">
                                  <p:stCondLst>
                                    <p:cond delay="0"/>
                                  </p:stCondLst>
                                  <p:childTnLst>
                                    <p:set>
                                      <p:cBhvr>
                                        <p:cTn id="69" dur="1000">
                                          <p:stCondLst>
                                            <p:cond delay="0"/>
                                          </p:stCondLst>
                                        </p:cTn>
                                        <p:tgtEl>
                                          <p:spTgt spid="55"/>
                                        </p:tgtEl>
                                        <p:attrNameLst>
                                          <p:attrName>style.visibility</p:attrName>
                                        </p:attrNameLst>
                                      </p:cBhvr>
                                      <p:to>
                                        <p:strVal val="visible"/>
                                      </p:to>
                                    </p:set>
                                  </p:childTnLst>
                                </p:cTn>
                              </p:par>
                            </p:childTnLst>
                          </p:cTn>
                        </p:par>
                        <p:par>
                          <p:cTn id="70" fill="hold">
                            <p:stCondLst>
                              <p:cond delay="16000"/>
                            </p:stCondLst>
                            <p:childTnLst>
                              <p:par>
                                <p:cTn id="71" presetID="11" presetClass="entr" presetSubtype="0" fill="hold" grpId="0" nodeType="afterEffect">
                                  <p:stCondLst>
                                    <p:cond delay="0"/>
                                  </p:stCondLst>
                                  <p:childTnLst>
                                    <p:set>
                                      <p:cBhvr>
                                        <p:cTn id="72" dur="1000">
                                          <p:stCondLst>
                                            <p:cond delay="0"/>
                                          </p:stCondLst>
                                        </p:cTn>
                                        <p:tgtEl>
                                          <p:spTgt spid="56"/>
                                        </p:tgtEl>
                                        <p:attrNameLst>
                                          <p:attrName>style.visibility</p:attrName>
                                        </p:attrNameLst>
                                      </p:cBhvr>
                                      <p:to>
                                        <p:strVal val="visible"/>
                                      </p:to>
                                    </p:set>
                                  </p:childTnLst>
                                </p:cTn>
                              </p:par>
                            </p:childTnLst>
                          </p:cTn>
                        </p:par>
                        <p:par>
                          <p:cTn id="73" fill="hold">
                            <p:stCondLst>
                              <p:cond delay="17000"/>
                            </p:stCondLst>
                            <p:childTnLst>
                              <p:par>
                                <p:cTn id="74" presetID="11" presetClass="entr" presetSubtype="0" fill="hold" grpId="0" nodeType="afterEffect">
                                  <p:stCondLst>
                                    <p:cond delay="0"/>
                                  </p:stCondLst>
                                  <p:childTnLst>
                                    <p:set>
                                      <p:cBhvr>
                                        <p:cTn id="75" dur="1000">
                                          <p:stCondLst>
                                            <p:cond delay="0"/>
                                          </p:stCondLst>
                                        </p:cTn>
                                        <p:tgtEl>
                                          <p:spTgt spid="57"/>
                                        </p:tgtEl>
                                        <p:attrNameLst>
                                          <p:attrName>style.visibility</p:attrName>
                                        </p:attrNameLst>
                                      </p:cBhvr>
                                      <p:to>
                                        <p:strVal val="visible"/>
                                      </p:to>
                                    </p:set>
                                  </p:childTnLst>
                                </p:cTn>
                              </p:par>
                            </p:childTnLst>
                          </p:cTn>
                        </p:par>
                        <p:par>
                          <p:cTn id="76" fill="hold">
                            <p:stCondLst>
                              <p:cond delay="18000"/>
                            </p:stCondLst>
                            <p:childTnLst>
                              <p:par>
                                <p:cTn id="77" presetID="11" presetClass="entr" presetSubtype="0" fill="hold" grpId="0" nodeType="afterEffect">
                                  <p:stCondLst>
                                    <p:cond delay="0"/>
                                  </p:stCondLst>
                                  <p:childTnLst>
                                    <p:set>
                                      <p:cBhvr>
                                        <p:cTn id="78" dur="1000">
                                          <p:stCondLst>
                                            <p:cond delay="0"/>
                                          </p:stCondLst>
                                        </p:cTn>
                                        <p:tgtEl>
                                          <p:spTgt spid="58"/>
                                        </p:tgtEl>
                                        <p:attrNameLst>
                                          <p:attrName>style.visibility</p:attrName>
                                        </p:attrNameLst>
                                      </p:cBhvr>
                                      <p:to>
                                        <p:strVal val="visible"/>
                                      </p:to>
                                    </p:set>
                                  </p:childTnLst>
                                </p:cTn>
                              </p:par>
                            </p:childTnLst>
                          </p:cTn>
                        </p:par>
                        <p:par>
                          <p:cTn id="79" fill="hold">
                            <p:stCondLst>
                              <p:cond delay="19000"/>
                            </p:stCondLst>
                            <p:childTnLst>
                              <p:par>
                                <p:cTn id="80" presetID="11" presetClass="entr" presetSubtype="0" fill="hold" grpId="0" nodeType="afterEffect">
                                  <p:stCondLst>
                                    <p:cond delay="0"/>
                                  </p:stCondLst>
                                  <p:childTnLst>
                                    <p:set>
                                      <p:cBhvr>
                                        <p:cTn id="81" dur="1000">
                                          <p:stCondLst>
                                            <p:cond delay="0"/>
                                          </p:stCondLst>
                                        </p:cTn>
                                        <p:tgtEl>
                                          <p:spTgt spid="59"/>
                                        </p:tgtEl>
                                        <p:attrNameLst>
                                          <p:attrName>style.visibility</p:attrName>
                                        </p:attrNameLst>
                                      </p:cBhvr>
                                      <p:to>
                                        <p:strVal val="visible"/>
                                      </p:to>
                                    </p:set>
                                  </p:childTnLst>
                                </p:cTn>
                              </p:par>
                            </p:childTnLst>
                          </p:cTn>
                        </p:par>
                        <p:par>
                          <p:cTn id="82" fill="hold">
                            <p:stCondLst>
                              <p:cond delay="20000"/>
                            </p:stCondLst>
                            <p:childTnLst>
                              <p:par>
                                <p:cTn id="83" presetID="11" presetClass="entr" presetSubtype="0" fill="hold" grpId="0" nodeType="afterEffect">
                                  <p:stCondLst>
                                    <p:cond delay="0"/>
                                  </p:stCondLst>
                                  <p:childTnLst>
                                    <p:set>
                                      <p:cBhvr>
                                        <p:cTn id="84" dur="1000">
                                          <p:stCondLst>
                                            <p:cond delay="0"/>
                                          </p:stCondLst>
                                        </p:cTn>
                                        <p:tgtEl>
                                          <p:spTgt spid="60"/>
                                        </p:tgtEl>
                                        <p:attrNameLst>
                                          <p:attrName>style.visibility</p:attrName>
                                        </p:attrNameLst>
                                      </p:cBhvr>
                                      <p:to>
                                        <p:strVal val="visible"/>
                                      </p:to>
                                    </p:set>
                                  </p:childTnLst>
                                </p:cTn>
                              </p:par>
                            </p:childTnLst>
                          </p:cTn>
                        </p:par>
                        <p:par>
                          <p:cTn id="85" fill="hold">
                            <p:stCondLst>
                              <p:cond delay="21000"/>
                            </p:stCondLst>
                            <p:childTnLst>
                              <p:par>
                                <p:cTn id="86" presetID="11" presetClass="entr" presetSubtype="0" fill="hold" grpId="0" nodeType="afterEffect">
                                  <p:stCondLst>
                                    <p:cond delay="0"/>
                                  </p:stCondLst>
                                  <p:childTnLst>
                                    <p:set>
                                      <p:cBhvr>
                                        <p:cTn id="87" dur="1000">
                                          <p:stCondLst>
                                            <p:cond delay="0"/>
                                          </p:stCondLst>
                                        </p:cTn>
                                        <p:tgtEl>
                                          <p:spTgt spid="61"/>
                                        </p:tgtEl>
                                        <p:attrNameLst>
                                          <p:attrName>style.visibility</p:attrName>
                                        </p:attrNameLst>
                                      </p:cBhvr>
                                      <p:to>
                                        <p:strVal val="visible"/>
                                      </p:to>
                                    </p:set>
                                  </p:childTnLst>
                                </p:cTn>
                              </p:par>
                            </p:childTnLst>
                          </p:cTn>
                        </p:par>
                        <p:par>
                          <p:cTn id="88" fill="hold">
                            <p:stCondLst>
                              <p:cond delay="22000"/>
                            </p:stCondLst>
                            <p:childTnLst>
                              <p:par>
                                <p:cTn id="89" presetID="11" presetClass="entr" presetSubtype="0" fill="hold" grpId="0" nodeType="afterEffect">
                                  <p:stCondLst>
                                    <p:cond delay="0"/>
                                  </p:stCondLst>
                                  <p:childTnLst>
                                    <p:set>
                                      <p:cBhvr>
                                        <p:cTn id="90" dur="1000">
                                          <p:stCondLst>
                                            <p:cond delay="0"/>
                                          </p:stCondLst>
                                        </p:cTn>
                                        <p:tgtEl>
                                          <p:spTgt spid="62"/>
                                        </p:tgtEl>
                                        <p:attrNameLst>
                                          <p:attrName>style.visibility</p:attrName>
                                        </p:attrNameLst>
                                      </p:cBhvr>
                                      <p:to>
                                        <p:strVal val="visible"/>
                                      </p:to>
                                    </p:set>
                                  </p:childTnLst>
                                </p:cTn>
                              </p:par>
                            </p:childTnLst>
                          </p:cTn>
                        </p:par>
                        <p:par>
                          <p:cTn id="91" fill="hold">
                            <p:stCondLst>
                              <p:cond delay="23000"/>
                            </p:stCondLst>
                            <p:childTnLst>
                              <p:par>
                                <p:cTn id="92" presetID="11" presetClass="entr" presetSubtype="0" fill="hold" grpId="0" nodeType="afterEffect">
                                  <p:stCondLst>
                                    <p:cond delay="0"/>
                                  </p:stCondLst>
                                  <p:childTnLst>
                                    <p:set>
                                      <p:cBhvr>
                                        <p:cTn id="93" dur="1000">
                                          <p:stCondLst>
                                            <p:cond delay="0"/>
                                          </p:stCondLst>
                                        </p:cTn>
                                        <p:tgtEl>
                                          <p:spTgt spid="63"/>
                                        </p:tgtEl>
                                        <p:attrNameLst>
                                          <p:attrName>style.visibility</p:attrName>
                                        </p:attrNameLst>
                                      </p:cBhvr>
                                      <p:to>
                                        <p:strVal val="visible"/>
                                      </p:to>
                                    </p:set>
                                  </p:childTnLst>
                                </p:cTn>
                              </p:par>
                            </p:childTnLst>
                          </p:cTn>
                        </p:par>
                        <p:par>
                          <p:cTn id="94" fill="hold">
                            <p:stCondLst>
                              <p:cond delay="24000"/>
                            </p:stCondLst>
                            <p:childTnLst>
                              <p:par>
                                <p:cTn id="95" presetID="11" presetClass="entr" presetSubtype="0" fill="hold" grpId="0" nodeType="afterEffect">
                                  <p:stCondLst>
                                    <p:cond delay="0"/>
                                  </p:stCondLst>
                                  <p:childTnLst>
                                    <p:set>
                                      <p:cBhvr>
                                        <p:cTn id="96" dur="1000">
                                          <p:stCondLst>
                                            <p:cond delay="0"/>
                                          </p:stCondLst>
                                        </p:cTn>
                                        <p:tgtEl>
                                          <p:spTgt spid="64"/>
                                        </p:tgtEl>
                                        <p:attrNameLst>
                                          <p:attrName>style.visibility</p:attrName>
                                        </p:attrNameLst>
                                      </p:cBhvr>
                                      <p:to>
                                        <p:strVal val="visible"/>
                                      </p:to>
                                    </p:set>
                                  </p:childTnLst>
                                </p:cTn>
                              </p:par>
                            </p:childTnLst>
                          </p:cTn>
                        </p:par>
                        <p:par>
                          <p:cTn id="97" fill="hold">
                            <p:stCondLst>
                              <p:cond delay="25000"/>
                            </p:stCondLst>
                            <p:childTnLst>
                              <p:par>
                                <p:cTn id="98" presetID="11" presetClass="entr" presetSubtype="0" fill="hold" grpId="0" nodeType="afterEffect">
                                  <p:stCondLst>
                                    <p:cond delay="0"/>
                                  </p:stCondLst>
                                  <p:childTnLst>
                                    <p:set>
                                      <p:cBhvr>
                                        <p:cTn id="99" dur="1000">
                                          <p:stCondLst>
                                            <p:cond delay="0"/>
                                          </p:stCondLst>
                                        </p:cTn>
                                        <p:tgtEl>
                                          <p:spTgt spid="65"/>
                                        </p:tgtEl>
                                        <p:attrNameLst>
                                          <p:attrName>style.visibility</p:attrName>
                                        </p:attrNameLst>
                                      </p:cBhvr>
                                      <p:to>
                                        <p:strVal val="visible"/>
                                      </p:to>
                                    </p:set>
                                  </p:childTnLst>
                                </p:cTn>
                              </p:par>
                            </p:childTnLst>
                          </p:cTn>
                        </p:par>
                        <p:par>
                          <p:cTn id="100" fill="hold">
                            <p:stCondLst>
                              <p:cond delay="26000"/>
                            </p:stCondLst>
                            <p:childTnLst>
                              <p:par>
                                <p:cTn id="101" presetID="11" presetClass="entr" presetSubtype="0" fill="hold" grpId="0" nodeType="afterEffect">
                                  <p:stCondLst>
                                    <p:cond delay="0"/>
                                  </p:stCondLst>
                                  <p:childTnLst>
                                    <p:set>
                                      <p:cBhvr>
                                        <p:cTn id="102" dur="1000">
                                          <p:stCondLst>
                                            <p:cond delay="0"/>
                                          </p:stCondLst>
                                        </p:cTn>
                                        <p:tgtEl>
                                          <p:spTgt spid="66"/>
                                        </p:tgtEl>
                                        <p:attrNameLst>
                                          <p:attrName>style.visibility</p:attrName>
                                        </p:attrNameLst>
                                      </p:cBhvr>
                                      <p:to>
                                        <p:strVal val="visible"/>
                                      </p:to>
                                    </p:set>
                                  </p:childTnLst>
                                </p:cTn>
                              </p:par>
                            </p:childTnLst>
                          </p:cTn>
                        </p:par>
                        <p:par>
                          <p:cTn id="103" fill="hold">
                            <p:stCondLst>
                              <p:cond delay="27000"/>
                            </p:stCondLst>
                            <p:childTnLst>
                              <p:par>
                                <p:cTn id="104" presetID="11" presetClass="entr" presetSubtype="0" fill="hold" grpId="0" nodeType="afterEffect">
                                  <p:stCondLst>
                                    <p:cond delay="0"/>
                                  </p:stCondLst>
                                  <p:childTnLst>
                                    <p:set>
                                      <p:cBhvr>
                                        <p:cTn id="105" dur="1000">
                                          <p:stCondLst>
                                            <p:cond delay="0"/>
                                          </p:stCondLst>
                                        </p:cTn>
                                        <p:tgtEl>
                                          <p:spTgt spid="67"/>
                                        </p:tgtEl>
                                        <p:attrNameLst>
                                          <p:attrName>style.visibility</p:attrName>
                                        </p:attrNameLst>
                                      </p:cBhvr>
                                      <p:to>
                                        <p:strVal val="visible"/>
                                      </p:to>
                                    </p:set>
                                  </p:childTnLst>
                                </p:cTn>
                              </p:par>
                            </p:childTnLst>
                          </p:cTn>
                        </p:par>
                        <p:par>
                          <p:cTn id="106" fill="hold">
                            <p:stCondLst>
                              <p:cond delay="28000"/>
                            </p:stCondLst>
                            <p:childTnLst>
                              <p:par>
                                <p:cTn id="107" presetID="11" presetClass="entr" presetSubtype="0" fill="hold" grpId="0" nodeType="afterEffect">
                                  <p:stCondLst>
                                    <p:cond delay="0"/>
                                  </p:stCondLst>
                                  <p:childTnLst>
                                    <p:set>
                                      <p:cBhvr>
                                        <p:cTn id="108" dur="1000">
                                          <p:stCondLst>
                                            <p:cond delay="0"/>
                                          </p:stCondLst>
                                        </p:cTn>
                                        <p:tgtEl>
                                          <p:spTgt spid="68"/>
                                        </p:tgtEl>
                                        <p:attrNameLst>
                                          <p:attrName>style.visibility</p:attrName>
                                        </p:attrNameLst>
                                      </p:cBhvr>
                                      <p:to>
                                        <p:strVal val="visible"/>
                                      </p:to>
                                    </p:set>
                                  </p:childTnLst>
                                </p:cTn>
                              </p:par>
                            </p:childTnLst>
                          </p:cTn>
                        </p:par>
                        <p:par>
                          <p:cTn id="109" fill="hold">
                            <p:stCondLst>
                              <p:cond delay="29000"/>
                            </p:stCondLst>
                            <p:childTnLst>
                              <p:par>
                                <p:cTn id="110" presetID="11" presetClass="entr" presetSubtype="0" fill="hold" grpId="0" nodeType="afterEffect">
                                  <p:stCondLst>
                                    <p:cond delay="0"/>
                                  </p:stCondLst>
                                  <p:childTnLst>
                                    <p:set>
                                      <p:cBhvr>
                                        <p:cTn id="111" dur="1000">
                                          <p:stCondLst>
                                            <p:cond delay="0"/>
                                          </p:stCondLst>
                                        </p:cTn>
                                        <p:tgtEl>
                                          <p:spTgt spid="69"/>
                                        </p:tgtEl>
                                        <p:attrNameLst>
                                          <p:attrName>style.visibility</p:attrName>
                                        </p:attrNameLst>
                                      </p:cBhvr>
                                      <p:to>
                                        <p:strVal val="visible"/>
                                      </p:to>
                                    </p:set>
                                  </p:childTnLst>
                                </p:cTn>
                              </p:par>
                            </p:childTnLst>
                          </p:cTn>
                        </p:par>
                        <p:par>
                          <p:cTn id="112" fill="hold">
                            <p:stCondLst>
                              <p:cond delay="30000"/>
                            </p:stCondLst>
                            <p:childTnLst>
                              <p:par>
                                <p:cTn id="113" presetID="11" presetClass="entr" presetSubtype="0" fill="hold" grpId="0" nodeType="afterEffect">
                                  <p:stCondLst>
                                    <p:cond delay="0"/>
                                  </p:stCondLst>
                                  <p:childTnLst>
                                    <p:set>
                                      <p:cBhvr>
                                        <p:cTn id="114" dur="1000">
                                          <p:stCondLst>
                                            <p:cond delay="0"/>
                                          </p:stCondLst>
                                        </p:cTn>
                                        <p:tgtEl>
                                          <p:spTgt spid="70"/>
                                        </p:tgtEl>
                                        <p:attrNameLst>
                                          <p:attrName>style.visibility</p:attrName>
                                        </p:attrNameLst>
                                      </p:cBhvr>
                                      <p:to>
                                        <p:strVal val="visible"/>
                                      </p:to>
                                    </p:set>
                                  </p:childTnLst>
                                  <p:subTnLst>
                                    <p:audio>
                                      <p:cMediaNode vol="90000">
                                        <p:cTn display="0" masterRel="sameClick">
                                          <p:stCondLst>
                                            <p:cond evt="begin" delay="0">
                                              <p:tn val="1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5" restart="whenNotActive" fill="hold" evtFilter="cancelBubble" nodeType="interactiveSeq">
                <p:stCondLst>
                  <p:cond evt="onClick" delay="0">
                    <p:tgtEl>
                      <p:spTgt spid="39"/>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1000" fill="hold"/>
                                        <p:tgtEl>
                                          <p:spTgt spid="39"/>
                                        </p:tgtEl>
                                        <p:attrNameLst>
                                          <p:attrName>fillcolor</p:attrName>
                                        </p:attrNameLst>
                                      </p:cBhvr>
                                      <p:to>
                                        <a:srgbClr val="00FF00"/>
                                      </p:to>
                                    </p:animClr>
                                    <p:set>
                                      <p:cBhvr>
                                        <p:cTn id="120" dur="1000" fill="hold"/>
                                        <p:tgtEl>
                                          <p:spTgt spid="39"/>
                                        </p:tgtEl>
                                        <p:attrNameLst>
                                          <p:attrName>fill.type</p:attrName>
                                        </p:attrNameLst>
                                      </p:cBhvr>
                                      <p:to>
                                        <p:strVal val="solid"/>
                                      </p:to>
                                    </p:set>
                                    <p:set>
                                      <p:cBhvr>
                                        <p:cTn id="121" dur="1000" fill="hold"/>
                                        <p:tgtEl>
                                          <p:spTgt spid="39"/>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9"/>
                  </p:tgtEl>
                </p:cond>
              </p:nextCondLst>
            </p:seq>
            <p:seq concurrent="1" nextAc="seek">
              <p:cTn id="122" restart="whenNotActive" fill="hold" evtFilter="cancelBubble" nodeType="interactiveSeq">
                <p:stCondLst>
                  <p:cond evt="onClick" delay="0">
                    <p:tgtEl>
                      <p:spTgt spid="71"/>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fill="hold" nodeType="clickEffect">
                                  <p:stCondLst>
                                    <p:cond delay="0"/>
                                  </p:stCondLst>
                                  <p:childTnLst>
                                    <p:animClr clrSpc="rgb" dir="cw">
                                      <p:cBhvr>
                                        <p:cTn id="126" dur="1000" fill="hold"/>
                                        <p:tgtEl>
                                          <p:spTgt spid="71"/>
                                        </p:tgtEl>
                                        <p:attrNameLst>
                                          <p:attrName>fillcolor</p:attrName>
                                        </p:attrNameLst>
                                      </p:cBhvr>
                                      <p:to>
                                        <a:srgbClr val="FF0000"/>
                                      </p:to>
                                    </p:animClr>
                                    <p:set>
                                      <p:cBhvr>
                                        <p:cTn id="127" dur="1000" fill="hold"/>
                                        <p:tgtEl>
                                          <p:spTgt spid="71"/>
                                        </p:tgtEl>
                                        <p:attrNameLst>
                                          <p:attrName>fill.type</p:attrName>
                                        </p:attrNameLst>
                                      </p:cBhvr>
                                      <p:to>
                                        <p:strVal val="solid"/>
                                      </p:to>
                                    </p:set>
                                    <p:set>
                                      <p:cBhvr>
                                        <p:cTn id="128" dur="1000" fill="hold"/>
                                        <p:tgtEl>
                                          <p:spTgt spid="71"/>
                                        </p:tgtEl>
                                        <p:attrNameLst>
                                          <p:attrName>fill.on</p:attrName>
                                        </p:attrNameLst>
                                      </p:cBhvr>
                                      <p:to>
                                        <p:strVal val="true"/>
                                      </p:to>
                                    </p:set>
                                  </p:childTnLst>
                                  <p:subTnLst>
                                    <p:audio>
                                      <p:cMediaNode>
                                        <p:cTn display="0" masterRel="sameClick">
                                          <p:stCondLst>
                                            <p:cond evt="begin" delay="0">
                                              <p:tn val="12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71"/>
                  </p:tgtEl>
                </p:cond>
              </p:nextCondLst>
            </p:seq>
            <p:seq concurrent="1" nextAc="seek">
              <p:cTn id="129" restart="whenNotActive" fill="hold" evtFilter="cancelBubble" nodeType="interactiveSeq">
                <p:stCondLst>
                  <p:cond evt="onClick" delay="0">
                    <p:tgtEl>
                      <p:spTgt spid="72"/>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fill="hold" nodeType="clickEffect">
                                  <p:stCondLst>
                                    <p:cond delay="0"/>
                                  </p:stCondLst>
                                  <p:childTnLst>
                                    <p:animClr clrSpc="rgb" dir="cw">
                                      <p:cBhvr>
                                        <p:cTn id="133" dur="1000" fill="hold"/>
                                        <p:tgtEl>
                                          <p:spTgt spid="72"/>
                                        </p:tgtEl>
                                        <p:attrNameLst>
                                          <p:attrName>fillcolor</p:attrName>
                                        </p:attrNameLst>
                                      </p:cBhvr>
                                      <p:to>
                                        <a:srgbClr val="FF0000"/>
                                      </p:to>
                                    </p:animClr>
                                    <p:set>
                                      <p:cBhvr>
                                        <p:cTn id="134" dur="1000" fill="hold"/>
                                        <p:tgtEl>
                                          <p:spTgt spid="72"/>
                                        </p:tgtEl>
                                        <p:attrNameLst>
                                          <p:attrName>fill.type</p:attrName>
                                        </p:attrNameLst>
                                      </p:cBhvr>
                                      <p:to>
                                        <p:strVal val="solid"/>
                                      </p:to>
                                    </p:set>
                                    <p:set>
                                      <p:cBhvr>
                                        <p:cTn id="135" dur="1000" fill="hold"/>
                                        <p:tgtEl>
                                          <p:spTgt spid="72"/>
                                        </p:tgtEl>
                                        <p:attrNameLst>
                                          <p:attrName>fill.on</p:attrName>
                                        </p:attrNameLst>
                                      </p:cBhvr>
                                      <p:to>
                                        <p:strVal val="true"/>
                                      </p:to>
                                    </p:set>
                                  </p:childTnLst>
                                  <p:subTnLst>
                                    <p:audio>
                                      <p:cMediaNode>
                                        <p:cTn display="0" masterRel="sameClick">
                                          <p:stCondLst>
                                            <p:cond evt="begin" delay="0">
                                              <p:tn val="132"/>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72"/>
                  </p:tgtEl>
                </p:cond>
              </p:nextCondLst>
            </p:seq>
            <p:seq concurrent="1" nextAc="seek">
              <p:cTn id="136" restart="whenNotActive" fill="hold" evtFilter="cancelBubble" nodeType="interactiveSeq">
                <p:stCondLst>
                  <p:cond evt="onClick" delay="0">
                    <p:tgtEl>
                      <p:spTgt spid="73"/>
                    </p:tgtEl>
                  </p:cond>
                </p:stCondLst>
                <p:endSync evt="end" delay="0">
                  <p:rtn val="all"/>
                </p:endSync>
                <p:childTnLst>
                  <p:par>
                    <p:cTn id="137" fill="hold">
                      <p:stCondLst>
                        <p:cond delay="0"/>
                      </p:stCondLst>
                      <p:childTnLst>
                        <p:par>
                          <p:cTn id="138" fill="hold">
                            <p:stCondLst>
                              <p:cond delay="0"/>
                            </p:stCondLst>
                            <p:childTnLst>
                              <p:par>
                                <p:cTn id="139" presetID="1" presetClass="emph" presetSubtype="2" fill="hold" nodeType="clickEffect">
                                  <p:stCondLst>
                                    <p:cond delay="0"/>
                                  </p:stCondLst>
                                  <p:childTnLst>
                                    <p:animClr clrSpc="rgb" dir="cw">
                                      <p:cBhvr>
                                        <p:cTn id="140" dur="1000" fill="hold"/>
                                        <p:tgtEl>
                                          <p:spTgt spid="73"/>
                                        </p:tgtEl>
                                        <p:attrNameLst>
                                          <p:attrName>fillcolor</p:attrName>
                                        </p:attrNameLst>
                                      </p:cBhvr>
                                      <p:to>
                                        <a:srgbClr val="FF0000"/>
                                      </p:to>
                                    </p:animClr>
                                    <p:set>
                                      <p:cBhvr>
                                        <p:cTn id="141" dur="1000" fill="hold"/>
                                        <p:tgtEl>
                                          <p:spTgt spid="73"/>
                                        </p:tgtEl>
                                        <p:attrNameLst>
                                          <p:attrName>fill.type</p:attrName>
                                        </p:attrNameLst>
                                      </p:cBhvr>
                                      <p:to>
                                        <p:strVal val="solid"/>
                                      </p:to>
                                    </p:set>
                                    <p:set>
                                      <p:cBhvr>
                                        <p:cTn id="142" dur="1000" fill="hold"/>
                                        <p:tgtEl>
                                          <p:spTgt spid="73"/>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73"/>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37" grpId="0" animBg="1"/>
      <p:bldP spid="39" grpId="0" animBg="1"/>
      <p:bldP spid="71" grpId="0" animBg="1"/>
      <p:bldP spid="72"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54000"/>
            <a:lum/>
          </a:blip>
          <a:srcRect/>
          <a:stretch>
            <a:fillRect/>
          </a:stretch>
        </a:blipFill>
        <a:effectLst/>
      </p:bgPr>
    </p:bg>
    <p:spTree>
      <p:nvGrpSpPr>
        <p:cNvPr id="1" name=""/>
        <p:cNvGrpSpPr/>
        <p:nvPr/>
      </p:nvGrpSpPr>
      <p:grpSpPr>
        <a:xfrm>
          <a:off x="0" y="0"/>
          <a:ext cx="0" cy="0"/>
          <a:chOff x="0" y="0"/>
          <a:chExt cx="0" cy="0"/>
        </a:xfrm>
      </p:grpSpPr>
      <p:pic>
        <p:nvPicPr>
          <p:cNvPr id="38" name="Picture 2" descr="OPL20U25GSXzBJYl68kk8uQGfFKzs7yb1M4KJWUiLk6ZEvGF+qCIPSnY57AbBFCvTW$2024 ID13 T9CTST nhan sp KNTT$ STT 108+K4lPs7H94VUqPe2XwIsfPRnrXQE//QTEXxb8/8N4CNc6FpgZahzpTjFhMzSA7T/nHJa11DE8Ng2TP3iAmRczFlmslSuUNOgUeb6yRvs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9868" y="3812080"/>
            <a:ext cx="1349743" cy="13314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C12F68F-B142-DA5C-2CE8-68A6485E1303}"/>
              </a:ext>
            </a:extLst>
          </p:cNvPr>
          <p:cNvSpPr txBox="1"/>
          <p:nvPr/>
        </p:nvSpPr>
        <p:spPr>
          <a:xfrm>
            <a:off x="328721" y="133350"/>
            <a:ext cx="8237220" cy="573488"/>
          </a:xfrm>
          <a:prstGeom prst="rect">
            <a:avLst/>
          </a:prstGeom>
          <a:noFill/>
          <a:ln>
            <a:noFill/>
          </a:ln>
        </p:spPr>
        <p:txBody>
          <a:bodyPr wrap="square" lIns="68579" tIns="34289" rIns="68579" bIns="34289">
            <a:spAutoFit/>
          </a:bodyPr>
          <a:lstStyle/>
          <a:p>
            <a:pPr marL="0" marR="0" lvl="0" indent="0" algn="just" defTabSz="685783" rtl="0" eaLnBrk="1" fontAlgn="auto" latinLnBrk="0" hangingPunct="1">
              <a:lnSpc>
                <a:spcPct val="13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0" name="Rounded Rectangle 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DB2268E-D371-0561-7DCF-D11C1E9CA6B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30</a:t>
            </a:r>
          </a:p>
        </p:txBody>
      </p:sp>
      <p:sp>
        <p:nvSpPr>
          <p:cNvPr id="41" name="Rounded Rectangle 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5F8F8255-20BC-4D6C-2135-BEB3AD14102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29</a:t>
            </a:r>
          </a:p>
        </p:txBody>
      </p:sp>
      <p:sp>
        <p:nvSpPr>
          <p:cNvPr id="42" name="Rounded Rectangle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DFD65C0-1741-2BFB-68A4-05D45FF0B30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28</a:t>
            </a:r>
          </a:p>
        </p:txBody>
      </p:sp>
      <p:sp>
        <p:nvSpPr>
          <p:cNvPr id="43" name="Rounded Rectangle 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B5D25C53-2005-09CD-CE05-55FBDF7C76B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27</a:t>
            </a:r>
          </a:p>
        </p:txBody>
      </p:sp>
      <p:sp>
        <p:nvSpPr>
          <p:cNvPr id="44" name="Rounded Rectangle 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38EA44-EEA2-F101-B896-420DBDABAF2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26</a:t>
            </a:r>
          </a:p>
        </p:txBody>
      </p:sp>
      <p:sp>
        <p:nvSpPr>
          <p:cNvPr id="45" name="Rounded Rectangle 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0D328EE-8968-78EC-6652-4B196F6F6F1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25</a:t>
            </a:r>
          </a:p>
        </p:txBody>
      </p:sp>
      <p:sp>
        <p:nvSpPr>
          <p:cNvPr id="46" name="Rounded Rectangle 10"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DC96EDF1-0685-9941-7158-5412CE21ABB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24</a:t>
            </a:r>
          </a:p>
        </p:txBody>
      </p:sp>
      <p:sp>
        <p:nvSpPr>
          <p:cNvPr id="47" name="Rounded Rectangle 1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DC9729B-50BB-B20C-5B57-D5C82D9268C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23</a:t>
            </a:r>
          </a:p>
        </p:txBody>
      </p:sp>
      <p:sp>
        <p:nvSpPr>
          <p:cNvPr id="48" name="Rounded Rectangle 12">
            <a:extLst>
              <a:ext uri="{FF2B5EF4-FFF2-40B4-BE49-F238E27FC236}">
                <a16:creationId xmlns:a16="http://schemas.microsoft.com/office/drawing/2014/main" id="{31D591E4-2225-41BF-42F4-18E292F29C8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22</a:t>
            </a:r>
          </a:p>
        </p:txBody>
      </p:sp>
      <p:sp>
        <p:nvSpPr>
          <p:cNvPr id="49" name="Rounded Rectangle 13">
            <a:extLst>
              <a:ext uri="{FF2B5EF4-FFF2-40B4-BE49-F238E27FC236}">
                <a16:creationId xmlns:a16="http://schemas.microsoft.com/office/drawing/2014/main" id="{F2675239-D695-5AEC-C611-FDD8DF8576C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21</a:t>
            </a:r>
          </a:p>
        </p:txBody>
      </p:sp>
      <p:sp>
        <p:nvSpPr>
          <p:cNvPr id="50" name="Rounded Rectangle 14">
            <a:extLst>
              <a:ext uri="{FF2B5EF4-FFF2-40B4-BE49-F238E27FC236}">
                <a16:creationId xmlns:a16="http://schemas.microsoft.com/office/drawing/2014/main" id="{A709E19D-8950-5262-279B-85E61F04B8A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20</a:t>
            </a:r>
          </a:p>
        </p:txBody>
      </p:sp>
      <p:sp>
        <p:nvSpPr>
          <p:cNvPr id="51" name="Rounded Rectangle 15">
            <a:extLst>
              <a:ext uri="{FF2B5EF4-FFF2-40B4-BE49-F238E27FC236}">
                <a16:creationId xmlns:a16="http://schemas.microsoft.com/office/drawing/2014/main" id="{7FE11954-4AA8-743B-D127-F28B02C2F27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19</a:t>
            </a:r>
          </a:p>
        </p:txBody>
      </p:sp>
      <p:sp>
        <p:nvSpPr>
          <p:cNvPr id="52" name="Rounded Rectangle 16">
            <a:extLst>
              <a:ext uri="{FF2B5EF4-FFF2-40B4-BE49-F238E27FC236}">
                <a16:creationId xmlns:a16="http://schemas.microsoft.com/office/drawing/2014/main" id="{3F6A028A-A4F4-A62E-B994-E2D0CA89D80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18</a:t>
            </a:r>
          </a:p>
        </p:txBody>
      </p:sp>
      <p:sp>
        <p:nvSpPr>
          <p:cNvPr id="53" name="Rounded Rectangle 17">
            <a:extLst>
              <a:ext uri="{FF2B5EF4-FFF2-40B4-BE49-F238E27FC236}">
                <a16:creationId xmlns:a16="http://schemas.microsoft.com/office/drawing/2014/main" id="{AFA1A60F-9EF9-B42F-A8A1-D4CFCB4B0FE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17</a:t>
            </a:r>
          </a:p>
        </p:txBody>
      </p:sp>
      <p:sp>
        <p:nvSpPr>
          <p:cNvPr id="54" name="Rounded Rectangle 18">
            <a:extLst>
              <a:ext uri="{FF2B5EF4-FFF2-40B4-BE49-F238E27FC236}">
                <a16:creationId xmlns:a16="http://schemas.microsoft.com/office/drawing/2014/main" id="{D8814CD8-FE9E-A109-BA57-E58A48EE53D6}"/>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16</a:t>
            </a:r>
          </a:p>
        </p:txBody>
      </p:sp>
      <p:sp>
        <p:nvSpPr>
          <p:cNvPr id="55" name="Rounded Rectangle 19">
            <a:extLst>
              <a:ext uri="{FF2B5EF4-FFF2-40B4-BE49-F238E27FC236}">
                <a16:creationId xmlns:a16="http://schemas.microsoft.com/office/drawing/2014/main" id="{D409E58D-F611-831B-C027-8BCE50D8B51E}"/>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15</a:t>
            </a:r>
          </a:p>
        </p:txBody>
      </p:sp>
      <p:sp>
        <p:nvSpPr>
          <p:cNvPr id="56" name="Rounded Rectangle 20">
            <a:extLst>
              <a:ext uri="{FF2B5EF4-FFF2-40B4-BE49-F238E27FC236}">
                <a16:creationId xmlns:a16="http://schemas.microsoft.com/office/drawing/2014/main" id="{140A4629-BF8A-7F4D-54F9-3F5F8E47B6B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14</a:t>
            </a:r>
          </a:p>
        </p:txBody>
      </p:sp>
      <p:sp>
        <p:nvSpPr>
          <p:cNvPr id="57" name="Rounded Rectangle 21">
            <a:extLst>
              <a:ext uri="{FF2B5EF4-FFF2-40B4-BE49-F238E27FC236}">
                <a16:creationId xmlns:a16="http://schemas.microsoft.com/office/drawing/2014/main" id="{8E19EDB6-BDF9-EEDB-1EF5-BB575A8B7109}"/>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13</a:t>
            </a:r>
          </a:p>
        </p:txBody>
      </p:sp>
      <p:sp>
        <p:nvSpPr>
          <p:cNvPr id="58" name="Rounded Rectangle 22">
            <a:extLst>
              <a:ext uri="{FF2B5EF4-FFF2-40B4-BE49-F238E27FC236}">
                <a16:creationId xmlns:a16="http://schemas.microsoft.com/office/drawing/2014/main" id="{B5A72A03-B2F8-E8EE-9147-C82066A95D94}"/>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12</a:t>
            </a:r>
          </a:p>
        </p:txBody>
      </p:sp>
      <p:sp>
        <p:nvSpPr>
          <p:cNvPr id="59" name="Rounded Rectangle 23">
            <a:extLst>
              <a:ext uri="{FF2B5EF4-FFF2-40B4-BE49-F238E27FC236}">
                <a16:creationId xmlns:a16="http://schemas.microsoft.com/office/drawing/2014/main" id="{BCAC4014-2588-A4AE-E4B0-858F3250350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11</a:t>
            </a:r>
          </a:p>
        </p:txBody>
      </p:sp>
      <p:sp>
        <p:nvSpPr>
          <p:cNvPr id="60" name="Rounded Rectangle 24">
            <a:extLst>
              <a:ext uri="{FF2B5EF4-FFF2-40B4-BE49-F238E27FC236}">
                <a16:creationId xmlns:a16="http://schemas.microsoft.com/office/drawing/2014/main" id="{119529F3-C4AA-D54F-876B-66FFA3F1D21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10</a:t>
            </a:r>
          </a:p>
        </p:txBody>
      </p:sp>
      <p:sp>
        <p:nvSpPr>
          <p:cNvPr id="61" name="Rounded Rectangle 25">
            <a:extLst>
              <a:ext uri="{FF2B5EF4-FFF2-40B4-BE49-F238E27FC236}">
                <a16:creationId xmlns:a16="http://schemas.microsoft.com/office/drawing/2014/main" id="{E68FC9B0-3604-C69C-685B-394F67246783}"/>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09</a:t>
            </a:r>
          </a:p>
        </p:txBody>
      </p:sp>
      <p:sp>
        <p:nvSpPr>
          <p:cNvPr id="62" name="Rounded Rectangle 26">
            <a:extLst>
              <a:ext uri="{FF2B5EF4-FFF2-40B4-BE49-F238E27FC236}">
                <a16:creationId xmlns:a16="http://schemas.microsoft.com/office/drawing/2014/main" id="{B03F2421-B6A2-BA5D-4E2A-87BE46EBB99D}"/>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08</a:t>
            </a:r>
          </a:p>
        </p:txBody>
      </p:sp>
      <p:sp>
        <p:nvSpPr>
          <p:cNvPr id="63" name="Rounded Rectangle 27">
            <a:extLst>
              <a:ext uri="{FF2B5EF4-FFF2-40B4-BE49-F238E27FC236}">
                <a16:creationId xmlns:a16="http://schemas.microsoft.com/office/drawing/2014/main" id="{ED413EFC-5F7A-D8BF-E90D-9574AD60BA87}"/>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07</a:t>
            </a:r>
          </a:p>
        </p:txBody>
      </p:sp>
      <p:sp>
        <p:nvSpPr>
          <p:cNvPr id="64" name="Rounded Rectangle 28">
            <a:extLst>
              <a:ext uri="{FF2B5EF4-FFF2-40B4-BE49-F238E27FC236}">
                <a16:creationId xmlns:a16="http://schemas.microsoft.com/office/drawing/2014/main" id="{BEEF3D95-828C-6806-9674-21647BB9E49F}"/>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06</a:t>
            </a:r>
          </a:p>
        </p:txBody>
      </p:sp>
      <p:sp>
        <p:nvSpPr>
          <p:cNvPr id="65" name="Rounded Rectangle 29">
            <a:extLst>
              <a:ext uri="{FF2B5EF4-FFF2-40B4-BE49-F238E27FC236}">
                <a16:creationId xmlns:a16="http://schemas.microsoft.com/office/drawing/2014/main" id="{FA749609-A775-05B5-3E34-D5A2C37A57E0}"/>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05</a:t>
            </a:r>
          </a:p>
        </p:txBody>
      </p:sp>
      <p:sp>
        <p:nvSpPr>
          <p:cNvPr id="66" name="Rounded Rectangle 30">
            <a:extLst>
              <a:ext uri="{FF2B5EF4-FFF2-40B4-BE49-F238E27FC236}">
                <a16:creationId xmlns:a16="http://schemas.microsoft.com/office/drawing/2014/main" id="{866D97C8-2BBB-AD51-ACC1-5ADB4BB3F19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04</a:t>
            </a:r>
          </a:p>
        </p:txBody>
      </p:sp>
      <p:sp>
        <p:nvSpPr>
          <p:cNvPr id="67" name="Rounded Rectangle 31">
            <a:extLst>
              <a:ext uri="{FF2B5EF4-FFF2-40B4-BE49-F238E27FC236}">
                <a16:creationId xmlns:a16="http://schemas.microsoft.com/office/drawing/2014/main" id="{C50841A5-5582-2D01-2A91-D9028901516B}"/>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a:t>
            </a:r>
          </a:p>
        </p:txBody>
      </p:sp>
      <p:sp>
        <p:nvSpPr>
          <p:cNvPr id="68" name="Rounded Rectangle 32">
            <a:extLst>
              <a:ext uri="{FF2B5EF4-FFF2-40B4-BE49-F238E27FC236}">
                <a16:creationId xmlns:a16="http://schemas.microsoft.com/office/drawing/2014/main" id="{4E3CC72A-8F5B-0BB1-9E3A-9A9E65569692}"/>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p>
        </p:txBody>
      </p:sp>
      <p:sp>
        <p:nvSpPr>
          <p:cNvPr id="69" name="Rounded Rectangle 33">
            <a:extLst>
              <a:ext uri="{FF2B5EF4-FFF2-40B4-BE49-F238E27FC236}">
                <a16:creationId xmlns:a16="http://schemas.microsoft.com/office/drawing/2014/main" id="{951409DB-E824-3D3D-8985-852755CC7858}"/>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p>
        </p:txBody>
      </p:sp>
      <p:sp>
        <p:nvSpPr>
          <p:cNvPr id="70" name="Rounded Rectangle 34">
            <a:extLst>
              <a:ext uri="{FF2B5EF4-FFF2-40B4-BE49-F238E27FC236}">
                <a16:creationId xmlns:a16="http://schemas.microsoft.com/office/drawing/2014/main" id="{F88885EE-77EB-C682-D892-AAC603C78AD5}"/>
              </a:ext>
            </a:extLst>
          </p:cNvPr>
          <p:cNvSpPr/>
          <p:nvPr/>
        </p:nvSpPr>
        <p:spPr>
          <a:xfrm>
            <a:off x="7313123" y="185897"/>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00</a:t>
            </a:r>
          </a:p>
        </p:txBody>
      </p:sp>
      <p:pic>
        <p:nvPicPr>
          <p:cNvPr id="229" name="Picture 2" descr="Káº¿t quáº£ hÃ¬nh áº£nh cho icon Äá»ng há»">
            <a:extLst>
              <a:ext uri="{FF2B5EF4-FFF2-40B4-BE49-F238E27FC236}">
                <a16:creationId xmlns:a16="http://schemas.microsoft.com/office/drawing/2014/main" id="{8408415F-C206-5140-3AAA-4675F78C441B}"/>
              </a:ext>
            </a:extLst>
          </p:cNvPr>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69930" y="89456"/>
            <a:ext cx="592021" cy="5929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AAB365B-9885-FD72-EF3B-48C1F84D3BD9}"/>
                  </a:ext>
                </a:extLst>
              </p:cNvPr>
              <p:cNvSpPr txBox="1"/>
              <p:nvPr/>
            </p:nvSpPr>
            <p:spPr>
              <a:xfrm>
                <a:off x="403383" y="834754"/>
                <a:ext cx="8458568" cy="1461295"/>
              </a:xfrm>
              <a:prstGeom prst="rect">
                <a:avLst/>
              </a:prstGeom>
              <a:solidFill>
                <a:srgbClr val="FFFF99"/>
              </a:solidFill>
              <a:ln>
                <a:noFill/>
              </a:ln>
            </p:spPr>
            <p:txBody>
              <a:bodyPr wrap="square" lIns="68579" tIns="34289" rIns="68579" bIns="34289">
                <a:spAutoFit/>
              </a:bodyPr>
              <a:lstStyle/>
              <a:p>
                <a:pPr marL="0" marR="0" lvl="0" indent="0" algn="just" defTabSz="685783"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kern="1200" dirty="0" err="1">
                    <a:solidFill>
                      <a:srgbClr val="FF0000"/>
                    </a:solidFill>
                    <a:latin typeface="Times New Roman" pitchFamily="18" charset="0"/>
                    <a:ea typeface="+mn-ea"/>
                    <a:cs typeface="Times New Roman" pitchFamily="18" charset="0"/>
                  </a:rPr>
                  <a:t>Giải</a:t>
                </a:r>
                <a:r>
                  <a:rPr lang="en-US" sz="2800" kern="1200" dirty="0">
                    <a:solidFill>
                      <a:srgbClr val="FF0000"/>
                    </a:solidFill>
                    <a:latin typeface="Times New Roman" pitchFamily="18" charset="0"/>
                    <a:ea typeface="+mn-ea"/>
                    <a:cs typeface="Times New Roman" pitchFamily="18" charset="0"/>
                  </a:rPr>
                  <a:t> </a:t>
                </a:r>
                <a:r>
                  <a:rPr lang="en-US" sz="2800" kern="1200" dirty="0" err="1">
                    <a:solidFill>
                      <a:srgbClr val="FF0000"/>
                    </a:solidFill>
                    <a:latin typeface="Times New Roman" pitchFamily="18" charset="0"/>
                    <a:ea typeface="+mn-ea"/>
                    <a:cs typeface="Times New Roman" pitchFamily="18" charset="0"/>
                  </a:rPr>
                  <a:t>hệ</a:t>
                </a:r>
                <a:r>
                  <a:rPr lang="en-US" sz="2800" kern="1200" dirty="0">
                    <a:solidFill>
                      <a:srgbClr val="FF0000"/>
                    </a:solidFill>
                    <a:latin typeface="Times New Roman" pitchFamily="18" charset="0"/>
                    <a:ea typeface="+mn-ea"/>
                    <a:cs typeface="Times New Roman" pitchFamily="18" charset="0"/>
                  </a:rPr>
                  <a:t> </a:t>
                </a:r>
                <a:r>
                  <a:rPr lang="en-US" sz="2800" kern="1200" dirty="0" err="1">
                    <a:solidFill>
                      <a:srgbClr val="FF0000"/>
                    </a:solidFill>
                    <a:latin typeface="Times New Roman" pitchFamily="18" charset="0"/>
                    <a:ea typeface="+mn-ea"/>
                    <a:cs typeface="Times New Roman" pitchFamily="18" charset="0"/>
                  </a:rPr>
                  <a:t>phương</a:t>
                </a:r>
                <a:r>
                  <a:rPr lang="en-US" sz="2800" kern="1200" dirty="0">
                    <a:solidFill>
                      <a:srgbClr val="FF0000"/>
                    </a:solidFill>
                    <a:latin typeface="Times New Roman" pitchFamily="18" charset="0"/>
                    <a:ea typeface="+mn-ea"/>
                    <a:cs typeface="Times New Roman" pitchFamily="18" charset="0"/>
                  </a:rPr>
                  <a:t> </a:t>
                </a:r>
                <a:r>
                  <a:rPr lang="en-US" sz="2800" kern="1200" dirty="0" err="1">
                    <a:solidFill>
                      <a:srgbClr val="FF0000"/>
                    </a:solidFill>
                    <a:latin typeface="Times New Roman" pitchFamily="18" charset="0"/>
                    <a:ea typeface="+mn-ea"/>
                    <a:cs typeface="Times New Roman" pitchFamily="18" charset="0"/>
                  </a:rPr>
                  <a:t>trình</a:t>
                </a:r>
                <a:r>
                  <a:rPr lang="en-US" sz="2800" kern="1200" dirty="0">
                    <a:solidFill>
                      <a:srgbClr val="FF0000"/>
                    </a:solidFill>
                    <a:latin typeface="Times New Roman" pitchFamily="18" charset="0"/>
                    <a:ea typeface="+mn-ea"/>
                    <a:cs typeface="Times New Roman" pitchFamily="18" charset="0"/>
                  </a:rPr>
                  <a:t> </a:t>
                </a:r>
                <a14:m>
                  <m:oMath xmlns:m="http://schemas.openxmlformats.org/officeDocument/2006/math">
                    <m:d>
                      <m:dPr>
                        <m:begChr m:val="{"/>
                        <m:endChr m:val=""/>
                        <m:ctrlPr>
                          <a:rPr lang="en-US" sz="2800" i="1" kern="1200" smtClean="0">
                            <a:solidFill>
                              <a:srgbClr val="FF0000"/>
                            </a:solidFill>
                            <a:latin typeface="Cambria Math" panose="02040503050406030204" pitchFamily="18" charset="0"/>
                            <a:ea typeface="+mn-ea"/>
                            <a:cs typeface="Times New Roman" pitchFamily="18" charset="0"/>
                          </a:rPr>
                        </m:ctrlPr>
                      </m:dPr>
                      <m:e>
                        <m:eqArr>
                          <m:eqArrPr>
                            <m:ctrlPr>
                              <a:rPr lang="en-US" sz="2800" i="1" kern="1200" smtClean="0">
                                <a:solidFill>
                                  <a:srgbClr val="FF0000"/>
                                </a:solidFill>
                                <a:latin typeface="Cambria Math" panose="02040503050406030204" pitchFamily="18" charset="0"/>
                                <a:ea typeface="+mn-ea"/>
                                <a:cs typeface="Times New Roman" pitchFamily="18" charset="0"/>
                              </a:rPr>
                            </m:ctrlPr>
                          </m:eqArrPr>
                          <m:e>
                            <m:r>
                              <a:rPr lang="en-US" sz="2800" b="0" i="1" kern="1200" smtClean="0">
                                <a:solidFill>
                                  <a:srgbClr val="FF0000"/>
                                </a:solidFill>
                                <a:latin typeface="Cambria Math" panose="02040503050406030204" pitchFamily="18" charset="0"/>
                                <a:ea typeface="+mn-ea"/>
                                <a:cs typeface="Times New Roman" pitchFamily="18" charset="0"/>
                              </a:rPr>
                              <m:t>𝑥</m:t>
                            </m:r>
                            <m:r>
                              <a:rPr lang="en-US" sz="2800" b="0" i="1" kern="1200" smtClean="0">
                                <a:solidFill>
                                  <a:srgbClr val="FF0000"/>
                                </a:solidFill>
                                <a:latin typeface="Cambria Math" panose="02040503050406030204" pitchFamily="18" charset="0"/>
                                <a:ea typeface="+mn-ea"/>
                                <a:cs typeface="Times New Roman" pitchFamily="18" charset="0"/>
                              </a:rPr>
                              <m:t>−</m:t>
                            </m:r>
                            <m:r>
                              <a:rPr lang="en-US" sz="2800" b="0" i="1" kern="1200" smtClean="0">
                                <a:solidFill>
                                  <a:srgbClr val="FF0000"/>
                                </a:solidFill>
                                <a:latin typeface="Cambria Math" panose="02040503050406030204" pitchFamily="18" charset="0"/>
                                <a:ea typeface="+mn-ea"/>
                                <a:cs typeface="Times New Roman" pitchFamily="18" charset="0"/>
                              </a:rPr>
                              <m:t>𝑦</m:t>
                            </m:r>
                            <m:r>
                              <a:rPr lang="en-US" sz="2800" b="0" i="1" kern="1200" smtClean="0">
                                <a:solidFill>
                                  <a:srgbClr val="FF0000"/>
                                </a:solidFill>
                                <a:latin typeface="Cambria Math" panose="02040503050406030204" pitchFamily="18" charset="0"/>
                                <a:ea typeface="+mn-ea"/>
                                <a:cs typeface="Times New Roman" pitchFamily="18" charset="0"/>
                              </a:rPr>
                              <m:t>=3</m:t>
                            </m:r>
                          </m:e>
                          <m:e>
                            <m:r>
                              <a:rPr lang="en-US" sz="2800" b="0" i="1" kern="1200" smtClean="0">
                                <a:solidFill>
                                  <a:srgbClr val="FF0000"/>
                                </a:solidFill>
                                <a:latin typeface="Cambria Math" panose="02040503050406030204" pitchFamily="18" charset="0"/>
                                <a:ea typeface="+mn-ea"/>
                                <a:cs typeface="Times New Roman" pitchFamily="18" charset="0"/>
                              </a:rPr>
                              <m:t>−2</m:t>
                            </m:r>
                            <m:r>
                              <a:rPr lang="en-US" sz="2800" b="0" i="1" kern="1200" smtClean="0">
                                <a:solidFill>
                                  <a:srgbClr val="FF0000"/>
                                </a:solidFill>
                                <a:latin typeface="Cambria Math" panose="02040503050406030204" pitchFamily="18" charset="0"/>
                                <a:ea typeface="+mn-ea"/>
                                <a:cs typeface="Times New Roman" pitchFamily="18" charset="0"/>
                              </a:rPr>
                              <m:t>𝑥</m:t>
                            </m:r>
                            <m:r>
                              <a:rPr lang="en-US" sz="2800" b="0" i="1" kern="1200" smtClean="0">
                                <a:solidFill>
                                  <a:srgbClr val="FF0000"/>
                                </a:solidFill>
                                <a:latin typeface="Cambria Math" panose="02040503050406030204" pitchFamily="18" charset="0"/>
                                <a:ea typeface="+mn-ea"/>
                                <a:cs typeface="Times New Roman" pitchFamily="18" charset="0"/>
                              </a:rPr>
                              <m:t>+2</m:t>
                            </m:r>
                            <m:r>
                              <a:rPr lang="en-US" sz="2800" b="0" i="1" kern="1200" smtClean="0">
                                <a:solidFill>
                                  <a:srgbClr val="FF0000"/>
                                </a:solidFill>
                                <a:latin typeface="Cambria Math" panose="02040503050406030204" pitchFamily="18" charset="0"/>
                                <a:ea typeface="+mn-ea"/>
                                <a:cs typeface="Times New Roman" pitchFamily="18" charset="0"/>
                              </a:rPr>
                              <m:t>𝑦</m:t>
                            </m:r>
                            <m:r>
                              <a:rPr lang="en-US" sz="2800" b="0" i="1" kern="1200" smtClean="0">
                                <a:solidFill>
                                  <a:srgbClr val="FF0000"/>
                                </a:solidFill>
                                <a:latin typeface="Cambria Math" panose="02040503050406030204" pitchFamily="18" charset="0"/>
                                <a:ea typeface="+mn-ea"/>
                                <a:cs typeface="Times New Roman" pitchFamily="18" charset="0"/>
                              </a:rPr>
                              <m:t>=−6</m:t>
                            </m:r>
                          </m:e>
                        </m:eqArr>
                      </m:e>
                    </m:d>
                  </m:oMath>
                </a14:m>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bằng</a:t>
                </a:r>
                <a:r>
                  <a:rPr kumimoji="0" lang="en-US"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phương</a:t>
                </a:r>
                <a:r>
                  <a:rPr kumimoji="0" lang="en-US"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pháp</a:t>
                </a:r>
                <a:r>
                  <a:rPr kumimoji="0" lang="en-US"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thế</a:t>
                </a:r>
                <a:r>
                  <a:rPr kumimoji="0" lang="en-US"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ta </a:t>
                </a:r>
                <a:r>
                  <a:rPr kumimoji="0" lang="en-US" sz="2800" b="0"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có</a:t>
                </a:r>
                <a:r>
                  <a:rPr kumimoji="0" lang="en-US" sz="2800" b="0"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noProof="0" err="1">
                    <a:ln>
                      <a:noFill/>
                    </a:ln>
                    <a:solidFill>
                      <a:srgbClr val="FF0000"/>
                    </a:solidFill>
                    <a:effectLst/>
                    <a:uLnTx/>
                    <a:uFillTx/>
                    <a:latin typeface="Times New Roman" pitchFamily="18" charset="0"/>
                    <a:ea typeface="+mn-ea"/>
                    <a:cs typeface="Times New Roman" pitchFamily="18" charset="0"/>
                  </a:rPr>
                  <a:t>nghiệm</a:t>
                </a:r>
                <a:r>
                  <a:rPr kumimoji="0" lang="en-US" sz="2800" b="0"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là</a:t>
                </a:r>
                <a:endPar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mc:Choice>
        <mc:Fallback xmlns="">
          <p:sp>
            <p:nvSpPr>
              <p:cNvPr id="37" name="TextBox 36">
                <a:extLst>
                  <a:ext uri="{FF2B5EF4-FFF2-40B4-BE49-F238E27FC236}">
                    <a16:creationId xmlns:a16="http://schemas.microsoft.com/office/drawing/2014/main" xmlns:a14="http://schemas.microsoft.com/office/drawing/2010/main" xmlns="" id="{3AAB365B-9885-FD72-EF3B-48C1F84D3BD9}"/>
                  </a:ext>
                </a:extLst>
              </p:cNvPr>
              <p:cNvSpPr txBox="1">
                <a:spLocks noRot="1" noChangeAspect="1" noMove="1" noResize="1" noEditPoints="1" noAdjustHandles="1" noChangeArrowheads="1" noChangeShapeType="1" noTextEdit="1"/>
              </p:cNvSpPr>
              <p:nvPr/>
            </p:nvSpPr>
            <p:spPr>
              <a:xfrm>
                <a:off x="403383" y="834754"/>
                <a:ext cx="8458568" cy="1461295"/>
              </a:xfrm>
              <a:prstGeom prst="rect">
                <a:avLst/>
              </a:prstGeom>
              <a:blipFill rotWithShape="0">
                <a:blip r:embed="rId10"/>
                <a:stretch>
                  <a:fillRect l="-1729" r="-1729" b="-112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95954" y="2609413"/>
                <a:ext cx="4151377"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itchFamily="18" charset="0"/>
                          </a:rPr>
                        </m:ctrlPr>
                      </m:dPr>
                      <m:e>
                        <m:r>
                          <a:rPr lang="en-US" sz="2800" b="0" i="1" kern="1200" smtClean="0">
                            <a:solidFill>
                              <a:prstClr val="black"/>
                            </a:solidFill>
                            <a:latin typeface="Cambria Math" panose="02040503050406030204" pitchFamily="18" charset="0"/>
                            <a:cs typeface="Times New Roman" pitchFamily="18" charset="0"/>
                          </a:rPr>
                          <m:t>𝑥</m:t>
                        </m:r>
                        <m:r>
                          <a:rPr lang="en-US" sz="2800" i="1" kern="1200">
                            <a:solidFill>
                              <a:prstClr val="black"/>
                            </a:solidFill>
                            <a:latin typeface="Cambria Math" panose="02040503050406030204" pitchFamily="18" charset="0"/>
                            <a:cs typeface="Times New Roman" pitchFamily="18" charset="0"/>
                          </a:rPr>
                          <m:t>;3+</m:t>
                        </m:r>
                        <m:r>
                          <a:rPr lang="en-US" sz="2800" b="0" i="1" kern="1200" smtClean="0">
                            <a:solidFill>
                              <a:prstClr val="black"/>
                            </a:solidFill>
                            <a:latin typeface="Cambria Math" panose="02040503050406030204" pitchFamily="18" charset="0"/>
                            <a:cs typeface="Times New Roman" pitchFamily="18" charset="0"/>
                          </a:rPr>
                          <m:t>𝑥</m:t>
                        </m:r>
                      </m:e>
                    </m:d>
                  </m:oMath>
                </a14:m>
                <a:r>
                  <a:rPr lang="en-US" sz="2800" kern="1200" dirty="0">
                    <a:solidFill>
                      <a:prstClr val="black"/>
                    </a:solidFill>
                    <a:latin typeface="Times New Roman" pitchFamily="18" charset="0"/>
                    <a:cs typeface="Times New Roman" pitchFamily="18" charset="0"/>
                  </a:rPr>
                  <a:t> với </a:t>
                </a:r>
                <a14:m>
                  <m:oMath xmlns:m="http://schemas.openxmlformats.org/officeDocument/2006/math">
                    <m:r>
                      <a:rPr lang="en-US" sz="2800" b="0" i="1" kern="1200" smtClean="0">
                        <a:solidFill>
                          <a:prstClr val="black"/>
                        </a:solidFill>
                        <a:latin typeface="Cambria Math" panose="02040503050406030204" pitchFamily="18" charset="0"/>
                        <a:ea typeface="Cambria Math" panose="02040503050406030204" pitchFamily="18" charset="0"/>
                        <a:cs typeface="Times New Roman" pitchFamily="18" charset="0"/>
                      </a:rPr>
                      <m:t>𝑥</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ℝ</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39" name="Rectangle 38"/>
              <p:cNvSpPr>
                <a:spLocks noRot="1" noChangeAspect="1" noMove="1" noResize="1" noEditPoints="1" noAdjustHandles="1" noChangeArrowheads="1" noChangeShapeType="1" noTextEdit="1"/>
              </p:cNvSpPr>
              <p:nvPr/>
            </p:nvSpPr>
            <p:spPr>
              <a:xfrm>
                <a:off x="295954" y="2609413"/>
                <a:ext cx="4151377" cy="523220"/>
              </a:xfrm>
              <a:prstGeom prst="rect">
                <a:avLst/>
              </a:prstGeom>
              <a:blipFill rotWithShape="0">
                <a:blip r:embed="rId11"/>
                <a:stretch>
                  <a:fillRect l="-3084"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295954" y="3445997"/>
                <a:ext cx="4151377"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itchFamily="18" charset="0"/>
                          </a:rPr>
                        </m:ctrlPr>
                      </m:dPr>
                      <m:e>
                        <m:r>
                          <a:rPr lang="en-US" sz="2800" i="1" kern="1200">
                            <a:solidFill>
                              <a:prstClr val="black"/>
                            </a:solidFill>
                            <a:latin typeface="Cambria Math" panose="02040503050406030204" pitchFamily="18" charset="0"/>
                            <a:cs typeface="Times New Roman" pitchFamily="18" charset="0"/>
                          </a:rPr>
                          <m:t>3</m:t>
                        </m:r>
                        <m:r>
                          <a:rPr lang="en-US" sz="2800" b="0" i="1" kern="1200" smtClean="0">
                            <a:solidFill>
                              <a:prstClr val="black"/>
                            </a:solidFill>
                            <a:latin typeface="Cambria Math" panose="02040503050406030204" pitchFamily="18" charset="0"/>
                            <a:cs typeface="Times New Roman" pitchFamily="18" charset="0"/>
                          </a:rPr>
                          <m:t>−</m:t>
                        </m:r>
                        <m:r>
                          <a:rPr lang="en-US" sz="2800" i="1" kern="1200">
                            <a:solidFill>
                              <a:prstClr val="black"/>
                            </a:solidFill>
                            <a:latin typeface="Cambria Math" panose="02040503050406030204" pitchFamily="18" charset="0"/>
                            <a:cs typeface="Times New Roman" pitchFamily="18" charset="0"/>
                          </a:rPr>
                          <m:t>𝑦</m:t>
                        </m:r>
                        <m:r>
                          <a:rPr lang="en-US" sz="2800" i="1" kern="1200">
                            <a:solidFill>
                              <a:prstClr val="black"/>
                            </a:solidFill>
                            <a:latin typeface="Cambria Math" panose="02040503050406030204" pitchFamily="18" charset="0"/>
                            <a:cs typeface="Times New Roman" pitchFamily="18" charset="0"/>
                          </a:rPr>
                          <m:t>;</m:t>
                        </m:r>
                        <m:r>
                          <a:rPr lang="en-US" sz="2800" i="1" kern="1200">
                            <a:solidFill>
                              <a:prstClr val="black"/>
                            </a:solidFill>
                            <a:latin typeface="Cambria Math" panose="02040503050406030204" pitchFamily="18" charset="0"/>
                            <a:cs typeface="Times New Roman" pitchFamily="18" charset="0"/>
                          </a:rPr>
                          <m:t>𝑥</m:t>
                        </m:r>
                      </m:e>
                    </m:d>
                  </m:oMath>
                </a14:m>
                <a:r>
                  <a:rPr lang="en-US" sz="2800" kern="1200" dirty="0">
                    <a:solidFill>
                      <a:prstClr val="black"/>
                    </a:solidFill>
                    <a:latin typeface="Times New Roman" pitchFamily="18" charset="0"/>
                    <a:cs typeface="Times New Roman" pitchFamily="18" charset="0"/>
                  </a:rPr>
                  <a:t> </a:t>
                </a:r>
                <a:r>
                  <a:rPr lang="en-US" sz="2800" kern="1200" dirty="0" err="1">
                    <a:solidFill>
                      <a:prstClr val="black"/>
                    </a:solidFill>
                    <a:latin typeface="Times New Roman" pitchFamily="18" charset="0"/>
                    <a:cs typeface="Times New Roman" pitchFamily="18" charset="0"/>
                  </a:rPr>
                  <a:t>với</a:t>
                </a:r>
                <a:r>
                  <a:rPr lang="en-US" sz="2800" kern="1200" dirty="0">
                    <a:solidFill>
                      <a:prstClr val="black"/>
                    </a:solidFill>
                    <a:latin typeface="Times New Roman" pitchFamily="18" charset="0"/>
                    <a:cs typeface="Times New Roman" pitchFamily="18" charset="0"/>
                  </a:rPr>
                  <a:t> </a:t>
                </a:r>
                <a14:m>
                  <m:oMath xmlns:m="http://schemas.openxmlformats.org/officeDocument/2006/math">
                    <m:r>
                      <a:rPr lang="en-US" sz="2800" i="1" kern="1200">
                        <a:solidFill>
                          <a:prstClr val="black"/>
                        </a:solidFill>
                        <a:latin typeface="Cambria Math" panose="02040503050406030204" pitchFamily="18" charset="0"/>
                        <a:cs typeface="Times New Roman" pitchFamily="18" charset="0"/>
                      </a:rPr>
                      <m:t>𝑥</m:t>
                    </m:r>
                    <m:r>
                      <a:rPr lang="en-US" sz="2800" i="1" kern="1200">
                        <a:solidFill>
                          <a:prstClr val="black"/>
                        </a:solidFill>
                        <a:latin typeface="Cambria Math" panose="02040503050406030204" pitchFamily="18" charset="0"/>
                        <a:cs typeface="Times New Roman" pitchFamily="18" charset="0"/>
                      </a:rPr>
                      <m:t>;</m:t>
                    </m:r>
                    <m:r>
                      <a:rPr lang="en-US" sz="2800" i="1" kern="1200">
                        <a:solidFill>
                          <a:prstClr val="black"/>
                        </a:solidFill>
                        <a:latin typeface="Cambria Math" panose="02040503050406030204" pitchFamily="18" charset="0"/>
                        <a:cs typeface="Times New Roman" pitchFamily="18" charset="0"/>
                      </a:rPr>
                      <m:t>𝑦</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ℝ</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p>
            </p:txBody>
          </p:sp>
        </mc:Choice>
        <mc:Fallback xmlns="">
          <p:sp>
            <p:nvSpPr>
              <p:cNvPr id="71" name="Rectangle 70"/>
              <p:cNvSpPr>
                <a:spLocks noRot="1" noChangeAspect="1" noMove="1" noResize="1" noEditPoints="1" noAdjustHandles="1" noChangeArrowheads="1" noChangeShapeType="1" noTextEdit="1"/>
              </p:cNvSpPr>
              <p:nvPr/>
            </p:nvSpPr>
            <p:spPr>
              <a:xfrm>
                <a:off x="295954" y="3445997"/>
                <a:ext cx="4151377" cy="523220"/>
              </a:xfrm>
              <a:prstGeom prst="rect">
                <a:avLst/>
              </a:prstGeom>
              <a:blipFill rotWithShape="0">
                <a:blip r:embed="rId12"/>
                <a:stretch>
                  <a:fillRect l="-3084" t="-11628" r="-1175"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4710573" y="2600640"/>
                <a:ext cx="4151377"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200">
                    <a:solidFill>
                      <a:prstClr val="black"/>
                    </a:solidFill>
                    <a:cs typeface="Times New Roman"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itchFamily="18" charset="0"/>
                          </a:rPr>
                        </m:ctrlPr>
                      </m:dPr>
                      <m:e>
                        <m:r>
                          <a:rPr lang="en-US" sz="2800" b="0" i="1" kern="1200" smtClean="0">
                            <a:solidFill>
                              <a:prstClr val="black"/>
                            </a:solidFill>
                            <a:latin typeface="Cambria Math" panose="02040503050406030204" pitchFamily="18" charset="0"/>
                            <a:cs typeface="Times New Roman" pitchFamily="18" charset="0"/>
                          </a:rPr>
                          <m:t>3+</m:t>
                        </m:r>
                        <m:r>
                          <a:rPr lang="en-US" sz="2800" b="0" i="1" kern="1200" smtClean="0">
                            <a:solidFill>
                              <a:prstClr val="black"/>
                            </a:solidFill>
                            <a:latin typeface="Cambria Math" panose="02040503050406030204" pitchFamily="18" charset="0"/>
                            <a:cs typeface="Times New Roman" pitchFamily="18" charset="0"/>
                          </a:rPr>
                          <m:t>𝑦</m:t>
                        </m:r>
                        <m:r>
                          <a:rPr lang="en-US" sz="2800" i="1" kern="1200">
                            <a:solidFill>
                              <a:prstClr val="black"/>
                            </a:solidFill>
                            <a:latin typeface="Cambria Math" panose="02040503050406030204" pitchFamily="18" charset="0"/>
                            <a:cs typeface="Times New Roman" pitchFamily="18" charset="0"/>
                          </a:rPr>
                          <m:t>;</m:t>
                        </m:r>
                        <m:r>
                          <a:rPr lang="en-US" sz="2800" b="0" i="1" kern="1200" smtClean="0">
                            <a:solidFill>
                              <a:prstClr val="black"/>
                            </a:solidFill>
                            <a:latin typeface="Cambria Math" panose="02040503050406030204" pitchFamily="18" charset="0"/>
                            <a:cs typeface="Times New Roman" pitchFamily="18" charset="0"/>
                          </a:rPr>
                          <m:t>𝑦</m:t>
                        </m:r>
                      </m:e>
                    </m:d>
                  </m:oMath>
                </a14:m>
                <a:r>
                  <a:rPr lang="en-US" sz="2800" kern="1200" dirty="0">
                    <a:solidFill>
                      <a:prstClr val="black"/>
                    </a:solidFill>
                    <a:latin typeface="Times New Roman" pitchFamily="18" charset="0"/>
                    <a:cs typeface="Times New Roman" pitchFamily="18" charset="0"/>
                  </a:rPr>
                  <a:t> với </a:t>
                </a:r>
                <a14:m>
                  <m:oMath xmlns:m="http://schemas.openxmlformats.org/officeDocument/2006/math">
                    <m:r>
                      <m:rPr>
                        <m:sty m:val="p"/>
                      </m:rPr>
                      <a:rPr lang="en-US" sz="2800" b="0" i="0" kern="1200" smtClean="0">
                        <a:solidFill>
                          <a:prstClr val="black"/>
                        </a:solidFill>
                        <a:latin typeface="Cambria Math" panose="02040503050406030204" pitchFamily="18" charset="0"/>
                        <a:ea typeface="Cambria Math" panose="02040503050406030204" pitchFamily="18" charset="0"/>
                        <a:cs typeface="Times New Roman" pitchFamily="18" charset="0"/>
                      </a:rPr>
                      <m:t>y</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ℝ</m:t>
                    </m:r>
                  </m:oMath>
                </a14:m>
                <a:r>
                  <a:rPr lang="en-US" sz="2800" kern="1200" dirty="0">
                    <a:solidFill>
                      <a:prstClr val="black"/>
                    </a:solidFill>
                    <a:latin typeface="Times New Roman" pitchFamily="18" charset="0"/>
                    <a:cs typeface="Times New Roman" pitchFamily="18" charset="0"/>
                  </a:rPr>
                  <a:t>.</a:t>
                </a:r>
                <a:endParaRPr lang="en-US"/>
              </a:p>
            </p:txBody>
          </p:sp>
        </mc:Choice>
        <mc:Fallback xmlns="">
          <p:sp>
            <p:nvSpPr>
              <p:cNvPr id="72" name="Rectangle 71"/>
              <p:cNvSpPr>
                <a:spLocks noRot="1" noChangeAspect="1" noMove="1" noResize="1" noEditPoints="1" noAdjustHandles="1" noChangeArrowheads="1" noChangeShapeType="1" noTextEdit="1"/>
              </p:cNvSpPr>
              <p:nvPr/>
            </p:nvSpPr>
            <p:spPr>
              <a:xfrm>
                <a:off x="4710573" y="2600640"/>
                <a:ext cx="4151377" cy="523220"/>
              </a:xfrm>
              <a:prstGeom prst="rect">
                <a:avLst/>
              </a:prstGeom>
              <a:blipFill rotWithShape="0">
                <a:blip r:embed="rId13"/>
                <a:stretch>
                  <a:fillRect l="-3084"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4710574" y="3445997"/>
                <a:ext cx="4151377" cy="523220"/>
              </a:xfrm>
              <a:prstGeom prst="rect">
                <a:avLst/>
              </a:prstGeom>
              <a:solidFill>
                <a:srgbClr val="FFFF00"/>
              </a:solidFill>
            </p:spPr>
            <p:txBody>
              <a:bodyPr wrap="square">
                <a:spAutoFit/>
              </a:bodyPr>
              <a:lstStyle/>
              <a:p>
                <a:r>
                  <a:rPr lang="en-US" sz="2800" b="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kern="1200">
                            <a:solidFill>
                              <a:prstClr val="black"/>
                            </a:solidFill>
                            <a:latin typeface="Cambria Math" panose="02040503050406030204" pitchFamily="18" charset="0"/>
                            <a:cs typeface="Times New Roman" pitchFamily="18" charset="0"/>
                          </a:rPr>
                        </m:ctrlPr>
                      </m:dPr>
                      <m:e>
                        <m:r>
                          <a:rPr lang="en-US" sz="2800" i="1" kern="1200">
                            <a:solidFill>
                              <a:prstClr val="black"/>
                            </a:solidFill>
                            <a:latin typeface="Cambria Math" panose="02040503050406030204" pitchFamily="18" charset="0"/>
                            <a:cs typeface="Times New Roman" pitchFamily="18" charset="0"/>
                          </a:rPr>
                          <m:t>𝑥</m:t>
                        </m:r>
                        <m:r>
                          <a:rPr lang="en-US" sz="2800" i="1" kern="1200">
                            <a:solidFill>
                              <a:prstClr val="black"/>
                            </a:solidFill>
                            <a:latin typeface="Cambria Math" panose="02040503050406030204" pitchFamily="18" charset="0"/>
                            <a:cs typeface="Times New Roman" pitchFamily="18" charset="0"/>
                          </a:rPr>
                          <m:t>;3+</m:t>
                        </m:r>
                        <m:r>
                          <a:rPr lang="en-US" sz="2800" i="1" kern="1200">
                            <a:solidFill>
                              <a:prstClr val="black"/>
                            </a:solidFill>
                            <a:latin typeface="Cambria Math" panose="02040503050406030204" pitchFamily="18" charset="0"/>
                            <a:cs typeface="Times New Roman" pitchFamily="18" charset="0"/>
                          </a:rPr>
                          <m:t>𝑦</m:t>
                        </m:r>
                      </m:e>
                    </m:d>
                  </m:oMath>
                </a14:m>
                <a:r>
                  <a:rPr lang="en-US" sz="2800" kern="1200" dirty="0">
                    <a:solidFill>
                      <a:prstClr val="black"/>
                    </a:solidFill>
                    <a:latin typeface="Times New Roman" pitchFamily="18" charset="0"/>
                    <a:cs typeface="Times New Roman" pitchFamily="18" charset="0"/>
                  </a:rPr>
                  <a:t> với </a:t>
                </a:r>
                <a14:m>
                  <m:oMath xmlns:m="http://schemas.openxmlformats.org/officeDocument/2006/math">
                    <m:r>
                      <a:rPr lang="en-US" sz="2800" i="1" kern="1200">
                        <a:solidFill>
                          <a:prstClr val="black"/>
                        </a:solidFill>
                        <a:latin typeface="Cambria Math" panose="02040503050406030204" pitchFamily="18" charset="0"/>
                        <a:cs typeface="Times New Roman" pitchFamily="18" charset="0"/>
                      </a:rPr>
                      <m:t>𝑥</m:t>
                    </m:r>
                    <m:r>
                      <a:rPr lang="en-US" sz="2800" i="1" kern="1200">
                        <a:solidFill>
                          <a:prstClr val="black"/>
                        </a:solidFill>
                        <a:latin typeface="Cambria Math" panose="02040503050406030204" pitchFamily="18" charset="0"/>
                        <a:cs typeface="Times New Roman" pitchFamily="18" charset="0"/>
                      </a:rPr>
                      <m:t>, </m:t>
                    </m:r>
                    <m:r>
                      <a:rPr lang="en-US" sz="2800" i="1" kern="1200">
                        <a:solidFill>
                          <a:prstClr val="black"/>
                        </a:solidFill>
                        <a:latin typeface="Cambria Math" panose="02040503050406030204" pitchFamily="18" charset="0"/>
                        <a:cs typeface="Times New Roman" pitchFamily="18" charset="0"/>
                      </a:rPr>
                      <m:t>𝑦</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kern="1200">
                        <a:solidFill>
                          <a:prstClr val="black"/>
                        </a:solidFill>
                        <a:latin typeface="Cambria Math" panose="02040503050406030204" pitchFamily="18" charset="0"/>
                        <a:ea typeface="Cambria Math" panose="02040503050406030204" pitchFamily="18" charset="0"/>
                        <a:cs typeface="Times New Roman" pitchFamily="18" charset="0"/>
                      </a:rPr>
                      <m:t>ℝ</m:t>
                    </m:r>
                  </m:oMath>
                </a14:m>
                <a:r>
                  <a:rPr lang="en-US" sz="28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p>
            </p:txBody>
          </p:sp>
        </mc:Choice>
        <mc:Fallback xmlns="">
          <p:sp>
            <p:nvSpPr>
              <p:cNvPr id="73" name="Rectangle 72"/>
              <p:cNvSpPr>
                <a:spLocks noRot="1" noChangeAspect="1" noMove="1" noResize="1" noEditPoints="1" noAdjustHandles="1" noChangeArrowheads="1" noChangeShapeType="1" noTextEdit="1"/>
              </p:cNvSpPr>
              <p:nvPr/>
            </p:nvSpPr>
            <p:spPr>
              <a:xfrm>
                <a:off x="4710574" y="3445997"/>
                <a:ext cx="4151377" cy="523220"/>
              </a:xfrm>
              <a:prstGeom prst="rect">
                <a:avLst/>
              </a:prstGeom>
              <a:blipFill rotWithShape="0">
                <a:blip r:embed="rId14"/>
                <a:stretch>
                  <a:fillRect l="-3084" t="-11628" r="-2496" b="-31395"/>
                </a:stretch>
              </a:blipFill>
            </p:spPr>
            <p:txBody>
              <a:bodyPr/>
              <a:lstStyle/>
              <a:p>
                <a:r>
                  <a:rPr lang="en-US">
                    <a:noFill/>
                  </a:rPr>
                  <a:t> </a:t>
                </a:r>
              </a:p>
            </p:txBody>
          </p:sp>
        </mc:Fallback>
      </mc:AlternateContent>
    </p:spTree>
    <p:extLst>
      <p:ext uri="{BB962C8B-B14F-4D97-AF65-F5344CB8AC3E}">
        <p14:creationId xmlns:p14="http://schemas.microsoft.com/office/powerpoint/2010/main" val="2395331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par>
                          <p:cTn id="26" fill="hold">
                            <p:stCondLst>
                              <p:cond delay="500"/>
                            </p:stCondLst>
                            <p:childTnLst>
                              <p:par>
                                <p:cTn id="27" presetID="11" presetClass="entr" presetSubtype="0" fill="hold" grpId="0" nodeType="afterEffect">
                                  <p:stCondLst>
                                    <p:cond delay="0"/>
                                  </p:stCondLst>
                                  <p:childTnLst>
                                    <p:set>
                                      <p:cBhvr>
                                        <p:cTn id="28" dur="1000">
                                          <p:stCondLst>
                                            <p:cond delay="0"/>
                                          </p:stCondLst>
                                        </p:cTn>
                                        <p:tgtEl>
                                          <p:spTgt spid="40"/>
                                        </p:tgtEl>
                                        <p:attrNameLst>
                                          <p:attrName>style.visibility</p:attrName>
                                        </p:attrNameLst>
                                      </p:cBhvr>
                                      <p:to>
                                        <p:strVal val="visible"/>
                                      </p:to>
                                    </p:set>
                                  </p:childTnLst>
                                </p:cTn>
                              </p:par>
                            </p:childTnLst>
                          </p:cTn>
                        </p:par>
                        <p:par>
                          <p:cTn id="29" fill="hold">
                            <p:stCondLst>
                              <p:cond delay="1500"/>
                            </p:stCondLst>
                            <p:childTnLst>
                              <p:par>
                                <p:cTn id="30" presetID="11" presetClass="entr" presetSubtype="0" fill="hold" grpId="0" nodeType="afterEffect">
                                  <p:stCondLst>
                                    <p:cond delay="0"/>
                                  </p:stCondLst>
                                  <p:childTnLst>
                                    <p:set>
                                      <p:cBhvr>
                                        <p:cTn id="31"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2" fill="hold">
                            <p:stCondLst>
                              <p:cond delay="2500"/>
                            </p:stCondLst>
                            <p:childTnLst>
                              <p:par>
                                <p:cTn id="33" presetID="11" presetClass="entr" presetSubtype="0" fill="hold" grpId="0" nodeType="afterEffect">
                                  <p:stCondLst>
                                    <p:cond delay="0"/>
                                  </p:stCondLst>
                                  <p:childTnLst>
                                    <p:set>
                                      <p:cBhvr>
                                        <p:cTn id="34"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5" fill="hold">
                            <p:stCondLst>
                              <p:cond delay="3500"/>
                            </p:stCondLst>
                            <p:childTnLst>
                              <p:par>
                                <p:cTn id="36" presetID="11" presetClass="entr" presetSubtype="0" fill="hold" grpId="0" nodeType="afterEffect">
                                  <p:stCondLst>
                                    <p:cond delay="0"/>
                                  </p:stCondLst>
                                  <p:childTnLst>
                                    <p:set>
                                      <p:cBhvr>
                                        <p:cTn id="37"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8" fill="hold">
                            <p:stCondLst>
                              <p:cond delay="4500"/>
                            </p:stCondLst>
                            <p:childTnLst>
                              <p:par>
                                <p:cTn id="39" presetID="11" presetClass="entr" presetSubtype="0" fill="hold" grpId="0" nodeType="afterEffect">
                                  <p:stCondLst>
                                    <p:cond delay="0"/>
                                  </p:stCondLst>
                                  <p:childTnLst>
                                    <p:set>
                                      <p:cBhvr>
                                        <p:cTn id="40" dur="1000">
                                          <p:stCondLst>
                                            <p:cond delay="0"/>
                                          </p:stCondLst>
                                        </p:cTn>
                                        <p:tgtEl>
                                          <p:spTgt spid="44"/>
                                        </p:tgtEl>
                                        <p:attrNameLst>
                                          <p:attrName>style.visibility</p:attrName>
                                        </p:attrNameLst>
                                      </p:cBhvr>
                                      <p:to>
                                        <p:strVal val="visible"/>
                                      </p:to>
                                    </p:set>
                                  </p:childTnLst>
                                </p:cTn>
                              </p:par>
                            </p:childTnLst>
                          </p:cTn>
                        </p:par>
                        <p:par>
                          <p:cTn id="41" fill="hold">
                            <p:stCondLst>
                              <p:cond delay="5500"/>
                            </p:stCondLst>
                            <p:childTnLst>
                              <p:par>
                                <p:cTn id="42" presetID="11" presetClass="entr" presetSubtype="0" fill="hold" grpId="0" nodeType="afterEffect">
                                  <p:stCondLst>
                                    <p:cond delay="0"/>
                                  </p:stCondLst>
                                  <p:childTnLst>
                                    <p:set>
                                      <p:cBhvr>
                                        <p:cTn id="43" dur="1000">
                                          <p:stCondLst>
                                            <p:cond delay="0"/>
                                          </p:stCondLst>
                                        </p:cTn>
                                        <p:tgtEl>
                                          <p:spTgt spid="45"/>
                                        </p:tgtEl>
                                        <p:attrNameLst>
                                          <p:attrName>style.visibility</p:attrName>
                                        </p:attrNameLst>
                                      </p:cBhvr>
                                      <p:to>
                                        <p:strVal val="visible"/>
                                      </p:to>
                                    </p:set>
                                  </p:childTnLst>
                                </p:cTn>
                              </p:par>
                            </p:childTnLst>
                          </p:cTn>
                        </p:par>
                        <p:par>
                          <p:cTn id="44" fill="hold">
                            <p:stCondLst>
                              <p:cond delay="6500"/>
                            </p:stCondLst>
                            <p:childTnLst>
                              <p:par>
                                <p:cTn id="45" presetID="11" presetClass="entr" presetSubtype="0" fill="hold" grpId="0" nodeType="afterEffect">
                                  <p:stCondLst>
                                    <p:cond delay="0"/>
                                  </p:stCondLst>
                                  <p:childTnLst>
                                    <p:set>
                                      <p:cBhvr>
                                        <p:cTn id="46" dur="1000">
                                          <p:stCondLst>
                                            <p:cond delay="0"/>
                                          </p:stCondLst>
                                        </p:cTn>
                                        <p:tgtEl>
                                          <p:spTgt spid="46"/>
                                        </p:tgtEl>
                                        <p:attrNameLst>
                                          <p:attrName>style.visibility</p:attrName>
                                        </p:attrNameLst>
                                      </p:cBhvr>
                                      <p:to>
                                        <p:strVal val="visible"/>
                                      </p:to>
                                    </p:set>
                                  </p:childTnLst>
                                </p:cTn>
                              </p:par>
                            </p:childTnLst>
                          </p:cTn>
                        </p:par>
                        <p:par>
                          <p:cTn id="47" fill="hold">
                            <p:stCondLst>
                              <p:cond delay="7500"/>
                            </p:stCondLst>
                            <p:childTnLst>
                              <p:par>
                                <p:cTn id="48" presetID="11" presetClass="entr" presetSubtype="0" fill="hold" grpId="0" nodeType="afterEffect">
                                  <p:stCondLst>
                                    <p:cond delay="0"/>
                                  </p:stCondLst>
                                  <p:childTnLst>
                                    <p:set>
                                      <p:cBhvr>
                                        <p:cTn id="49" dur="1000">
                                          <p:stCondLst>
                                            <p:cond delay="0"/>
                                          </p:stCondLst>
                                        </p:cTn>
                                        <p:tgtEl>
                                          <p:spTgt spid="47"/>
                                        </p:tgtEl>
                                        <p:attrNameLst>
                                          <p:attrName>style.visibility</p:attrName>
                                        </p:attrNameLst>
                                      </p:cBhvr>
                                      <p:to>
                                        <p:strVal val="visible"/>
                                      </p:to>
                                    </p:set>
                                  </p:childTnLst>
                                </p:cTn>
                              </p:par>
                            </p:childTnLst>
                          </p:cTn>
                        </p:par>
                        <p:par>
                          <p:cTn id="50" fill="hold">
                            <p:stCondLst>
                              <p:cond delay="8500"/>
                            </p:stCondLst>
                            <p:childTnLst>
                              <p:par>
                                <p:cTn id="51" presetID="11" presetClass="entr" presetSubtype="0" fill="hold" grpId="0" nodeType="afterEffect">
                                  <p:stCondLst>
                                    <p:cond delay="0"/>
                                  </p:stCondLst>
                                  <p:childTnLst>
                                    <p:set>
                                      <p:cBhvr>
                                        <p:cTn id="52" dur="1000">
                                          <p:stCondLst>
                                            <p:cond delay="0"/>
                                          </p:stCondLst>
                                        </p:cTn>
                                        <p:tgtEl>
                                          <p:spTgt spid="48"/>
                                        </p:tgtEl>
                                        <p:attrNameLst>
                                          <p:attrName>style.visibility</p:attrName>
                                        </p:attrNameLst>
                                      </p:cBhvr>
                                      <p:to>
                                        <p:strVal val="visible"/>
                                      </p:to>
                                    </p:set>
                                  </p:childTnLst>
                                </p:cTn>
                              </p:par>
                            </p:childTnLst>
                          </p:cTn>
                        </p:par>
                        <p:par>
                          <p:cTn id="53" fill="hold">
                            <p:stCondLst>
                              <p:cond delay="9500"/>
                            </p:stCondLst>
                            <p:childTnLst>
                              <p:par>
                                <p:cTn id="54" presetID="11" presetClass="entr" presetSubtype="0" fill="hold" grpId="0" nodeType="afterEffect">
                                  <p:stCondLst>
                                    <p:cond delay="0"/>
                                  </p:stCondLst>
                                  <p:childTnLst>
                                    <p:set>
                                      <p:cBhvr>
                                        <p:cTn id="55" dur="1000">
                                          <p:stCondLst>
                                            <p:cond delay="0"/>
                                          </p:stCondLst>
                                        </p:cTn>
                                        <p:tgtEl>
                                          <p:spTgt spid="49"/>
                                        </p:tgtEl>
                                        <p:attrNameLst>
                                          <p:attrName>style.visibility</p:attrName>
                                        </p:attrNameLst>
                                      </p:cBhvr>
                                      <p:to>
                                        <p:strVal val="visible"/>
                                      </p:to>
                                    </p:set>
                                  </p:childTnLst>
                                </p:cTn>
                              </p:par>
                            </p:childTnLst>
                          </p:cTn>
                        </p:par>
                        <p:par>
                          <p:cTn id="56" fill="hold">
                            <p:stCondLst>
                              <p:cond delay="10500"/>
                            </p:stCondLst>
                            <p:childTnLst>
                              <p:par>
                                <p:cTn id="57" presetID="11" presetClass="entr" presetSubtype="0" fill="hold" grpId="0" nodeType="afterEffect">
                                  <p:stCondLst>
                                    <p:cond delay="0"/>
                                  </p:stCondLst>
                                  <p:childTnLst>
                                    <p:set>
                                      <p:cBhvr>
                                        <p:cTn id="58" dur="1000">
                                          <p:stCondLst>
                                            <p:cond delay="0"/>
                                          </p:stCondLst>
                                        </p:cTn>
                                        <p:tgtEl>
                                          <p:spTgt spid="50"/>
                                        </p:tgtEl>
                                        <p:attrNameLst>
                                          <p:attrName>style.visibility</p:attrName>
                                        </p:attrNameLst>
                                      </p:cBhvr>
                                      <p:to>
                                        <p:strVal val="visible"/>
                                      </p:to>
                                    </p:set>
                                  </p:childTnLst>
                                </p:cTn>
                              </p:par>
                            </p:childTnLst>
                          </p:cTn>
                        </p:par>
                        <p:par>
                          <p:cTn id="59" fill="hold">
                            <p:stCondLst>
                              <p:cond delay="11500"/>
                            </p:stCondLst>
                            <p:childTnLst>
                              <p:par>
                                <p:cTn id="60" presetID="11" presetClass="entr" presetSubtype="0" fill="hold" grpId="0" nodeType="afterEffect">
                                  <p:stCondLst>
                                    <p:cond delay="0"/>
                                  </p:stCondLst>
                                  <p:childTnLst>
                                    <p:set>
                                      <p:cBhvr>
                                        <p:cTn id="61" dur="1000">
                                          <p:stCondLst>
                                            <p:cond delay="0"/>
                                          </p:stCondLst>
                                        </p:cTn>
                                        <p:tgtEl>
                                          <p:spTgt spid="51"/>
                                        </p:tgtEl>
                                        <p:attrNameLst>
                                          <p:attrName>style.visibility</p:attrName>
                                        </p:attrNameLst>
                                      </p:cBhvr>
                                      <p:to>
                                        <p:strVal val="visible"/>
                                      </p:to>
                                    </p:set>
                                  </p:childTnLst>
                                </p:cTn>
                              </p:par>
                            </p:childTnLst>
                          </p:cTn>
                        </p:par>
                        <p:par>
                          <p:cTn id="62" fill="hold">
                            <p:stCondLst>
                              <p:cond delay="12500"/>
                            </p:stCondLst>
                            <p:childTnLst>
                              <p:par>
                                <p:cTn id="63" presetID="11" presetClass="entr" presetSubtype="0" fill="hold" grpId="0" nodeType="afterEffect">
                                  <p:stCondLst>
                                    <p:cond delay="0"/>
                                  </p:stCondLst>
                                  <p:childTnLst>
                                    <p:set>
                                      <p:cBhvr>
                                        <p:cTn id="64" dur="1000">
                                          <p:stCondLst>
                                            <p:cond delay="0"/>
                                          </p:stCondLst>
                                        </p:cTn>
                                        <p:tgtEl>
                                          <p:spTgt spid="52"/>
                                        </p:tgtEl>
                                        <p:attrNameLst>
                                          <p:attrName>style.visibility</p:attrName>
                                        </p:attrNameLst>
                                      </p:cBhvr>
                                      <p:to>
                                        <p:strVal val="visible"/>
                                      </p:to>
                                    </p:set>
                                  </p:childTnLst>
                                </p:cTn>
                              </p:par>
                            </p:childTnLst>
                          </p:cTn>
                        </p:par>
                        <p:par>
                          <p:cTn id="65" fill="hold">
                            <p:stCondLst>
                              <p:cond delay="13500"/>
                            </p:stCondLst>
                            <p:childTnLst>
                              <p:par>
                                <p:cTn id="66" presetID="11" presetClass="entr" presetSubtype="0" fill="hold" grpId="0" nodeType="afterEffect">
                                  <p:stCondLst>
                                    <p:cond delay="0"/>
                                  </p:stCondLst>
                                  <p:childTnLst>
                                    <p:set>
                                      <p:cBhvr>
                                        <p:cTn id="67" dur="1000">
                                          <p:stCondLst>
                                            <p:cond delay="0"/>
                                          </p:stCondLst>
                                        </p:cTn>
                                        <p:tgtEl>
                                          <p:spTgt spid="53"/>
                                        </p:tgtEl>
                                        <p:attrNameLst>
                                          <p:attrName>style.visibility</p:attrName>
                                        </p:attrNameLst>
                                      </p:cBhvr>
                                      <p:to>
                                        <p:strVal val="visible"/>
                                      </p:to>
                                    </p:set>
                                  </p:childTnLst>
                                </p:cTn>
                              </p:par>
                            </p:childTnLst>
                          </p:cTn>
                        </p:par>
                        <p:par>
                          <p:cTn id="68" fill="hold">
                            <p:stCondLst>
                              <p:cond delay="14500"/>
                            </p:stCondLst>
                            <p:childTnLst>
                              <p:par>
                                <p:cTn id="69" presetID="11" presetClass="entr" presetSubtype="0" fill="hold" grpId="0" nodeType="afterEffect">
                                  <p:stCondLst>
                                    <p:cond delay="0"/>
                                  </p:stCondLst>
                                  <p:childTnLst>
                                    <p:set>
                                      <p:cBhvr>
                                        <p:cTn id="70" dur="1000">
                                          <p:stCondLst>
                                            <p:cond delay="0"/>
                                          </p:stCondLst>
                                        </p:cTn>
                                        <p:tgtEl>
                                          <p:spTgt spid="54"/>
                                        </p:tgtEl>
                                        <p:attrNameLst>
                                          <p:attrName>style.visibility</p:attrName>
                                        </p:attrNameLst>
                                      </p:cBhvr>
                                      <p:to>
                                        <p:strVal val="visible"/>
                                      </p:to>
                                    </p:set>
                                  </p:childTnLst>
                                </p:cTn>
                              </p:par>
                            </p:childTnLst>
                          </p:cTn>
                        </p:par>
                        <p:par>
                          <p:cTn id="71" fill="hold">
                            <p:stCondLst>
                              <p:cond delay="15500"/>
                            </p:stCondLst>
                            <p:childTnLst>
                              <p:par>
                                <p:cTn id="72" presetID="11" presetClass="entr" presetSubtype="0" fill="hold" grpId="0" nodeType="afterEffect">
                                  <p:stCondLst>
                                    <p:cond delay="0"/>
                                  </p:stCondLst>
                                  <p:childTnLst>
                                    <p:set>
                                      <p:cBhvr>
                                        <p:cTn id="73" dur="1000">
                                          <p:stCondLst>
                                            <p:cond delay="0"/>
                                          </p:stCondLst>
                                        </p:cTn>
                                        <p:tgtEl>
                                          <p:spTgt spid="55"/>
                                        </p:tgtEl>
                                        <p:attrNameLst>
                                          <p:attrName>style.visibility</p:attrName>
                                        </p:attrNameLst>
                                      </p:cBhvr>
                                      <p:to>
                                        <p:strVal val="visible"/>
                                      </p:to>
                                    </p:set>
                                  </p:childTnLst>
                                </p:cTn>
                              </p:par>
                            </p:childTnLst>
                          </p:cTn>
                        </p:par>
                        <p:par>
                          <p:cTn id="74" fill="hold">
                            <p:stCondLst>
                              <p:cond delay="16500"/>
                            </p:stCondLst>
                            <p:childTnLst>
                              <p:par>
                                <p:cTn id="75" presetID="11" presetClass="entr" presetSubtype="0" fill="hold" grpId="0" nodeType="afterEffect">
                                  <p:stCondLst>
                                    <p:cond delay="0"/>
                                  </p:stCondLst>
                                  <p:childTnLst>
                                    <p:set>
                                      <p:cBhvr>
                                        <p:cTn id="76" dur="1000">
                                          <p:stCondLst>
                                            <p:cond delay="0"/>
                                          </p:stCondLst>
                                        </p:cTn>
                                        <p:tgtEl>
                                          <p:spTgt spid="56"/>
                                        </p:tgtEl>
                                        <p:attrNameLst>
                                          <p:attrName>style.visibility</p:attrName>
                                        </p:attrNameLst>
                                      </p:cBhvr>
                                      <p:to>
                                        <p:strVal val="visible"/>
                                      </p:to>
                                    </p:set>
                                  </p:childTnLst>
                                </p:cTn>
                              </p:par>
                            </p:childTnLst>
                          </p:cTn>
                        </p:par>
                        <p:par>
                          <p:cTn id="77" fill="hold">
                            <p:stCondLst>
                              <p:cond delay="17500"/>
                            </p:stCondLst>
                            <p:childTnLst>
                              <p:par>
                                <p:cTn id="78" presetID="11" presetClass="entr" presetSubtype="0" fill="hold" grpId="0" nodeType="afterEffect">
                                  <p:stCondLst>
                                    <p:cond delay="0"/>
                                  </p:stCondLst>
                                  <p:childTnLst>
                                    <p:set>
                                      <p:cBhvr>
                                        <p:cTn id="79" dur="1000">
                                          <p:stCondLst>
                                            <p:cond delay="0"/>
                                          </p:stCondLst>
                                        </p:cTn>
                                        <p:tgtEl>
                                          <p:spTgt spid="57"/>
                                        </p:tgtEl>
                                        <p:attrNameLst>
                                          <p:attrName>style.visibility</p:attrName>
                                        </p:attrNameLst>
                                      </p:cBhvr>
                                      <p:to>
                                        <p:strVal val="visible"/>
                                      </p:to>
                                    </p:set>
                                  </p:childTnLst>
                                </p:cTn>
                              </p:par>
                            </p:childTnLst>
                          </p:cTn>
                        </p:par>
                        <p:par>
                          <p:cTn id="80" fill="hold">
                            <p:stCondLst>
                              <p:cond delay="18500"/>
                            </p:stCondLst>
                            <p:childTnLst>
                              <p:par>
                                <p:cTn id="81" presetID="11" presetClass="entr" presetSubtype="0" fill="hold" grpId="0" nodeType="afterEffect">
                                  <p:stCondLst>
                                    <p:cond delay="0"/>
                                  </p:stCondLst>
                                  <p:childTnLst>
                                    <p:set>
                                      <p:cBhvr>
                                        <p:cTn id="82" dur="1000">
                                          <p:stCondLst>
                                            <p:cond delay="0"/>
                                          </p:stCondLst>
                                        </p:cTn>
                                        <p:tgtEl>
                                          <p:spTgt spid="58"/>
                                        </p:tgtEl>
                                        <p:attrNameLst>
                                          <p:attrName>style.visibility</p:attrName>
                                        </p:attrNameLst>
                                      </p:cBhvr>
                                      <p:to>
                                        <p:strVal val="visible"/>
                                      </p:to>
                                    </p:set>
                                  </p:childTnLst>
                                </p:cTn>
                              </p:par>
                            </p:childTnLst>
                          </p:cTn>
                        </p:par>
                        <p:par>
                          <p:cTn id="83" fill="hold">
                            <p:stCondLst>
                              <p:cond delay="19500"/>
                            </p:stCondLst>
                            <p:childTnLst>
                              <p:par>
                                <p:cTn id="84" presetID="11" presetClass="entr" presetSubtype="0" fill="hold" grpId="0" nodeType="afterEffect">
                                  <p:stCondLst>
                                    <p:cond delay="0"/>
                                  </p:stCondLst>
                                  <p:childTnLst>
                                    <p:set>
                                      <p:cBhvr>
                                        <p:cTn id="85" dur="1000">
                                          <p:stCondLst>
                                            <p:cond delay="0"/>
                                          </p:stCondLst>
                                        </p:cTn>
                                        <p:tgtEl>
                                          <p:spTgt spid="59"/>
                                        </p:tgtEl>
                                        <p:attrNameLst>
                                          <p:attrName>style.visibility</p:attrName>
                                        </p:attrNameLst>
                                      </p:cBhvr>
                                      <p:to>
                                        <p:strVal val="visible"/>
                                      </p:to>
                                    </p:set>
                                  </p:childTnLst>
                                </p:cTn>
                              </p:par>
                            </p:childTnLst>
                          </p:cTn>
                        </p:par>
                        <p:par>
                          <p:cTn id="86" fill="hold">
                            <p:stCondLst>
                              <p:cond delay="20500"/>
                            </p:stCondLst>
                            <p:childTnLst>
                              <p:par>
                                <p:cTn id="87" presetID="11" presetClass="entr" presetSubtype="0" fill="hold" grpId="0" nodeType="afterEffect">
                                  <p:stCondLst>
                                    <p:cond delay="0"/>
                                  </p:stCondLst>
                                  <p:childTnLst>
                                    <p:set>
                                      <p:cBhvr>
                                        <p:cTn id="88" dur="1000">
                                          <p:stCondLst>
                                            <p:cond delay="0"/>
                                          </p:stCondLst>
                                        </p:cTn>
                                        <p:tgtEl>
                                          <p:spTgt spid="60"/>
                                        </p:tgtEl>
                                        <p:attrNameLst>
                                          <p:attrName>style.visibility</p:attrName>
                                        </p:attrNameLst>
                                      </p:cBhvr>
                                      <p:to>
                                        <p:strVal val="visible"/>
                                      </p:to>
                                    </p:set>
                                  </p:childTnLst>
                                </p:cTn>
                              </p:par>
                            </p:childTnLst>
                          </p:cTn>
                        </p:par>
                        <p:par>
                          <p:cTn id="89" fill="hold">
                            <p:stCondLst>
                              <p:cond delay="21500"/>
                            </p:stCondLst>
                            <p:childTnLst>
                              <p:par>
                                <p:cTn id="90" presetID="11" presetClass="entr" presetSubtype="0" fill="hold" grpId="0" nodeType="afterEffect">
                                  <p:stCondLst>
                                    <p:cond delay="0"/>
                                  </p:stCondLst>
                                  <p:childTnLst>
                                    <p:set>
                                      <p:cBhvr>
                                        <p:cTn id="91" dur="1000">
                                          <p:stCondLst>
                                            <p:cond delay="0"/>
                                          </p:stCondLst>
                                        </p:cTn>
                                        <p:tgtEl>
                                          <p:spTgt spid="61"/>
                                        </p:tgtEl>
                                        <p:attrNameLst>
                                          <p:attrName>style.visibility</p:attrName>
                                        </p:attrNameLst>
                                      </p:cBhvr>
                                      <p:to>
                                        <p:strVal val="visible"/>
                                      </p:to>
                                    </p:set>
                                  </p:childTnLst>
                                </p:cTn>
                              </p:par>
                            </p:childTnLst>
                          </p:cTn>
                        </p:par>
                        <p:par>
                          <p:cTn id="92" fill="hold">
                            <p:stCondLst>
                              <p:cond delay="22500"/>
                            </p:stCondLst>
                            <p:childTnLst>
                              <p:par>
                                <p:cTn id="93" presetID="11" presetClass="entr" presetSubtype="0" fill="hold" grpId="0" nodeType="afterEffect">
                                  <p:stCondLst>
                                    <p:cond delay="0"/>
                                  </p:stCondLst>
                                  <p:childTnLst>
                                    <p:set>
                                      <p:cBhvr>
                                        <p:cTn id="94" dur="1000">
                                          <p:stCondLst>
                                            <p:cond delay="0"/>
                                          </p:stCondLst>
                                        </p:cTn>
                                        <p:tgtEl>
                                          <p:spTgt spid="62"/>
                                        </p:tgtEl>
                                        <p:attrNameLst>
                                          <p:attrName>style.visibility</p:attrName>
                                        </p:attrNameLst>
                                      </p:cBhvr>
                                      <p:to>
                                        <p:strVal val="visible"/>
                                      </p:to>
                                    </p:set>
                                  </p:childTnLst>
                                </p:cTn>
                              </p:par>
                            </p:childTnLst>
                          </p:cTn>
                        </p:par>
                        <p:par>
                          <p:cTn id="95" fill="hold">
                            <p:stCondLst>
                              <p:cond delay="23500"/>
                            </p:stCondLst>
                            <p:childTnLst>
                              <p:par>
                                <p:cTn id="96" presetID="11" presetClass="entr" presetSubtype="0" fill="hold" grpId="0" nodeType="afterEffect">
                                  <p:stCondLst>
                                    <p:cond delay="0"/>
                                  </p:stCondLst>
                                  <p:childTnLst>
                                    <p:set>
                                      <p:cBhvr>
                                        <p:cTn id="97" dur="1000">
                                          <p:stCondLst>
                                            <p:cond delay="0"/>
                                          </p:stCondLst>
                                        </p:cTn>
                                        <p:tgtEl>
                                          <p:spTgt spid="63"/>
                                        </p:tgtEl>
                                        <p:attrNameLst>
                                          <p:attrName>style.visibility</p:attrName>
                                        </p:attrNameLst>
                                      </p:cBhvr>
                                      <p:to>
                                        <p:strVal val="visible"/>
                                      </p:to>
                                    </p:set>
                                  </p:childTnLst>
                                </p:cTn>
                              </p:par>
                            </p:childTnLst>
                          </p:cTn>
                        </p:par>
                        <p:par>
                          <p:cTn id="98" fill="hold">
                            <p:stCondLst>
                              <p:cond delay="24500"/>
                            </p:stCondLst>
                            <p:childTnLst>
                              <p:par>
                                <p:cTn id="99" presetID="11" presetClass="entr" presetSubtype="0" fill="hold" grpId="0" nodeType="afterEffect">
                                  <p:stCondLst>
                                    <p:cond delay="0"/>
                                  </p:stCondLst>
                                  <p:childTnLst>
                                    <p:set>
                                      <p:cBhvr>
                                        <p:cTn id="100" dur="1000">
                                          <p:stCondLst>
                                            <p:cond delay="0"/>
                                          </p:stCondLst>
                                        </p:cTn>
                                        <p:tgtEl>
                                          <p:spTgt spid="64"/>
                                        </p:tgtEl>
                                        <p:attrNameLst>
                                          <p:attrName>style.visibility</p:attrName>
                                        </p:attrNameLst>
                                      </p:cBhvr>
                                      <p:to>
                                        <p:strVal val="visible"/>
                                      </p:to>
                                    </p:set>
                                  </p:childTnLst>
                                </p:cTn>
                              </p:par>
                            </p:childTnLst>
                          </p:cTn>
                        </p:par>
                        <p:par>
                          <p:cTn id="101" fill="hold">
                            <p:stCondLst>
                              <p:cond delay="25500"/>
                            </p:stCondLst>
                            <p:childTnLst>
                              <p:par>
                                <p:cTn id="102" presetID="11" presetClass="entr" presetSubtype="0" fill="hold" grpId="0" nodeType="afterEffect">
                                  <p:stCondLst>
                                    <p:cond delay="0"/>
                                  </p:stCondLst>
                                  <p:childTnLst>
                                    <p:set>
                                      <p:cBhvr>
                                        <p:cTn id="103" dur="1000">
                                          <p:stCondLst>
                                            <p:cond delay="0"/>
                                          </p:stCondLst>
                                        </p:cTn>
                                        <p:tgtEl>
                                          <p:spTgt spid="65"/>
                                        </p:tgtEl>
                                        <p:attrNameLst>
                                          <p:attrName>style.visibility</p:attrName>
                                        </p:attrNameLst>
                                      </p:cBhvr>
                                      <p:to>
                                        <p:strVal val="visible"/>
                                      </p:to>
                                    </p:set>
                                  </p:childTnLst>
                                </p:cTn>
                              </p:par>
                            </p:childTnLst>
                          </p:cTn>
                        </p:par>
                        <p:par>
                          <p:cTn id="104" fill="hold">
                            <p:stCondLst>
                              <p:cond delay="26500"/>
                            </p:stCondLst>
                            <p:childTnLst>
                              <p:par>
                                <p:cTn id="105" presetID="11" presetClass="entr" presetSubtype="0" fill="hold" grpId="0" nodeType="afterEffect">
                                  <p:stCondLst>
                                    <p:cond delay="0"/>
                                  </p:stCondLst>
                                  <p:childTnLst>
                                    <p:set>
                                      <p:cBhvr>
                                        <p:cTn id="106" dur="1000">
                                          <p:stCondLst>
                                            <p:cond delay="0"/>
                                          </p:stCondLst>
                                        </p:cTn>
                                        <p:tgtEl>
                                          <p:spTgt spid="66"/>
                                        </p:tgtEl>
                                        <p:attrNameLst>
                                          <p:attrName>style.visibility</p:attrName>
                                        </p:attrNameLst>
                                      </p:cBhvr>
                                      <p:to>
                                        <p:strVal val="visible"/>
                                      </p:to>
                                    </p:set>
                                  </p:childTnLst>
                                </p:cTn>
                              </p:par>
                            </p:childTnLst>
                          </p:cTn>
                        </p:par>
                        <p:par>
                          <p:cTn id="107" fill="hold">
                            <p:stCondLst>
                              <p:cond delay="27500"/>
                            </p:stCondLst>
                            <p:childTnLst>
                              <p:par>
                                <p:cTn id="108" presetID="11" presetClass="entr" presetSubtype="0" fill="hold" grpId="0" nodeType="afterEffect">
                                  <p:stCondLst>
                                    <p:cond delay="0"/>
                                  </p:stCondLst>
                                  <p:childTnLst>
                                    <p:set>
                                      <p:cBhvr>
                                        <p:cTn id="109" dur="1000">
                                          <p:stCondLst>
                                            <p:cond delay="0"/>
                                          </p:stCondLst>
                                        </p:cTn>
                                        <p:tgtEl>
                                          <p:spTgt spid="67"/>
                                        </p:tgtEl>
                                        <p:attrNameLst>
                                          <p:attrName>style.visibility</p:attrName>
                                        </p:attrNameLst>
                                      </p:cBhvr>
                                      <p:to>
                                        <p:strVal val="visible"/>
                                      </p:to>
                                    </p:set>
                                  </p:childTnLst>
                                </p:cTn>
                              </p:par>
                            </p:childTnLst>
                          </p:cTn>
                        </p:par>
                        <p:par>
                          <p:cTn id="110" fill="hold">
                            <p:stCondLst>
                              <p:cond delay="28500"/>
                            </p:stCondLst>
                            <p:childTnLst>
                              <p:par>
                                <p:cTn id="111" presetID="11" presetClass="entr" presetSubtype="0" fill="hold" grpId="0" nodeType="afterEffect">
                                  <p:stCondLst>
                                    <p:cond delay="0"/>
                                  </p:stCondLst>
                                  <p:childTnLst>
                                    <p:set>
                                      <p:cBhvr>
                                        <p:cTn id="112" dur="1000">
                                          <p:stCondLst>
                                            <p:cond delay="0"/>
                                          </p:stCondLst>
                                        </p:cTn>
                                        <p:tgtEl>
                                          <p:spTgt spid="68"/>
                                        </p:tgtEl>
                                        <p:attrNameLst>
                                          <p:attrName>style.visibility</p:attrName>
                                        </p:attrNameLst>
                                      </p:cBhvr>
                                      <p:to>
                                        <p:strVal val="visible"/>
                                      </p:to>
                                    </p:set>
                                  </p:childTnLst>
                                </p:cTn>
                              </p:par>
                            </p:childTnLst>
                          </p:cTn>
                        </p:par>
                        <p:par>
                          <p:cTn id="113" fill="hold">
                            <p:stCondLst>
                              <p:cond delay="29500"/>
                            </p:stCondLst>
                            <p:childTnLst>
                              <p:par>
                                <p:cTn id="114" presetID="11" presetClass="entr" presetSubtype="0" fill="hold" grpId="0" nodeType="afterEffect">
                                  <p:stCondLst>
                                    <p:cond delay="0"/>
                                  </p:stCondLst>
                                  <p:childTnLst>
                                    <p:set>
                                      <p:cBhvr>
                                        <p:cTn id="115" dur="1000">
                                          <p:stCondLst>
                                            <p:cond delay="0"/>
                                          </p:stCondLst>
                                        </p:cTn>
                                        <p:tgtEl>
                                          <p:spTgt spid="69"/>
                                        </p:tgtEl>
                                        <p:attrNameLst>
                                          <p:attrName>style.visibility</p:attrName>
                                        </p:attrNameLst>
                                      </p:cBhvr>
                                      <p:to>
                                        <p:strVal val="visible"/>
                                      </p:to>
                                    </p:set>
                                  </p:childTnLst>
                                </p:cTn>
                              </p:par>
                            </p:childTnLst>
                          </p:cTn>
                        </p:par>
                        <p:par>
                          <p:cTn id="116" fill="hold">
                            <p:stCondLst>
                              <p:cond delay="30500"/>
                            </p:stCondLst>
                            <p:childTnLst>
                              <p:par>
                                <p:cTn id="117" presetID="11" presetClass="entr" presetSubtype="0" fill="hold" grpId="0" nodeType="afterEffect">
                                  <p:stCondLst>
                                    <p:cond delay="0"/>
                                  </p:stCondLst>
                                  <p:childTnLst>
                                    <p:set>
                                      <p:cBhvr>
                                        <p:cTn id="118" dur="1000">
                                          <p:stCondLst>
                                            <p:cond delay="0"/>
                                          </p:stCondLst>
                                        </p:cTn>
                                        <p:tgtEl>
                                          <p:spTgt spid="70"/>
                                        </p:tgtEl>
                                        <p:attrNameLst>
                                          <p:attrName>style.visibility</p:attrName>
                                        </p:attrNameLst>
                                      </p:cBhvr>
                                      <p:to>
                                        <p:strVal val="visible"/>
                                      </p:to>
                                    </p:set>
                                  </p:childTnLst>
                                  <p:subTnLst>
                                    <p:audio>
                                      <p:cMediaNode vol="90000">
                                        <p:cTn display="0" masterRel="sameClick">
                                          <p:stCondLst>
                                            <p:cond evt="begin" delay="0">
                                              <p:tn val="1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9" restart="whenNotActive" fill="hold" evtFilter="cancelBubble" nodeType="interactiveSeq">
                <p:stCondLst>
                  <p:cond evt="onClick" delay="0">
                    <p:tgtEl>
                      <p:spTgt spid="39"/>
                    </p:tgtEl>
                  </p:cond>
                </p:stCondLst>
                <p:endSync evt="end" delay="0">
                  <p:rtn val="all"/>
                </p:endSync>
                <p:childTnLst>
                  <p:par>
                    <p:cTn id="120" fill="hold">
                      <p:stCondLst>
                        <p:cond delay="0"/>
                      </p:stCondLst>
                      <p:childTnLst>
                        <p:par>
                          <p:cTn id="121" fill="hold">
                            <p:stCondLst>
                              <p:cond delay="0"/>
                            </p:stCondLst>
                            <p:childTnLst>
                              <p:par>
                                <p:cTn id="122" presetID="1" presetClass="emph" presetSubtype="2" fill="hold" nodeType="clickEffect">
                                  <p:stCondLst>
                                    <p:cond delay="0"/>
                                  </p:stCondLst>
                                  <p:childTnLst>
                                    <p:animClr clrSpc="rgb" dir="cw">
                                      <p:cBhvr>
                                        <p:cTn id="123" dur="1000" fill="hold"/>
                                        <p:tgtEl>
                                          <p:spTgt spid="39"/>
                                        </p:tgtEl>
                                        <p:attrNameLst>
                                          <p:attrName>fillcolor</p:attrName>
                                        </p:attrNameLst>
                                      </p:cBhvr>
                                      <p:to>
                                        <a:srgbClr val="FF3300"/>
                                      </p:to>
                                    </p:animClr>
                                    <p:set>
                                      <p:cBhvr>
                                        <p:cTn id="124" dur="1000" fill="hold"/>
                                        <p:tgtEl>
                                          <p:spTgt spid="39"/>
                                        </p:tgtEl>
                                        <p:attrNameLst>
                                          <p:attrName>fill.type</p:attrName>
                                        </p:attrNameLst>
                                      </p:cBhvr>
                                      <p:to>
                                        <p:strVal val="solid"/>
                                      </p:to>
                                    </p:set>
                                    <p:set>
                                      <p:cBhvr>
                                        <p:cTn id="125" dur="1000" fill="hold"/>
                                        <p:tgtEl>
                                          <p:spTgt spid="39"/>
                                        </p:tgtEl>
                                        <p:attrNameLst>
                                          <p:attrName>fill.on</p:attrName>
                                        </p:attrNameLst>
                                      </p:cBhvr>
                                      <p:to>
                                        <p:strVal val="true"/>
                                      </p:to>
                                    </p:set>
                                  </p:childTnLst>
                                  <p:subTnLst>
                                    <p:audio>
                                      <p:cMediaNode>
                                        <p:cTn display="0" masterRel="sameClick">
                                          <p:stCondLst>
                                            <p:cond evt="begin" delay="0">
                                              <p:tn val="122"/>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39"/>
                  </p:tgtEl>
                </p:cond>
              </p:nextCondLst>
            </p:seq>
            <p:seq concurrent="1" nextAc="seek">
              <p:cTn id="126" restart="whenNotActive" fill="hold" evtFilter="cancelBubble" nodeType="interactiveSeq">
                <p:stCondLst>
                  <p:cond evt="onClick" delay="0">
                    <p:tgtEl>
                      <p:spTgt spid="71"/>
                    </p:tgtEl>
                  </p:cond>
                </p:stCondLst>
                <p:endSync evt="end" delay="0">
                  <p:rtn val="all"/>
                </p:endSync>
                <p:childTnLst>
                  <p:par>
                    <p:cTn id="127" fill="hold">
                      <p:stCondLst>
                        <p:cond delay="0"/>
                      </p:stCondLst>
                      <p:childTnLst>
                        <p:par>
                          <p:cTn id="128" fill="hold">
                            <p:stCondLst>
                              <p:cond delay="0"/>
                            </p:stCondLst>
                            <p:childTnLst>
                              <p:par>
                                <p:cTn id="129" presetID="1" presetClass="emph" presetSubtype="2" fill="hold" nodeType="clickEffect">
                                  <p:stCondLst>
                                    <p:cond delay="0"/>
                                  </p:stCondLst>
                                  <p:childTnLst>
                                    <p:animClr clrSpc="rgb" dir="cw">
                                      <p:cBhvr>
                                        <p:cTn id="130" dur="1000" fill="hold"/>
                                        <p:tgtEl>
                                          <p:spTgt spid="71"/>
                                        </p:tgtEl>
                                        <p:attrNameLst>
                                          <p:attrName>fillcolor</p:attrName>
                                        </p:attrNameLst>
                                      </p:cBhvr>
                                      <p:to>
                                        <a:srgbClr val="FF0000"/>
                                      </p:to>
                                    </p:animClr>
                                    <p:set>
                                      <p:cBhvr>
                                        <p:cTn id="131" dur="1000" fill="hold"/>
                                        <p:tgtEl>
                                          <p:spTgt spid="71"/>
                                        </p:tgtEl>
                                        <p:attrNameLst>
                                          <p:attrName>fill.type</p:attrName>
                                        </p:attrNameLst>
                                      </p:cBhvr>
                                      <p:to>
                                        <p:strVal val="solid"/>
                                      </p:to>
                                    </p:set>
                                    <p:set>
                                      <p:cBhvr>
                                        <p:cTn id="132" dur="1000" fill="hold"/>
                                        <p:tgtEl>
                                          <p:spTgt spid="71"/>
                                        </p:tgtEl>
                                        <p:attrNameLst>
                                          <p:attrName>fill.on</p:attrName>
                                        </p:attrNameLst>
                                      </p:cBhvr>
                                      <p:to>
                                        <p:strVal val="true"/>
                                      </p:to>
                                    </p:set>
                                  </p:childTnLst>
                                  <p:subTnLst>
                                    <p:audio>
                                      <p:cMediaNode>
                                        <p:cTn display="0" masterRel="sameClick">
                                          <p:stCondLst>
                                            <p:cond evt="begin" delay="0">
                                              <p:tn val="129"/>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71"/>
                  </p:tgtEl>
                </p:cond>
              </p:nextCondLst>
            </p:seq>
            <p:seq concurrent="1" nextAc="seek">
              <p:cTn id="133" restart="whenNotActive" fill="hold" evtFilter="cancelBubble" nodeType="interactiveSeq">
                <p:stCondLst>
                  <p:cond evt="onClick" delay="0">
                    <p:tgtEl>
                      <p:spTgt spid="72"/>
                    </p:tgtEl>
                  </p:cond>
                </p:stCondLst>
                <p:endSync evt="end" delay="0">
                  <p:rtn val="all"/>
                </p:endSync>
                <p:childTnLst>
                  <p:par>
                    <p:cTn id="134" fill="hold">
                      <p:stCondLst>
                        <p:cond delay="0"/>
                      </p:stCondLst>
                      <p:childTnLst>
                        <p:par>
                          <p:cTn id="135" fill="hold">
                            <p:stCondLst>
                              <p:cond delay="0"/>
                            </p:stCondLst>
                            <p:childTnLst>
                              <p:par>
                                <p:cTn id="136" presetID="1" presetClass="emph" presetSubtype="2" fill="hold" nodeType="clickEffect">
                                  <p:stCondLst>
                                    <p:cond delay="0"/>
                                  </p:stCondLst>
                                  <p:childTnLst>
                                    <p:animClr clrSpc="rgb" dir="cw">
                                      <p:cBhvr>
                                        <p:cTn id="137" dur="1000" fill="hold"/>
                                        <p:tgtEl>
                                          <p:spTgt spid="72"/>
                                        </p:tgtEl>
                                        <p:attrNameLst>
                                          <p:attrName>fillcolor</p:attrName>
                                        </p:attrNameLst>
                                      </p:cBhvr>
                                      <p:to>
                                        <a:srgbClr val="00FF00"/>
                                      </p:to>
                                    </p:animClr>
                                    <p:set>
                                      <p:cBhvr>
                                        <p:cTn id="138" dur="1000" fill="hold"/>
                                        <p:tgtEl>
                                          <p:spTgt spid="72"/>
                                        </p:tgtEl>
                                        <p:attrNameLst>
                                          <p:attrName>fill.type</p:attrName>
                                        </p:attrNameLst>
                                      </p:cBhvr>
                                      <p:to>
                                        <p:strVal val="solid"/>
                                      </p:to>
                                    </p:set>
                                    <p:set>
                                      <p:cBhvr>
                                        <p:cTn id="139" dur="1000" fill="hold"/>
                                        <p:tgtEl>
                                          <p:spTgt spid="72"/>
                                        </p:tgtEl>
                                        <p:attrNameLst>
                                          <p:attrName>fill.on</p:attrName>
                                        </p:attrNameLst>
                                      </p:cBhvr>
                                      <p:to>
                                        <p:strVal val="true"/>
                                      </p:to>
                                    </p:set>
                                  </p:childTnLst>
                                  <p:subTnLst>
                                    <p:audio>
                                      <p:cMediaNode>
                                        <p:cTn display="0" masterRel="sameClick">
                                          <p:stCondLst>
                                            <p:cond evt="begin" delay="0">
                                              <p:tn val="13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2"/>
                  </p:tgtEl>
                </p:cond>
              </p:nextCondLst>
            </p:seq>
            <p:seq concurrent="1" nextAc="seek">
              <p:cTn id="140" restart="whenNotActive" fill="hold" evtFilter="cancelBubble" nodeType="interactiveSeq">
                <p:stCondLst>
                  <p:cond evt="onClick" delay="0">
                    <p:tgtEl>
                      <p:spTgt spid="73"/>
                    </p:tgtEl>
                  </p:cond>
                </p:stCondLst>
                <p:endSync evt="end" delay="0">
                  <p:rtn val="all"/>
                </p:endSync>
                <p:childTnLst>
                  <p:par>
                    <p:cTn id="141" fill="hold">
                      <p:stCondLst>
                        <p:cond delay="0"/>
                      </p:stCondLst>
                      <p:childTnLst>
                        <p:par>
                          <p:cTn id="142" fill="hold">
                            <p:stCondLst>
                              <p:cond delay="0"/>
                            </p:stCondLst>
                            <p:childTnLst>
                              <p:par>
                                <p:cTn id="143" presetID="1" presetClass="emph" presetSubtype="2" fill="hold" nodeType="clickEffect">
                                  <p:stCondLst>
                                    <p:cond delay="0"/>
                                  </p:stCondLst>
                                  <p:childTnLst>
                                    <p:animClr clrSpc="rgb" dir="cw">
                                      <p:cBhvr>
                                        <p:cTn id="144" dur="1000" fill="hold"/>
                                        <p:tgtEl>
                                          <p:spTgt spid="73"/>
                                        </p:tgtEl>
                                        <p:attrNameLst>
                                          <p:attrName>fillcolor</p:attrName>
                                        </p:attrNameLst>
                                      </p:cBhvr>
                                      <p:to>
                                        <a:srgbClr val="FF0000"/>
                                      </p:to>
                                    </p:animClr>
                                    <p:set>
                                      <p:cBhvr>
                                        <p:cTn id="145" dur="1000" fill="hold"/>
                                        <p:tgtEl>
                                          <p:spTgt spid="73"/>
                                        </p:tgtEl>
                                        <p:attrNameLst>
                                          <p:attrName>fill.type</p:attrName>
                                        </p:attrNameLst>
                                      </p:cBhvr>
                                      <p:to>
                                        <p:strVal val="solid"/>
                                      </p:to>
                                    </p:set>
                                    <p:set>
                                      <p:cBhvr>
                                        <p:cTn id="146" dur="1000" fill="hold"/>
                                        <p:tgtEl>
                                          <p:spTgt spid="73"/>
                                        </p:tgtEl>
                                        <p:attrNameLst>
                                          <p:attrName>fill.on</p:attrName>
                                        </p:attrNameLst>
                                      </p:cBhvr>
                                      <p:to>
                                        <p:strVal val="true"/>
                                      </p:to>
                                    </p:set>
                                  </p:childTnLst>
                                  <p:subTnLst>
                                    <p:audio>
                                      <p:cMediaNode>
                                        <p:cTn display="0" masterRel="sameClick">
                                          <p:stCondLst>
                                            <p:cond evt="begin" delay="0">
                                              <p:tn val="143"/>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73"/>
                  </p:tgtEl>
                </p:cond>
              </p:nextCondLst>
            </p:seq>
          </p:childTnLst>
        </p:cTn>
      </p:par>
    </p:tnLst>
    <p:bldLst>
      <p:bldP spid="10"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37" grpId="0" animBg="1"/>
      <p:bldP spid="39" grpId="0" animBg="1"/>
      <p:bldP spid="71" grpId="0" animBg="1"/>
      <p:bldP spid="72" grpId="0" animBg="1"/>
      <p:bldP spid="73" grpId="0" animBg="1"/>
    </p:bldLst>
  </p:timing>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2245</Words>
  <Application>Microsoft Office PowerPoint</Application>
  <PresentationFormat>On-screen Show (16:9)</PresentationFormat>
  <Paragraphs>332</Paragraphs>
  <Slides>31</Slides>
  <Notes>21</Notes>
  <HiddenSlides>5</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31</vt:i4>
      </vt:variant>
    </vt:vector>
  </HeadingPairs>
  <TitlesOfParts>
    <vt:vector size="44" baseType="lpstr">
      <vt:lpstr>Arial</vt:lpstr>
      <vt:lpstr>Calibri</vt:lpstr>
      <vt:lpstr>Cambria Math</vt:lpstr>
      <vt:lpstr>Noto Sans Symbols</vt:lpstr>
      <vt:lpstr>Times New Roman</vt:lpstr>
      <vt:lpstr>Twentieth Century</vt:lpstr>
      <vt:lpstr>Wingdings</vt:lpstr>
      <vt:lpstr>2_Office Theme</vt:lpstr>
      <vt:lpstr>3_Office Theme</vt:lpstr>
      <vt:lpstr>1_Office Theme</vt:lpstr>
      <vt:lpstr>Custom Design</vt:lpstr>
      <vt:lpstr>5_Office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Thuan Nguyen Thi My</dc:creator>
  <cp:lastModifiedBy>Gia Linh</cp:lastModifiedBy>
  <cp:revision>112</cp:revision>
  <dcterms:created xsi:type="dcterms:W3CDTF">2021-07-22T17:31:00Z</dcterms:created>
  <dcterms:modified xsi:type="dcterms:W3CDTF">2025-09-27T14:53:18Z</dcterms:modified>
</cp:coreProperties>
</file>