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3.wav" ContentType="audio/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72" r:id="rId2"/>
    <p:sldMasterId id="2147483684" r:id="rId3"/>
    <p:sldMasterId id="2147483697" r:id="rId4"/>
    <p:sldMasterId id="2147483721" r:id="rId5"/>
    <p:sldMasterId id="2147483733" r:id="rId6"/>
    <p:sldMasterId id="2147483746" r:id="rId7"/>
  </p:sldMasterIdLst>
  <p:notesMasterIdLst>
    <p:notesMasterId r:id="rId41"/>
  </p:notesMasterIdLst>
  <p:sldIdLst>
    <p:sldId id="260" r:id="rId8"/>
    <p:sldId id="627" r:id="rId9"/>
    <p:sldId id="628" r:id="rId10"/>
    <p:sldId id="645" r:id="rId11"/>
    <p:sldId id="646" r:id="rId12"/>
    <p:sldId id="658" r:id="rId13"/>
    <p:sldId id="660" r:id="rId14"/>
    <p:sldId id="640" r:id="rId15"/>
    <p:sldId id="262" r:id="rId16"/>
    <p:sldId id="263" r:id="rId17"/>
    <p:sldId id="274" r:id="rId18"/>
    <p:sldId id="265" r:id="rId19"/>
    <p:sldId id="662" r:id="rId20"/>
    <p:sldId id="663" r:id="rId21"/>
    <p:sldId id="665" r:id="rId22"/>
    <p:sldId id="266" r:id="rId23"/>
    <p:sldId id="635" r:id="rId24"/>
    <p:sldId id="395" r:id="rId25"/>
    <p:sldId id="394" r:id="rId26"/>
    <p:sldId id="396" r:id="rId27"/>
    <p:sldId id="397" r:id="rId28"/>
    <p:sldId id="401" r:id="rId29"/>
    <p:sldId id="668" r:id="rId30"/>
    <p:sldId id="400" r:id="rId31"/>
    <p:sldId id="402" r:id="rId32"/>
    <p:sldId id="403" r:id="rId33"/>
    <p:sldId id="398" r:id="rId34"/>
    <p:sldId id="268" r:id="rId35"/>
    <p:sldId id="657" r:id="rId36"/>
    <p:sldId id="666" r:id="rId37"/>
    <p:sldId id="667" r:id="rId38"/>
    <p:sldId id="270" r:id="rId39"/>
    <p:sldId id="271" r:id="rId4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gJnqeGlOuTiXtNJq6q7sNP86uL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00" autoAdjust="0"/>
  </p:normalViewPr>
  <p:slideViewPr>
    <p:cSldViewPr snapToGrid="0">
      <p:cViewPr varScale="1">
        <p:scale>
          <a:sx n="78" d="100"/>
          <a:sy n="78" d="100"/>
        </p:scale>
        <p:origin x="964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8" Type="http://customschemas.google.com/relationships/presentationmetadata" Target="metadata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7325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882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387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09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782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7892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2688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5082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586A8-FAC1-4B77-9CC9-E1C8A40D930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007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loại</a:t>
            </a:r>
            <a:r>
              <a:rPr lang="en-US" baseline="0" dirty="0"/>
              <a:t> </a:t>
            </a:r>
            <a:r>
              <a:rPr lang="en-US" baseline="0" dirty="0" err="1"/>
              <a:t>rác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dọn</a:t>
            </a:r>
            <a:r>
              <a:rPr lang="en-US" baseline="0" dirty="0"/>
              <a:t>.</a:t>
            </a:r>
          </a:p>
          <a:p>
            <a:pPr marL="228600" indent="-228600">
              <a:buAutoNum type="arabicPeriod"/>
            </a:pPr>
            <a:r>
              <a:rPr lang="en-US" baseline="0"/>
              <a:t>Kết thúc trò chơi bấm </a:t>
            </a:r>
            <a:r>
              <a:rPr lang="en-US" baseline="0" err="1"/>
              <a:t>vào</a:t>
            </a:r>
            <a:r>
              <a:rPr lang="en-US" baseline="0"/>
              <a:t> mũi tên góc màn hình để chuyển đến phần vận dụng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586A8-FAC1-4B77-9CC9-E1C8A40D930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92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 C, D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586A8-FAC1-4B77-9CC9-E1C8A40D930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88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 C, D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586A8-FAC1-4B77-9CC9-E1C8A40D930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427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8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 C, D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586A8-FAC1-4B77-9CC9-E1C8A40D930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384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 C, D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586A8-FAC1-4B77-9CC9-E1C8A40D930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4159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 C, D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586A8-FAC1-4B77-9CC9-E1C8A40D930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818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A, B, C, D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586A8-FAC1-4B77-9CC9-E1C8A40D9305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903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481" name="Google Shape;48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244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18959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Nhấn</a:t>
            </a:r>
            <a:r>
              <a:rPr lang="en-US" baseline="0"/>
              <a:t> mũi tên quay lại góc cuối bên phải để quay lại đề bài</a:t>
            </a:r>
            <a:endParaRPr dirty="0"/>
          </a:p>
        </p:txBody>
      </p:sp>
      <p:sp>
        <p:nvSpPr>
          <p:cNvPr id="461" name="Google Shape;4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92363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830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98992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79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67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E975F8-1C9D-47FD-9529-69A46DED36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537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573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79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size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86841-B6E9-4602-99D2-E5DE711450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622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9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49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562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4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5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0" name="Google Shape;170;p4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4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6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6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4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4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4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8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9" name="Google Shape;189;p4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8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1" name="Google Shape;191;p48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4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07" name="Google Shape;207;p5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08" name="Google Shape;208;p5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5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5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15" name="Google Shape;215;p5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4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4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5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6"/>
          <p:cNvPicPr preferRelativeResize="0"/>
          <p:nvPr/>
        </p:nvPicPr>
        <p:blipFill rotWithShape="1">
          <a:blip r:embed="rId2">
            <a:alphaModFix/>
          </a:blip>
          <a:srcRect t="10460" b="16308"/>
          <a:stretch/>
        </p:blipFill>
        <p:spPr>
          <a:xfrm>
            <a:off x="7991500" y="4324350"/>
            <a:ext cx="604818" cy="442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4" name="Google Shape;244;p5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7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5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5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9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69" name="Google Shape;269;p59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5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71" name="Google Shape;271;p5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5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6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6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83" name="Google Shape;283;p6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84" name="Google Shape;284;p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7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6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6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91" name="Google Shape;291;p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6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6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4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6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ntent" type="fourObj">
  <p:cSld name="FOUR_OBJECTS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163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6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163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65"/>
          <p:cNvSpPr txBox="1">
            <a:spLocks noGrp="1"/>
          </p:cNvSpPr>
          <p:nvPr>
            <p:ph type="body" idx="3"/>
          </p:nvPr>
        </p:nvSpPr>
        <p:spPr>
          <a:xfrm>
            <a:off x="457200" y="2953942"/>
            <a:ext cx="4038600" cy="164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65"/>
          <p:cNvSpPr txBox="1">
            <a:spLocks noGrp="1"/>
          </p:cNvSpPr>
          <p:nvPr>
            <p:ph type="body" idx="4"/>
          </p:nvPr>
        </p:nvSpPr>
        <p:spPr>
          <a:xfrm>
            <a:off x="4648200" y="2953942"/>
            <a:ext cx="4038600" cy="1640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6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6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67"/>
          <p:cNvSpPr txBox="1"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67"/>
          <p:cNvSpPr txBox="1"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4" name="Google Shape;324;p6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6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6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8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68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6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6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6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9"/>
          <p:cNvSpPr txBox="1"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69"/>
          <p:cNvSpPr txBox="1"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70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0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70"/>
          <p:cNvSpPr txBox="1">
            <a:spLocks noGrp="1"/>
          </p:cNvSpPr>
          <p:nvPr>
            <p:ph type="body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7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7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7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1"/>
          <p:cNvSpPr txBox="1"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1"/>
          <p:cNvSpPr txBox="1"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9" name="Google Shape;349;p71"/>
          <p:cNvSpPr txBox="1">
            <a:spLocks noGrp="1"/>
          </p:cNvSpPr>
          <p:nvPr>
            <p:ph type="body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0" name="Google Shape;350;p71"/>
          <p:cNvSpPr txBox="1">
            <a:spLocks noGrp="1"/>
          </p:cNvSpPr>
          <p:nvPr>
            <p:ph type="body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1" name="Google Shape;351;p71"/>
          <p:cNvSpPr txBox="1">
            <a:spLocks noGrp="1"/>
          </p:cNvSpPr>
          <p:nvPr>
            <p:ph type="body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2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7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7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7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11" name="Google Shape;111;p38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112" name="Google Shape;112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7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4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74"/>
          <p:cNvSpPr txBox="1">
            <a:spLocks noGrp="1"/>
          </p:cNvSpPr>
          <p:nvPr>
            <p:ph type="body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67" name="Google Shape;367;p74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8" name="Google Shape;368;p7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7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5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75"/>
          <p:cNvSpPr>
            <a:spLocks noGrp="1"/>
          </p:cNvSpPr>
          <p:nvPr>
            <p:ph type="pic" idx="2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  <a:noFill/>
          <a:ln>
            <a:noFill/>
          </a:ln>
        </p:spPr>
      </p:sp>
      <p:sp>
        <p:nvSpPr>
          <p:cNvPr id="374" name="Google Shape;374;p75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5" name="Google Shape;375;p7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7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7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7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76"/>
          <p:cNvSpPr txBox="1">
            <a:spLocks noGrp="1"/>
          </p:cNvSpPr>
          <p:nvPr>
            <p:ph type="body" idx="1"/>
          </p:nvPr>
        </p:nvSpPr>
        <p:spPr>
          <a:xfrm rot="5400000">
            <a:off x="2940844" y="-942181"/>
            <a:ext cx="3262312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1" name="Google Shape;381;p7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7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7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7"/>
          <p:cNvSpPr txBox="1">
            <a:spLocks noGrp="1"/>
          </p:cNvSpPr>
          <p:nvPr>
            <p:ph type="title"/>
          </p:nvPr>
        </p:nvSpPr>
        <p:spPr>
          <a:xfrm rot="5400000">
            <a:off x="5350669" y="1467644"/>
            <a:ext cx="4357687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77"/>
          <p:cNvSpPr txBox="1">
            <a:spLocks noGrp="1"/>
          </p:cNvSpPr>
          <p:nvPr>
            <p:ph type="body" idx="1"/>
          </p:nvPr>
        </p:nvSpPr>
        <p:spPr>
          <a:xfrm rot="5400000">
            <a:off x="1331119" y="-427831"/>
            <a:ext cx="4357687" cy="576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7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7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7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959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32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60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84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6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3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9" name="Google Shape;119;p3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3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060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521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34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68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05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009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20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67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0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84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6079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838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269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318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3475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495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>
            <a:extLst>
              <a:ext uri="{FF2B5EF4-FFF2-40B4-BE49-F238E27FC236}">
                <a16:creationId xmlns:a16="http://schemas.microsoft.com/office/drawing/2014/main" id="{FEBE8A0A-4455-4B89-BAAC-80C12F9088E6}"/>
              </a:ext>
            </a:extLst>
          </p:cNvPr>
          <p:cNvSpPr/>
          <p:nvPr userDrawn="1"/>
        </p:nvSpPr>
        <p:spPr>
          <a:xfrm>
            <a:off x="355999" y="200025"/>
            <a:ext cx="8432006" cy="474345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3" name="矩形: 圆角 11">
            <a:extLst>
              <a:ext uri="{FF2B5EF4-FFF2-40B4-BE49-F238E27FC236}">
                <a16:creationId xmlns:a16="http://schemas.microsoft.com/office/drawing/2014/main" id="{83E72EAC-FCA7-4D4B-8C90-42F2E669114D}"/>
              </a:ext>
            </a:extLst>
          </p:cNvPr>
          <p:cNvSpPr/>
          <p:nvPr userDrawn="1"/>
        </p:nvSpPr>
        <p:spPr>
          <a:xfrm>
            <a:off x="484585" y="303610"/>
            <a:ext cx="8139113" cy="449937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" name="矩形: 圆角 59">
            <a:extLst>
              <a:ext uri="{FF2B5EF4-FFF2-40B4-BE49-F238E27FC236}">
                <a16:creationId xmlns:a16="http://schemas.microsoft.com/office/drawing/2014/main" id="{9D60EDB5-CBB4-4390-8C00-15B918BCE9FF}"/>
              </a:ext>
            </a:extLst>
          </p:cNvPr>
          <p:cNvSpPr/>
          <p:nvPr userDrawn="1"/>
        </p:nvSpPr>
        <p:spPr>
          <a:xfrm>
            <a:off x="529830" y="342903"/>
            <a:ext cx="8046244" cy="4427935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/>
          </a:p>
        </p:txBody>
      </p:sp>
      <p:grpSp>
        <p:nvGrpSpPr>
          <p:cNvPr id="5" name="组合 10">
            <a:extLst>
              <a:ext uri="{FF2B5EF4-FFF2-40B4-BE49-F238E27FC236}">
                <a16:creationId xmlns:a16="http://schemas.microsoft.com/office/drawing/2014/main" id="{89B98144-8DD5-48AB-8D37-79274FE2FF9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19138" y="100012"/>
            <a:ext cx="7611666" cy="461963"/>
            <a:chOff x="1509" y="211"/>
            <a:chExt cx="15984" cy="968"/>
          </a:xfrm>
        </p:grpSpPr>
        <p:sp>
          <p:nvSpPr>
            <p:cNvPr id="6" name="流程图: 接点 41">
              <a:extLst>
                <a:ext uri="{FF2B5EF4-FFF2-40B4-BE49-F238E27FC236}">
                  <a16:creationId xmlns:a16="http://schemas.microsoft.com/office/drawing/2014/main" id="{ED878194-40E5-4AAF-A540-E102BE678235}"/>
                </a:ext>
              </a:extLst>
            </p:cNvPr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7" name="空心弧 18">
              <a:extLst>
                <a:ext uri="{FF2B5EF4-FFF2-40B4-BE49-F238E27FC236}">
                  <a16:creationId xmlns:a16="http://schemas.microsoft.com/office/drawing/2014/main" id="{53A901D2-D159-458F-BCAA-12FF34B4D560}"/>
                </a:ext>
              </a:extLst>
            </p:cNvPr>
            <p:cNvSpPr/>
            <p:nvPr/>
          </p:nvSpPr>
          <p:spPr>
            <a:xfrm rot="5400000">
              <a:off x="146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8" name="流程图: 接点 43">
              <a:extLst>
                <a:ext uri="{FF2B5EF4-FFF2-40B4-BE49-F238E27FC236}">
                  <a16:creationId xmlns:a16="http://schemas.microsoft.com/office/drawing/2014/main" id="{2B704CA3-698A-4886-8687-7373C99A045A}"/>
                </a:ext>
              </a:extLst>
            </p:cNvPr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9" name="空心弧 18">
              <a:extLst>
                <a:ext uri="{FF2B5EF4-FFF2-40B4-BE49-F238E27FC236}">
                  <a16:creationId xmlns:a16="http://schemas.microsoft.com/office/drawing/2014/main" id="{8506D3BD-DD78-4368-902C-BF9BF05231F0}"/>
                </a:ext>
              </a:extLst>
            </p:cNvPr>
            <p:cNvSpPr/>
            <p:nvPr/>
          </p:nvSpPr>
          <p:spPr>
            <a:xfrm rot="5400000">
              <a:off x="3339" y="294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0" name="流程图: 接点 45">
              <a:extLst>
                <a:ext uri="{FF2B5EF4-FFF2-40B4-BE49-F238E27FC236}">
                  <a16:creationId xmlns:a16="http://schemas.microsoft.com/office/drawing/2014/main" id="{FD772814-9849-4B93-9881-687DE6170B97}"/>
                </a:ext>
              </a:extLst>
            </p:cNvPr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1" name="空心弧 18">
              <a:extLst>
                <a:ext uri="{FF2B5EF4-FFF2-40B4-BE49-F238E27FC236}">
                  <a16:creationId xmlns:a16="http://schemas.microsoft.com/office/drawing/2014/main" id="{DC2CB350-32D5-498B-AC6F-31ADDC07379D}"/>
                </a:ext>
              </a:extLst>
            </p:cNvPr>
            <p:cNvSpPr/>
            <p:nvPr/>
          </p:nvSpPr>
          <p:spPr>
            <a:xfrm rot="5400000">
              <a:off x="5174" y="299"/>
              <a:ext cx="701" cy="555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2" name="流程图: 接点 47">
              <a:extLst>
                <a:ext uri="{FF2B5EF4-FFF2-40B4-BE49-F238E27FC236}">
                  <a16:creationId xmlns:a16="http://schemas.microsoft.com/office/drawing/2014/main" id="{775DA5E3-2294-4DFF-B1DA-F78A5D1DCD3E}"/>
                </a:ext>
              </a:extLst>
            </p:cNvPr>
            <p:cNvSpPr/>
            <p:nvPr/>
          </p:nvSpPr>
          <p:spPr>
            <a:xfrm>
              <a:off x="7392" y="717"/>
              <a:ext cx="455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3" name="空心弧 18">
              <a:extLst>
                <a:ext uri="{FF2B5EF4-FFF2-40B4-BE49-F238E27FC236}">
                  <a16:creationId xmlns:a16="http://schemas.microsoft.com/office/drawing/2014/main" id="{DEB9B179-1357-4FC5-935D-4FD187071E36}"/>
                </a:ext>
              </a:extLst>
            </p:cNvPr>
            <p:cNvSpPr/>
            <p:nvPr/>
          </p:nvSpPr>
          <p:spPr>
            <a:xfrm rot="5400000">
              <a:off x="7352" y="291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4" name="流程图: 接点 49">
              <a:extLst>
                <a:ext uri="{FF2B5EF4-FFF2-40B4-BE49-F238E27FC236}">
                  <a16:creationId xmlns:a16="http://schemas.microsoft.com/office/drawing/2014/main" id="{F6267AF6-0D0E-4B9D-99A7-3730CD9D0340}"/>
                </a:ext>
              </a:extLst>
            </p:cNvPr>
            <p:cNvSpPr/>
            <p:nvPr/>
          </p:nvSpPr>
          <p:spPr>
            <a:xfrm>
              <a:off x="9260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5" name="空心弧 18">
              <a:extLst>
                <a:ext uri="{FF2B5EF4-FFF2-40B4-BE49-F238E27FC236}">
                  <a16:creationId xmlns:a16="http://schemas.microsoft.com/office/drawing/2014/main" id="{B9237256-0605-4281-8B1B-51CB3ED3B921}"/>
                </a:ext>
              </a:extLst>
            </p:cNvPr>
            <p:cNvSpPr/>
            <p:nvPr/>
          </p:nvSpPr>
          <p:spPr>
            <a:xfrm rot="5400000">
              <a:off x="9219" y="291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接点 51">
              <a:extLst>
                <a:ext uri="{FF2B5EF4-FFF2-40B4-BE49-F238E27FC236}">
                  <a16:creationId xmlns:a16="http://schemas.microsoft.com/office/drawing/2014/main" id="{7466401E-EC9B-4A9F-8E8F-B8FB5CB5F0CF}"/>
                </a:ext>
              </a:extLst>
            </p:cNvPr>
            <p:cNvSpPr/>
            <p:nvPr/>
          </p:nvSpPr>
          <p:spPr>
            <a:xfrm>
              <a:off x="11092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7" name="空心弧 18">
              <a:extLst>
                <a:ext uri="{FF2B5EF4-FFF2-40B4-BE49-F238E27FC236}">
                  <a16:creationId xmlns:a16="http://schemas.microsoft.com/office/drawing/2014/main" id="{ED52B75F-984D-4CC8-89A9-E97D0709187C}"/>
                </a:ext>
              </a:extLst>
            </p:cNvPr>
            <p:cNvSpPr/>
            <p:nvPr/>
          </p:nvSpPr>
          <p:spPr>
            <a:xfrm rot="5400000">
              <a:off x="11052" y="296"/>
              <a:ext cx="704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8" name="流程图: 接点 53">
              <a:extLst>
                <a:ext uri="{FF2B5EF4-FFF2-40B4-BE49-F238E27FC236}">
                  <a16:creationId xmlns:a16="http://schemas.microsoft.com/office/drawing/2014/main" id="{D97C360A-3C11-44FB-B05A-4F9578C79DC2}"/>
                </a:ext>
              </a:extLst>
            </p:cNvPr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9" name="空心弧 18">
              <a:extLst>
                <a:ext uri="{FF2B5EF4-FFF2-40B4-BE49-F238E27FC236}">
                  <a16:creationId xmlns:a16="http://schemas.microsoft.com/office/drawing/2014/main" id="{A43832C0-DD86-4E5A-812B-3C9CB362E7A1}"/>
                </a:ext>
              </a:extLst>
            </p:cNvPr>
            <p:cNvSpPr/>
            <p:nvPr/>
          </p:nvSpPr>
          <p:spPr>
            <a:xfrm rot="5400000">
              <a:off x="13163" y="283"/>
              <a:ext cx="701" cy="558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0" name="流程图: 接点 55">
              <a:extLst>
                <a:ext uri="{FF2B5EF4-FFF2-40B4-BE49-F238E27FC236}">
                  <a16:creationId xmlns:a16="http://schemas.microsoft.com/office/drawing/2014/main" id="{ABA8502C-E5FB-4C74-967A-64E785F57160}"/>
                </a:ext>
              </a:extLst>
            </p:cNvPr>
            <p:cNvSpPr/>
            <p:nvPr/>
          </p:nvSpPr>
          <p:spPr>
            <a:xfrm>
              <a:off x="15070" y="710"/>
              <a:ext cx="458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1" name="空心弧 18">
              <a:extLst>
                <a:ext uri="{FF2B5EF4-FFF2-40B4-BE49-F238E27FC236}">
                  <a16:creationId xmlns:a16="http://schemas.microsoft.com/office/drawing/2014/main" id="{FF6E7500-395F-4786-B984-25E39C78B1D3}"/>
                </a:ext>
              </a:extLst>
            </p:cNvPr>
            <p:cNvSpPr/>
            <p:nvPr/>
          </p:nvSpPr>
          <p:spPr>
            <a:xfrm rot="5400000">
              <a:off x="15031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2" name="流程图: 接点 57">
              <a:extLst>
                <a:ext uri="{FF2B5EF4-FFF2-40B4-BE49-F238E27FC236}">
                  <a16:creationId xmlns:a16="http://schemas.microsoft.com/office/drawing/2014/main" id="{D75F8B89-110A-4942-AF42-6EDC53E49621}"/>
                </a:ext>
              </a:extLst>
            </p:cNvPr>
            <p:cNvSpPr/>
            <p:nvPr/>
          </p:nvSpPr>
          <p:spPr>
            <a:xfrm>
              <a:off x="16905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23" name="空心弧 18">
              <a:extLst>
                <a:ext uri="{FF2B5EF4-FFF2-40B4-BE49-F238E27FC236}">
                  <a16:creationId xmlns:a16="http://schemas.microsoft.com/office/drawing/2014/main" id="{93507C7C-21E8-4FBD-8911-9BDFB28FFD91}"/>
                </a:ext>
              </a:extLst>
            </p:cNvPr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矩形: 一个圆顶角，剪去另一个顶角 64">
            <a:extLst>
              <a:ext uri="{FF2B5EF4-FFF2-40B4-BE49-F238E27FC236}">
                <a16:creationId xmlns:a16="http://schemas.microsoft.com/office/drawing/2014/main" id="{D0B6E1CF-758B-42A2-94CA-076D842975D2}"/>
              </a:ext>
            </a:extLst>
          </p:cNvPr>
          <p:cNvSpPr/>
          <p:nvPr userDrawn="1"/>
        </p:nvSpPr>
        <p:spPr>
          <a:xfrm rot="16200000" flipV="1">
            <a:off x="8400455" y="1326952"/>
            <a:ext cx="675084" cy="32385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>
            <a:extLst>
              <a:ext uri="{FF2B5EF4-FFF2-40B4-BE49-F238E27FC236}">
                <a16:creationId xmlns:a16="http://schemas.microsoft.com/office/drawing/2014/main" id="{64397106-192A-4292-A64D-BD8C10366B09}"/>
              </a:ext>
            </a:extLst>
          </p:cNvPr>
          <p:cNvSpPr/>
          <p:nvPr userDrawn="1"/>
        </p:nvSpPr>
        <p:spPr>
          <a:xfrm rot="16200000" flipV="1">
            <a:off x="8373073" y="2067524"/>
            <a:ext cx="675085" cy="269081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>
            <a:extLst>
              <a:ext uri="{FF2B5EF4-FFF2-40B4-BE49-F238E27FC236}">
                <a16:creationId xmlns:a16="http://schemas.microsoft.com/office/drawing/2014/main" id="{05ECBD68-F191-4627-A902-325A7362E5DE}"/>
              </a:ext>
            </a:extLst>
          </p:cNvPr>
          <p:cNvSpPr/>
          <p:nvPr userDrawn="1"/>
        </p:nvSpPr>
        <p:spPr>
          <a:xfrm rot="16200000" flipV="1">
            <a:off x="8373073" y="2781897"/>
            <a:ext cx="675085" cy="269081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>
            <a:extLst>
              <a:ext uri="{FF2B5EF4-FFF2-40B4-BE49-F238E27FC236}">
                <a16:creationId xmlns:a16="http://schemas.microsoft.com/office/drawing/2014/main" id="{AB48B186-7D5D-40F4-8A4B-76618B279E2E}"/>
              </a:ext>
            </a:extLst>
          </p:cNvPr>
          <p:cNvSpPr/>
          <p:nvPr userDrawn="1"/>
        </p:nvSpPr>
        <p:spPr>
          <a:xfrm rot="16200000" flipV="1">
            <a:off x="8373071" y="3495083"/>
            <a:ext cx="675084" cy="269081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>
            <a:extLst>
              <a:ext uri="{FF2B5EF4-FFF2-40B4-BE49-F238E27FC236}">
                <a16:creationId xmlns:a16="http://schemas.microsoft.com/office/drawing/2014/main" id="{1B554B5B-BCC3-44B7-ADB4-4CC60AA764A2}"/>
              </a:ext>
            </a:extLst>
          </p:cNvPr>
          <p:cNvSpPr/>
          <p:nvPr userDrawn="1"/>
        </p:nvSpPr>
        <p:spPr>
          <a:xfrm rot="16200000" flipV="1">
            <a:off x="8373071" y="4209458"/>
            <a:ext cx="675084" cy="269081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>
            <a:extLst>
              <a:ext uri="{FF2B5EF4-FFF2-40B4-BE49-F238E27FC236}">
                <a16:creationId xmlns:a16="http://schemas.microsoft.com/office/drawing/2014/main" id="{954F89CB-5D2D-4A94-9211-E8C3F5578C38}"/>
              </a:ext>
            </a:extLst>
          </p:cNvPr>
          <p:cNvSpPr/>
          <p:nvPr userDrawn="1"/>
        </p:nvSpPr>
        <p:spPr>
          <a:xfrm rot="5400000" flipV="1">
            <a:off x="55366" y="656632"/>
            <a:ext cx="673894" cy="270272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179585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40821"/>
            <a:ext cx="9078686" cy="5053694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7138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27/09/2025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580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33" name="Google Shape;133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27/09/2025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85222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27/09/2025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495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27/09/2025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90640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27/09/2025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54795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27/09/2025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3027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27/09/2025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18771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27/09/2025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72172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27/09/2025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89086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t>27/09/2025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833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40" name="Google Shape;140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3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Google Shape;235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6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66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6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4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9F21DE-91B0-4F59-9729-201E8713583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05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48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30.xml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6" Type="http://schemas.openxmlformats.org/officeDocument/2006/relationships/slide" Target="slide2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slide" Target="slide27.xml"/><Relationship Id="rId3" Type="http://schemas.openxmlformats.org/officeDocument/2006/relationships/image" Target="../media/image39.png"/><Relationship Id="rId7" Type="http://schemas.openxmlformats.org/officeDocument/2006/relationships/slide" Target="slide24.xml"/><Relationship Id="rId12" Type="http://schemas.openxmlformats.org/officeDocument/2006/relationships/image" Target="../media/image46.png"/><Relationship Id="rId17" Type="http://schemas.openxmlformats.org/officeDocument/2006/relationships/slide" Target="slide29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3.png"/><Relationship Id="rId11" Type="http://schemas.openxmlformats.org/officeDocument/2006/relationships/slide" Target="slide22.xml"/><Relationship Id="rId5" Type="http://schemas.openxmlformats.org/officeDocument/2006/relationships/slide" Target="slide25.xml"/><Relationship Id="rId15" Type="http://schemas.openxmlformats.org/officeDocument/2006/relationships/slide" Target="slide23.xml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slide" Target="slide26.xml"/><Relationship Id="rId1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microsoft.com/office/2007/relationships/hdphoto" Target="../media/hdphoto1.wdp"/><Relationship Id="rId3" Type="http://schemas.openxmlformats.org/officeDocument/2006/relationships/audio" Target="../media/audio6.wav"/><Relationship Id="rId7" Type="http://schemas.openxmlformats.org/officeDocument/2006/relationships/image" Target="../media/image58.png"/><Relationship Id="rId12" Type="http://schemas.openxmlformats.org/officeDocument/2006/relationships/image" Target="../media/image56.png"/><Relationship Id="rId17" Type="http://schemas.microsoft.com/office/2007/relationships/hdphoto" Target="../media/hdphoto2.wdp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7.png"/><Relationship Id="rId11" Type="http://schemas.openxmlformats.org/officeDocument/2006/relationships/image" Target="../media/image55.png"/><Relationship Id="rId5" Type="http://schemas.openxmlformats.org/officeDocument/2006/relationships/image" Target="../media/image54.png"/><Relationship Id="rId15" Type="http://schemas.openxmlformats.org/officeDocument/2006/relationships/image" Target="../media/image62.png"/><Relationship Id="rId10" Type="http://schemas.openxmlformats.org/officeDocument/2006/relationships/image" Target="../media/image61.png"/><Relationship Id="rId4" Type="http://schemas.openxmlformats.org/officeDocument/2006/relationships/audio" Target="../media/audio7.wav"/><Relationship Id="rId9" Type="http://schemas.openxmlformats.org/officeDocument/2006/relationships/image" Target="../media/image60.png"/><Relationship Id="rId1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3.png"/><Relationship Id="rId3" Type="http://schemas.openxmlformats.org/officeDocument/2006/relationships/audio" Target="../media/audio6.wav"/><Relationship Id="rId7" Type="http://schemas.openxmlformats.org/officeDocument/2006/relationships/image" Target="../media/image6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6.png"/><Relationship Id="rId11" Type="http://schemas.openxmlformats.org/officeDocument/2006/relationships/slide" Target="slide21.xml"/><Relationship Id="rId5" Type="http://schemas.openxmlformats.org/officeDocument/2006/relationships/image" Target="../media/image54.png"/><Relationship Id="rId15" Type="http://schemas.openxmlformats.org/officeDocument/2006/relationships/image" Target="../media/image660.png"/><Relationship Id="rId10" Type="http://schemas.microsoft.com/office/2007/relationships/hdphoto" Target="../media/hdphoto1.wdp"/><Relationship Id="rId4" Type="http://schemas.openxmlformats.org/officeDocument/2006/relationships/audio" Target="../media/audio7.wav"/><Relationship Id="rId9" Type="http://schemas.openxmlformats.org/officeDocument/2006/relationships/image" Target="../media/image56.png"/><Relationship Id="rId1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microsoft.com/office/2007/relationships/hdphoto" Target="../media/hdphoto2.wdp"/><Relationship Id="rId3" Type="http://schemas.openxmlformats.org/officeDocument/2006/relationships/audio" Target="../media/audio6.wav"/><Relationship Id="rId7" Type="http://schemas.openxmlformats.org/officeDocument/2006/relationships/image" Target="../media/image55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8.png"/><Relationship Id="rId11" Type="http://schemas.openxmlformats.org/officeDocument/2006/relationships/image" Target="../media/image62.png"/><Relationship Id="rId5" Type="http://schemas.openxmlformats.org/officeDocument/2006/relationships/image" Target="../media/image54.png"/><Relationship Id="rId10" Type="http://schemas.openxmlformats.org/officeDocument/2006/relationships/slide" Target="slide21.xml"/><Relationship Id="rId4" Type="http://schemas.openxmlformats.org/officeDocument/2006/relationships/audio" Target="../media/audio7.wav"/><Relationship Id="rId9" Type="http://schemas.microsoft.com/office/2007/relationships/hdphoto" Target="../media/hdphoto1.wdp"/><Relationship Id="rId14" Type="http://schemas.openxmlformats.org/officeDocument/2006/relationships/image" Target="../media/image6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3.png"/><Relationship Id="rId3" Type="http://schemas.openxmlformats.org/officeDocument/2006/relationships/audio" Target="../media/audio6.wav"/><Relationship Id="rId7" Type="http://schemas.openxmlformats.org/officeDocument/2006/relationships/image" Target="../media/image70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9.png"/><Relationship Id="rId11" Type="http://schemas.openxmlformats.org/officeDocument/2006/relationships/slide" Target="slide21.xml"/><Relationship Id="rId5" Type="http://schemas.openxmlformats.org/officeDocument/2006/relationships/image" Target="../media/image54.png"/><Relationship Id="rId15" Type="http://schemas.openxmlformats.org/officeDocument/2006/relationships/image" Target="../media/image71.png"/><Relationship Id="rId10" Type="http://schemas.microsoft.com/office/2007/relationships/hdphoto" Target="../media/hdphoto1.wdp"/><Relationship Id="rId4" Type="http://schemas.openxmlformats.org/officeDocument/2006/relationships/audio" Target="../media/audio7.wav"/><Relationship Id="rId9" Type="http://schemas.openxmlformats.org/officeDocument/2006/relationships/image" Target="../media/image56.png"/><Relationship Id="rId1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63.png"/><Relationship Id="rId3" Type="http://schemas.openxmlformats.org/officeDocument/2006/relationships/audio" Target="../media/audio6.wav"/><Relationship Id="rId7" Type="http://schemas.openxmlformats.org/officeDocument/2006/relationships/image" Target="../media/image54.png"/><Relationship Id="rId12" Type="http://schemas.microsoft.com/office/2007/relationships/hdphoto" Target="../media/hdphoto1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62.png"/><Relationship Id="rId11" Type="http://schemas.openxmlformats.org/officeDocument/2006/relationships/image" Target="../media/image56.png"/><Relationship Id="rId5" Type="http://schemas.openxmlformats.org/officeDocument/2006/relationships/slide" Target="slide21.xml"/><Relationship Id="rId15" Type="http://schemas.openxmlformats.org/officeDocument/2006/relationships/image" Target="../media/image74.png"/><Relationship Id="rId10" Type="http://schemas.openxmlformats.org/officeDocument/2006/relationships/image" Target="../media/image55.png"/><Relationship Id="rId4" Type="http://schemas.openxmlformats.org/officeDocument/2006/relationships/audio" Target="../media/audio7.wav"/><Relationship Id="rId9" Type="http://schemas.openxmlformats.org/officeDocument/2006/relationships/image" Target="../media/image73.png"/><Relationship Id="rId1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slide" Target="slide21.xml"/><Relationship Id="rId3" Type="http://schemas.openxmlformats.org/officeDocument/2006/relationships/audio" Target="../media/audio6.wav"/><Relationship Id="rId7" Type="http://schemas.openxmlformats.org/officeDocument/2006/relationships/image" Target="../media/image76.png"/><Relationship Id="rId12" Type="http://schemas.microsoft.com/office/2007/relationships/hdphoto" Target="../media/hdphoto1.wdp"/><Relationship Id="rId2" Type="http://schemas.openxmlformats.org/officeDocument/2006/relationships/notesSlide" Target="../notesSlides/notesSlide23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5.png"/><Relationship Id="rId11" Type="http://schemas.openxmlformats.org/officeDocument/2006/relationships/image" Target="../media/image56.png"/><Relationship Id="rId5" Type="http://schemas.openxmlformats.org/officeDocument/2006/relationships/image" Target="../media/image54.png"/><Relationship Id="rId15" Type="http://schemas.openxmlformats.org/officeDocument/2006/relationships/image" Target="../media/image63.png"/><Relationship Id="rId10" Type="http://schemas.openxmlformats.org/officeDocument/2006/relationships/image" Target="../media/image55.png"/><Relationship Id="rId4" Type="http://schemas.openxmlformats.org/officeDocument/2006/relationships/audio" Target="../media/audio7.wav"/><Relationship Id="rId9" Type="http://schemas.openxmlformats.org/officeDocument/2006/relationships/image" Target="../media/image78.png"/><Relationship Id="rId1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7.xml"/><Relationship Id="rId7" Type="http://schemas.openxmlformats.org/officeDocument/2006/relationships/slide" Target="slide4.xml"/><Relationship Id="rId12" Type="http://schemas.openxmlformats.org/officeDocument/2006/relationships/image" Target="../media/image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11" Type="http://schemas.openxmlformats.org/officeDocument/2006/relationships/image" Target="../media/image7.gif"/><Relationship Id="rId5" Type="http://schemas.openxmlformats.org/officeDocument/2006/relationships/image" Target="../media/image5.png"/><Relationship Id="rId10" Type="http://schemas.openxmlformats.org/officeDocument/2006/relationships/slide" Target="slide7.xml"/><Relationship Id="rId4" Type="http://schemas.openxmlformats.org/officeDocument/2006/relationships/notesSlide" Target="../notesSlides/notesSlide3.xml"/><Relationship Id="rId9" Type="http://schemas.openxmlformats.org/officeDocument/2006/relationships/slide" Target="slide6.xml"/><Relationship Id="rId14" Type="http://schemas.openxmlformats.org/officeDocument/2006/relationships/slide" Target="slide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7.xml"/><Relationship Id="rId6" Type="http://schemas.openxmlformats.org/officeDocument/2006/relationships/audio" Target="../media/audio4.wav"/><Relationship Id="rId11" Type="http://schemas.openxmlformats.org/officeDocument/2006/relationships/image" Target="../media/image13.png"/><Relationship Id="rId5" Type="http://schemas.openxmlformats.org/officeDocument/2006/relationships/audio" Target="../media/audio3.wav"/><Relationship Id="rId15" Type="http://schemas.openxmlformats.org/officeDocument/2006/relationships/slide" Target="slide3.xml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6" Type="http://schemas.openxmlformats.org/officeDocument/2006/relationships/audio" Target="../media/audio5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image" Target="../media/image19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6" Type="http://schemas.openxmlformats.org/officeDocument/2006/relationships/audio" Target="../media/audio5.wav"/><Relationship Id="rId11" Type="http://schemas.openxmlformats.org/officeDocument/2006/relationships/image" Target="../media/image20.png"/><Relationship Id="rId5" Type="http://schemas.openxmlformats.org/officeDocument/2006/relationships/audio" Target="../media/audio3.wav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67.xml"/><Relationship Id="rId6" Type="http://schemas.openxmlformats.org/officeDocument/2006/relationships/audio" Target="../media/audio4.wav"/><Relationship Id="rId11" Type="http://schemas.openxmlformats.org/officeDocument/2006/relationships/image" Target="../media/image27.png"/><Relationship Id="rId5" Type="http://schemas.openxmlformats.org/officeDocument/2006/relationships/audio" Target="../media/audio3.wav"/><Relationship Id="rId15" Type="http://schemas.openxmlformats.org/officeDocument/2006/relationships/slide" Target="slide3.xml"/><Relationship Id="rId10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25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685800" y="235118"/>
            <a:ext cx="3143250" cy="3086100"/>
          </a:xfrm>
          <a:prstGeom prst="sun">
            <a:avLst>
              <a:gd name="adj" fmla="val 25000"/>
            </a:avLst>
          </a:prstGeom>
          <a:solidFill>
            <a:srgbClr val="FFC000"/>
          </a:solidFill>
          <a:ln w="114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</a:t>
            </a:r>
            <a:endParaRPr/>
          </a:p>
        </p:txBody>
      </p:sp>
      <p:sp>
        <p:nvSpPr>
          <p:cNvPr id="429" name="Google Shape;429;p5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3962400" y="1518024"/>
            <a:ext cx="4648200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MỞ ĐẦU/ KHỞI ĐỘNG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0" name="Google Shape;430;p5" descr="OPL20U25GSXzBJYl68kk8uQGfFKzs7yb1M4KJWUiLk6ZEvGF+qCIPSnY57AbBFCvTW$2024 ID13 T9CTST nhan sp KNTT$ STT 108+K4lPs7H94VUqPe2XwIsfPRnrXQE//QTEXxb8/8N4CNc6FpgZahzpTjFhMzSA7T/nHJa11DE8Ng2TP3iAmRczFlmslSuUNOgUeb6yRvs0="/>
          <p:cNvPicPr preferRelativeResize="0"/>
          <p:nvPr/>
        </p:nvPicPr>
        <p:blipFill rotWithShape="1">
          <a:blip r:embed="rId3">
            <a:alphaModFix/>
          </a:blip>
          <a:srcRect l="18710" t="12221" r="20015" b="20370"/>
          <a:stretch/>
        </p:blipFill>
        <p:spPr>
          <a:xfrm>
            <a:off x="4572000" y="2190750"/>
            <a:ext cx="1752600" cy="169666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8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234277" y="454668"/>
            <a:ext cx="3237355" cy="3086100"/>
          </a:xfrm>
          <a:prstGeom prst="sun">
            <a:avLst>
              <a:gd name="adj" fmla="val 25000"/>
            </a:avLst>
          </a:prstGeom>
          <a:solidFill>
            <a:srgbClr val="FFC000"/>
          </a:solidFill>
          <a:ln w="114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</a:t>
            </a:r>
            <a:endParaRPr/>
          </a:p>
        </p:txBody>
      </p:sp>
      <p:sp>
        <p:nvSpPr>
          <p:cNvPr id="448" name="Google Shape;448;p8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3735374" y="1662149"/>
            <a:ext cx="586582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 THÀNH KIẾN THỨC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8" descr="OPL20U25GSXzBJYl68kk8uQGfFKzs7yb1M4KJWUiLk6ZEvGF+qCIPSnY57AbBFCvTW$2024 ID13 T9CTST nhan sp KNTT$ STT 108+K4lPs7H94VUqPe2XwIsfPRnrXQE//QTEXxb8/8N4CNc6FpgZahzpTjFhMzSA7T/nHJa11DE8Ng2TP3iAmRczFlmslSuUNOgUeb6yRvs0=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1073" y="2674299"/>
            <a:ext cx="2186740" cy="2186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8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8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8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 descr="OPL20U25GSXzBJYl68kk8uQGfFKzs7yb1M4KJWUiLk6ZEvGF+qCIPSnY57AbBFCvTW$2024 ID13 T9CTST nhan sp KNTT$ STT 108+K4lPs7H94VUqPe2XwIsfPRnrXQE//QTEXxb8/8N4CNc6FpgZahzpTjFhMzSA7T/nHJa11DE8Ng2TP3iAmRczFlmslSuUNOgUeb6yRvs0="/>
          <p:cNvGrpSpPr/>
          <p:nvPr/>
        </p:nvGrpSpPr>
        <p:grpSpPr>
          <a:xfrm>
            <a:off x="1674424" y="490044"/>
            <a:ext cx="6271187" cy="756537"/>
            <a:chOff x="-698518" y="647701"/>
            <a:chExt cx="11425663" cy="1429494"/>
          </a:xfrm>
        </p:grpSpPr>
        <p:grpSp>
          <p:nvGrpSpPr>
            <p:cNvPr id="17" name="Group 17"/>
            <p:cNvGrpSpPr/>
            <p:nvPr/>
          </p:nvGrpSpPr>
          <p:grpSpPr>
            <a:xfrm>
              <a:off x="-698518" y="647701"/>
              <a:ext cx="11425663" cy="1429494"/>
              <a:chOff x="0" y="0"/>
              <a:chExt cx="3806980" cy="4064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03200" y="-326"/>
                <a:ext cx="3400580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3400580" h="407051">
                    <a:moveTo>
                      <a:pt x="3400580" y="326"/>
                    </a:moveTo>
                    <a:cubicBezTo>
                      <a:pt x="3327767" y="0"/>
                      <a:pt x="3260346" y="38659"/>
                      <a:pt x="3223845" y="101663"/>
                    </a:cubicBezTo>
                    <a:cubicBezTo>
                      <a:pt x="3187344" y="164667"/>
                      <a:pt x="3187344" y="242385"/>
                      <a:pt x="3223845" y="305389"/>
                    </a:cubicBezTo>
                    <a:cubicBezTo>
                      <a:pt x="3260346" y="368393"/>
                      <a:pt x="3327767" y="407052"/>
                      <a:pt x="3400580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990600" y="1073683"/>
              <a:ext cx="8361675" cy="7950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1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 DUNG BÀI HỌC</a:t>
              </a:r>
            </a:p>
          </p:txBody>
        </p:sp>
      </p:grpSp>
      <p:grpSp>
        <p:nvGrpSpPr>
          <p:cNvPr id="27" name="Group 27" descr="OPL20U25GSXzBJYl68kk8uQGfFKzs7yb1M4KJWUiLk6ZEvGF+qCIPSnY57AbBFCvTW$2024 ID13 T9CTST nhan sp KNTT$ STT 108+K4lPs7H94VUqPe2XwIsfPRnrXQE//QTEXxb8/8N4CNc6FpgZahzpTjFhMzSA7T/nHJa11DE8Ng2TP3iAmRczFlmslSuUNOgUeb6yRvs0="/>
          <p:cNvGrpSpPr/>
          <p:nvPr/>
        </p:nvGrpSpPr>
        <p:grpSpPr>
          <a:xfrm>
            <a:off x="-509017" y="4260364"/>
            <a:ext cx="2043704" cy="197059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30" descr="OPL20U25GSXzBJYl68kk8uQGfFKzs7yb1M4KJWUiLk6ZEvGF+qCIPSnY57AbBFCvTW$2024 ID13 T9CTST nhan sp KNTT$ STT 108+K4lPs7H94VUqPe2XwIsfPRnrXQE//QTEXxb8/8N4CNc6FpgZahzpTjFhMzSA7T/nHJa11DE8Ng2TP3iAmRczFlmslSuUNOgUeb6yRvs0="/>
          <p:cNvGrpSpPr>
            <a:grpSpLocks noChangeAspect="1"/>
          </p:cNvGrpSpPr>
          <p:nvPr/>
        </p:nvGrpSpPr>
        <p:grpSpPr>
          <a:xfrm>
            <a:off x="323214" y="4629149"/>
            <a:ext cx="1482937" cy="1482937"/>
            <a:chOff x="0" y="0"/>
            <a:chExt cx="6355080" cy="635508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2" name="Group 32" descr="OPL20U25GSXzBJYl68kk8uQGfFKzs7yb1M4KJWUiLk6ZEvGF+qCIPSnY57AbBFCvTW$2024 ID13 T9CTST nhan sp KNTT$ STT 108+K4lPs7H94VUqPe2XwIsfPRnrXQE//QTEXxb8/8N4CNc6FpgZahzpTjFhMzSA7T/nHJa11DE8Ng2TP3iAmRczFlmslSuUNOgUeb6yRvs0="/>
          <p:cNvGrpSpPr/>
          <p:nvPr/>
        </p:nvGrpSpPr>
        <p:grpSpPr>
          <a:xfrm>
            <a:off x="7907209" y="-912486"/>
            <a:ext cx="2043704" cy="1970597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90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33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5" descr="OPL20U25GSXzBJYl68kk8uQGfFKzs7yb1M4KJWUiLk6ZEvGF+qCIPSnY57AbBFCvTW$2024 ID13 T9CTST nhan sp KNTT$ STT 108+K4lPs7H94VUqPe2XwIsfPRnrXQE//QTEXxb8/8N4CNc6FpgZahzpTjFhMzSA7T/nHJa11DE8Ng2TP3iAmRczFlmslSuUNOgUeb6yRvs0="/>
          <p:cNvGrpSpPr>
            <a:grpSpLocks noChangeAspect="1"/>
          </p:cNvGrpSpPr>
          <p:nvPr/>
        </p:nvGrpSpPr>
        <p:grpSpPr>
          <a:xfrm>
            <a:off x="7487175" y="-759598"/>
            <a:ext cx="1482937" cy="1482937"/>
            <a:chOff x="0" y="0"/>
            <a:chExt cx="6355080" cy="635508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36660">
                <a:alpha val="89804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7" name="Picture 37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629649" y="4629149"/>
            <a:ext cx="912755" cy="1018417"/>
          </a:xfrm>
          <a:prstGeom prst="rect">
            <a:avLst/>
          </a:prstGeom>
        </p:spPr>
      </p:pic>
      <p:grpSp>
        <p:nvGrpSpPr>
          <p:cNvPr id="43" name="Group 42" descr="OPL20U25GSXzBJYl68kk8uQGfFKzs7yb1M4KJWUiLk6ZEvGF+qCIPSnY57AbBFCvTW$2024 ID13 T9CTST nhan sp KNTT$ STT 108+K4lPs7H94VUqPe2XwIsfPRnrXQE//QTEXxb8/8N4CNc6FpgZahzpTjFhMzSA7T/nHJa11DE8Ng2TP3iAmRczFlmslSuUNOgUeb6yRvs0="/>
          <p:cNvGrpSpPr/>
          <p:nvPr/>
        </p:nvGrpSpPr>
        <p:grpSpPr>
          <a:xfrm>
            <a:off x="311946" y="1689816"/>
            <a:ext cx="2969352" cy="2863133"/>
            <a:chOff x="623892" y="3683125"/>
            <a:chExt cx="5409951" cy="5409951"/>
          </a:xfrm>
        </p:grpSpPr>
        <p:grpSp>
          <p:nvGrpSpPr>
            <p:cNvPr id="2" name="Group 2"/>
            <p:cNvGrpSpPr/>
            <p:nvPr/>
          </p:nvGrpSpPr>
          <p:grpSpPr>
            <a:xfrm>
              <a:off x="623892" y="3683125"/>
              <a:ext cx="5409951" cy="5409951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796135" y="4149007"/>
              <a:ext cx="5065457" cy="3691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01.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Phương</a:t>
              </a:r>
              <a:r>
                <a:rPr lang="en-US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pháp</a:t>
              </a:r>
              <a:r>
                <a:rPr lang="en-US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thế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 descr="OPL20U25GSXzBJYl68kk8uQGfFKzs7yb1M4KJWUiLk6ZEvGF+qCIPSnY57AbBFCvTW$2024 ID13 T9CTST nhan sp KNTT$ STT 108+K4lPs7H94VUqPe2XwIsfPRnrXQE//QTEXxb8/8N4CNc6FpgZahzpTjFhMzSA7T/nHJa11DE8Ng2TP3iAmRczFlmslSuUNOgUeb6yRvs0="/>
          <p:cNvGrpSpPr/>
          <p:nvPr/>
        </p:nvGrpSpPr>
        <p:grpSpPr>
          <a:xfrm>
            <a:off x="3178355" y="1689816"/>
            <a:ext cx="3030080" cy="2863133"/>
            <a:chOff x="6729407" y="3683125"/>
            <a:chExt cx="5520594" cy="5409951"/>
          </a:xfrm>
        </p:grpSpPr>
        <p:grpSp>
          <p:nvGrpSpPr>
            <p:cNvPr id="12" name="Group 12"/>
            <p:cNvGrpSpPr/>
            <p:nvPr/>
          </p:nvGrpSpPr>
          <p:grpSpPr>
            <a:xfrm>
              <a:off x="6729407" y="3683125"/>
              <a:ext cx="5409951" cy="54099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C165"/>
              </a:solidFill>
              <a:ln w="114300">
                <a:solidFill>
                  <a:srgbClr val="03666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6741475" y="4149007"/>
              <a:ext cx="5508526" cy="3691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Phương</a:t>
              </a:r>
              <a:r>
                <a:rPr lang="en-US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pháp</a:t>
              </a:r>
              <a:r>
                <a:rPr lang="en-US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cộng</a:t>
              </a:r>
              <a:r>
                <a:rPr lang="en-US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đại</a:t>
              </a:r>
              <a:r>
                <a:rPr lang="en-US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8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 descr="OPL20U25GSXzBJYl68kk8uQGfFKzs7yb1M4KJWUiLk6ZEvGF+qCIPSnY57AbBFCvTW$2024 ID13 T9CTST nhan sp KNTT$ STT 108+K4lPs7H94VUqPe2XwIsfPRnrXQE//QTEXxb8/8N4CNc6FpgZahzpTjFhMzSA7T/nHJa11DE8Ng2TP3iAmRczFlmslSuUNOgUeb6yRvs0="/>
          <p:cNvGrpSpPr/>
          <p:nvPr/>
        </p:nvGrpSpPr>
        <p:grpSpPr>
          <a:xfrm>
            <a:off x="5869331" y="1549392"/>
            <a:ext cx="3459086" cy="3273614"/>
            <a:chOff x="12511423" y="3685913"/>
            <a:chExt cx="5543653" cy="5409951"/>
          </a:xfrm>
        </p:grpSpPr>
        <p:grpSp>
          <p:nvGrpSpPr>
            <p:cNvPr id="7" name="Group 7"/>
            <p:cNvGrpSpPr/>
            <p:nvPr/>
          </p:nvGrpSpPr>
          <p:grpSpPr>
            <a:xfrm>
              <a:off x="12511423" y="3685913"/>
              <a:ext cx="5409951" cy="5409951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 w="114300">
                <a:solidFill>
                  <a:srgbClr val="036660"/>
                </a:solidFill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2669267" y="4086267"/>
              <a:ext cx="5385809" cy="4773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03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Sử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dụng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máy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cầm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tay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để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nghiệm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hệ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phương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trình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bậc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nhất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lang="en-US" sz="2400" b="1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ẩn</a:t>
              </a:r>
              <a:endPara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10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461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GIẢI HỆ PHƯƠNG TRÌNH BẬC NHẤT HAI ẨN (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3)</a:t>
            </a:r>
            <a:endParaRPr sz="24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" name="Group 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E391FD-E68A-FB01-E099-091A10573224}"/>
              </a:ext>
            </a:extLst>
          </p:cNvPr>
          <p:cNvGrpSpPr/>
          <p:nvPr/>
        </p:nvGrpSpPr>
        <p:grpSpPr>
          <a:xfrm>
            <a:off x="384201" y="553795"/>
            <a:ext cx="8548934" cy="1117813"/>
            <a:chOff x="1664084" y="1086525"/>
            <a:chExt cx="11278486" cy="1278436"/>
          </a:xfrm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4EBB7FC1-DC39-B1A3-83E5-B6A3F7906E3F}"/>
                </a:ext>
              </a:extLst>
            </p:cNvPr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5" name="Freeform 8">
                <a:extLst>
                  <a:ext uri="{FF2B5EF4-FFF2-40B4-BE49-F238E27FC236}">
                    <a16:creationId xmlns:a16="http://schemas.microsoft.com/office/drawing/2014/main" id="{F38B5D29-3288-3A23-A0D0-8B3DB79EBA9B}"/>
                  </a:ext>
                </a:extLst>
              </p:cNvPr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2280129D-28CB-E623-1C23-57373D50594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00A2BF70-1491-734C-6BBB-603712B53010}"/>
                </a:ext>
              </a:extLst>
            </p:cNvPr>
            <p:cNvSpPr txBox="1"/>
            <p:nvPr/>
          </p:nvSpPr>
          <p:spPr>
            <a:xfrm>
              <a:off x="3143042" y="1409941"/>
              <a:ext cx="9012372" cy="7110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  <a:spcBef>
                  <a:spcPct val="0"/>
                </a:spcBef>
              </a:pP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43B26C3-C028-608A-CE25-C4DA678D54B0}"/>
              </a:ext>
            </a:extLst>
          </p:cNvPr>
          <p:cNvGrpSpPr/>
          <p:nvPr/>
        </p:nvGrpSpPr>
        <p:grpSpPr>
          <a:xfrm>
            <a:off x="402923" y="623266"/>
            <a:ext cx="1004855" cy="1023449"/>
            <a:chOff x="1219200" y="495300"/>
            <a:chExt cx="2093515" cy="20935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646F99A-12F4-6379-C697-51EC6E4F5201}"/>
                </a:ext>
              </a:extLst>
            </p:cNvPr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id="{B485F52B-8B49-2DD7-43A1-E302738883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14" name="Freeform 3">
                  <a:extLst>
                    <a:ext uri="{FF2B5EF4-FFF2-40B4-BE49-F238E27FC236}">
                      <a16:creationId xmlns:a16="http://schemas.microsoft.com/office/drawing/2014/main" id="{ABF1EB7C-04C1-C708-08A5-9938FA605C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">
                <a:extLst>
                  <a:ext uri="{FF2B5EF4-FFF2-40B4-BE49-F238E27FC236}">
                    <a16:creationId xmlns:a16="http://schemas.microsoft.com/office/drawing/2014/main" id="{E41AA4DE-64A6-D556-7A78-F4F4215FAD74}"/>
                  </a:ext>
                </a:extLst>
              </p:cNvPr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12" name="Freeform 5">
                  <a:extLst>
                    <a:ext uri="{FF2B5EF4-FFF2-40B4-BE49-F238E27FC236}">
                      <a16:creationId xmlns:a16="http://schemas.microsoft.com/office/drawing/2014/main" id="{AADA8660-12A0-34EA-6902-28308A5B8347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TextBox 6">
                  <a:extLst>
                    <a:ext uri="{FF2B5EF4-FFF2-40B4-BE49-F238E27FC236}">
                      <a16:creationId xmlns:a16="http://schemas.microsoft.com/office/drawing/2014/main" id="{DD4A6703-4EB9-DA44-2B7F-38339B01AE60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25400" tIns="25400" rIns="25400" bIns="25400" rtlCol="0" anchor="ctr"/>
                <a:lstStyle/>
                <a:p>
                  <a:pPr algn="ctr">
                    <a:lnSpc>
                      <a:spcPts val="1330"/>
                    </a:lnSpc>
                  </a:pPr>
                  <a:endParaRPr sz="900"/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A3EEF7-902B-B43F-AF75-3F1A8FB22F07}"/>
                </a:ext>
              </a:extLst>
            </p:cNvPr>
            <p:cNvSpPr txBox="1"/>
            <p:nvPr/>
          </p:nvSpPr>
          <p:spPr>
            <a:xfrm>
              <a:off x="1650229" y="987096"/>
              <a:ext cx="1313311" cy="129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</p:txBody>
        </p:sp>
      </p:grpSp>
      <p:grpSp>
        <p:nvGrpSpPr>
          <p:cNvPr id="15" name="Group 1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BB4BCC-5D09-22A0-5049-22B2A8A24C7B}"/>
              </a:ext>
            </a:extLst>
          </p:cNvPr>
          <p:cNvGrpSpPr/>
          <p:nvPr/>
        </p:nvGrpSpPr>
        <p:grpSpPr>
          <a:xfrm>
            <a:off x="8467805" y="4233902"/>
            <a:ext cx="1552175" cy="1552175"/>
            <a:chOff x="12416078" y="6890515"/>
            <a:chExt cx="6773496" cy="5722405"/>
          </a:xfrm>
        </p:grpSpPr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896202B2-FB70-E17F-4925-4B125B81A5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22994AEA-2FB3-C322-97F9-13D308087ACB}"/>
                  </a:ext>
                </a:extLst>
              </p:cNvPr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9CFC5D20-7297-AB90-4C48-74339110A641}"/>
                </a:ext>
              </a:extLst>
            </p:cNvPr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1F262180-A09A-2B3B-805F-19B939EBBB4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14">
                <a:extLst>
                  <a:ext uri="{FF2B5EF4-FFF2-40B4-BE49-F238E27FC236}">
                    <a16:creationId xmlns:a16="http://schemas.microsoft.com/office/drawing/2014/main" id="{731ABA72-6DC6-2852-0C44-41AE4680441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  <p:grpSp>
          <p:nvGrpSpPr>
            <p:cNvPr id="18" name="Group 15">
              <a:extLst>
                <a:ext uri="{FF2B5EF4-FFF2-40B4-BE49-F238E27FC236}">
                  <a16:creationId xmlns:a16="http://schemas.microsoft.com/office/drawing/2014/main" id="{47988744-2E49-B107-B1B1-500086976A05}"/>
                </a:ext>
              </a:extLst>
            </p:cNvPr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AC9EA9E1-AB4E-F2E6-F5D2-228F7273CEF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A77F967F-0C09-B0F7-EA13-CFCF660BF8B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330"/>
                  </a:lnSpc>
                </a:pPr>
                <a:endParaRPr sz="900"/>
              </a:p>
            </p:txBody>
          </p:sp>
        </p:grpSp>
      </p:grpSp>
      <p:sp>
        <p:nvSpPr>
          <p:cNvPr id="25" name="TextBox 2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E72B03-CA53-D3EF-B6BA-C82614A795A2}"/>
              </a:ext>
            </a:extLst>
          </p:cNvPr>
          <p:cNvSpPr txBox="1"/>
          <p:nvPr/>
        </p:nvSpPr>
        <p:spPr>
          <a:xfrm>
            <a:off x="563870" y="1640082"/>
            <a:ext cx="8480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3A307D-F926-F087-7C36-75BE0FBDF174}"/>
              </a:ext>
            </a:extLst>
          </p:cNvPr>
          <p:cNvSpPr txBox="1"/>
          <p:nvPr/>
        </p:nvSpPr>
        <p:spPr>
          <a:xfrm>
            <a:off x="1532771" y="639984"/>
            <a:ext cx="6578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506D1EE-2FCB-4306-C6B4-8C984576177E}"/>
              </a:ext>
            </a:extLst>
          </p:cNvPr>
          <p:cNvSpPr txBox="1"/>
          <p:nvPr/>
        </p:nvSpPr>
        <p:spPr>
          <a:xfrm>
            <a:off x="619612" y="2772549"/>
            <a:ext cx="7877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(MTCT),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MODE).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461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 2: GIẢI HỆ PHƯƠNG TRÌNH BẬC NHẤT HAI ẨN (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3)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" name="Group 1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BB4BCC-5D09-22A0-5049-22B2A8A24C7B}"/>
              </a:ext>
            </a:extLst>
          </p:cNvPr>
          <p:cNvGrpSpPr/>
          <p:nvPr/>
        </p:nvGrpSpPr>
        <p:grpSpPr>
          <a:xfrm>
            <a:off x="8467805" y="4233902"/>
            <a:ext cx="1552175" cy="1552175"/>
            <a:chOff x="12416078" y="6890515"/>
            <a:chExt cx="6773496" cy="5722405"/>
          </a:xfrm>
        </p:grpSpPr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896202B2-FB70-E17F-4925-4B125B81A5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22994AEA-2FB3-C322-97F9-13D308087ACB}"/>
                  </a:ext>
                </a:extLst>
              </p:cNvPr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9CFC5D20-7297-AB90-4C48-74339110A641}"/>
                </a:ext>
              </a:extLst>
            </p:cNvPr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1F262180-A09A-2B3B-805F-19B939EBBB4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TextBox 14">
                <a:extLst>
                  <a:ext uri="{FF2B5EF4-FFF2-40B4-BE49-F238E27FC236}">
                    <a16:creationId xmlns:a16="http://schemas.microsoft.com/office/drawing/2014/main" id="{731ABA72-6DC6-2852-0C44-41AE4680441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roup 15">
              <a:extLst>
                <a:ext uri="{FF2B5EF4-FFF2-40B4-BE49-F238E27FC236}">
                  <a16:creationId xmlns:a16="http://schemas.microsoft.com/office/drawing/2014/main" id="{47988744-2E49-B107-B1B1-500086976A05}"/>
                </a:ext>
              </a:extLst>
            </p:cNvPr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AC9EA9E1-AB4E-F2E6-F5D2-228F7273CEF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A77F967F-0C09-B0F7-EA13-CFCF660BF8B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" name="Group 27" descr="OPL20U25GSXzBJYl68kk8uQGfFKzs7yb1M4KJWUiLk6ZEvGF+qCIPSnY57AbBFCvTW$2024 ID13 T9CTST nhan sp KNTT$ STT 108+K4lPs7H94VUqPe2XwIsfPRnrXQE//QTEXxb8/8N4CNc6FpgZahzpTjFhMzSA7T/nHJa11DE8Ng2TP3iAmRczFlmslSuUNOgUeb6yRvs0="/>
          <p:cNvGrpSpPr/>
          <p:nvPr/>
        </p:nvGrpSpPr>
        <p:grpSpPr>
          <a:xfrm>
            <a:off x="384201" y="435810"/>
            <a:ext cx="8548934" cy="1117813"/>
            <a:chOff x="384201" y="435810"/>
            <a:chExt cx="8548934" cy="1117813"/>
          </a:xfrm>
        </p:grpSpPr>
        <p:grpSp>
          <p:nvGrpSpPr>
            <p:cNvPr id="27" name="Group 26"/>
            <p:cNvGrpSpPr/>
            <p:nvPr/>
          </p:nvGrpSpPr>
          <p:grpSpPr>
            <a:xfrm>
              <a:off x="384201" y="435810"/>
              <a:ext cx="8548934" cy="1117813"/>
              <a:chOff x="384201" y="553795"/>
              <a:chExt cx="8548934" cy="1117813"/>
            </a:xfrm>
          </p:grpSpPr>
          <p:grpSp>
            <p:nvGrpSpPr>
              <p:cNvPr id="2" name="Group 1" descr="OPL20U25GSXzBJYl68kk8uQGfFKzs7yb1M4KJWUiLk6ZEvGF+qCIPSnY57AbBFCvTW2023.18.144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E391FD-E68A-FB01-E099-091A10573224}"/>
                  </a:ext>
                </a:extLst>
              </p:cNvPr>
              <p:cNvGrpSpPr/>
              <p:nvPr/>
            </p:nvGrpSpPr>
            <p:grpSpPr>
              <a:xfrm>
                <a:off x="384201" y="553795"/>
                <a:ext cx="8548934" cy="1117813"/>
                <a:chOff x="1664084" y="1086525"/>
                <a:chExt cx="11278486" cy="1278436"/>
              </a:xfrm>
            </p:grpSpPr>
            <p:grpSp>
              <p:nvGrpSpPr>
                <p:cNvPr id="3" name="Group 7">
                  <a:extLst>
                    <a:ext uri="{FF2B5EF4-FFF2-40B4-BE49-F238E27FC236}">
                      <a16:creationId xmlns:a16="http://schemas.microsoft.com/office/drawing/2014/main" id="{4EBB7FC1-DC39-B1A3-83E5-B6A3F7906E3F}"/>
                    </a:ext>
                  </a:extLst>
                </p:cNvPr>
                <p:cNvGrpSpPr/>
                <p:nvPr/>
              </p:nvGrpSpPr>
              <p:grpSpPr>
                <a:xfrm>
                  <a:off x="1664084" y="1086525"/>
                  <a:ext cx="11278486" cy="1278436"/>
                  <a:chOff x="0" y="-38100"/>
                  <a:chExt cx="3995570" cy="452905"/>
                </a:xfrm>
              </p:grpSpPr>
              <p:sp>
                <p:nvSpPr>
                  <p:cNvPr id="5" name="Freeform 8">
                    <a:extLst>
                      <a:ext uri="{FF2B5EF4-FFF2-40B4-BE49-F238E27FC236}">
                        <a16:creationId xmlns:a16="http://schemas.microsoft.com/office/drawing/2014/main" id="{F38B5D29-3288-3A23-A0D0-8B3DB79EBA9B}"/>
                      </a:ext>
                    </a:extLst>
                  </p:cNvPr>
                  <p:cNvSpPr/>
                  <p:nvPr/>
                </p:nvSpPr>
                <p:spPr>
                  <a:xfrm>
                    <a:off x="203200" y="-19870"/>
                    <a:ext cx="3792370" cy="43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7734" h="434675">
                        <a:moveTo>
                          <a:pt x="3447734" y="19870"/>
                        </a:moveTo>
                        <a:cubicBezTo>
                          <a:pt x="3365862" y="0"/>
                          <a:pt x="3280219" y="32714"/>
                          <a:pt x="3232443" y="102106"/>
                        </a:cubicBezTo>
                        <a:cubicBezTo>
                          <a:pt x="3184666" y="171499"/>
                          <a:pt x="3184666" y="263177"/>
                          <a:pt x="3232443" y="332569"/>
                        </a:cubicBezTo>
                        <a:cubicBezTo>
                          <a:pt x="3280219" y="401962"/>
                          <a:pt x="3365862" y="434675"/>
                          <a:pt x="3447734" y="414806"/>
                        </a:cubicBezTo>
                        <a:lnTo>
                          <a:pt x="0" y="414806"/>
                        </a:lnTo>
                        <a:cubicBezTo>
                          <a:pt x="81873" y="434675"/>
                          <a:pt x="167515" y="401962"/>
                          <a:pt x="215291" y="332569"/>
                        </a:cubicBezTo>
                        <a:cubicBezTo>
                          <a:pt x="263068" y="263177"/>
                          <a:pt x="263068" y="171499"/>
                          <a:pt x="215291" y="102106"/>
                        </a:cubicBezTo>
                        <a:cubicBezTo>
                          <a:pt x="167515" y="32714"/>
                          <a:pt x="81873" y="0"/>
                          <a:pt x="0" y="19870"/>
                        </a:cubicBezTo>
                        <a:close/>
                      </a:path>
                    </a:pathLst>
                  </a:custGeom>
                  <a:solidFill>
                    <a:srgbClr val="03666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" name="TextBox 9">
                    <a:extLst>
                      <a:ext uri="{FF2B5EF4-FFF2-40B4-BE49-F238E27FC236}">
                        <a16:creationId xmlns:a16="http://schemas.microsoft.com/office/drawing/2014/main" id="{2280129D-28CB-E623-1C23-57373D50594E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-38100"/>
                    <a:ext cx="812800" cy="444500"/>
                  </a:xfrm>
                  <a:prstGeom prst="rect">
                    <a:avLst/>
                  </a:prstGeom>
                </p:spPr>
                <p:txBody>
                  <a:bodyPr lIns="25400" tIns="25400" rIns="25400" bIns="2540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ts val="133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" name="TextBox 18">
                  <a:extLst>
                    <a:ext uri="{FF2B5EF4-FFF2-40B4-BE49-F238E27FC236}">
                      <a16:creationId xmlns:a16="http://schemas.microsoft.com/office/drawing/2014/main" id="{00A2BF70-1491-734C-6BBB-603712B53010}"/>
                    </a:ext>
                  </a:extLst>
                </p:cNvPr>
                <p:cNvSpPr txBox="1"/>
                <p:nvPr/>
              </p:nvSpPr>
              <p:spPr>
                <a:xfrm>
                  <a:off x="3143042" y="1409941"/>
                  <a:ext cx="9012372" cy="71108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2940"/>
                    </a:lnSpc>
                    <a:spcBef>
                      <a:spcPct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grpSp>
            <p:nvGrpSpPr>
              <p:cNvPr id="7" name="Group 6" descr="OPL20U25GSXzBJYl68kk8uQGfFKzs7yb1M4KJWUiLk6ZEvGF+qCIPSnY57AbBFCvTW2023.18.144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43B26C3-C028-608A-CE25-C4DA678D54B0}"/>
                  </a:ext>
                </a:extLst>
              </p:cNvPr>
              <p:cNvGrpSpPr/>
              <p:nvPr/>
            </p:nvGrpSpPr>
            <p:grpSpPr>
              <a:xfrm>
                <a:off x="402923" y="623266"/>
                <a:ext cx="1004855" cy="1023449"/>
                <a:chOff x="1219200" y="495300"/>
                <a:chExt cx="2093515" cy="2093515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B646F99A-12F4-6379-C697-51EC6E4F5201}"/>
                    </a:ext>
                  </a:extLst>
                </p:cNvPr>
                <p:cNvGrpSpPr/>
                <p:nvPr/>
              </p:nvGrpSpPr>
              <p:grpSpPr>
                <a:xfrm>
                  <a:off x="1219200" y="495300"/>
                  <a:ext cx="2093515" cy="2093515"/>
                  <a:chOff x="5307857" y="563134"/>
                  <a:chExt cx="2093515" cy="2093515"/>
                </a:xfrm>
              </p:grpSpPr>
              <p:grpSp>
                <p:nvGrpSpPr>
                  <p:cNvPr id="10" name="Group 2">
                    <a:extLst>
                      <a:ext uri="{FF2B5EF4-FFF2-40B4-BE49-F238E27FC236}">
                        <a16:creationId xmlns:a16="http://schemas.microsoft.com/office/drawing/2014/main" id="{B485F52B-8B49-2DD7-43A1-E3027388832C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307857" y="563134"/>
                    <a:ext cx="2093515" cy="2093515"/>
                    <a:chOff x="0" y="0"/>
                    <a:chExt cx="6355080" cy="6355080"/>
                  </a:xfrm>
                </p:grpSpPr>
                <p:sp>
                  <p:nvSpPr>
                    <p:cNvPr id="14" name="Freeform 3">
                      <a:extLst>
                        <a:ext uri="{FF2B5EF4-FFF2-40B4-BE49-F238E27FC236}">
                          <a16:creationId xmlns:a16="http://schemas.microsoft.com/office/drawing/2014/main" id="{ABF1EB7C-04C1-C708-08A5-9938FA605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0"/>
                      <a:ext cx="6355080" cy="63550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55080" h="6355080">
                          <a:moveTo>
                            <a:pt x="3177540" y="6355080"/>
                          </a:moveTo>
                          <a:cubicBezTo>
                            <a:pt x="2329180" y="6355080"/>
                            <a:pt x="1530350" y="6024880"/>
                            <a:pt x="930910" y="5424170"/>
                          </a:cubicBezTo>
                          <a:cubicBezTo>
                            <a:pt x="330200" y="4824730"/>
                            <a:pt x="0" y="4025900"/>
                            <a:pt x="0" y="3177540"/>
                          </a:cubicBezTo>
                          <a:cubicBezTo>
                            <a:pt x="0" y="2329180"/>
                            <a:pt x="330200" y="1530350"/>
                            <a:pt x="930910" y="930910"/>
                          </a:cubicBezTo>
                          <a:cubicBezTo>
                            <a:pt x="1530350" y="330200"/>
                            <a:pt x="2329180" y="0"/>
                            <a:pt x="3177540" y="0"/>
                          </a:cubicBezTo>
                          <a:cubicBezTo>
                            <a:pt x="4025900" y="0"/>
                            <a:pt x="4824730" y="330200"/>
                            <a:pt x="5424170" y="930910"/>
                          </a:cubicBezTo>
                          <a:cubicBezTo>
                            <a:pt x="6024880" y="1531620"/>
                            <a:pt x="6355080" y="2329180"/>
                            <a:pt x="6355080" y="3177540"/>
                          </a:cubicBezTo>
                          <a:cubicBezTo>
                            <a:pt x="6355080" y="4025900"/>
                            <a:pt x="6024880" y="4824730"/>
                            <a:pt x="5424170" y="5424170"/>
                          </a:cubicBezTo>
                          <a:cubicBezTo>
                            <a:pt x="4824730" y="6024880"/>
                            <a:pt x="4025900" y="6355080"/>
                            <a:pt x="3177540" y="6355080"/>
                          </a:cubicBezTo>
                          <a:close/>
                          <a:moveTo>
                            <a:pt x="3177540" y="190500"/>
                          </a:moveTo>
                          <a:cubicBezTo>
                            <a:pt x="2379980" y="190500"/>
                            <a:pt x="1629410" y="501650"/>
                            <a:pt x="1065530" y="1065530"/>
                          </a:cubicBezTo>
                          <a:cubicBezTo>
                            <a:pt x="501650" y="1629410"/>
                            <a:pt x="190500" y="2379980"/>
                            <a:pt x="190500" y="3177540"/>
                          </a:cubicBezTo>
                          <a:cubicBezTo>
                            <a:pt x="190500" y="3975100"/>
                            <a:pt x="501650" y="4725670"/>
                            <a:pt x="1065530" y="5289550"/>
                          </a:cubicBezTo>
                          <a:cubicBezTo>
                            <a:pt x="1629410" y="5853430"/>
                            <a:pt x="2379980" y="6164580"/>
                            <a:pt x="3177540" y="6164580"/>
                          </a:cubicBezTo>
                          <a:cubicBezTo>
                            <a:pt x="3975100" y="6164580"/>
                            <a:pt x="4725670" y="5853430"/>
                            <a:pt x="5289550" y="5289550"/>
                          </a:cubicBezTo>
                          <a:cubicBezTo>
                            <a:pt x="5853430" y="4725670"/>
                            <a:pt x="6164580" y="3975100"/>
                            <a:pt x="6164580" y="3177540"/>
                          </a:cubicBezTo>
                          <a:cubicBezTo>
                            <a:pt x="6164580" y="2379980"/>
                            <a:pt x="5853430" y="1629410"/>
                            <a:pt x="5289550" y="1065530"/>
                          </a:cubicBezTo>
                          <a:cubicBezTo>
                            <a:pt x="4725670" y="501650"/>
                            <a:pt x="3975100" y="190500"/>
                            <a:pt x="3177540" y="190500"/>
                          </a:cubicBezTo>
                          <a:close/>
                        </a:path>
                      </a:pathLst>
                    </a:custGeom>
                    <a:solidFill>
                      <a:srgbClr val="036660"/>
                    </a:solidFill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1" name="Group 4">
                    <a:extLst>
                      <a:ext uri="{FF2B5EF4-FFF2-40B4-BE49-F238E27FC236}">
                        <a16:creationId xmlns:a16="http://schemas.microsoft.com/office/drawing/2014/main" id="{E41AA4DE-64A6-D556-7A78-F4F4215FAD74}"/>
                      </a:ext>
                    </a:extLst>
                  </p:cNvPr>
                  <p:cNvGrpSpPr/>
                  <p:nvPr/>
                </p:nvGrpSpPr>
                <p:grpSpPr>
                  <a:xfrm>
                    <a:off x="5478998" y="734275"/>
                    <a:ext cx="1751233" cy="1751233"/>
                    <a:chOff x="0" y="0"/>
                    <a:chExt cx="812800" cy="812800"/>
                  </a:xfrm>
                </p:grpSpPr>
                <p:sp>
                  <p:nvSpPr>
                    <p:cNvPr id="12" name="Freeform 5">
                      <a:extLst>
                        <a:ext uri="{FF2B5EF4-FFF2-40B4-BE49-F238E27FC236}">
                          <a16:creationId xmlns:a16="http://schemas.microsoft.com/office/drawing/2014/main" id="{AADA8660-12A0-34EA-6902-28308A5B83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3" y="0"/>
                      <a:ext cx="809173" cy="812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09173" h="812800">
                          <a:moveTo>
                            <a:pt x="404587" y="0"/>
                          </a:moveTo>
                          <a:cubicBezTo>
                            <a:pt x="628326" y="1001"/>
                            <a:pt x="809174" y="182659"/>
                            <a:pt x="809174" y="406400"/>
                          </a:cubicBezTo>
                          <a:cubicBezTo>
                            <a:pt x="809174" y="630141"/>
                            <a:pt x="628326" y="811799"/>
                            <a:pt x="404587" y="812800"/>
                          </a:cubicBezTo>
                          <a:cubicBezTo>
                            <a:pt x="180848" y="811799"/>
                            <a:pt x="0" y="630141"/>
                            <a:pt x="0" y="406400"/>
                          </a:cubicBezTo>
                          <a:cubicBezTo>
                            <a:pt x="0" y="182659"/>
                            <a:pt x="180848" y="1001"/>
                            <a:pt x="404587" y="0"/>
                          </a:cubicBezTo>
                          <a:close/>
                        </a:path>
                      </a:pathLst>
                    </a:custGeom>
                    <a:solidFill>
                      <a:srgbClr val="FF9900">
                        <a:alpha val="89804"/>
                      </a:srgbClr>
                    </a:solidFill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US" sz="1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" name="TextBox 6">
                      <a:extLst>
                        <a:ext uri="{FF2B5EF4-FFF2-40B4-BE49-F238E27FC236}">
                          <a16:creationId xmlns:a16="http://schemas.microsoft.com/office/drawing/2014/main" id="{DD4A6703-4EB9-DA44-2B7F-38339B01AE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200" y="38100"/>
                      <a:ext cx="660400" cy="698500"/>
                    </a:xfrm>
                    <a:prstGeom prst="rect">
                      <a:avLst/>
                    </a:prstGeom>
                  </p:spPr>
                  <p:txBody>
                    <a:bodyPr lIns="25400" tIns="25400" rIns="25400" bIns="25400"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sz="9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3A3EEF7-902B-B43F-AF75-3F1A8FB22F07}"/>
                    </a:ext>
                  </a:extLst>
                </p:cNvPr>
                <p:cNvSpPr txBox="1"/>
                <p:nvPr/>
              </p:nvSpPr>
              <p:spPr>
                <a:xfrm>
                  <a:off x="1650229" y="987096"/>
                  <a:ext cx="1313311" cy="12998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3.</a:t>
                  </a:r>
                </a:p>
              </p:txBody>
            </p:sp>
          </p:grp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93A307D-F926-F087-7C36-75BE0FBDF174}"/>
                </a:ext>
              </a:extLst>
            </p:cNvPr>
            <p:cNvSpPr txBox="1"/>
            <p:nvPr/>
          </p:nvSpPr>
          <p:spPr>
            <a:xfrm>
              <a:off x="1501927" y="520198"/>
              <a:ext cx="65784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Sử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dụng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máy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cầm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tay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để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nghiệm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hệ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hai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phương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bậc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nhất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hai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ẩn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1F298B4-4F22-CC4C-C352-947D9728AB56}"/>
                  </a:ext>
                </a:extLst>
              </p:cNvPr>
              <p:cNvSpPr txBox="1"/>
              <p:nvPr/>
            </p:nvSpPr>
            <p:spPr>
              <a:xfrm>
                <a:off x="402923" y="2965968"/>
                <a:ext cx="8310700" cy="2109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−4=0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−7=0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+6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=7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1F298B4-4F22-CC4C-C352-947D9728A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3" y="2965968"/>
                <a:ext cx="8310700" cy="2109295"/>
              </a:xfrm>
              <a:prstGeom prst="rect">
                <a:avLst/>
              </a:prstGeom>
              <a:blipFill>
                <a:blip r:embed="rId3"/>
                <a:stretch>
                  <a:fillRect l="-1101" b="-5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 descr="OPL20U25GSXzBJYl68kk8uQGfFKzs7yb1M4KJWUiLk6ZEvGF+qCIPSnY57AbBFCvTW$2024 ID13 T9CTST nhan sp KNTT$ STT 108+K4lPs7H94VUqPe2XwIsfPRnrXQE//QTEXxb8/8N4CNc6FpgZahzpTjFhMzSA7T/nHJa11DE8Ng2TP3iAmRczFlmslSuUNOgUeb6yRvs0="/>
              <p:cNvSpPr/>
              <p:nvPr/>
            </p:nvSpPr>
            <p:spPr>
              <a:xfrm>
                <a:off x="402923" y="1601170"/>
                <a:ext cx="8439177" cy="128548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Rectangle 24" descr="OPL20U25GSXzBJYl68kk8uQGfFKzs7yb1M4KJWUiLk6ZEvGF+qCIPSnY57AbBFCvTW$2024 ID13 T9CTST nhan sp KNTT$ STT 108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23" y="1601170"/>
                <a:ext cx="8439177" cy="1285480"/>
              </a:xfrm>
              <a:prstGeom prst="rect">
                <a:avLst/>
              </a:prstGeom>
              <a:blipFill>
                <a:blip r:embed="rId4"/>
                <a:stretch>
                  <a:fillRect l="-936" t="-2778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8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461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 2: GIẢI HỆ PHƯƠNG TRÌNH BẬC NHẤT HAI ẨN (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3)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" name="Group 24" descr="OPL20U25GSXzBJYl68kk8uQGfFKzs7yb1M4KJWUiLk6ZEvGF+qCIPSnY57AbBFCvTW$2024 ID13 T9CTST nhan sp KNTT$ STT 108+K4lPs7H94VUqPe2XwIsfPRnrXQE//QTEXxb8/8N4CNc6FpgZahzpTjFhMzSA7T/nHJa11DE8Ng2TP3iAmRczFlmslSuUNOgUeb6yRvs0="/>
          <p:cNvGrpSpPr/>
          <p:nvPr/>
        </p:nvGrpSpPr>
        <p:grpSpPr>
          <a:xfrm>
            <a:off x="279481" y="402515"/>
            <a:ext cx="8548934" cy="1117813"/>
            <a:chOff x="384201" y="553795"/>
            <a:chExt cx="8548934" cy="1117813"/>
          </a:xfrm>
        </p:grpSpPr>
        <p:grpSp>
          <p:nvGrpSpPr>
            <p:cNvPr id="2" name="Group 1" descr="OPL20U25GSXzBJYl68kk8uQGfFKzs7yb1M4KJWUiLk6ZEvGF+qCIPSnY57AbBFCvTW2023.18.144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08E391FD-E68A-FB01-E099-091A10573224}"/>
                </a:ext>
              </a:extLst>
            </p:cNvPr>
            <p:cNvGrpSpPr/>
            <p:nvPr/>
          </p:nvGrpSpPr>
          <p:grpSpPr>
            <a:xfrm>
              <a:off x="384201" y="553795"/>
              <a:ext cx="8548934" cy="1117813"/>
              <a:chOff x="1664084" y="1086525"/>
              <a:chExt cx="11278486" cy="1278436"/>
            </a:xfrm>
          </p:grpSpPr>
          <p:grpSp>
            <p:nvGrpSpPr>
              <p:cNvPr id="3" name="Group 7">
                <a:extLst>
                  <a:ext uri="{FF2B5EF4-FFF2-40B4-BE49-F238E27FC236}">
                    <a16:creationId xmlns:a16="http://schemas.microsoft.com/office/drawing/2014/main" id="{4EBB7FC1-DC39-B1A3-83E5-B6A3F7906E3F}"/>
                  </a:ext>
                </a:extLst>
              </p:cNvPr>
              <p:cNvGrpSpPr/>
              <p:nvPr/>
            </p:nvGrpSpPr>
            <p:grpSpPr>
              <a:xfrm>
                <a:off x="1664084" y="1086525"/>
                <a:ext cx="11278486" cy="1278436"/>
                <a:chOff x="0" y="-38100"/>
                <a:chExt cx="3995570" cy="452905"/>
              </a:xfrm>
            </p:grpSpPr>
            <p:sp>
              <p:nvSpPr>
                <p:cNvPr id="5" name="Freeform 8">
                  <a:extLst>
                    <a:ext uri="{FF2B5EF4-FFF2-40B4-BE49-F238E27FC236}">
                      <a16:creationId xmlns:a16="http://schemas.microsoft.com/office/drawing/2014/main" id="{F38B5D29-3288-3A23-A0D0-8B3DB79EBA9B}"/>
                    </a:ext>
                  </a:extLst>
                </p:cNvPr>
                <p:cNvSpPr/>
                <p:nvPr/>
              </p:nvSpPr>
              <p:spPr>
                <a:xfrm>
                  <a:off x="203200" y="-19870"/>
                  <a:ext cx="3792370" cy="4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7734" h="434675">
                      <a:moveTo>
                        <a:pt x="3447734" y="19870"/>
                      </a:moveTo>
                      <a:cubicBezTo>
                        <a:pt x="3365862" y="0"/>
                        <a:pt x="3280219" y="32714"/>
                        <a:pt x="3232443" y="102106"/>
                      </a:cubicBezTo>
                      <a:cubicBezTo>
                        <a:pt x="3184666" y="171499"/>
                        <a:pt x="3184666" y="263177"/>
                        <a:pt x="3232443" y="332569"/>
                      </a:cubicBezTo>
                      <a:cubicBezTo>
                        <a:pt x="3280219" y="401962"/>
                        <a:pt x="3365862" y="434675"/>
                        <a:pt x="3447734" y="414806"/>
                      </a:cubicBezTo>
                      <a:lnTo>
                        <a:pt x="0" y="414806"/>
                      </a:lnTo>
                      <a:cubicBezTo>
                        <a:pt x="81873" y="434675"/>
                        <a:pt x="167515" y="401962"/>
                        <a:pt x="215291" y="332569"/>
                      </a:cubicBezTo>
                      <a:cubicBezTo>
                        <a:pt x="263068" y="263177"/>
                        <a:pt x="263068" y="171499"/>
                        <a:pt x="215291" y="102106"/>
                      </a:cubicBezTo>
                      <a:cubicBezTo>
                        <a:pt x="167515" y="32714"/>
                        <a:pt x="81873" y="0"/>
                        <a:pt x="0" y="1987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" name="TextBox 9">
                  <a:extLst>
                    <a:ext uri="{FF2B5EF4-FFF2-40B4-BE49-F238E27FC236}">
                      <a16:creationId xmlns:a16="http://schemas.microsoft.com/office/drawing/2014/main" id="{2280129D-28CB-E623-1C23-57373D50594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812800" cy="444500"/>
                </a:xfrm>
                <a:prstGeom prst="rect">
                  <a:avLst/>
                </a:prstGeom>
              </p:spPr>
              <p:txBody>
                <a:bodyPr lIns="25400" tIns="25400" rIns="25400" bIns="254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3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" name="TextBox 18">
                <a:extLst>
                  <a:ext uri="{FF2B5EF4-FFF2-40B4-BE49-F238E27FC236}">
                    <a16:creationId xmlns:a16="http://schemas.microsoft.com/office/drawing/2014/main" id="{00A2BF70-1491-734C-6BBB-603712B53010}"/>
                  </a:ext>
                </a:extLst>
              </p:cNvPr>
              <p:cNvSpPr txBox="1"/>
              <p:nvPr/>
            </p:nvSpPr>
            <p:spPr>
              <a:xfrm>
                <a:off x="3143042" y="1409941"/>
                <a:ext cx="9012372" cy="71108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294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7" name="Group 6" descr="OPL20U25GSXzBJYl68kk8uQGfFKzs7yb1M4KJWUiLk6ZEvGF+qCIPSnY57AbBFCvTW2023.18.144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943B26C3-C028-608A-CE25-C4DA678D54B0}"/>
                </a:ext>
              </a:extLst>
            </p:cNvPr>
            <p:cNvGrpSpPr/>
            <p:nvPr/>
          </p:nvGrpSpPr>
          <p:grpSpPr>
            <a:xfrm>
              <a:off x="402923" y="623266"/>
              <a:ext cx="1004855" cy="1023449"/>
              <a:chOff x="1219200" y="495300"/>
              <a:chExt cx="2093515" cy="209351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646F99A-12F4-6379-C697-51EC6E4F5201}"/>
                  </a:ext>
                </a:extLst>
              </p:cNvPr>
              <p:cNvGrpSpPr/>
              <p:nvPr/>
            </p:nvGrpSpPr>
            <p:grpSpPr>
              <a:xfrm>
                <a:off x="1219200" y="495300"/>
                <a:ext cx="2093515" cy="2093515"/>
                <a:chOff x="5307857" y="563134"/>
                <a:chExt cx="2093515" cy="2093515"/>
              </a:xfrm>
            </p:grpSpPr>
            <p:grpSp>
              <p:nvGrpSpPr>
                <p:cNvPr id="10" name="Group 2">
                  <a:extLst>
                    <a:ext uri="{FF2B5EF4-FFF2-40B4-BE49-F238E27FC236}">
                      <a16:creationId xmlns:a16="http://schemas.microsoft.com/office/drawing/2014/main" id="{B485F52B-8B49-2DD7-43A1-E3027388832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307857" y="563134"/>
                  <a:ext cx="2093515" cy="2093515"/>
                  <a:chOff x="0" y="0"/>
                  <a:chExt cx="6355080" cy="6355080"/>
                </a:xfrm>
              </p:grpSpPr>
              <p:sp>
                <p:nvSpPr>
                  <p:cNvPr id="14" name="Freeform 3">
                    <a:extLst>
                      <a:ext uri="{FF2B5EF4-FFF2-40B4-BE49-F238E27FC236}">
                        <a16:creationId xmlns:a16="http://schemas.microsoft.com/office/drawing/2014/main" id="{ABF1EB7C-04C1-C708-08A5-9938FA605C76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6355080" cy="6355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5080" h="6355080">
                        <a:moveTo>
                          <a:pt x="3177540" y="6355080"/>
                        </a:moveTo>
                        <a:cubicBezTo>
                          <a:pt x="2329180" y="6355080"/>
                          <a:pt x="1530350" y="6024880"/>
                          <a:pt x="930910" y="5424170"/>
                        </a:cubicBezTo>
                        <a:cubicBezTo>
                          <a:pt x="330200" y="4824730"/>
                          <a:pt x="0" y="4025900"/>
                          <a:pt x="0" y="3177540"/>
                        </a:cubicBezTo>
                        <a:cubicBezTo>
                          <a:pt x="0" y="2329180"/>
                          <a:pt x="330200" y="1530350"/>
                          <a:pt x="930910" y="930910"/>
                        </a:cubicBezTo>
                        <a:cubicBezTo>
                          <a:pt x="1530350" y="330200"/>
                          <a:pt x="2329180" y="0"/>
                          <a:pt x="3177540" y="0"/>
                        </a:cubicBezTo>
                        <a:cubicBezTo>
                          <a:pt x="4025900" y="0"/>
                          <a:pt x="4824730" y="330200"/>
                          <a:pt x="5424170" y="930910"/>
                        </a:cubicBezTo>
                        <a:cubicBezTo>
                          <a:pt x="6024880" y="1531620"/>
                          <a:pt x="6355080" y="2329180"/>
                          <a:pt x="6355080" y="3177540"/>
                        </a:cubicBezTo>
                        <a:cubicBezTo>
                          <a:pt x="6355080" y="4025900"/>
                          <a:pt x="6024880" y="4824730"/>
                          <a:pt x="5424170" y="5424170"/>
                        </a:cubicBezTo>
                        <a:cubicBezTo>
                          <a:pt x="4824730" y="6024880"/>
                          <a:pt x="4025900" y="6355080"/>
                          <a:pt x="3177540" y="6355080"/>
                        </a:cubicBezTo>
                        <a:close/>
                        <a:moveTo>
                          <a:pt x="3177540" y="190500"/>
                        </a:moveTo>
                        <a:cubicBezTo>
                          <a:pt x="2379980" y="190500"/>
                          <a:pt x="1629410" y="501650"/>
                          <a:pt x="1065530" y="1065530"/>
                        </a:cubicBezTo>
                        <a:cubicBezTo>
                          <a:pt x="501650" y="1629410"/>
                          <a:pt x="190500" y="2379980"/>
                          <a:pt x="190500" y="3177540"/>
                        </a:cubicBezTo>
                        <a:cubicBezTo>
                          <a:pt x="190500" y="3975100"/>
                          <a:pt x="501650" y="4725670"/>
                          <a:pt x="1065530" y="5289550"/>
                        </a:cubicBezTo>
                        <a:cubicBezTo>
                          <a:pt x="1629410" y="5853430"/>
                          <a:pt x="2379980" y="6164580"/>
                          <a:pt x="3177540" y="6164580"/>
                        </a:cubicBezTo>
                        <a:cubicBezTo>
                          <a:pt x="3975100" y="6164580"/>
                          <a:pt x="4725670" y="5853430"/>
                          <a:pt x="5289550" y="5289550"/>
                        </a:cubicBezTo>
                        <a:cubicBezTo>
                          <a:pt x="5853430" y="4725670"/>
                          <a:pt x="6164580" y="3975100"/>
                          <a:pt x="6164580" y="3177540"/>
                        </a:cubicBezTo>
                        <a:cubicBezTo>
                          <a:pt x="6164580" y="2379980"/>
                          <a:pt x="5853430" y="1629410"/>
                          <a:pt x="5289550" y="1065530"/>
                        </a:cubicBezTo>
                        <a:cubicBezTo>
                          <a:pt x="4725670" y="501650"/>
                          <a:pt x="3975100" y="190500"/>
                          <a:pt x="3177540" y="190500"/>
                        </a:cubicBezTo>
                        <a:close/>
                      </a:path>
                    </a:pathLst>
                  </a:custGeom>
                  <a:solidFill>
                    <a:srgbClr val="036660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" name="Group 4">
                  <a:extLst>
                    <a:ext uri="{FF2B5EF4-FFF2-40B4-BE49-F238E27FC236}">
                      <a16:creationId xmlns:a16="http://schemas.microsoft.com/office/drawing/2014/main" id="{E41AA4DE-64A6-D556-7A78-F4F4215FAD74}"/>
                    </a:ext>
                  </a:extLst>
                </p:cNvPr>
                <p:cNvGrpSpPr/>
                <p:nvPr/>
              </p:nvGrpSpPr>
              <p:grpSpPr>
                <a:xfrm>
                  <a:off x="5478998" y="734275"/>
                  <a:ext cx="1751233" cy="1751233"/>
                  <a:chOff x="0" y="0"/>
                  <a:chExt cx="812800" cy="812800"/>
                </a:xfrm>
              </p:grpSpPr>
              <p:sp>
                <p:nvSpPr>
                  <p:cNvPr id="12" name="Freeform 5">
                    <a:extLst>
                      <a:ext uri="{FF2B5EF4-FFF2-40B4-BE49-F238E27FC236}">
                        <a16:creationId xmlns:a16="http://schemas.microsoft.com/office/drawing/2014/main" id="{AADA8660-12A0-34EA-6902-28308A5B8347}"/>
                      </a:ext>
                    </a:extLst>
                  </p:cNvPr>
                  <p:cNvSpPr/>
                  <p:nvPr/>
                </p:nvSpPr>
                <p:spPr>
                  <a:xfrm>
                    <a:off x="1813" y="0"/>
                    <a:ext cx="809173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173" h="812800">
                        <a:moveTo>
                          <a:pt x="404587" y="0"/>
                        </a:moveTo>
                        <a:cubicBezTo>
                          <a:pt x="628326" y="1001"/>
                          <a:pt x="809174" y="182659"/>
                          <a:pt x="809174" y="406400"/>
                        </a:cubicBezTo>
                        <a:cubicBezTo>
                          <a:pt x="809174" y="630141"/>
                          <a:pt x="628326" y="811799"/>
                          <a:pt x="404587" y="812800"/>
                        </a:cubicBezTo>
                        <a:cubicBezTo>
                          <a:pt x="180848" y="811799"/>
                          <a:pt x="0" y="630141"/>
                          <a:pt x="0" y="406400"/>
                        </a:cubicBezTo>
                        <a:cubicBezTo>
                          <a:pt x="0" y="182659"/>
                          <a:pt x="180848" y="1001"/>
                          <a:pt x="404587" y="0"/>
                        </a:cubicBezTo>
                        <a:close/>
                      </a:path>
                    </a:pathLst>
                  </a:custGeom>
                  <a:solidFill>
                    <a:srgbClr val="FF9900">
                      <a:alpha val="89804"/>
                    </a:srgbClr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" name="TextBox 6">
                    <a:extLst>
                      <a:ext uri="{FF2B5EF4-FFF2-40B4-BE49-F238E27FC236}">
                        <a16:creationId xmlns:a16="http://schemas.microsoft.com/office/drawing/2014/main" id="{DD4A6703-4EB9-DA44-2B7F-38339B01AE60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38100"/>
                    <a:ext cx="660400" cy="698500"/>
                  </a:xfrm>
                  <a:prstGeom prst="rect">
                    <a:avLst/>
                  </a:prstGeom>
                </p:spPr>
                <p:txBody>
                  <a:bodyPr lIns="25400" tIns="25400" rIns="25400" bIns="25400"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ts val="133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9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A3EEF7-902B-B43F-AF75-3F1A8FB22F07}"/>
                  </a:ext>
                </a:extLst>
              </p:cNvPr>
              <p:cNvSpPr txBox="1"/>
              <p:nvPr/>
            </p:nvSpPr>
            <p:spPr>
              <a:xfrm>
                <a:off x="1650229" y="987096"/>
                <a:ext cx="1313311" cy="1299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3.</a:t>
                </a:r>
              </a:p>
            </p:txBody>
          </p:sp>
        </p:grpSp>
      </p:grpSp>
      <p:sp>
        <p:nvSpPr>
          <p:cNvPr id="26" name="TextBox 2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3A307D-F926-F087-7C36-75BE0FBDF174}"/>
              </a:ext>
            </a:extLst>
          </p:cNvPr>
          <p:cNvSpPr txBox="1"/>
          <p:nvPr/>
        </p:nvSpPr>
        <p:spPr>
          <a:xfrm>
            <a:off x="1324297" y="489032"/>
            <a:ext cx="6578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nghiệm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bậc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ẩn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extBox 23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F298B4-4F22-CC4C-C352-947D9728AB56}"/>
              </a:ext>
            </a:extLst>
          </p:cNvPr>
          <p:cNvSpPr txBox="1"/>
          <p:nvPr/>
        </p:nvSpPr>
        <p:spPr>
          <a:xfrm>
            <a:off x="298203" y="1445965"/>
            <a:ext cx="8310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475" name="TextBox 47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85B9E6-D6B5-CF7C-182E-84C66828F05E}"/>
              </a:ext>
            </a:extLst>
          </p:cNvPr>
          <p:cNvSpPr txBox="1"/>
          <p:nvPr/>
        </p:nvSpPr>
        <p:spPr>
          <a:xfrm>
            <a:off x="137652" y="1792330"/>
            <a:ext cx="642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năng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bậc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ẩn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phím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.</a:t>
            </a:r>
          </a:p>
        </p:txBody>
      </p:sp>
      <p:sp>
        <p:nvSpPr>
          <p:cNvPr id="476" name="Rectangle: Rounded Corners 47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DE52104-8173-8712-1CC9-3B364191CBC8}"/>
              </a:ext>
            </a:extLst>
          </p:cNvPr>
          <p:cNvSpPr/>
          <p:nvPr/>
        </p:nvSpPr>
        <p:spPr>
          <a:xfrm>
            <a:off x="4332686" y="2249866"/>
            <a:ext cx="779172" cy="2523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</a:t>
            </a:r>
          </a:p>
        </p:txBody>
      </p:sp>
      <p:sp>
        <p:nvSpPr>
          <p:cNvPr id="477" name="Rectangle: Rounded Corners 476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D71B94-F65F-1F1E-A792-865198185165}"/>
              </a:ext>
            </a:extLst>
          </p:cNvPr>
          <p:cNvSpPr/>
          <p:nvPr/>
        </p:nvSpPr>
        <p:spPr>
          <a:xfrm>
            <a:off x="5253526" y="2269629"/>
            <a:ext cx="476518" cy="2523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78" name="Rectangle: Rounded Corners 477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1396198-935C-5B63-F07C-373418EA01A1}"/>
              </a:ext>
            </a:extLst>
          </p:cNvPr>
          <p:cNvSpPr/>
          <p:nvPr/>
        </p:nvSpPr>
        <p:spPr>
          <a:xfrm>
            <a:off x="5871712" y="2269629"/>
            <a:ext cx="425002" cy="25236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9" name="TextBox 478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2DBDD88-8B35-BBC6-98D9-D504AC2A8D88}"/>
                  </a:ext>
                </a:extLst>
              </p:cNvPr>
              <p:cNvSpPr txBox="1"/>
              <p:nvPr/>
            </p:nvSpPr>
            <p:spPr>
              <a:xfrm>
                <a:off x="95491" y="2516729"/>
                <a:ext cx="696039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Bước 2.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Nhập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=2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𝑏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=3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𝑐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=4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𝑎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=5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𝑏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=6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𝑐</m:t>
                        </m:r>
                      </m:e>
                      <m:sub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sub>
                    </m:sSub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=7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bằng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nhấn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79" name="TextBox 478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2DBDD88-8B35-BBC6-98D9-D504AC2A8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1" y="2516729"/>
                <a:ext cx="6960398" cy="1200329"/>
              </a:xfrm>
              <a:prstGeom prst="rect">
                <a:avLst/>
              </a:prstGeom>
              <a:blipFill>
                <a:blip r:embed="rId3"/>
                <a:stretch>
                  <a:fillRect l="-1402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4" name="Rectangle: Rounded Corners 493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4F6068-99FA-0AFF-52C4-ABE253581057}"/>
              </a:ext>
            </a:extLst>
          </p:cNvPr>
          <p:cNvSpPr/>
          <p:nvPr/>
        </p:nvSpPr>
        <p:spPr>
          <a:xfrm>
            <a:off x="299325" y="3358542"/>
            <a:ext cx="414923" cy="2897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95" name="Rectangle: Rounded Corners 494">
            <a:extLst>
              <a:ext uri="{FF2B5EF4-FFF2-40B4-BE49-F238E27FC236}">
                <a16:creationId xmlns:a16="http://schemas.microsoft.com/office/drawing/2014/main" id="{697B145C-586E-1F9F-709D-D140EAD7B93A}"/>
              </a:ext>
            </a:extLst>
          </p:cNvPr>
          <p:cNvSpPr/>
          <p:nvPr/>
        </p:nvSpPr>
        <p:spPr>
          <a:xfrm>
            <a:off x="823719" y="3358542"/>
            <a:ext cx="444506" cy="2897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496" name="Rectangle: Rounded Corners 495">
            <a:extLst>
              <a:ext uri="{FF2B5EF4-FFF2-40B4-BE49-F238E27FC236}">
                <a16:creationId xmlns:a16="http://schemas.microsoft.com/office/drawing/2014/main" id="{19ADD767-8B97-258A-176E-1E372B8ECBDE}"/>
              </a:ext>
            </a:extLst>
          </p:cNvPr>
          <p:cNvSpPr/>
          <p:nvPr/>
        </p:nvSpPr>
        <p:spPr>
          <a:xfrm>
            <a:off x="1396829" y="3358542"/>
            <a:ext cx="444506" cy="2897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97" name="Rectangle: Rounded Corners 496">
            <a:extLst>
              <a:ext uri="{FF2B5EF4-FFF2-40B4-BE49-F238E27FC236}">
                <a16:creationId xmlns:a16="http://schemas.microsoft.com/office/drawing/2014/main" id="{CAA5BBC5-2ED0-14B6-B5AD-43F4805360AC}"/>
              </a:ext>
            </a:extLst>
          </p:cNvPr>
          <p:cNvSpPr/>
          <p:nvPr/>
        </p:nvSpPr>
        <p:spPr>
          <a:xfrm>
            <a:off x="1963499" y="3366325"/>
            <a:ext cx="444506" cy="2897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498" name="Rectangle: Rounded Corners 497">
            <a:extLst>
              <a:ext uri="{FF2B5EF4-FFF2-40B4-BE49-F238E27FC236}">
                <a16:creationId xmlns:a16="http://schemas.microsoft.com/office/drawing/2014/main" id="{F473001A-FFCF-F36E-C087-973F9A1A0853}"/>
              </a:ext>
            </a:extLst>
          </p:cNvPr>
          <p:cNvSpPr/>
          <p:nvPr/>
        </p:nvSpPr>
        <p:spPr>
          <a:xfrm>
            <a:off x="2517291" y="3372764"/>
            <a:ext cx="399245" cy="2897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99" name="Rectangle: Rounded Corners 498">
            <a:extLst>
              <a:ext uri="{FF2B5EF4-FFF2-40B4-BE49-F238E27FC236}">
                <a16:creationId xmlns:a16="http://schemas.microsoft.com/office/drawing/2014/main" id="{F8C6E79F-A8AE-E270-FFCF-4BDD77EF53DC}"/>
              </a:ext>
            </a:extLst>
          </p:cNvPr>
          <p:cNvSpPr/>
          <p:nvPr/>
        </p:nvSpPr>
        <p:spPr>
          <a:xfrm>
            <a:off x="3026006" y="3366325"/>
            <a:ext cx="399245" cy="29792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500" name="Rectangle: Rounded Corners 499">
            <a:extLst>
              <a:ext uri="{FF2B5EF4-FFF2-40B4-BE49-F238E27FC236}">
                <a16:creationId xmlns:a16="http://schemas.microsoft.com/office/drawing/2014/main" id="{C849E080-05AB-EC81-550F-88F800CFB514}"/>
              </a:ext>
            </a:extLst>
          </p:cNvPr>
          <p:cNvSpPr/>
          <p:nvPr/>
        </p:nvSpPr>
        <p:spPr>
          <a:xfrm>
            <a:off x="3515403" y="3372764"/>
            <a:ext cx="399245" cy="2755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id="{02273EB2-C428-D596-2403-2174797283FE}"/>
              </a:ext>
            </a:extLst>
          </p:cNvPr>
          <p:cNvSpPr/>
          <p:nvPr/>
        </p:nvSpPr>
        <p:spPr>
          <a:xfrm>
            <a:off x="4017679" y="3392081"/>
            <a:ext cx="399245" cy="2704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502" name="Rectangle: Rounded Corners 501">
            <a:extLst>
              <a:ext uri="{FF2B5EF4-FFF2-40B4-BE49-F238E27FC236}">
                <a16:creationId xmlns:a16="http://schemas.microsoft.com/office/drawing/2014/main" id="{D8C0E26C-5FCC-3125-5192-CB6018C5B346}"/>
              </a:ext>
            </a:extLst>
          </p:cNvPr>
          <p:cNvSpPr/>
          <p:nvPr/>
        </p:nvSpPr>
        <p:spPr>
          <a:xfrm>
            <a:off x="4519955" y="3372764"/>
            <a:ext cx="399245" cy="2897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503" name="Rectangle: Rounded Corners 502">
            <a:extLst>
              <a:ext uri="{FF2B5EF4-FFF2-40B4-BE49-F238E27FC236}">
                <a16:creationId xmlns:a16="http://schemas.microsoft.com/office/drawing/2014/main" id="{43F67AA4-8A36-A1AB-3578-6DC58AD36005}"/>
              </a:ext>
            </a:extLst>
          </p:cNvPr>
          <p:cNvSpPr/>
          <p:nvPr/>
        </p:nvSpPr>
        <p:spPr>
          <a:xfrm>
            <a:off x="5028671" y="3366325"/>
            <a:ext cx="399245" cy="2962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504" name="Rectangle: Rounded Corners 503">
            <a:extLst>
              <a:ext uri="{FF2B5EF4-FFF2-40B4-BE49-F238E27FC236}">
                <a16:creationId xmlns:a16="http://schemas.microsoft.com/office/drawing/2014/main" id="{A656EC1B-0449-1B82-35B6-370416334949}"/>
              </a:ext>
            </a:extLst>
          </p:cNvPr>
          <p:cNvSpPr/>
          <p:nvPr/>
        </p:nvSpPr>
        <p:spPr>
          <a:xfrm>
            <a:off x="5511629" y="3359886"/>
            <a:ext cx="399245" cy="2962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505" name="Rectangle: Rounded Corners 504">
            <a:extLst>
              <a:ext uri="{FF2B5EF4-FFF2-40B4-BE49-F238E27FC236}">
                <a16:creationId xmlns:a16="http://schemas.microsoft.com/office/drawing/2014/main" id="{21F3DD54-4D09-4533-66A0-77361D956AF3}"/>
              </a:ext>
            </a:extLst>
          </p:cNvPr>
          <p:cNvSpPr/>
          <p:nvPr/>
        </p:nvSpPr>
        <p:spPr>
          <a:xfrm>
            <a:off x="6020344" y="3372764"/>
            <a:ext cx="482958" cy="29621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6" name="TextBox 505">
                <a:extLst>
                  <a:ext uri="{FF2B5EF4-FFF2-40B4-BE49-F238E27FC236}">
                    <a16:creationId xmlns:a16="http://schemas.microsoft.com/office/drawing/2014/main" id="{316141C3-1E4B-A24F-6386-4CED01C9D5C9}"/>
                  </a:ext>
                </a:extLst>
              </p:cNvPr>
              <p:cNvSpPr txBox="1"/>
              <p:nvPr/>
            </p:nvSpPr>
            <p:spPr>
              <a:xfrm>
                <a:off x="88220" y="3623172"/>
                <a:ext cx="69126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Bước 3.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Đọc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quả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Sau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thúc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bước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2, </a:t>
                </a: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nhấn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  màn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=−1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;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nhấn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tiếp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phím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  ,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màn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=2</m:t>
                    </m:r>
                  </m:oMath>
                </a14:m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 </a:t>
                </a:r>
              </a:p>
              <a:p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Ta </a:t>
                </a:r>
                <a:r>
                  <a:rPr kumimoji="0" lang="en-US" sz="2400" b="0" i="0" u="none" strike="noStrike" kern="0" cap="none" spc="0" normalizeH="0" baseline="0" noProof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hiểu</a:t>
                </a:r>
                <a:r>
                  <a: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nghiệm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hệ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−1;2</m:t>
                        </m:r>
                      </m:e>
                    </m:d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506" name="TextBox 50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6141C3-1E4B-A24F-6386-4CED01C9D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20" y="3623172"/>
                <a:ext cx="6912655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323" t="-3101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8F6FD541-4EEE-7DF7-199E-59BC1708B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610" y="1844913"/>
            <a:ext cx="2006895" cy="9824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E1AA608-5C2A-EB4D-8AD9-8E230647FD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5889" y="2903617"/>
            <a:ext cx="2016409" cy="1015940"/>
          </a:xfrm>
          <a:prstGeom prst="rect">
            <a:avLst/>
          </a:prstGeom>
        </p:spPr>
      </p:pic>
      <p:sp>
        <p:nvSpPr>
          <p:cNvPr id="49" name="Rectangle: Rounded Corners 457">
            <a:extLst>
              <a:ext uri="{FF2B5EF4-FFF2-40B4-BE49-F238E27FC236}">
                <a16:creationId xmlns:a16="http://schemas.microsoft.com/office/drawing/2014/main" id="{F70A66FB-0989-4BCD-EE3C-3BC225DF0FB9}"/>
              </a:ext>
            </a:extLst>
          </p:cNvPr>
          <p:cNvSpPr/>
          <p:nvPr/>
        </p:nvSpPr>
        <p:spPr>
          <a:xfrm>
            <a:off x="6565106" y="3708579"/>
            <a:ext cx="379927" cy="2797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sp>
        <p:nvSpPr>
          <p:cNvPr id="50" name="Rectangle: Rounded Corners 458">
            <a:extLst>
              <a:ext uri="{FF2B5EF4-FFF2-40B4-BE49-F238E27FC236}">
                <a16:creationId xmlns:a16="http://schemas.microsoft.com/office/drawing/2014/main" id="{FF437DCE-280B-D2D5-E145-5215F317DB76}"/>
              </a:ext>
            </a:extLst>
          </p:cNvPr>
          <p:cNvSpPr/>
          <p:nvPr/>
        </p:nvSpPr>
        <p:spPr>
          <a:xfrm>
            <a:off x="4919200" y="4057337"/>
            <a:ext cx="457200" cy="28977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A984A07-F1A5-5E2C-9E8E-F32ACB8126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5889" y="3983853"/>
            <a:ext cx="2038630" cy="1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9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75" grpId="0"/>
      <p:bldP spid="476" grpId="0" animBg="1"/>
      <p:bldP spid="477" grpId="0" animBg="1"/>
      <p:bldP spid="478" grpId="0" animBg="1"/>
      <p:bldP spid="479" grpId="0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461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 2: GIẢI HỆ PHƯƠNG TRÌNH BẬC NHẤT HAI ẨN (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3)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" name="Group 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8E391FD-E68A-FB01-E099-091A10573224}"/>
              </a:ext>
            </a:extLst>
          </p:cNvPr>
          <p:cNvGrpSpPr/>
          <p:nvPr/>
        </p:nvGrpSpPr>
        <p:grpSpPr>
          <a:xfrm>
            <a:off x="384201" y="553795"/>
            <a:ext cx="8548934" cy="1117813"/>
            <a:chOff x="1664084" y="1086525"/>
            <a:chExt cx="11278486" cy="1278436"/>
          </a:xfrm>
        </p:grpSpPr>
        <p:grpSp>
          <p:nvGrpSpPr>
            <p:cNvPr id="3" name="Group 7">
              <a:extLst>
                <a:ext uri="{FF2B5EF4-FFF2-40B4-BE49-F238E27FC236}">
                  <a16:creationId xmlns:a16="http://schemas.microsoft.com/office/drawing/2014/main" id="{4EBB7FC1-DC39-B1A3-83E5-B6A3F7906E3F}"/>
                </a:ext>
              </a:extLst>
            </p:cNvPr>
            <p:cNvGrpSpPr/>
            <p:nvPr/>
          </p:nvGrpSpPr>
          <p:grpSpPr>
            <a:xfrm>
              <a:off x="1664084" y="1086525"/>
              <a:ext cx="11278486" cy="1278436"/>
              <a:chOff x="0" y="-38100"/>
              <a:chExt cx="3995570" cy="452905"/>
            </a:xfrm>
          </p:grpSpPr>
          <p:sp>
            <p:nvSpPr>
              <p:cNvPr id="5" name="Freeform 8">
                <a:extLst>
                  <a:ext uri="{FF2B5EF4-FFF2-40B4-BE49-F238E27FC236}">
                    <a16:creationId xmlns:a16="http://schemas.microsoft.com/office/drawing/2014/main" id="{F38B5D29-3288-3A23-A0D0-8B3DB79EBA9B}"/>
                  </a:ext>
                </a:extLst>
              </p:cNvPr>
              <p:cNvSpPr/>
              <p:nvPr/>
            </p:nvSpPr>
            <p:spPr>
              <a:xfrm>
                <a:off x="203200" y="-19870"/>
                <a:ext cx="3792370" cy="434675"/>
              </a:xfrm>
              <a:custGeom>
                <a:avLst/>
                <a:gdLst/>
                <a:ahLst/>
                <a:cxnLst/>
                <a:rect l="l" t="t" r="r" b="b"/>
                <a:pathLst>
                  <a:path w="3447734" h="434675">
                    <a:moveTo>
                      <a:pt x="3447734" y="19870"/>
                    </a:moveTo>
                    <a:cubicBezTo>
                      <a:pt x="3365862" y="0"/>
                      <a:pt x="3280219" y="32714"/>
                      <a:pt x="3232443" y="102106"/>
                    </a:cubicBezTo>
                    <a:cubicBezTo>
                      <a:pt x="3184666" y="171499"/>
                      <a:pt x="3184666" y="263177"/>
                      <a:pt x="3232443" y="332569"/>
                    </a:cubicBezTo>
                    <a:cubicBezTo>
                      <a:pt x="3280219" y="401962"/>
                      <a:pt x="3365862" y="434675"/>
                      <a:pt x="3447734" y="414806"/>
                    </a:cubicBezTo>
                    <a:lnTo>
                      <a:pt x="0" y="414806"/>
                    </a:lnTo>
                    <a:cubicBezTo>
                      <a:pt x="81873" y="434675"/>
                      <a:pt x="167515" y="401962"/>
                      <a:pt x="215291" y="332569"/>
                    </a:cubicBezTo>
                    <a:cubicBezTo>
                      <a:pt x="263068" y="263177"/>
                      <a:pt x="263068" y="171499"/>
                      <a:pt x="215291" y="102106"/>
                    </a:cubicBezTo>
                    <a:cubicBezTo>
                      <a:pt x="167515" y="32714"/>
                      <a:pt x="81873" y="0"/>
                      <a:pt x="0" y="1987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2280129D-28CB-E623-1C23-57373D50594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00A2BF70-1491-734C-6BBB-603712B53010}"/>
                </a:ext>
              </a:extLst>
            </p:cNvPr>
            <p:cNvSpPr txBox="1"/>
            <p:nvPr/>
          </p:nvSpPr>
          <p:spPr>
            <a:xfrm>
              <a:off x="3143042" y="1409941"/>
              <a:ext cx="9012372" cy="7110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94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7" name="Group 6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43B26C3-C028-608A-CE25-C4DA678D54B0}"/>
              </a:ext>
            </a:extLst>
          </p:cNvPr>
          <p:cNvGrpSpPr/>
          <p:nvPr/>
        </p:nvGrpSpPr>
        <p:grpSpPr>
          <a:xfrm>
            <a:off x="402923" y="623266"/>
            <a:ext cx="1004855" cy="1023449"/>
            <a:chOff x="1219200" y="495300"/>
            <a:chExt cx="2093515" cy="209351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646F99A-12F4-6379-C697-51EC6E4F5201}"/>
                </a:ext>
              </a:extLst>
            </p:cNvPr>
            <p:cNvGrpSpPr/>
            <p:nvPr/>
          </p:nvGrpSpPr>
          <p:grpSpPr>
            <a:xfrm>
              <a:off x="1219200" y="495300"/>
              <a:ext cx="2093515" cy="2093515"/>
              <a:chOff x="5307857" y="563134"/>
              <a:chExt cx="2093515" cy="2093515"/>
            </a:xfrm>
          </p:grpSpPr>
          <p:grpSp>
            <p:nvGrpSpPr>
              <p:cNvPr id="10" name="Group 2">
                <a:extLst>
                  <a:ext uri="{FF2B5EF4-FFF2-40B4-BE49-F238E27FC236}">
                    <a16:creationId xmlns:a16="http://schemas.microsoft.com/office/drawing/2014/main" id="{B485F52B-8B49-2DD7-43A1-E302738883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307857" y="563134"/>
                <a:ext cx="2093515" cy="2093515"/>
                <a:chOff x="0" y="0"/>
                <a:chExt cx="6355080" cy="6355080"/>
              </a:xfrm>
            </p:grpSpPr>
            <p:sp>
              <p:nvSpPr>
                <p:cNvPr id="14" name="Freeform 3">
                  <a:extLst>
                    <a:ext uri="{FF2B5EF4-FFF2-40B4-BE49-F238E27FC236}">
                      <a16:creationId xmlns:a16="http://schemas.microsoft.com/office/drawing/2014/main" id="{ABF1EB7C-04C1-C708-08A5-9938FA605C7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355080" cy="635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5080" h="6355080">
                      <a:moveTo>
                        <a:pt x="3177540" y="6355080"/>
                      </a:moveTo>
                      <a:cubicBezTo>
                        <a:pt x="2329180" y="6355080"/>
                        <a:pt x="1530350" y="6024880"/>
                        <a:pt x="930910" y="5424170"/>
                      </a:cubicBezTo>
                      <a:cubicBezTo>
                        <a:pt x="330200" y="4824730"/>
                        <a:pt x="0" y="4025900"/>
                        <a:pt x="0" y="3177540"/>
                      </a:cubicBezTo>
                      <a:cubicBezTo>
                        <a:pt x="0" y="2329180"/>
                        <a:pt x="330200" y="1530350"/>
                        <a:pt x="930910" y="930910"/>
                      </a:cubicBezTo>
                      <a:cubicBezTo>
                        <a:pt x="1530350" y="330200"/>
                        <a:pt x="2329180" y="0"/>
                        <a:pt x="3177540" y="0"/>
                      </a:cubicBezTo>
                      <a:cubicBezTo>
                        <a:pt x="4025900" y="0"/>
                        <a:pt x="4824730" y="330200"/>
                        <a:pt x="5424170" y="930910"/>
                      </a:cubicBezTo>
                      <a:cubicBezTo>
                        <a:pt x="6024880" y="1531620"/>
                        <a:pt x="6355080" y="2329180"/>
                        <a:pt x="6355080" y="3177540"/>
                      </a:cubicBezTo>
                      <a:cubicBezTo>
                        <a:pt x="6355080" y="4025900"/>
                        <a:pt x="6024880" y="4824730"/>
                        <a:pt x="5424170" y="5424170"/>
                      </a:cubicBezTo>
                      <a:cubicBezTo>
                        <a:pt x="4824730" y="6024880"/>
                        <a:pt x="4025900" y="6355080"/>
                        <a:pt x="3177540" y="6355080"/>
                      </a:cubicBezTo>
                      <a:close/>
                      <a:moveTo>
                        <a:pt x="3177540" y="190500"/>
                      </a:moveTo>
                      <a:cubicBezTo>
                        <a:pt x="2379980" y="190500"/>
                        <a:pt x="1629410" y="501650"/>
                        <a:pt x="1065530" y="1065530"/>
                      </a:cubicBezTo>
                      <a:cubicBezTo>
                        <a:pt x="501650" y="1629410"/>
                        <a:pt x="190500" y="2379980"/>
                        <a:pt x="190500" y="3177540"/>
                      </a:cubicBezTo>
                      <a:cubicBezTo>
                        <a:pt x="190500" y="3975100"/>
                        <a:pt x="501650" y="4725670"/>
                        <a:pt x="1065530" y="5289550"/>
                      </a:cubicBezTo>
                      <a:cubicBezTo>
                        <a:pt x="1629410" y="5853430"/>
                        <a:pt x="2379980" y="6164580"/>
                        <a:pt x="3177540" y="6164580"/>
                      </a:cubicBezTo>
                      <a:cubicBezTo>
                        <a:pt x="3975100" y="6164580"/>
                        <a:pt x="4725670" y="5853430"/>
                        <a:pt x="5289550" y="5289550"/>
                      </a:cubicBezTo>
                      <a:cubicBezTo>
                        <a:pt x="5853430" y="4725670"/>
                        <a:pt x="6164580" y="3975100"/>
                        <a:pt x="6164580" y="3177540"/>
                      </a:cubicBezTo>
                      <a:cubicBezTo>
                        <a:pt x="6164580" y="2379980"/>
                        <a:pt x="5853430" y="1629410"/>
                        <a:pt x="5289550" y="1065530"/>
                      </a:cubicBezTo>
                      <a:cubicBezTo>
                        <a:pt x="4725670" y="501650"/>
                        <a:pt x="3975100" y="190500"/>
                        <a:pt x="3177540" y="190500"/>
                      </a:cubicBezTo>
                      <a:close/>
                    </a:path>
                  </a:pathLst>
                </a:custGeom>
                <a:solidFill>
                  <a:srgbClr val="036660"/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" name="Group 4">
                <a:extLst>
                  <a:ext uri="{FF2B5EF4-FFF2-40B4-BE49-F238E27FC236}">
                    <a16:creationId xmlns:a16="http://schemas.microsoft.com/office/drawing/2014/main" id="{E41AA4DE-64A6-D556-7A78-F4F4215FAD74}"/>
                  </a:ext>
                </a:extLst>
              </p:cNvPr>
              <p:cNvGrpSpPr/>
              <p:nvPr/>
            </p:nvGrpSpPr>
            <p:grpSpPr>
              <a:xfrm>
                <a:off x="5478998" y="734275"/>
                <a:ext cx="1751233" cy="1751233"/>
                <a:chOff x="0" y="0"/>
                <a:chExt cx="812800" cy="812800"/>
              </a:xfrm>
            </p:grpSpPr>
            <p:sp>
              <p:nvSpPr>
                <p:cNvPr id="12" name="Freeform 5">
                  <a:extLst>
                    <a:ext uri="{FF2B5EF4-FFF2-40B4-BE49-F238E27FC236}">
                      <a16:creationId xmlns:a16="http://schemas.microsoft.com/office/drawing/2014/main" id="{AADA8660-12A0-34EA-6902-28308A5B8347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F9900">
                    <a:alpha val="89804"/>
                  </a:srgbClr>
                </a:solid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TextBox 6">
                  <a:extLst>
                    <a:ext uri="{FF2B5EF4-FFF2-40B4-BE49-F238E27FC236}">
                      <a16:creationId xmlns:a16="http://schemas.microsoft.com/office/drawing/2014/main" id="{DD4A6703-4EB9-DA44-2B7F-38339B01AE60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25400" tIns="25400" rIns="25400" bIns="2540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3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A3EEF7-902B-B43F-AF75-3F1A8FB22F07}"/>
                </a:ext>
              </a:extLst>
            </p:cNvPr>
            <p:cNvSpPr txBox="1"/>
            <p:nvPr/>
          </p:nvSpPr>
          <p:spPr>
            <a:xfrm>
              <a:off x="1650229" y="987096"/>
              <a:ext cx="1313311" cy="129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3.</a:t>
              </a:r>
            </a:p>
          </p:txBody>
        </p:sp>
      </p:grpSp>
      <p:sp>
        <p:nvSpPr>
          <p:cNvPr id="26" name="TextBox 2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3A307D-F926-F087-7C36-75BE0FBDF174}"/>
              </a:ext>
            </a:extLst>
          </p:cNvPr>
          <p:cNvSpPr txBox="1"/>
          <p:nvPr/>
        </p:nvSpPr>
        <p:spPr>
          <a:xfrm>
            <a:off x="1532771" y="639984"/>
            <a:ext cx="6578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nghiệm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trình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bậc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ẩn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1" name="Group 30" descr="OPL20U25GSXzBJYl68kk8uQGfFKzs7yb1M4KJWUiLk6ZEvGF+qCIPSnY57AbBFCvTW$2024 ID13 T9CTST nhan sp KNTT$ STT 108+K4lPs7H94VUqPe2XwIsfPRnrXQE//QTEXxb8/8N4CNc6FpgZahzpTjFhMzSA7T/nHJa11DE8Ng2TP3iAmRczFlmslSuUNOgUeb6yRvs0="/>
          <p:cNvGrpSpPr/>
          <p:nvPr/>
        </p:nvGrpSpPr>
        <p:grpSpPr>
          <a:xfrm>
            <a:off x="455218" y="1634222"/>
            <a:ext cx="8420455" cy="3477875"/>
            <a:chOff x="455218" y="1634222"/>
            <a:chExt cx="8420455" cy="3477875"/>
          </a:xfrm>
        </p:grpSpPr>
        <p:grpSp>
          <p:nvGrpSpPr>
            <p:cNvPr id="30" name="Group 29"/>
            <p:cNvGrpSpPr/>
            <p:nvPr/>
          </p:nvGrpSpPr>
          <p:grpSpPr>
            <a:xfrm>
              <a:off x="455218" y="1634222"/>
              <a:ext cx="8420455" cy="3477875"/>
              <a:chOff x="276576" y="2364754"/>
              <a:chExt cx="8420455" cy="3477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1568A39A-70B6-9CC9-D887-E64DAF769E0C}"/>
                      </a:ext>
                    </a:extLst>
                  </p:cNvPr>
                  <p:cNvSpPr txBox="1"/>
                  <p:nvPr/>
                </p:nvSpPr>
                <p:spPr>
                  <a:xfrm>
                    <a:off x="276576" y="2364754"/>
                    <a:ext cx="8420455" cy="34778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Chú ý: </a:t>
                    </a:r>
                  </a:p>
                  <a:p>
                    <a:pPr algn="just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1.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Muốn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xóa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vừa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mới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nhập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ấn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phím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;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muốn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thay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đổi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đã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nhập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ở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một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vị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trí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nào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đó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di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chuyển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con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trỏ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đến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vị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trí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đó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rồi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nhập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mới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2.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Nhấn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phím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        hay        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để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chuyển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đổi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hiển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thị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các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giá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trị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oMath>
                    </a14:m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oMath>
                    </a14:m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trong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kết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quả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  <a:p>
                    <a:pPr algn="just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3.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máy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báo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“</a:t>
                    </a:r>
                    <a:r>
                      <a:rPr 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Infinite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”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hệ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đã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cho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có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vô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số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nghiệm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máy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báo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“</a:t>
                    </a:r>
                    <a:r>
                      <a:rPr lang="en-US" sz="24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No – Solution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”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thì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hệ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trình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đã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cho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vô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nghiệm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xmlns:a14="http://schemas.microsoft.com/office/drawing/2010/main" xmlns="" id="{1568A39A-70B6-9CC9-D887-E64DAF769E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576" y="2364754"/>
                    <a:ext cx="8420455" cy="347787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521" t="-1751" r="-1086" b="-29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/>
              <p:cNvGrpSpPr/>
              <p:nvPr/>
            </p:nvGrpSpPr>
            <p:grpSpPr>
              <a:xfrm>
                <a:off x="3253607" y="3904154"/>
                <a:ext cx="508000" cy="361950"/>
                <a:chOff x="3201988" y="4034556"/>
                <a:chExt cx="508000" cy="361950"/>
              </a:xfrm>
            </p:grpSpPr>
            <p:sp>
              <p:nvSpPr>
                <p:cNvPr id="448" name="Rectangle: Rounded Corners 447">
                  <a:extLst>
                    <a:ext uri="{FF2B5EF4-FFF2-40B4-BE49-F238E27FC236}">
                      <a16:creationId xmlns:a16="http://schemas.microsoft.com/office/drawing/2014/main" id="{15911DEC-194F-33B4-B0B3-C53D40E69B46}"/>
                    </a:ext>
                  </a:extLst>
                </p:cNvPr>
                <p:cNvSpPr/>
                <p:nvPr/>
              </p:nvSpPr>
              <p:spPr>
                <a:xfrm>
                  <a:off x="3201988" y="4034556"/>
                  <a:ext cx="508000" cy="361950"/>
                </a:xfrm>
                <a:prstGeom prst="roundRect">
                  <a:avLst>
                    <a:gd name="adj" fmla="val 34211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" name="Flowchart: Merge 448">
                  <a:extLst>
                    <a:ext uri="{FF2B5EF4-FFF2-40B4-BE49-F238E27FC236}">
                      <a16:creationId xmlns:a16="http://schemas.microsoft.com/office/drawing/2014/main" id="{A7EBF6D3-7CE2-1BE4-D239-42492FCB0C7C}"/>
                    </a:ext>
                  </a:extLst>
                </p:cNvPr>
                <p:cNvSpPr/>
                <p:nvPr/>
              </p:nvSpPr>
              <p:spPr>
                <a:xfrm>
                  <a:off x="3297238" y="4104406"/>
                  <a:ext cx="298450" cy="228600"/>
                </a:xfrm>
                <a:prstGeom prst="flowChartMerg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109121" y="3904154"/>
                <a:ext cx="508000" cy="361950"/>
                <a:chOff x="2094706" y="4058932"/>
                <a:chExt cx="508000" cy="361950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DC7046FC-8526-02CA-F82A-7727C470F021}"/>
                    </a:ext>
                  </a:extLst>
                </p:cNvPr>
                <p:cNvSpPr/>
                <p:nvPr/>
              </p:nvSpPr>
              <p:spPr>
                <a:xfrm>
                  <a:off x="2094706" y="4058932"/>
                  <a:ext cx="508000" cy="361950"/>
                </a:xfrm>
                <a:prstGeom prst="roundRect">
                  <a:avLst>
                    <a:gd name="adj" fmla="val 34211"/>
                  </a:avLst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" name="Flowchart: Extract 450">
                  <a:extLst>
                    <a:ext uri="{FF2B5EF4-FFF2-40B4-BE49-F238E27FC236}">
                      <a16:creationId xmlns:a16="http://schemas.microsoft.com/office/drawing/2014/main" id="{14BF7FA3-9C4F-8C0A-E8AF-A9836A59D34D}"/>
                    </a:ext>
                  </a:extLst>
                </p:cNvPr>
                <p:cNvSpPr/>
                <p:nvPr/>
              </p:nvSpPr>
              <p:spPr>
                <a:xfrm>
                  <a:off x="2183606" y="4096187"/>
                  <a:ext cx="330200" cy="228600"/>
                </a:xfrm>
                <a:prstGeom prst="flowChartExtra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5" name="Rectangle: Rounded Corners 24">
              <a:extLst>
                <a:ext uri="{FF2B5EF4-FFF2-40B4-BE49-F238E27FC236}">
                  <a16:creationId xmlns:a16="http://schemas.microsoft.com/office/drawing/2014/main" id="{56183AB0-7C1D-D999-F25A-DCEA2292DDFE}"/>
                </a:ext>
              </a:extLst>
            </p:cNvPr>
            <p:cNvSpPr/>
            <p:nvPr/>
          </p:nvSpPr>
          <p:spPr>
            <a:xfrm>
              <a:off x="5901199" y="2056478"/>
              <a:ext cx="469900" cy="361950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7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1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726621" y="996042"/>
            <a:ext cx="3249386" cy="3099707"/>
          </a:xfrm>
          <a:prstGeom prst="sun">
            <a:avLst>
              <a:gd name="adj" fmla="val 25000"/>
            </a:avLst>
          </a:prstGeom>
          <a:solidFill>
            <a:srgbClr val="FFC000"/>
          </a:solidFill>
          <a:ln w="114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</a:t>
            </a:r>
            <a:endParaRPr/>
          </a:p>
        </p:txBody>
      </p:sp>
      <p:sp>
        <p:nvSpPr>
          <p:cNvPr id="470" name="Google Shape;470;p11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5105400" y="1710018"/>
            <a:ext cx="30948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1" name="Google Shape;471;p11" descr="OPL20U25GSXzBJYl68kk8uQGfFKzs7yb1M4KJWUiLk6ZEvGF+qCIPSnY57AbBFCvTW$2024 ID13 T9CTST nhan sp KNTT$ STT 108+K4lPs7H94VUqPe2XwIsfPRnrXQE//QTEXxb8/8N4CNc6FpgZahzpTjFhMzSA7T/nHJa11DE8Ng2TP3iAmRczFlmslSuUNOgUeb6yRvs0=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2294793"/>
            <a:ext cx="4762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461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 2: GIẢI HỆ PHƯƠNG TRÌNH BẬC NHẤT HAI ẨN (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3)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" name="Group 1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BB4BCC-5D09-22A0-5049-22B2A8A24C7B}"/>
              </a:ext>
            </a:extLst>
          </p:cNvPr>
          <p:cNvGrpSpPr/>
          <p:nvPr/>
        </p:nvGrpSpPr>
        <p:grpSpPr>
          <a:xfrm>
            <a:off x="8467805" y="4233902"/>
            <a:ext cx="1552175" cy="1552175"/>
            <a:chOff x="12416078" y="6890515"/>
            <a:chExt cx="6773496" cy="5722405"/>
          </a:xfrm>
        </p:grpSpPr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896202B2-FB70-E17F-4925-4B125B81A5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22994AEA-2FB3-C322-97F9-13D308087ACB}"/>
                  </a:ext>
                </a:extLst>
              </p:cNvPr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9CFC5D20-7297-AB90-4C48-74339110A641}"/>
                </a:ext>
              </a:extLst>
            </p:cNvPr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1F262180-A09A-2B3B-805F-19B939EBBB4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TextBox 14">
                <a:extLst>
                  <a:ext uri="{FF2B5EF4-FFF2-40B4-BE49-F238E27FC236}">
                    <a16:creationId xmlns:a16="http://schemas.microsoft.com/office/drawing/2014/main" id="{731ABA72-6DC6-2852-0C44-41AE4680441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roup 15">
              <a:extLst>
                <a:ext uri="{FF2B5EF4-FFF2-40B4-BE49-F238E27FC236}">
                  <a16:creationId xmlns:a16="http://schemas.microsoft.com/office/drawing/2014/main" id="{47988744-2E49-B107-B1B1-500086976A05}"/>
                </a:ext>
              </a:extLst>
            </p:cNvPr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AC9EA9E1-AB4E-F2E6-F5D2-228F7273CEF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A77F967F-0C09-B0F7-EA13-CFCF660BF8B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43CA43-E2F3-8435-E436-FBF0B393558A}"/>
                  </a:ext>
                </a:extLst>
              </p:cNvPr>
              <p:cNvSpPr txBox="1"/>
              <p:nvPr/>
            </p:nvSpPr>
            <p:spPr>
              <a:xfrm>
                <a:off x="192104" y="614727"/>
                <a:ext cx="8959516" cy="1654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Thực </a:t>
                </a:r>
                <a:r>
                  <a:rPr kumimoji="0" lang="en-US" sz="2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hành</a:t>
                </a: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Dùng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MTCT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thích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hợp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tìm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nghiệm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hệ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=−4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−7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=13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+3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=1</m:t>
                            </m:r>
                          </m:e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−1,5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8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−2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−6=0</m:t>
                            </m:r>
                          </m:e>
                          <m:e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4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  <m:r>
                              <a:rPr kumimoji="0" lang="en-US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−3=0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43CA43-E2F3-8435-E436-FBF0B3935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04" y="614727"/>
                <a:ext cx="8959516" cy="1654812"/>
              </a:xfrm>
              <a:prstGeom prst="rect">
                <a:avLst/>
              </a:prstGeom>
              <a:blipFill>
                <a:blip r:embed="rId3"/>
                <a:stretch>
                  <a:fillRect l="-1089" t="-2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BCD8195-D4EB-110A-E714-2245FD1CD08E}"/>
              </a:ext>
            </a:extLst>
          </p:cNvPr>
          <p:cNvSpPr txBox="1"/>
          <p:nvPr/>
        </p:nvSpPr>
        <p:spPr>
          <a:xfrm>
            <a:off x="292100" y="2269539"/>
            <a:ext cx="218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C1DD0AD-A77E-AA03-1EBD-10D3EBC08C8C}"/>
                  </a:ext>
                </a:extLst>
              </p:cNvPr>
              <p:cNvSpPr txBox="1"/>
              <p:nvPr/>
            </p:nvSpPr>
            <p:spPr>
              <a:xfrm>
                <a:off x="355600" y="2876550"/>
                <a:ext cx="7626350" cy="2029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−14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C1DD0AD-A77E-AA03-1EBD-10D3EBC08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2876550"/>
                <a:ext cx="7626350" cy="2029851"/>
              </a:xfrm>
              <a:prstGeom prst="rect">
                <a:avLst/>
              </a:prstGeom>
              <a:blipFill>
                <a:blip r:embed="rId4"/>
                <a:stretch>
                  <a:fillRect l="-1599" b="-7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04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$2024 ID13 T9CTST nhan sp KNTT$ STT 108+K4lPs7H94VUqPe2XwIsfPRnrXQE//QTEXxb8/8N4CNc6FpgZahzpTjFhMzSA7T/nHJa11DE8Ng2TP3iAmRczFlmslSuUNOgUeb6yRvs0=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PL20U25GSXzBJYl68kk8uQGfFKzs7yb1M4KJWUiLk6ZEvGF+qCIPSnY57AbBFCvTW$2024 ID13 T9CTST nhan sp KNTT$ STT 108+K4lPs7H94VUqPe2XwIsfPRnrXQE//QTEXxb8/8N4CNc6FpgZahzpTjFhMzSA7T/nHJa11DE8Ng2TP3iAmRczFlmslSuUNOgUeb6yRvs0=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1"/>
          <a:stretch/>
        </p:blipFill>
        <p:spPr>
          <a:xfrm>
            <a:off x="0" y="0"/>
            <a:ext cx="9144000" cy="5111427"/>
          </a:xfrm>
        </p:spPr>
      </p:pic>
    </p:spTree>
    <p:extLst>
      <p:ext uri="{BB962C8B-B14F-4D97-AF65-F5344CB8AC3E}">
        <p14:creationId xmlns:p14="http://schemas.microsoft.com/office/powerpoint/2010/main" val="417174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19" y="-85725"/>
            <a:ext cx="9444038" cy="5314950"/>
          </a:xfrm>
          <a:prstGeom prst="rect">
            <a:avLst/>
          </a:prstGeom>
        </p:spPr>
      </p:pic>
      <p:pic>
        <p:nvPicPr>
          <p:cNvPr id="4" name="Picture 3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01" y="561109"/>
            <a:ext cx="1029592" cy="721331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51553" y="4402620"/>
            <a:ext cx="369233" cy="404043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17" y="4024745"/>
            <a:ext cx="267386" cy="292525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41" y="3285272"/>
            <a:ext cx="643229" cy="703704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8284">
            <a:off x="46254" y="3599171"/>
            <a:ext cx="501667" cy="548833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25">
            <a:off x="5708287" y="2313400"/>
            <a:ext cx="1194233" cy="1306511"/>
          </a:xfrm>
          <a:prstGeom prst="rect">
            <a:avLst/>
          </a:prstGeom>
        </p:spPr>
      </p:pic>
      <p:pic>
        <p:nvPicPr>
          <p:cNvPr id="10" name="Picture 9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8228">
            <a:off x="2309968" y="2946803"/>
            <a:ext cx="891112" cy="974892"/>
          </a:xfrm>
          <a:prstGeom prst="rect">
            <a:avLst/>
          </a:prstGeom>
        </p:spPr>
      </p:pic>
      <p:pic>
        <p:nvPicPr>
          <p:cNvPr id="11" name="Picture 10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81" y="3552862"/>
            <a:ext cx="1488633" cy="123629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7" y="2263156"/>
            <a:ext cx="459658" cy="502874"/>
          </a:xfrm>
          <a:prstGeom prst="rect">
            <a:avLst/>
          </a:prstGeom>
        </p:spPr>
      </p:pic>
      <p:sp>
        <p:nvSpPr>
          <p:cNvPr id="14" name="Rounded Rectangle 13">
            <a:hlinkClick r:id="rId13" action="ppaction://hlinksldjump"/>
          </p:cNvPr>
          <p:cNvSpPr/>
          <p:nvPr/>
        </p:nvSpPr>
        <p:spPr>
          <a:xfrm>
            <a:off x="2573192" y="-70116"/>
            <a:ext cx="3945237" cy="459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 DẸP VỆ SINH LỚP HỌC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7185">
            <a:off x="4685565" y="2118726"/>
            <a:ext cx="623492" cy="68211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211955" y="404912"/>
            <a:ext cx="9567909" cy="4908502"/>
            <a:chOff x="-126507" y="175277"/>
            <a:chExt cx="9567909" cy="4964413"/>
          </a:xfrm>
          <a:solidFill>
            <a:schemeClr val="bg1">
              <a:alpha val="82000"/>
            </a:schemeClr>
          </a:solidFill>
        </p:grpSpPr>
        <p:pic>
          <p:nvPicPr>
            <p:cNvPr id="17" name="Picture 2" descr="OPL20U25GSXzBJYl68kk8uQGfFKzs7yb1M4KJWUiLk6ZEvGF+qCIPSnY57AbBFCvTW2023.18.144+K4lPs7H94VUqPe2XwIsfPRnrXQE//QTEXxb8/8N4CNc6FpgZahzpTjFhMzSA7T/nHJa11DE8Ng2TP3iAmRczFlmslSuUNOgUeb6yRvs0=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26507" y="175277"/>
              <a:ext cx="9567909" cy="4964413"/>
            </a:xfrm>
            <a:prstGeom prst="rect">
              <a:avLst/>
            </a:prstGeom>
            <a:grpFill/>
          </p:spPr>
        </p:pic>
        <p:sp>
          <p:nvSpPr>
            <p:cNvPr id="18" name="TextBox 17" descr="OPL20U25GSXzBJYl68kk8uQGfFKzs7yb1M4KJWUiLk6ZEvGF+qCIPSnY57AbBFCvTW2023.18.144+K4lPs7H94VUqPe2XwIsfPRnrXQE//QTEXxb8/8N4CNc6FpgZahzpTjFhMzSA7T/nHJa11DE8Ng2TP3iAmRczFlmslSuUNOgUeb6yRvs0="/>
            <p:cNvSpPr txBox="1"/>
            <p:nvPr/>
          </p:nvSpPr>
          <p:spPr>
            <a:xfrm>
              <a:off x="3352525" y="303196"/>
              <a:ext cx="23674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3000" b="1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LUẬT</a:t>
              </a:r>
              <a:r>
                <a:rPr lang="en-US" sz="3000" b="1" kern="1200" dirty="0">
                  <a:solidFill>
                    <a:srgbClr val="FFFF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endParaRPr lang="en-US" sz="3000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 descr="OPL20U25GSXzBJYl68kk8uQGfFKzs7yb1M4KJWUiLk6ZEvGF+qCIPSnY57AbBFCvTW2023.18.144+K4lPs7H94VUqPe2XwIsfPRnrXQE//QTEXxb8/8N4CNc6FpgZahzpTjFhMzSA7T/nHJa11DE8Ng2TP3iAmRczFlmslSuUNOgUeb6yRvs0="/>
            <p:cNvSpPr txBox="1"/>
            <p:nvPr/>
          </p:nvSpPr>
          <p:spPr>
            <a:xfrm>
              <a:off x="548120" y="894943"/>
              <a:ext cx="7976252" cy="3665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50000"/>
                </a:lnSpc>
                <a:buClrTx/>
              </a:pPr>
              <a:r>
                <a:rPr lang="en-US" sz="2250" b="1" kern="120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	Môi trường ô nhiễm là nguồn gây ra nhiều mầm bệnh. Do đó để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đảm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bảo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sức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khỏe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chúng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ta cần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môi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thật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sạch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sẽ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Vậy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bây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chúng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ta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hãy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cùng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dọn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dẹp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lớp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</a:p>
            <a:p>
              <a:pPr algn="just" defTabSz="685800">
                <a:lnSpc>
                  <a:spcPct val="150000"/>
                </a:lnSpc>
                <a:buClrTx/>
              </a:pP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	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Mỗi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sẽ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giúp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chúng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ta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dọn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loại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rác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lớp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algn="ctr" defTabSz="685800">
                <a:lnSpc>
                  <a:spcPct val="150000"/>
                </a:lnSpc>
                <a:buClrTx/>
              </a:pP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Thời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gian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suy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mỗi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10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giây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 </a:t>
              </a:r>
            </a:p>
          </p:txBody>
        </p:sp>
      </p:grpSp>
      <p:pic>
        <p:nvPicPr>
          <p:cNvPr id="20" name="Picture 19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059" y="-114753"/>
            <a:ext cx="1372921" cy="9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69A1987-2106-473F-8DB4-58364E5D3597}"/>
              </a:ext>
            </a:extLst>
          </p:cNvPr>
          <p:cNvSpPr txBox="1">
            <a:spLocks/>
          </p:cNvSpPr>
          <p:nvPr/>
        </p:nvSpPr>
        <p:spPr>
          <a:xfrm>
            <a:off x="1672828" y="1564538"/>
            <a:ext cx="6487662" cy="265033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sinh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chọn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quay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EF9296-81E6-475C-AB05-2E65F0F63B99}"/>
              </a:ext>
            </a:extLst>
          </p:cNvPr>
          <p:cNvSpPr/>
          <p:nvPr/>
        </p:nvSpPr>
        <p:spPr>
          <a:xfrm>
            <a:off x="1150212" y="844639"/>
            <a:ext cx="7026083" cy="544375"/>
          </a:xfrm>
          <a:prstGeom prst="rect">
            <a:avLst/>
          </a:prstGeom>
          <a:noFill/>
        </p:spPr>
        <p:txBody>
          <a:bodyPr wrap="none" lIns="51431" tIns="25715" rIns="51431" bIns="25715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 CHƠI: VÒNG QUAY MAY MẮN</a:t>
            </a:r>
            <a:endParaRPr kumimoji="0" lang="en-US" sz="32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1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427AFF-87F7-45A2-7ECB-8CD36E87D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185559"/>
            <a:ext cx="910828" cy="161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158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descr="OPL20U25GSXzBJYl68kk8uQGfFKzs7yb1M4KJWUiLk6ZEvGF+qCIPSnY57AbBFCvTW$2024 ID13 T9CTST nhan sp KNTT$ STT 108+K4lPs7H94VUqPe2XwIsfPRnrXQE//QTEXxb8/8N4CNc6FpgZahzpTjFhMzSA7T/nHJa11DE8Ng2TP3iAmRczFlmslSuUNOgUeb6yRvs0="/>
          <p:cNvGrpSpPr/>
          <p:nvPr/>
        </p:nvGrpSpPr>
        <p:grpSpPr>
          <a:xfrm>
            <a:off x="-126507" y="-175260"/>
            <a:ext cx="9567909" cy="5318761"/>
            <a:chOff x="-126507" y="-175260"/>
            <a:chExt cx="9567909" cy="5318761"/>
          </a:xfrm>
        </p:grpSpPr>
        <p:pic>
          <p:nvPicPr>
            <p:cNvPr id="2" name="Picture 2" descr="OPL20U25GSXzBJYl68kk8uQGfFKzs7yb1M4KJWUiLk6ZEvGF+qCIPSnY57AbBFCvTW2023.18.144+K4lPs7H94VUqPe2XwIsfPRnrXQE//QTEXxb8/8N4CNc6FpgZahzpTjFhMzSA7T/nHJa11DE8Ng2TP3iAmRczFlmslSuUNOgUeb6yRvs0=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26507" y="-175260"/>
              <a:ext cx="9567909" cy="5318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 descr="OPL20U25GSXzBJYl68kk8uQGfFKzs7yb1M4KJWUiLk6ZEvGF+qCIPSnY57AbBFCvTW2023.18.144+K4lPs7H94VUqPe2XwIsfPRnrXQE//QTEXxb8/8N4CNc6FpgZahzpTjFhMzSA7T/nHJa11DE8Ng2TP3iAmRczFlmslSuUNOgUeb6yRvs0="/>
            <p:cNvSpPr txBox="1"/>
            <p:nvPr/>
          </p:nvSpPr>
          <p:spPr>
            <a:xfrm>
              <a:off x="3388278" y="0"/>
              <a:ext cx="23674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buClrTx/>
              </a:pPr>
              <a:r>
                <a:rPr lang="en-US" sz="3000" b="1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LUẬT</a:t>
              </a:r>
              <a:r>
                <a:rPr lang="en-US" sz="3000" b="1" kern="1200" dirty="0">
                  <a:solidFill>
                    <a:srgbClr val="FFFF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3000" b="1" kern="1200" dirty="0" err="1">
                  <a:solidFill>
                    <a:srgbClr val="FFFF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endParaRPr lang="en-US" sz="3000" b="1" kern="120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 descr="OPL20U25GSXzBJYl68kk8uQGfFKzs7yb1M4KJWUiLk6ZEvGF+qCIPSnY57AbBFCvTW2023.18.144+K4lPs7H94VUqPe2XwIsfPRnrXQE//QTEXxb8/8N4CNc6FpgZahzpTjFhMzSA7T/nHJa11DE8Ng2TP3iAmRczFlmslSuUNOgUeb6yRvs0="/>
            <p:cNvSpPr txBox="1"/>
            <p:nvPr/>
          </p:nvSpPr>
          <p:spPr>
            <a:xfrm>
              <a:off x="583874" y="798363"/>
              <a:ext cx="7976252" cy="3727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>
                <a:lnSpc>
                  <a:spcPct val="150000"/>
                </a:lnSpc>
                <a:buClrTx/>
              </a:pPr>
              <a:r>
                <a:rPr lang="en-US" sz="2250" b="1" kern="120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	Môi trường ô nhiễm là nguồn gây ra nhiều mầm bệnh. Do đó để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đảm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bảo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sức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khỏe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chúng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ta cần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môi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thật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sạch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sẽ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Vậy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bây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giờ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chúng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ta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hãy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cùng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dọn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dẹp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lớp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cách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</a:t>
              </a:r>
            </a:p>
            <a:p>
              <a:pPr algn="just" defTabSz="685800">
                <a:lnSpc>
                  <a:spcPct val="150000"/>
                </a:lnSpc>
                <a:buClrTx/>
              </a:pP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	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Mỗi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trả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lời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đúng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sẽ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giúp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chúng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ta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thu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dọn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loại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rác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lớp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algn="ctr" defTabSz="685800">
                <a:lnSpc>
                  <a:spcPct val="150000"/>
                </a:lnSpc>
                <a:buClrTx/>
              </a:pP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Thời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gian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suy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nghĩ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mỗi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hỏi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10 </a:t>
              </a:r>
              <a:r>
                <a:rPr lang="en-US" sz="2250" b="1" kern="1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giây</a:t>
              </a:r>
              <a:r>
                <a:rPr lang="en-US" sz="225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6809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3958" y="-108842"/>
            <a:ext cx="9444038" cy="5314950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01" y="561109"/>
            <a:ext cx="1029592" cy="721331"/>
          </a:xfrm>
          <a:prstGeom prst="rect">
            <a:avLst/>
          </a:prstGeom>
        </p:spPr>
      </p:pic>
      <p:pic>
        <p:nvPicPr>
          <p:cNvPr id="4" name="Picture 3" descr="OPL20U25GSXzBJYl68kk8uQGfFKzs7yb1M4KJWUiLk6ZEvGF+qCIPSnY57AbBFCvTW$2024 ID13 T9CTST nhan sp KNTT$ STT 108+K4lPs7H94VUqPe2XwIsfPRnrXQE//QTEXxb8/8N4CNc6FpgZahzpTjFhMzSA7T/nHJa11DE8Ng2TP3iAmRczFlmslSuUNOgUeb6yRvs0=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51553" y="4402620"/>
            <a:ext cx="369233" cy="404043"/>
          </a:xfrm>
          <a:prstGeom prst="rect">
            <a:avLst/>
          </a:prstGeom>
        </p:spPr>
      </p:pic>
      <p:pic>
        <p:nvPicPr>
          <p:cNvPr id="5" name="Picture 4" descr="OPL20U25GSXzBJYl68kk8uQGfFKzs7yb1M4KJWUiLk6ZEvGF+qCIPSnY57AbBFCvTW$2024 ID13 T9CTST nhan sp KNTT$ STT 108+K4lPs7H94VUqPe2XwIsfPRnrXQE//QTEXxb8/8N4CNc6FpgZahzpTjFhMzSA7T/nHJa11DE8Ng2TP3iAmRczFlmslSuUNOgUeb6yRvs0=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17" y="4024745"/>
            <a:ext cx="267386" cy="292525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$2024 ID13 T9CTST nhan sp KNTT$ STT 108+K4lPs7H94VUqPe2XwIsfPRnrXQE//QTEXxb8/8N4CNc6FpgZahzpTjFhMzSA7T/nHJa11DE8Ng2TP3iAmRczFlmslSuUNOgUeb6yRvs0=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41" y="3285272"/>
            <a:ext cx="643229" cy="703704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$2024 ID13 T9CTST nhan sp KNTT$ STT 108+K4lPs7H94VUqPe2XwIsfPRnrXQE//QTEXxb8/8N4CNc6FpgZahzpTjFhMzSA7T/nHJa11DE8Ng2TP3iAmRczFlmslSuUNOgUeb6yRvs0=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8284">
            <a:off x="46254" y="3599171"/>
            <a:ext cx="501667" cy="548833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$2024 ID13 T9CTST nhan sp KNTT$ STT 108+K4lPs7H94VUqPe2XwIsfPRnrXQE//QTEXxb8/8N4CNc6FpgZahzpTjFhMzSA7T/nHJa11DE8Ng2TP3iAmRczFlmslSuUNOgUeb6yRvs0=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87125">
            <a:off x="5708287" y="2313400"/>
            <a:ext cx="1194233" cy="1306511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$2024 ID13 T9CTST nhan sp KNTT$ STT 108+K4lPs7H94VUqPe2XwIsfPRnrXQE//QTEXxb8/8N4CNc6FpgZahzpTjFhMzSA7T/nHJa11DE8Ng2TP3iAmRczFlmslSuUNOgUeb6yRvs0=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58228">
            <a:off x="2309968" y="2946803"/>
            <a:ext cx="891112" cy="974892"/>
          </a:xfrm>
          <a:prstGeom prst="rect">
            <a:avLst/>
          </a:prstGeom>
        </p:spPr>
      </p:pic>
      <p:sp>
        <p:nvSpPr>
          <p:cNvPr id="11" name="Striped Right Arrow 10" descr="OPL20U25GSXzBJYl68kk8uQGfFKzs7yb1M4KJWUiLk6ZEvGF+qCIPSnY57AbBFCvTW$2024 ID13 T9CTST nhan sp KNTT$ STT 108+K4lPs7H94VUqPe2XwIsfPRnrXQE//QTEXxb8/8N4CNc6FpgZahzpTjFhMzSA7T/nHJa11DE8Ng2TP3iAmRczFlmslSuUNOgUeb6yRvs0=">
            <a:hlinkClick r:id="rId17" action="ppaction://hlinksldjump"/>
          </p:cNvPr>
          <p:cNvSpPr/>
          <p:nvPr/>
        </p:nvSpPr>
        <p:spPr>
          <a:xfrm>
            <a:off x="8216823" y="4669477"/>
            <a:ext cx="1023257" cy="474023"/>
          </a:xfrm>
          <a:prstGeom prst="stripedRightArrow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53466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67075" cy="553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447474" y="866654"/>
                <a:ext cx="7689484" cy="1583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1: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Dùng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MTCT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thích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hợp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tìm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nghiệm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của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hệ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phương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trình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0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=8</m:t>
                            </m:r>
                          </m:e>
                          <m:e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=−9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ta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74" y="866654"/>
                <a:ext cx="7689484" cy="1583832"/>
              </a:xfrm>
              <a:prstGeom prst="rect">
                <a:avLst/>
              </a:prstGeom>
              <a:blipFill>
                <a:blip r:embed="rId6"/>
                <a:stretch>
                  <a:fillRect l="-1823" t="-5000" r="-1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5157143" y="3891373"/>
                <a:ext cx="3087242" cy="5539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143" y="3891373"/>
                <a:ext cx="3087242" cy="553998"/>
              </a:xfrm>
              <a:prstGeom prst="rect">
                <a:avLst/>
              </a:prstGeom>
              <a:blipFill>
                <a:blip r:embed="rId7"/>
                <a:stretch>
                  <a:fillRect l="-4519" t="-12766" b="-2978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683938" y="3904350"/>
                <a:ext cx="3121154" cy="5539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3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38" y="3904350"/>
                <a:ext cx="3121154" cy="553998"/>
              </a:xfrm>
              <a:prstGeom prst="rect">
                <a:avLst/>
              </a:prstGeom>
              <a:blipFill>
                <a:blip r:embed="rId8"/>
                <a:stretch>
                  <a:fillRect l="-4272" t="-12766" b="-2978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5150657" y="2905556"/>
                <a:ext cx="3087242" cy="5539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sz="3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657" y="2905556"/>
                <a:ext cx="3087242" cy="553998"/>
              </a:xfrm>
              <a:prstGeom prst="rect">
                <a:avLst/>
              </a:prstGeom>
              <a:blipFill>
                <a:blip r:embed="rId9"/>
                <a:stretch>
                  <a:fillRect l="-4519" t="-12766" b="-2978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667075" y="2893488"/>
                <a:ext cx="3121154" cy="5539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300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5" y="2893488"/>
                <a:ext cx="3121154" cy="553998"/>
              </a:xfrm>
              <a:prstGeom prst="rect">
                <a:avLst/>
              </a:prstGeom>
              <a:blipFill>
                <a:blip r:embed="rId10"/>
                <a:stretch>
                  <a:fillRect l="-4272" t="-12766" b="-2978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62" y="3594428"/>
            <a:ext cx="1004448" cy="10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32" y="3666148"/>
            <a:ext cx="1004463" cy="10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289" y="2691044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780" y="2681225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ết quả hình ảnh cho icon home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263" y="1214577"/>
            <a:ext cx="565975" cy="5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422" y="19687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12">
            <a:extLst>
              <a:ext uri="{FF2B5EF4-FFF2-40B4-BE49-F238E27FC236}">
                <a16:creationId xmlns:a16="http://schemas.microsoft.com/office/drawing/2014/main" id="{F75A7F48-5CB1-36CA-88C9-5F4930E7AA40}"/>
              </a:ext>
            </a:extLst>
          </p:cNvPr>
          <p:cNvSpPr/>
          <p:nvPr/>
        </p:nvSpPr>
        <p:spPr>
          <a:xfrm>
            <a:off x="8112524" y="584376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EE67B88B-A0FA-59F6-DBAE-D3CEEB304850}"/>
              </a:ext>
            </a:extLst>
          </p:cNvPr>
          <p:cNvSpPr/>
          <p:nvPr/>
        </p:nvSpPr>
        <p:spPr>
          <a:xfrm>
            <a:off x="8112524" y="579828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C88EEA1B-27E4-7DBC-985E-AD3C8B865B5E}"/>
              </a:ext>
            </a:extLst>
          </p:cNvPr>
          <p:cNvSpPr/>
          <p:nvPr/>
        </p:nvSpPr>
        <p:spPr>
          <a:xfrm>
            <a:off x="8112524" y="579828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33" name="Rounded Rectangle 15">
            <a:extLst>
              <a:ext uri="{FF2B5EF4-FFF2-40B4-BE49-F238E27FC236}">
                <a16:creationId xmlns:a16="http://schemas.microsoft.com/office/drawing/2014/main" id="{C55A7DB1-F6CE-F464-AA62-C41BC5EF69BB}"/>
              </a:ext>
            </a:extLst>
          </p:cNvPr>
          <p:cNvSpPr/>
          <p:nvPr/>
        </p:nvSpPr>
        <p:spPr>
          <a:xfrm>
            <a:off x="8112524" y="582102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34" name="Rounded Rectangle 16">
            <a:extLst>
              <a:ext uri="{FF2B5EF4-FFF2-40B4-BE49-F238E27FC236}">
                <a16:creationId xmlns:a16="http://schemas.microsoft.com/office/drawing/2014/main" id="{1DF177C7-0606-09F9-BCE2-B2A879F40FDC}"/>
              </a:ext>
            </a:extLst>
          </p:cNvPr>
          <p:cNvSpPr/>
          <p:nvPr/>
        </p:nvSpPr>
        <p:spPr>
          <a:xfrm>
            <a:off x="8112524" y="579828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35" name="Rounded Rectangle 17">
            <a:extLst>
              <a:ext uri="{FF2B5EF4-FFF2-40B4-BE49-F238E27FC236}">
                <a16:creationId xmlns:a16="http://schemas.microsoft.com/office/drawing/2014/main" id="{D1E509D0-3330-BEFC-4DEE-ABD6D3EA6186}"/>
              </a:ext>
            </a:extLst>
          </p:cNvPr>
          <p:cNvSpPr/>
          <p:nvPr/>
        </p:nvSpPr>
        <p:spPr>
          <a:xfrm>
            <a:off x="8112524" y="584785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36" name="Rounded Rectangle 18">
            <a:extLst>
              <a:ext uri="{FF2B5EF4-FFF2-40B4-BE49-F238E27FC236}">
                <a16:creationId xmlns:a16="http://schemas.microsoft.com/office/drawing/2014/main" id="{6A398D9B-1752-35E6-FE8F-7304F2FD5A1A}"/>
              </a:ext>
            </a:extLst>
          </p:cNvPr>
          <p:cNvSpPr/>
          <p:nvPr/>
        </p:nvSpPr>
        <p:spPr>
          <a:xfrm>
            <a:off x="8112524" y="588458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37" name="Rounded Rectangle 19">
            <a:extLst>
              <a:ext uri="{FF2B5EF4-FFF2-40B4-BE49-F238E27FC236}">
                <a16:creationId xmlns:a16="http://schemas.microsoft.com/office/drawing/2014/main" id="{31267148-02FF-E433-7BFD-D2EFA1CA93FF}"/>
              </a:ext>
            </a:extLst>
          </p:cNvPr>
          <p:cNvSpPr/>
          <p:nvPr/>
        </p:nvSpPr>
        <p:spPr>
          <a:xfrm>
            <a:off x="8112524" y="584785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38" name="Rounded Rectangle 20">
            <a:extLst>
              <a:ext uri="{FF2B5EF4-FFF2-40B4-BE49-F238E27FC236}">
                <a16:creationId xmlns:a16="http://schemas.microsoft.com/office/drawing/2014/main" id="{12E54669-EC7C-52B3-F066-60BD9A63FA30}"/>
              </a:ext>
            </a:extLst>
          </p:cNvPr>
          <p:cNvSpPr/>
          <p:nvPr/>
        </p:nvSpPr>
        <p:spPr>
          <a:xfrm>
            <a:off x="8112524" y="579828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39" name="Rounded Rectangle 21">
            <a:extLst>
              <a:ext uri="{FF2B5EF4-FFF2-40B4-BE49-F238E27FC236}">
                <a16:creationId xmlns:a16="http://schemas.microsoft.com/office/drawing/2014/main" id="{3D5EBFFA-A7B9-D91C-6409-85DED47EB9B0}"/>
              </a:ext>
            </a:extLst>
          </p:cNvPr>
          <p:cNvSpPr/>
          <p:nvPr/>
        </p:nvSpPr>
        <p:spPr>
          <a:xfrm>
            <a:off x="8112524" y="588050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40" name="Rounded Rectangle 22">
            <a:extLst>
              <a:ext uri="{FF2B5EF4-FFF2-40B4-BE49-F238E27FC236}">
                <a16:creationId xmlns:a16="http://schemas.microsoft.com/office/drawing/2014/main" id="{54561245-F6C7-43D2-3F3D-ECD65B06C5DC}"/>
              </a:ext>
            </a:extLst>
          </p:cNvPr>
          <p:cNvSpPr/>
          <p:nvPr/>
        </p:nvSpPr>
        <p:spPr>
          <a:xfrm>
            <a:off x="8112524" y="581248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9202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01628" cy="748792"/>
          </a:xfrm>
          <a:prstGeom prst="rect">
            <a:avLst/>
          </a:prstGeom>
        </p:spPr>
      </p:pic>
      <p:sp>
        <p:nvSpPr>
          <p:cNvPr id="4" name="TextBox 3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808428" y="3965895"/>
            <a:ext cx="3620900" cy="55399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vô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nghiệm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824343" y="2893100"/>
                <a:ext cx="3604985" cy="7999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3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3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  <m:t>𝟏𝟎</m:t>
                            </m:r>
                          </m:den>
                        </m:f>
                        <m:r>
                          <a:rPr kumimoji="0" lang="en-US" sz="3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;</m:t>
                        </m:r>
                        <m:f>
                          <m:fPr>
                            <m:ctrlPr>
                              <a:rPr kumimoji="0" lang="en-US" sz="3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  <m:t>𝟏𝟏</m:t>
                            </m:r>
                          </m:num>
                          <m:den>
                            <m:r>
                              <a:rPr kumimoji="0" lang="en-US" sz="3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  <m:t>𝟏𝟒</m:t>
                            </m:r>
                          </m:den>
                        </m:f>
                      </m:e>
                    </m:d>
                  </m:oMath>
                </a14:m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43" y="2893100"/>
                <a:ext cx="3604985" cy="799963"/>
              </a:xfrm>
              <a:prstGeom prst="rect">
                <a:avLst/>
              </a:prstGeom>
              <a:blipFill>
                <a:blip r:embed="rId6"/>
                <a:stretch>
                  <a:fillRect l="-3697" b="-522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4965845" y="2884794"/>
                <a:ext cx="3815042" cy="7999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3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3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  <m:t>𝟏𝟎</m:t>
                            </m:r>
                          </m:den>
                        </m:f>
                        <m:r>
                          <a:rPr kumimoji="0" lang="en-US" sz="3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  <a:sym typeface="Arial"/>
                          </a:rPr>
                          <m:t>;</m:t>
                        </m:r>
                        <m:f>
                          <m:fPr>
                            <m:ctrlPr>
                              <a:rPr kumimoji="0" lang="en-US" sz="3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3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  <m:t>𝟏𝟏</m:t>
                            </m:r>
                          </m:num>
                          <m:den>
                            <m:r>
                              <a:rPr kumimoji="0" lang="en-US" sz="3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  <a:sym typeface="Arial"/>
                              </a:rPr>
                              <m:t>𝟏𝟒</m:t>
                            </m:r>
                          </m:den>
                        </m:f>
                      </m:e>
                    </m:d>
                  </m:oMath>
                </a14:m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845" y="2884794"/>
                <a:ext cx="3815042" cy="799963"/>
              </a:xfrm>
              <a:prstGeom prst="rect">
                <a:avLst/>
              </a:prstGeom>
              <a:blipFill>
                <a:blip r:embed="rId7"/>
                <a:stretch>
                  <a:fillRect l="-3662" b="-5224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5038931" y="3963147"/>
            <a:ext cx="3789097" cy="55399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hệ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vô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số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nghiệm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4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93" y="3685423"/>
            <a:ext cx="893959" cy="8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61" y="2753607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19" y="2744977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131" y="3758070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OPL20U25GSXzBJYl68kk8uQGfFKzs7yb1M4KJWUiLk6ZEvGF+qCIPSnY57AbBFCvTW$2024 ID13 T9CTST nhan sp KNTT$ STT 108+K4lPs7H94VUqPe2XwIsfPRnrXQE//QTEXxb8/8N4CNc6FpgZahzpTjFhMzSA7T/nHJa11DE8Ng2TP3iAmRczFlmslSuUNOgUeb6yRvs0=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12" y="1240951"/>
            <a:ext cx="565975" cy="5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72" y="35023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3232658-A550-488A-885E-A66A4BB7E359}"/>
                  </a:ext>
                </a:extLst>
              </p:cNvPr>
              <p:cNvSpPr txBox="1"/>
              <p:nvPr/>
            </p:nvSpPr>
            <p:spPr>
              <a:xfrm>
                <a:off x="596630" y="909138"/>
                <a:ext cx="7405991" cy="1583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800">
                  <a:buClrTx/>
                </a:pP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Câu </a:t>
                </a: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kumimoji="0" 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:</a:t>
                </a: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MTCT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2,5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−3,5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=0,5</m:t>
                            </m:r>
                          </m:e>
                          <m:e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−0,5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+0,7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30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3232658-A550-488A-885E-A66A4BB7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30" y="909138"/>
                <a:ext cx="7405991" cy="1583832"/>
              </a:xfrm>
              <a:prstGeom prst="rect">
                <a:avLst/>
              </a:prstGeom>
              <a:blipFill>
                <a:blip r:embed="rId15"/>
                <a:stretch>
                  <a:fillRect l="-1975" t="-5000" r="-1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12">
            <a:extLst>
              <a:ext uri="{FF2B5EF4-FFF2-40B4-BE49-F238E27FC236}">
                <a16:creationId xmlns:a16="http://schemas.microsoft.com/office/drawing/2014/main" id="{7D4C91B4-39EB-95B4-43FB-100843AC6645}"/>
              </a:ext>
            </a:extLst>
          </p:cNvPr>
          <p:cNvSpPr/>
          <p:nvPr/>
        </p:nvSpPr>
        <p:spPr>
          <a:xfrm>
            <a:off x="8109406" y="620581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00:10</a:t>
            </a: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10ADA93E-9787-3EAF-D659-53025A285349}"/>
              </a:ext>
            </a:extLst>
          </p:cNvPr>
          <p:cNvSpPr/>
          <p:nvPr/>
        </p:nvSpPr>
        <p:spPr>
          <a:xfrm>
            <a:off x="8109406" y="616033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00:09</a:t>
            </a:r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FC487D75-A774-31E3-18A1-9AF0FDE06E5D}"/>
              </a:ext>
            </a:extLst>
          </p:cNvPr>
          <p:cNvSpPr/>
          <p:nvPr/>
        </p:nvSpPr>
        <p:spPr>
          <a:xfrm>
            <a:off x="8109406" y="616033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00:08</a:t>
            </a:r>
          </a:p>
        </p:txBody>
      </p:sp>
      <p:sp>
        <p:nvSpPr>
          <p:cNvPr id="36" name="Rounded Rectangle 15">
            <a:extLst>
              <a:ext uri="{FF2B5EF4-FFF2-40B4-BE49-F238E27FC236}">
                <a16:creationId xmlns:a16="http://schemas.microsoft.com/office/drawing/2014/main" id="{80DF2485-3DCD-0C79-282A-95365A062715}"/>
              </a:ext>
            </a:extLst>
          </p:cNvPr>
          <p:cNvSpPr/>
          <p:nvPr/>
        </p:nvSpPr>
        <p:spPr>
          <a:xfrm>
            <a:off x="8109406" y="618307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00:07</a:t>
            </a:r>
          </a:p>
        </p:txBody>
      </p:sp>
      <p:sp>
        <p:nvSpPr>
          <p:cNvPr id="37" name="Rounded Rectangle 16">
            <a:extLst>
              <a:ext uri="{FF2B5EF4-FFF2-40B4-BE49-F238E27FC236}">
                <a16:creationId xmlns:a16="http://schemas.microsoft.com/office/drawing/2014/main" id="{E8FEC07D-B336-2AF5-4D93-A20D86A1D145}"/>
              </a:ext>
            </a:extLst>
          </p:cNvPr>
          <p:cNvSpPr/>
          <p:nvPr/>
        </p:nvSpPr>
        <p:spPr>
          <a:xfrm>
            <a:off x="8109406" y="616033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00:06</a:t>
            </a: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923243A4-AD52-22F9-DF22-4BC6EBE747E3}"/>
              </a:ext>
            </a:extLst>
          </p:cNvPr>
          <p:cNvSpPr/>
          <p:nvPr/>
        </p:nvSpPr>
        <p:spPr>
          <a:xfrm>
            <a:off x="8109406" y="620990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00:05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7FBBA9B4-0DA5-2BCA-DBB9-B97DB662B707}"/>
              </a:ext>
            </a:extLst>
          </p:cNvPr>
          <p:cNvSpPr/>
          <p:nvPr/>
        </p:nvSpPr>
        <p:spPr>
          <a:xfrm>
            <a:off x="8109406" y="624663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00:04</a:t>
            </a:r>
          </a:p>
        </p:txBody>
      </p:sp>
      <p:sp>
        <p:nvSpPr>
          <p:cNvPr id="40" name="Rounded Rectangle 19">
            <a:extLst>
              <a:ext uri="{FF2B5EF4-FFF2-40B4-BE49-F238E27FC236}">
                <a16:creationId xmlns:a16="http://schemas.microsoft.com/office/drawing/2014/main" id="{4BC0DBBE-9E6A-5C0A-0271-6576C477DC38}"/>
              </a:ext>
            </a:extLst>
          </p:cNvPr>
          <p:cNvSpPr/>
          <p:nvPr/>
        </p:nvSpPr>
        <p:spPr>
          <a:xfrm>
            <a:off x="8109406" y="620990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00:03</a:t>
            </a:r>
          </a:p>
        </p:txBody>
      </p:sp>
      <p:sp>
        <p:nvSpPr>
          <p:cNvPr id="41" name="Rounded Rectangle 20">
            <a:extLst>
              <a:ext uri="{FF2B5EF4-FFF2-40B4-BE49-F238E27FC236}">
                <a16:creationId xmlns:a16="http://schemas.microsoft.com/office/drawing/2014/main" id="{BE3E8515-A4A4-6828-CAFA-B94159AB85D2}"/>
              </a:ext>
            </a:extLst>
          </p:cNvPr>
          <p:cNvSpPr/>
          <p:nvPr/>
        </p:nvSpPr>
        <p:spPr>
          <a:xfrm>
            <a:off x="8109406" y="616033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00:02</a:t>
            </a:r>
          </a:p>
        </p:txBody>
      </p:sp>
      <p:sp>
        <p:nvSpPr>
          <p:cNvPr id="42" name="Rounded Rectangle 21">
            <a:extLst>
              <a:ext uri="{FF2B5EF4-FFF2-40B4-BE49-F238E27FC236}">
                <a16:creationId xmlns:a16="http://schemas.microsoft.com/office/drawing/2014/main" id="{F3E9E5CD-8D04-09FF-29D1-409BB05A49FF}"/>
              </a:ext>
            </a:extLst>
          </p:cNvPr>
          <p:cNvSpPr/>
          <p:nvPr/>
        </p:nvSpPr>
        <p:spPr>
          <a:xfrm>
            <a:off x="8109406" y="624254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00:01</a:t>
            </a:r>
          </a:p>
        </p:txBody>
      </p:sp>
      <p:sp>
        <p:nvSpPr>
          <p:cNvPr id="43" name="Rounded Rectangle 22">
            <a:extLst>
              <a:ext uri="{FF2B5EF4-FFF2-40B4-BE49-F238E27FC236}">
                <a16:creationId xmlns:a16="http://schemas.microsoft.com/office/drawing/2014/main" id="{45EE958A-C071-2EA9-6F30-2CEA424E59FC}"/>
              </a:ext>
            </a:extLst>
          </p:cNvPr>
          <p:cNvSpPr/>
          <p:nvPr/>
        </p:nvSpPr>
        <p:spPr>
          <a:xfrm>
            <a:off x="8109406" y="617453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357504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01628" cy="748792"/>
          </a:xfrm>
          <a:prstGeom prst="rect">
            <a:avLst/>
          </a:prstGeom>
        </p:spPr>
      </p:pic>
      <p:sp>
        <p:nvSpPr>
          <p:cNvPr id="4" name="TextBox 3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242455" y="2707786"/>
            <a:ext cx="3888881" cy="55399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214746" y="3703747"/>
            <a:ext cx="3944300" cy="55399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4636851" y="2707786"/>
            <a:ext cx="4210308" cy="55399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4636851" y="3703747"/>
                <a:ext cx="4210307" cy="5539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0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3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851" y="3703747"/>
                <a:ext cx="4210307" cy="553998"/>
              </a:xfrm>
              <a:prstGeom prst="rect">
                <a:avLst/>
              </a:prstGeom>
              <a:blipFill>
                <a:blip r:embed="rId6"/>
                <a:stretch>
                  <a:fillRect l="-3319" t="-12903" b="-3118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021" y="2297883"/>
            <a:ext cx="1004448" cy="10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30" y="3466973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05" y="2478302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762" y="3478514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OPL20U25GSXzBJYl68kk8uQGfFKzs7yb1M4KJWUiLk6ZEvGF+qCIPSnY57AbBFCvTW$2024 ID13 T9CTST nhan sp KNTT$ STT 108+K4lPs7H94VUqPe2XwIsfPRnrXQE//QTEXxb8/8N4CNc6FpgZahzpTjFhMzSA7T/nHJa11DE8Ng2TP3iAmRczFlmslSuUNOgUeb6yRvs0=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12" y="1240951"/>
            <a:ext cx="565975" cy="5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72" y="35023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3232658-A550-488A-885E-A66A4BB7E359}"/>
                  </a:ext>
                </a:extLst>
              </p:cNvPr>
              <p:cNvSpPr txBox="1"/>
              <p:nvPr/>
            </p:nvSpPr>
            <p:spPr>
              <a:xfrm>
                <a:off x="214746" y="662702"/>
                <a:ext cx="7894660" cy="1898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685800">
                  <a:buClrTx/>
                </a:pPr>
                <a:r>
                  <a:rPr lang="en-US" sz="28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3:</a:t>
                </a:r>
                <a:r>
                  <a:rPr 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Dùng MTCT </a:t>
                </a:r>
                <a:r>
                  <a:rPr lang="en-US" sz="28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2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2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80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800" b="0" i="1" kern="120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2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2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28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endParaRPr lang="en-US" sz="28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3232658-A550-488A-885E-A66A4BB7E3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6" y="662702"/>
                <a:ext cx="7894660" cy="1898853"/>
              </a:xfrm>
              <a:prstGeom prst="rect">
                <a:avLst/>
              </a:prstGeom>
              <a:blipFill>
                <a:blip r:embed="rId14"/>
                <a:stretch>
                  <a:fillRect l="-1544" t="-3537" r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12">
            <a:extLst>
              <a:ext uri="{FF2B5EF4-FFF2-40B4-BE49-F238E27FC236}">
                <a16:creationId xmlns:a16="http://schemas.microsoft.com/office/drawing/2014/main" id="{7D4C91B4-39EB-95B4-43FB-100843AC6645}"/>
              </a:ext>
            </a:extLst>
          </p:cNvPr>
          <p:cNvSpPr/>
          <p:nvPr/>
        </p:nvSpPr>
        <p:spPr>
          <a:xfrm>
            <a:off x="8109406" y="620581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34" name="Rounded Rectangle 13">
            <a:extLst>
              <a:ext uri="{FF2B5EF4-FFF2-40B4-BE49-F238E27FC236}">
                <a16:creationId xmlns:a16="http://schemas.microsoft.com/office/drawing/2014/main" id="{10ADA93E-9787-3EAF-D659-53025A285349}"/>
              </a:ext>
            </a:extLst>
          </p:cNvPr>
          <p:cNvSpPr/>
          <p:nvPr/>
        </p:nvSpPr>
        <p:spPr>
          <a:xfrm>
            <a:off x="8109406" y="616033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35" name="Rounded Rectangle 14">
            <a:extLst>
              <a:ext uri="{FF2B5EF4-FFF2-40B4-BE49-F238E27FC236}">
                <a16:creationId xmlns:a16="http://schemas.microsoft.com/office/drawing/2014/main" id="{FC487D75-A774-31E3-18A1-9AF0FDE06E5D}"/>
              </a:ext>
            </a:extLst>
          </p:cNvPr>
          <p:cNvSpPr/>
          <p:nvPr/>
        </p:nvSpPr>
        <p:spPr>
          <a:xfrm>
            <a:off x="8109406" y="616033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36" name="Rounded Rectangle 15">
            <a:extLst>
              <a:ext uri="{FF2B5EF4-FFF2-40B4-BE49-F238E27FC236}">
                <a16:creationId xmlns:a16="http://schemas.microsoft.com/office/drawing/2014/main" id="{80DF2485-3DCD-0C79-282A-95365A062715}"/>
              </a:ext>
            </a:extLst>
          </p:cNvPr>
          <p:cNvSpPr/>
          <p:nvPr/>
        </p:nvSpPr>
        <p:spPr>
          <a:xfrm>
            <a:off x="8109406" y="618307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37" name="Rounded Rectangle 16">
            <a:extLst>
              <a:ext uri="{FF2B5EF4-FFF2-40B4-BE49-F238E27FC236}">
                <a16:creationId xmlns:a16="http://schemas.microsoft.com/office/drawing/2014/main" id="{E8FEC07D-B336-2AF5-4D93-A20D86A1D145}"/>
              </a:ext>
            </a:extLst>
          </p:cNvPr>
          <p:cNvSpPr/>
          <p:nvPr/>
        </p:nvSpPr>
        <p:spPr>
          <a:xfrm>
            <a:off x="8109406" y="616033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38" name="Rounded Rectangle 17">
            <a:extLst>
              <a:ext uri="{FF2B5EF4-FFF2-40B4-BE49-F238E27FC236}">
                <a16:creationId xmlns:a16="http://schemas.microsoft.com/office/drawing/2014/main" id="{923243A4-AD52-22F9-DF22-4BC6EBE747E3}"/>
              </a:ext>
            </a:extLst>
          </p:cNvPr>
          <p:cNvSpPr/>
          <p:nvPr/>
        </p:nvSpPr>
        <p:spPr>
          <a:xfrm>
            <a:off x="8109406" y="620990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7FBBA9B4-0DA5-2BCA-DBB9-B97DB662B707}"/>
              </a:ext>
            </a:extLst>
          </p:cNvPr>
          <p:cNvSpPr/>
          <p:nvPr/>
        </p:nvSpPr>
        <p:spPr>
          <a:xfrm>
            <a:off x="8109406" y="624663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40" name="Rounded Rectangle 19">
            <a:extLst>
              <a:ext uri="{FF2B5EF4-FFF2-40B4-BE49-F238E27FC236}">
                <a16:creationId xmlns:a16="http://schemas.microsoft.com/office/drawing/2014/main" id="{4BC0DBBE-9E6A-5C0A-0271-6576C477DC38}"/>
              </a:ext>
            </a:extLst>
          </p:cNvPr>
          <p:cNvSpPr/>
          <p:nvPr/>
        </p:nvSpPr>
        <p:spPr>
          <a:xfrm>
            <a:off x="8109406" y="620990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41" name="Rounded Rectangle 20">
            <a:extLst>
              <a:ext uri="{FF2B5EF4-FFF2-40B4-BE49-F238E27FC236}">
                <a16:creationId xmlns:a16="http://schemas.microsoft.com/office/drawing/2014/main" id="{BE3E8515-A4A4-6828-CAFA-B94159AB85D2}"/>
              </a:ext>
            </a:extLst>
          </p:cNvPr>
          <p:cNvSpPr/>
          <p:nvPr/>
        </p:nvSpPr>
        <p:spPr>
          <a:xfrm>
            <a:off x="8109406" y="616033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42" name="Rounded Rectangle 21">
            <a:extLst>
              <a:ext uri="{FF2B5EF4-FFF2-40B4-BE49-F238E27FC236}">
                <a16:creationId xmlns:a16="http://schemas.microsoft.com/office/drawing/2014/main" id="{F3E9E5CD-8D04-09FF-29D1-409BB05A49FF}"/>
              </a:ext>
            </a:extLst>
          </p:cNvPr>
          <p:cNvSpPr/>
          <p:nvPr/>
        </p:nvSpPr>
        <p:spPr>
          <a:xfrm>
            <a:off x="8109406" y="624254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43" name="Rounded Rectangle 22">
            <a:extLst>
              <a:ext uri="{FF2B5EF4-FFF2-40B4-BE49-F238E27FC236}">
                <a16:creationId xmlns:a16="http://schemas.microsoft.com/office/drawing/2014/main" id="{45EE958A-C071-2EA9-6F30-2CEA424E59FC}"/>
              </a:ext>
            </a:extLst>
          </p:cNvPr>
          <p:cNvSpPr/>
          <p:nvPr/>
        </p:nvSpPr>
        <p:spPr>
          <a:xfrm>
            <a:off x="8109406" y="617453"/>
            <a:ext cx="966344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21751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0"/>
            <a:ext cx="880321" cy="731096"/>
          </a:xfrm>
          <a:prstGeom prst="rect">
            <a:avLst/>
          </a:prstGeom>
        </p:spPr>
      </p:pic>
      <p:sp>
        <p:nvSpPr>
          <p:cNvPr id="4" name="TextBox 3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4923946" y="3863002"/>
            <a:ext cx="3761509" cy="55399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413847" y="3890938"/>
            <a:ext cx="4158153" cy="55399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4936495" y="2890497"/>
                <a:ext cx="3761509" cy="5539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0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3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495" y="2890497"/>
                <a:ext cx="3761509" cy="553998"/>
              </a:xfrm>
              <a:prstGeom prst="rect">
                <a:avLst/>
              </a:prstGeom>
              <a:blipFill>
                <a:blip r:embed="rId6"/>
                <a:stretch>
                  <a:fillRect l="-3710" t="-12766" b="-2978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348997" y="2878302"/>
                <a:ext cx="4158153" cy="5539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0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000" b="1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000" b="1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3000" b="1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000" b="1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3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97" y="2878302"/>
                <a:ext cx="4158153" cy="553998"/>
              </a:xfrm>
              <a:prstGeom prst="rect">
                <a:avLst/>
              </a:prstGeom>
              <a:blipFill>
                <a:blip r:embed="rId7"/>
                <a:stretch>
                  <a:fillRect l="-3212" t="-12766" b="-29787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4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93" y="2444811"/>
            <a:ext cx="1004448" cy="10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95" y="3665705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46" y="2661242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308" y="3637769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OPL20U25GSXzBJYl68kk8uQGfFKzs7yb1M4KJWUiLk6ZEvGF+qCIPSnY57AbBFCvTW$2024 ID13 T9CTST nhan sp KNTT$ STT 108+K4lPs7H94VUqPe2XwIsfPRnrXQE//QTEXxb8/8N4CNc6FpgZahzpTjFhMzSA7T/nHJa11DE8Ng2TP3iAmRczFlmslSuUNOgUeb6yRvs0=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818" y="1123597"/>
            <a:ext cx="565975" cy="5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73" y="0"/>
            <a:ext cx="604786" cy="61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1583" y="791208"/>
                <a:ext cx="8016235" cy="1583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4: 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 MTCT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0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+24=0</m:t>
                            </m:r>
                          </m:e>
                          <m:e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i="1" kern="12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ta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lang="en-US" sz="30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583" y="791208"/>
                <a:ext cx="8016235" cy="1583832"/>
              </a:xfrm>
              <a:prstGeom prst="rect">
                <a:avLst/>
              </a:prstGeom>
              <a:blipFill>
                <a:blip r:embed="rId15"/>
                <a:stretch>
                  <a:fillRect l="-1825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12">
            <a:extLst>
              <a:ext uri="{FF2B5EF4-FFF2-40B4-BE49-F238E27FC236}">
                <a16:creationId xmlns:a16="http://schemas.microsoft.com/office/drawing/2014/main" id="{495F542D-E6B7-071D-D2F5-BA8E56731CA2}"/>
              </a:ext>
            </a:extLst>
          </p:cNvPr>
          <p:cNvSpPr/>
          <p:nvPr/>
        </p:nvSpPr>
        <p:spPr>
          <a:xfrm>
            <a:off x="8112524" y="547975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1E7FF226-A4FB-74D3-49EF-C02CE3DDD686}"/>
              </a:ext>
            </a:extLst>
          </p:cNvPr>
          <p:cNvSpPr/>
          <p:nvPr/>
        </p:nvSpPr>
        <p:spPr>
          <a:xfrm>
            <a:off x="8112524" y="543427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37" name="Rounded Rectangle 14">
            <a:extLst>
              <a:ext uri="{FF2B5EF4-FFF2-40B4-BE49-F238E27FC236}">
                <a16:creationId xmlns:a16="http://schemas.microsoft.com/office/drawing/2014/main" id="{CE1DA3D3-B00D-CED4-4153-9FB2729F5740}"/>
              </a:ext>
            </a:extLst>
          </p:cNvPr>
          <p:cNvSpPr/>
          <p:nvPr/>
        </p:nvSpPr>
        <p:spPr>
          <a:xfrm>
            <a:off x="8112524" y="543427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38" name="Rounded Rectangle 15">
            <a:extLst>
              <a:ext uri="{FF2B5EF4-FFF2-40B4-BE49-F238E27FC236}">
                <a16:creationId xmlns:a16="http://schemas.microsoft.com/office/drawing/2014/main" id="{38239204-25B3-2DCA-1E09-8A24B842AD47}"/>
              </a:ext>
            </a:extLst>
          </p:cNvPr>
          <p:cNvSpPr/>
          <p:nvPr/>
        </p:nvSpPr>
        <p:spPr>
          <a:xfrm>
            <a:off x="8112524" y="545701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39" name="Rounded Rectangle 16">
            <a:extLst>
              <a:ext uri="{FF2B5EF4-FFF2-40B4-BE49-F238E27FC236}">
                <a16:creationId xmlns:a16="http://schemas.microsoft.com/office/drawing/2014/main" id="{2D51CE7B-9ABA-B3E9-3681-7594F889B67E}"/>
              </a:ext>
            </a:extLst>
          </p:cNvPr>
          <p:cNvSpPr/>
          <p:nvPr/>
        </p:nvSpPr>
        <p:spPr>
          <a:xfrm>
            <a:off x="8112524" y="543427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40" name="Rounded Rectangle 17">
            <a:extLst>
              <a:ext uri="{FF2B5EF4-FFF2-40B4-BE49-F238E27FC236}">
                <a16:creationId xmlns:a16="http://schemas.microsoft.com/office/drawing/2014/main" id="{9466052D-D034-6B85-3604-C59F2844FF05}"/>
              </a:ext>
            </a:extLst>
          </p:cNvPr>
          <p:cNvSpPr/>
          <p:nvPr/>
        </p:nvSpPr>
        <p:spPr>
          <a:xfrm>
            <a:off x="8112524" y="548384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41" name="Rounded Rectangle 18">
            <a:extLst>
              <a:ext uri="{FF2B5EF4-FFF2-40B4-BE49-F238E27FC236}">
                <a16:creationId xmlns:a16="http://schemas.microsoft.com/office/drawing/2014/main" id="{178C8B2B-151C-497E-AE02-20878B7A97B6}"/>
              </a:ext>
            </a:extLst>
          </p:cNvPr>
          <p:cNvSpPr/>
          <p:nvPr/>
        </p:nvSpPr>
        <p:spPr>
          <a:xfrm>
            <a:off x="8112524" y="552057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42" name="Rounded Rectangle 19">
            <a:extLst>
              <a:ext uri="{FF2B5EF4-FFF2-40B4-BE49-F238E27FC236}">
                <a16:creationId xmlns:a16="http://schemas.microsoft.com/office/drawing/2014/main" id="{A9C01E5A-CCCA-BDD0-DBED-0CA047312B37}"/>
              </a:ext>
            </a:extLst>
          </p:cNvPr>
          <p:cNvSpPr/>
          <p:nvPr/>
        </p:nvSpPr>
        <p:spPr>
          <a:xfrm>
            <a:off x="8112524" y="548384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43" name="Rounded Rectangle 20">
            <a:extLst>
              <a:ext uri="{FF2B5EF4-FFF2-40B4-BE49-F238E27FC236}">
                <a16:creationId xmlns:a16="http://schemas.microsoft.com/office/drawing/2014/main" id="{DE3B0144-B40C-63A1-6BC1-B80C5E8A6AC5}"/>
              </a:ext>
            </a:extLst>
          </p:cNvPr>
          <p:cNvSpPr/>
          <p:nvPr/>
        </p:nvSpPr>
        <p:spPr>
          <a:xfrm>
            <a:off x="8112524" y="543427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44" name="Rounded Rectangle 21">
            <a:extLst>
              <a:ext uri="{FF2B5EF4-FFF2-40B4-BE49-F238E27FC236}">
                <a16:creationId xmlns:a16="http://schemas.microsoft.com/office/drawing/2014/main" id="{65C0C826-46E9-4223-66AB-59AF715F6389}"/>
              </a:ext>
            </a:extLst>
          </p:cNvPr>
          <p:cNvSpPr/>
          <p:nvPr/>
        </p:nvSpPr>
        <p:spPr>
          <a:xfrm>
            <a:off x="8112524" y="551648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45" name="Rounded Rectangle 22">
            <a:extLst>
              <a:ext uri="{FF2B5EF4-FFF2-40B4-BE49-F238E27FC236}">
                <a16:creationId xmlns:a16="http://schemas.microsoft.com/office/drawing/2014/main" id="{F08F19E3-AF40-A9FF-08DC-6E0322780665}"/>
              </a:ext>
            </a:extLst>
          </p:cNvPr>
          <p:cNvSpPr/>
          <p:nvPr/>
        </p:nvSpPr>
        <p:spPr>
          <a:xfrm>
            <a:off x="8112524" y="544847"/>
            <a:ext cx="963226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220242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L20U25GSXzBJYl68kk8uQGfFKzs7yb1M4KJWUiLk6ZEvGF+qCIPSnY57AbBFCvTW$2024 ID13 T9CTST nhan sp KNTT$ STT 108+K4lPs7H94VUqPe2XwIsfPRnrXQE//QTEXxb8/8N4CNc6FpgZahzpTjFhMzSA7T/nHJa11DE8Ng2TP3iAmRczFlmslSuUNOgUeb6yRvs0=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34" y="990243"/>
            <a:ext cx="565975" cy="5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48577" cy="621685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272438" y="3749081"/>
            <a:ext cx="4150883" cy="55399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4610710" y="2671421"/>
                <a:ext cx="4342416" cy="7527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28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8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8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8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710" y="2671421"/>
                <a:ext cx="4342416" cy="752770"/>
              </a:xfrm>
              <a:prstGeom prst="rect">
                <a:avLst/>
              </a:prstGeom>
              <a:blipFill>
                <a:blip r:embed="rId8"/>
                <a:stretch>
                  <a:fillRect l="-3073" b="-629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258989" y="2667202"/>
                <a:ext cx="4157368" cy="7527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28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 </m:t>
                        </m:r>
                        <m:f>
                          <m:fPr>
                            <m:ctrlPr>
                              <a:rPr lang="en-US" sz="28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8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28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89" y="2667202"/>
                <a:ext cx="4157368" cy="752770"/>
              </a:xfrm>
              <a:prstGeom prst="rect">
                <a:avLst/>
              </a:prstGeom>
              <a:blipFill>
                <a:blip r:embed="rId9"/>
                <a:stretch>
                  <a:fillRect l="-3212" b="-714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4610493" y="3760737"/>
            <a:ext cx="4157367" cy="553998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834" y="2444375"/>
            <a:ext cx="833377" cy="10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80" y="3535504"/>
            <a:ext cx="965261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80" y="2579870"/>
            <a:ext cx="948720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91" y="3517423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72" y="-26441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9352" y="782655"/>
                <a:ext cx="7631533" cy="1583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5: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Dùng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MTCT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tìm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nghiệm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hệ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phương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trình</a:t>
                </a:r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0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+1=0</m:t>
                            </m:r>
                          </m:e>
                          <m:e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−6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3000" b="0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−3=0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000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ta </a:t>
                </a:r>
                <a:r>
                  <a:rPr lang="en-US" sz="3000" kern="12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endParaRPr lang="en-US" sz="3000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52" y="782655"/>
                <a:ext cx="7631533" cy="1583832"/>
              </a:xfrm>
              <a:prstGeom prst="rect">
                <a:avLst/>
              </a:prstGeom>
              <a:blipFill>
                <a:blip r:embed="rId15"/>
                <a:stretch>
                  <a:fillRect l="-1917" t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59986B51-F909-B5AA-B944-30E692D6E117}"/>
              </a:ext>
            </a:extLst>
          </p:cNvPr>
          <p:cNvSpPr/>
          <p:nvPr/>
        </p:nvSpPr>
        <p:spPr>
          <a:xfrm>
            <a:off x="8130886" y="559117"/>
            <a:ext cx="944863" cy="38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32" name="Rounded Rectangle 13">
            <a:extLst>
              <a:ext uri="{FF2B5EF4-FFF2-40B4-BE49-F238E27FC236}">
                <a16:creationId xmlns:a16="http://schemas.microsoft.com/office/drawing/2014/main" id="{744E3B3D-FFCC-507B-D0C8-41C529463F12}"/>
              </a:ext>
            </a:extLst>
          </p:cNvPr>
          <p:cNvSpPr/>
          <p:nvPr/>
        </p:nvSpPr>
        <p:spPr>
          <a:xfrm>
            <a:off x="8130886" y="554569"/>
            <a:ext cx="944863" cy="38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33" name="Rounded Rectangle 14">
            <a:extLst>
              <a:ext uri="{FF2B5EF4-FFF2-40B4-BE49-F238E27FC236}">
                <a16:creationId xmlns:a16="http://schemas.microsoft.com/office/drawing/2014/main" id="{20DC4CAE-77B4-9F42-D675-B95FD9E864A1}"/>
              </a:ext>
            </a:extLst>
          </p:cNvPr>
          <p:cNvSpPr/>
          <p:nvPr/>
        </p:nvSpPr>
        <p:spPr>
          <a:xfrm>
            <a:off x="8130886" y="554569"/>
            <a:ext cx="944863" cy="38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34" name="Rounded Rectangle 15">
            <a:extLst>
              <a:ext uri="{FF2B5EF4-FFF2-40B4-BE49-F238E27FC236}">
                <a16:creationId xmlns:a16="http://schemas.microsoft.com/office/drawing/2014/main" id="{A3754901-D60C-AA6B-CDE6-42876A56B54E}"/>
              </a:ext>
            </a:extLst>
          </p:cNvPr>
          <p:cNvSpPr/>
          <p:nvPr/>
        </p:nvSpPr>
        <p:spPr>
          <a:xfrm>
            <a:off x="8130886" y="556843"/>
            <a:ext cx="944863" cy="38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7DC47BD5-8838-B234-CFD3-BADEB85BB8AD}"/>
              </a:ext>
            </a:extLst>
          </p:cNvPr>
          <p:cNvSpPr/>
          <p:nvPr/>
        </p:nvSpPr>
        <p:spPr>
          <a:xfrm>
            <a:off x="8130886" y="554569"/>
            <a:ext cx="944863" cy="38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37" name="Rounded Rectangle 17">
            <a:extLst>
              <a:ext uri="{FF2B5EF4-FFF2-40B4-BE49-F238E27FC236}">
                <a16:creationId xmlns:a16="http://schemas.microsoft.com/office/drawing/2014/main" id="{20BAD5E9-DDFF-CB2F-CFA2-2F871D6F41D1}"/>
              </a:ext>
            </a:extLst>
          </p:cNvPr>
          <p:cNvSpPr/>
          <p:nvPr/>
        </p:nvSpPr>
        <p:spPr>
          <a:xfrm>
            <a:off x="8130886" y="559526"/>
            <a:ext cx="944863" cy="38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38" name="Rounded Rectangle 18">
            <a:extLst>
              <a:ext uri="{FF2B5EF4-FFF2-40B4-BE49-F238E27FC236}">
                <a16:creationId xmlns:a16="http://schemas.microsoft.com/office/drawing/2014/main" id="{EBE72914-0F53-F026-2024-06988A7405B3}"/>
              </a:ext>
            </a:extLst>
          </p:cNvPr>
          <p:cNvSpPr/>
          <p:nvPr/>
        </p:nvSpPr>
        <p:spPr>
          <a:xfrm>
            <a:off x="8130886" y="563199"/>
            <a:ext cx="944863" cy="38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39" name="Rounded Rectangle 19">
            <a:extLst>
              <a:ext uri="{FF2B5EF4-FFF2-40B4-BE49-F238E27FC236}">
                <a16:creationId xmlns:a16="http://schemas.microsoft.com/office/drawing/2014/main" id="{598D721B-0726-8BDF-41B3-B5103A1BF04E}"/>
              </a:ext>
            </a:extLst>
          </p:cNvPr>
          <p:cNvSpPr/>
          <p:nvPr/>
        </p:nvSpPr>
        <p:spPr>
          <a:xfrm>
            <a:off x="8130886" y="559526"/>
            <a:ext cx="944863" cy="38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40" name="Rounded Rectangle 20">
            <a:extLst>
              <a:ext uri="{FF2B5EF4-FFF2-40B4-BE49-F238E27FC236}">
                <a16:creationId xmlns:a16="http://schemas.microsoft.com/office/drawing/2014/main" id="{9C27414D-5D6A-A70E-2ACA-74339494E999}"/>
              </a:ext>
            </a:extLst>
          </p:cNvPr>
          <p:cNvSpPr/>
          <p:nvPr/>
        </p:nvSpPr>
        <p:spPr>
          <a:xfrm>
            <a:off x="8130886" y="554569"/>
            <a:ext cx="944863" cy="38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41" name="Rounded Rectangle 21">
            <a:extLst>
              <a:ext uri="{FF2B5EF4-FFF2-40B4-BE49-F238E27FC236}">
                <a16:creationId xmlns:a16="http://schemas.microsoft.com/office/drawing/2014/main" id="{AACC1ACD-165D-6C39-0226-BDA5BDADD37E}"/>
              </a:ext>
            </a:extLst>
          </p:cNvPr>
          <p:cNvSpPr/>
          <p:nvPr/>
        </p:nvSpPr>
        <p:spPr>
          <a:xfrm>
            <a:off x="8130886" y="562791"/>
            <a:ext cx="944863" cy="38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42" name="Rounded Rectangle 22">
            <a:extLst>
              <a:ext uri="{FF2B5EF4-FFF2-40B4-BE49-F238E27FC236}">
                <a16:creationId xmlns:a16="http://schemas.microsoft.com/office/drawing/2014/main" id="{A2A5E8D7-360E-92BB-F583-812F0A13392E}"/>
              </a:ext>
            </a:extLst>
          </p:cNvPr>
          <p:cNvSpPr/>
          <p:nvPr/>
        </p:nvSpPr>
        <p:spPr>
          <a:xfrm>
            <a:off x="8130886" y="555989"/>
            <a:ext cx="944863" cy="386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17636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2" y="-32035"/>
            <a:ext cx="1447800" cy="12023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4664915" y="3541461"/>
                <a:ext cx="4342898" cy="11221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24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15" y="3541461"/>
                <a:ext cx="4342898" cy="1122167"/>
              </a:xfrm>
              <a:prstGeom prst="rect">
                <a:avLst/>
              </a:prstGeom>
              <a:blipFill>
                <a:blip r:embed="rId6"/>
                <a:stretch>
                  <a:fillRect l="-307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386399" y="1832479"/>
                <a:ext cx="3848375" cy="11221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endParaRPr lang="en-US" sz="3000" b="1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99" y="1832479"/>
                <a:ext cx="3848375" cy="1122167"/>
              </a:xfrm>
              <a:prstGeom prst="rect">
                <a:avLst/>
              </a:prstGeom>
              <a:blipFill>
                <a:blip r:embed="rId7"/>
                <a:stretch>
                  <a:fillRect l="-3465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4664915" y="1803516"/>
                <a:ext cx="4342898" cy="11221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𝟖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𝟐𝟎</m:t>
                            </m:r>
                          </m:e>
                        </m:eqArr>
                      </m:e>
                    </m:d>
                  </m:oMath>
                </a14:m>
                <a:endParaRPr lang="en-US" sz="24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15" y="1803516"/>
                <a:ext cx="4342898" cy="1122167"/>
              </a:xfrm>
              <a:prstGeom prst="rect">
                <a:avLst/>
              </a:prstGeom>
              <a:blipFill>
                <a:blip r:embed="rId8"/>
                <a:stretch>
                  <a:fillRect l="-3073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/>
              <p:nvPr/>
            </p:nvSpPr>
            <p:spPr>
              <a:xfrm>
                <a:off x="358335" y="3569345"/>
                <a:ext cx="3876440" cy="11221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685800">
                  <a:buClrTx/>
                </a:pPr>
                <a:r>
                  <a:rPr lang="en-US" sz="3000" b="1" kern="1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000" b="1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3000" b="1" i="1" kern="12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endParaRPr lang="en-US" sz="2400" kern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$2024 ID13 T9CTST nhan sp KNTT$ STT 108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35" y="3569345"/>
                <a:ext cx="3876440" cy="1122167"/>
              </a:xfrm>
              <a:prstGeom prst="rect">
                <a:avLst/>
              </a:prstGeom>
              <a:blipFill>
                <a:blip r:embed="rId9"/>
                <a:stretch>
                  <a:fillRect l="-3599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083" y="3586829"/>
            <a:ext cx="1051142" cy="10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67" y="1875803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7" y="1848120"/>
            <a:ext cx="1004463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OPL20U25GSXzBJYl68kk8uQGfFKzs7yb1M4KJWUiLk6ZEvGF+qCIPSnY57AbBFCvTW$2024 ID13 T9CTST nhan sp KNTT$ STT 108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67" y="3687884"/>
            <a:ext cx="914408" cy="100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293457" y="704152"/>
            <a:ext cx="75324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>
              <a:buClrTx/>
            </a:pPr>
            <a:r>
              <a:rPr lang="en-US" sz="30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6: </a:t>
            </a:r>
            <a:r>
              <a:rPr lang="en-US" sz="3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lang="en-US" sz="3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MTCT </a:t>
            </a:r>
            <a:r>
              <a:rPr lang="en-US" sz="3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lang="en-US" sz="3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0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lang="en-US" sz="30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hệ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800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lang="en-US" sz="2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Picture 4" descr="Kết quả hình ảnh cho icon home">
            <a:hlinkClick r:id="rId13" action="ppaction://hlinksldjump"/>
            <a:extLst>
              <a:ext uri="{FF2B5EF4-FFF2-40B4-BE49-F238E27FC236}">
                <a16:creationId xmlns:a16="http://schemas.microsoft.com/office/drawing/2014/main" id="{8B8983E2-2458-87AE-F7E6-6578B0985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12" y="1196772"/>
            <a:ext cx="565975" cy="56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icon Äá»ng há»">
            <a:extLst>
              <a:ext uri="{FF2B5EF4-FFF2-40B4-BE49-F238E27FC236}">
                <a16:creationId xmlns:a16="http://schemas.microsoft.com/office/drawing/2014/main" id="{2113C166-346A-44D6-E8C1-06BD38A2D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72" y="-8883"/>
            <a:ext cx="585656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4DC7207C-8ACE-08C6-5416-E75172A1C6C3}"/>
              </a:ext>
            </a:extLst>
          </p:cNvPr>
          <p:cNvSpPr/>
          <p:nvPr/>
        </p:nvSpPr>
        <p:spPr>
          <a:xfrm>
            <a:off x="8139520" y="576675"/>
            <a:ext cx="936229" cy="512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00:10</a:t>
            </a:r>
          </a:p>
        </p:txBody>
      </p:sp>
      <p:sp>
        <p:nvSpPr>
          <p:cNvPr id="21" name="Rounded Rectangle 13">
            <a:extLst>
              <a:ext uri="{FF2B5EF4-FFF2-40B4-BE49-F238E27FC236}">
                <a16:creationId xmlns:a16="http://schemas.microsoft.com/office/drawing/2014/main" id="{D789A86C-9895-E33D-01FE-770ABD9A65ED}"/>
              </a:ext>
            </a:extLst>
          </p:cNvPr>
          <p:cNvSpPr/>
          <p:nvPr/>
        </p:nvSpPr>
        <p:spPr>
          <a:xfrm>
            <a:off x="8139520" y="572127"/>
            <a:ext cx="936229" cy="512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00:09</a:t>
            </a: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0E534702-97A0-92D2-0D27-C2073811CD2D}"/>
              </a:ext>
            </a:extLst>
          </p:cNvPr>
          <p:cNvSpPr/>
          <p:nvPr/>
        </p:nvSpPr>
        <p:spPr>
          <a:xfrm>
            <a:off x="8139520" y="572127"/>
            <a:ext cx="936229" cy="512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00:08</a:t>
            </a:r>
          </a:p>
        </p:txBody>
      </p:sp>
      <p:sp>
        <p:nvSpPr>
          <p:cNvPr id="25" name="Rounded Rectangle 15">
            <a:extLst>
              <a:ext uri="{FF2B5EF4-FFF2-40B4-BE49-F238E27FC236}">
                <a16:creationId xmlns:a16="http://schemas.microsoft.com/office/drawing/2014/main" id="{A5132CFD-0F99-29EB-A0EE-F60BC5F0C3F2}"/>
              </a:ext>
            </a:extLst>
          </p:cNvPr>
          <p:cNvSpPr/>
          <p:nvPr/>
        </p:nvSpPr>
        <p:spPr>
          <a:xfrm>
            <a:off x="8139520" y="574401"/>
            <a:ext cx="936229" cy="512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00:07</a:t>
            </a:r>
          </a:p>
        </p:txBody>
      </p:sp>
      <p:sp>
        <p:nvSpPr>
          <p:cNvPr id="26" name="Rounded Rectangle 16">
            <a:extLst>
              <a:ext uri="{FF2B5EF4-FFF2-40B4-BE49-F238E27FC236}">
                <a16:creationId xmlns:a16="http://schemas.microsoft.com/office/drawing/2014/main" id="{61754418-EE0F-3A5A-B418-59EF4838BC65}"/>
              </a:ext>
            </a:extLst>
          </p:cNvPr>
          <p:cNvSpPr/>
          <p:nvPr/>
        </p:nvSpPr>
        <p:spPr>
          <a:xfrm>
            <a:off x="8139520" y="572127"/>
            <a:ext cx="936229" cy="512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00:06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1DDC5C5F-EA46-A488-C650-41BF90609A59}"/>
              </a:ext>
            </a:extLst>
          </p:cNvPr>
          <p:cNvSpPr/>
          <p:nvPr/>
        </p:nvSpPr>
        <p:spPr>
          <a:xfrm>
            <a:off x="8139520" y="577084"/>
            <a:ext cx="936229" cy="512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00:05</a:t>
            </a:r>
          </a:p>
        </p:txBody>
      </p:sp>
      <p:sp>
        <p:nvSpPr>
          <p:cNvPr id="28" name="Rounded Rectangle 18">
            <a:extLst>
              <a:ext uri="{FF2B5EF4-FFF2-40B4-BE49-F238E27FC236}">
                <a16:creationId xmlns:a16="http://schemas.microsoft.com/office/drawing/2014/main" id="{473E37BA-9FA2-D9A0-5FCE-D26BBF575FE5}"/>
              </a:ext>
            </a:extLst>
          </p:cNvPr>
          <p:cNvSpPr/>
          <p:nvPr/>
        </p:nvSpPr>
        <p:spPr>
          <a:xfrm>
            <a:off x="8139520" y="580757"/>
            <a:ext cx="936229" cy="512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00:04</a:t>
            </a:r>
          </a:p>
        </p:txBody>
      </p: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A4AB8664-BCB6-8E5F-2482-33E4E7783844}"/>
              </a:ext>
            </a:extLst>
          </p:cNvPr>
          <p:cNvSpPr/>
          <p:nvPr/>
        </p:nvSpPr>
        <p:spPr>
          <a:xfrm>
            <a:off x="8139520" y="577084"/>
            <a:ext cx="936229" cy="512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00:03</a:t>
            </a:r>
          </a:p>
        </p:txBody>
      </p:sp>
      <p:sp>
        <p:nvSpPr>
          <p:cNvPr id="30" name="Rounded Rectangle 20">
            <a:extLst>
              <a:ext uri="{FF2B5EF4-FFF2-40B4-BE49-F238E27FC236}">
                <a16:creationId xmlns:a16="http://schemas.microsoft.com/office/drawing/2014/main" id="{1CC76B56-3809-3099-44D9-C305A2F04EBA}"/>
              </a:ext>
            </a:extLst>
          </p:cNvPr>
          <p:cNvSpPr/>
          <p:nvPr/>
        </p:nvSpPr>
        <p:spPr>
          <a:xfrm>
            <a:off x="8139520" y="572127"/>
            <a:ext cx="936229" cy="512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00:02</a:t>
            </a:r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6714F25A-C185-43BA-A8BF-D92F6AEDB356}"/>
              </a:ext>
            </a:extLst>
          </p:cNvPr>
          <p:cNvSpPr/>
          <p:nvPr/>
        </p:nvSpPr>
        <p:spPr>
          <a:xfrm>
            <a:off x="8139520" y="580349"/>
            <a:ext cx="936229" cy="512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Calibri" panose="020F0502020204030204"/>
              </a:rPr>
              <a:t>00:01</a:t>
            </a:r>
          </a:p>
        </p:txBody>
      </p:sp>
      <p:sp>
        <p:nvSpPr>
          <p:cNvPr id="32" name="Rounded Rectangle 22">
            <a:extLst>
              <a:ext uri="{FF2B5EF4-FFF2-40B4-BE49-F238E27FC236}">
                <a16:creationId xmlns:a16="http://schemas.microsoft.com/office/drawing/2014/main" id="{D32C80DE-12B5-AACF-73BD-828CB7ABE36A}"/>
              </a:ext>
            </a:extLst>
          </p:cNvPr>
          <p:cNvSpPr/>
          <p:nvPr/>
        </p:nvSpPr>
        <p:spPr>
          <a:xfrm>
            <a:off x="8145294" y="551657"/>
            <a:ext cx="936229" cy="547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2400" kern="1200" dirty="0">
                <a:solidFill>
                  <a:prstClr val="white"/>
                </a:solidFill>
                <a:latin typeface="Calibri" panose="020F0502020204030204"/>
              </a:rPr>
              <a:t>00:00</a:t>
            </a:r>
          </a:p>
        </p:txBody>
      </p:sp>
    </p:spTree>
    <p:extLst>
      <p:ext uri="{BB962C8B-B14F-4D97-AF65-F5344CB8AC3E}">
        <p14:creationId xmlns:p14="http://schemas.microsoft.com/office/powerpoint/2010/main" val="143765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3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>
              <a:gd name="adj" fmla="val 25000"/>
            </a:avLst>
          </a:prstGeom>
          <a:solidFill>
            <a:srgbClr val="FFC000"/>
          </a:solidFill>
          <a:ln w="11425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</a:t>
            </a:r>
            <a:endParaRPr/>
          </a:p>
        </p:txBody>
      </p:sp>
      <p:pic>
        <p:nvPicPr>
          <p:cNvPr id="484" name="Google Shape;484;p13" descr="OPL20U25GSXzBJYl68kk8uQGfFKzs7yb1M4KJWUiLk6ZEvGF+qCIPSnY57AbBFCvTW$2024 ID13 T9CTST nhan sp KNTT$ STT 108+K4lPs7H94VUqPe2XwIsfPRnrXQE//QTEXxb8/8N4CNc6FpgZahzpTjFhMzSA7T/nHJa11DE8Ng2TP3iAmRczFlmslSuUNOgUeb6yRvs0=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9225" y="2676087"/>
            <a:ext cx="2320220" cy="2234972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13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 DỤNG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461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 2: GIẢI HỆ PHƯƠNG TRÌNH BẬC NHẤT HAI ẨN (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3)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" name="Group 1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BB4BCC-5D09-22A0-5049-22B2A8A24C7B}"/>
              </a:ext>
            </a:extLst>
          </p:cNvPr>
          <p:cNvGrpSpPr/>
          <p:nvPr/>
        </p:nvGrpSpPr>
        <p:grpSpPr>
          <a:xfrm>
            <a:off x="8268702" y="4580489"/>
            <a:ext cx="1552175" cy="1552175"/>
            <a:chOff x="12416078" y="6890515"/>
            <a:chExt cx="6773496" cy="5722405"/>
          </a:xfrm>
        </p:grpSpPr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896202B2-FB70-E17F-4925-4B125B81A5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22994AEA-2FB3-C322-97F9-13D308087ACB}"/>
                  </a:ext>
                </a:extLst>
              </p:cNvPr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9CFC5D20-7297-AB90-4C48-74339110A641}"/>
                </a:ext>
              </a:extLst>
            </p:cNvPr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1F262180-A09A-2B3B-805F-19B939EBBB4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TextBox 14">
                <a:extLst>
                  <a:ext uri="{FF2B5EF4-FFF2-40B4-BE49-F238E27FC236}">
                    <a16:creationId xmlns:a16="http://schemas.microsoft.com/office/drawing/2014/main" id="{731ABA72-6DC6-2852-0C44-41AE4680441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roup 15">
              <a:extLst>
                <a:ext uri="{FF2B5EF4-FFF2-40B4-BE49-F238E27FC236}">
                  <a16:creationId xmlns:a16="http://schemas.microsoft.com/office/drawing/2014/main" id="{47988744-2E49-B107-B1B1-500086976A05}"/>
                </a:ext>
              </a:extLst>
            </p:cNvPr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AC9EA9E1-AB4E-F2E6-F5D2-228F7273CEF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A77F967F-0C09-B0F7-EA13-CFCF660BF8B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43CA43-E2F3-8435-E436-FBF0B393558A}"/>
                  </a:ext>
                </a:extLst>
              </p:cNvPr>
              <p:cNvSpPr txBox="1"/>
              <p:nvPr/>
            </p:nvSpPr>
            <p:spPr>
              <a:xfrm>
                <a:off x="188069" y="476415"/>
                <a:ext cx="8745066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Vận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dụng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2: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mililit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acid HCl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nồng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20%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mililit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dung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dịch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HCl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5%</m:t>
                    </m:r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cần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dung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pha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chế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2</m:t>
                    </m:r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lít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dung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dịch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acid HCl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nồng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10%</m:t>
                    </m:r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mililit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dung dich acid HCl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nồng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20%</m:t>
                    </m:r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mililit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dung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dịch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acid HCl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nồng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5%</m:t>
                    </m:r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cần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lấy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Hãy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biểu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thị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Thể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tích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dung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dịch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acid HCl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10%</m:t>
                    </m:r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khi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trộn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lẫn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dung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dịch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acid ban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đầu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gam acid HCl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acid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Sử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dụng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kết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quả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ở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a,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hãy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lập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hệ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bậc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nhất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ẩn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</m:oMath>
                </a14:m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.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Giải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hệ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này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mililit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cần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lấy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mỗi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dung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dịch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acid HCl ở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43CA43-E2F3-8435-E436-FBF0B3935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" y="476415"/>
                <a:ext cx="8745066" cy="4585871"/>
              </a:xfrm>
              <a:prstGeom prst="rect">
                <a:avLst/>
              </a:prstGeom>
              <a:blipFill>
                <a:blip r:embed="rId3"/>
                <a:stretch>
                  <a:fillRect l="-1464" t="-1330" r="-1046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entagon 12" descr="OPL20U25GSXzBJYl68kk8uQGfFKzs7yb1M4KJWUiLk6ZEvGF+qCIPSnY57AbBFCvTW$2024 ID13 T9CTST nhan sp KNTT$ STT 108+K4lPs7H94VUqPe2XwIsfPRnrXQE//QTEXxb8/8N4CNc6FpgZahzpTjFhMzSA7T/nHJa11DE8Ng2TP3iAmRczFlmslSuUNOgUeb6yRvs0=">
            <a:hlinkClick r:id="rId4" action="ppaction://hlinksldjump"/>
          </p:cNvPr>
          <p:cNvSpPr/>
          <p:nvPr/>
        </p:nvSpPr>
        <p:spPr>
          <a:xfrm>
            <a:off x="7016549" y="4823002"/>
            <a:ext cx="511908" cy="2875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 VD2a</a:t>
            </a:r>
          </a:p>
        </p:txBody>
      </p:sp>
      <p:sp>
        <p:nvSpPr>
          <p:cNvPr id="14" name="Pentagon 13" descr="OPL20U25GSXzBJYl68kk8uQGfFKzs7yb1M4KJWUiLk6ZEvGF+qCIPSnY57AbBFCvTW$2024 ID13 T9CTST nhan sp KNTT$ STT 108+K4lPs7H94VUqPe2XwIsfPRnrXQE//QTEXxb8/8N4CNc6FpgZahzpTjFhMzSA7T/nHJa11DE8Ng2TP3iAmRczFlmslSuUNOgUeb6yRvs0=">
            <a:hlinkClick r:id="rId5" action="ppaction://hlinksldjump"/>
          </p:cNvPr>
          <p:cNvSpPr/>
          <p:nvPr/>
        </p:nvSpPr>
        <p:spPr>
          <a:xfrm>
            <a:off x="7658096" y="4823001"/>
            <a:ext cx="511908" cy="28759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 VD2b</a:t>
            </a:r>
          </a:p>
        </p:txBody>
      </p:sp>
    </p:spTree>
    <p:extLst>
      <p:ext uri="{BB962C8B-B14F-4D97-AF65-F5344CB8AC3E}">
        <p14:creationId xmlns:p14="http://schemas.microsoft.com/office/powerpoint/2010/main" val="51503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ongquay" descr="OPL20U25GSXzBJYl68kk8uQGfFKzs7yb1M4KJWUiLk6ZEvGF+qCIPSnY57AbBFCvTW$2024 ID13 T9CTST nhan sp KNTT$ STT 108+K4lPs7H94VUqPe2XwIsfPRnrXQE//QTEXxb8/8N4CNc6FpgZahzpTjFhMzSA7T/nHJa11DE8Ng2TP3iAmRczFlmslSuUNOgUeb6yRvs0=">
            <a:hlinkClick r:id="" action="ppaction://media"/>
            <a:extLst>
              <a:ext uri="{FF2B5EF4-FFF2-40B4-BE49-F238E27FC236}">
                <a16:creationId xmlns:a16="http://schemas.microsoft.com/office/drawing/2014/main" id="{F32F5A1F-2A7C-8639-902A-E30A7C268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4" y="92869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vong quay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F3D670-1282-233B-E15B-0EC5182E0E1D}"/>
              </a:ext>
            </a:extLst>
          </p:cNvPr>
          <p:cNvGrpSpPr>
            <a:grpSpLocks/>
          </p:cNvGrpSpPr>
          <p:nvPr/>
        </p:nvGrpSpPr>
        <p:grpSpPr bwMode="auto">
          <a:xfrm>
            <a:off x="3996929" y="1106091"/>
            <a:ext cx="2837259" cy="2833688"/>
            <a:chOff x="5425622" y="113954"/>
            <a:chExt cx="5834378" cy="5828280"/>
          </a:xfrm>
        </p:grpSpPr>
        <p:pic>
          <p:nvPicPr>
            <p:cNvPr id="9254" name="Picture 3">
              <a:extLst>
                <a:ext uri="{FF2B5EF4-FFF2-40B4-BE49-F238E27FC236}">
                  <a16:creationId xmlns:a16="http://schemas.microsoft.com/office/drawing/2014/main" id="{D504E3A0-789C-1E87-52D0-7ABB4C026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113954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5" name="TextBox 8">
              <a:extLst>
                <a:ext uri="{FF2B5EF4-FFF2-40B4-BE49-F238E27FC236}">
                  <a16:creationId xmlns:a16="http://schemas.microsoft.com/office/drawing/2014/main" id="{D09ADCD0-488D-C3B4-47F5-45F7D059B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949661">
              <a:off x="6674685" y="1227884"/>
              <a:ext cx="2025649" cy="75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8</a:t>
              </a:r>
              <a:endPara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9256" name="TextBox 9">
              <a:extLst>
                <a:ext uri="{FF2B5EF4-FFF2-40B4-BE49-F238E27FC236}">
                  <a16:creationId xmlns:a16="http://schemas.microsoft.com/office/drawing/2014/main" id="{822839C0-4141-ABC5-518D-266A58CA67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232592">
              <a:off x="5742638" y="2143385"/>
              <a:ext cx="2025648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Quà</a:t>
              </a:r>
              <a:endPara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9257" name="TextBox 10">
              <a:extLst>
                <a:ext uri="{FF2B5EF4-FFF2-40B4-BE49-F238E27FC236}">
                  <a16:creationId xmlns:a16="http://schemas.microsoft.com/office/drawing/2014/main" id="{DD1DC0FF-1E5D-C5BF-1CA6-FC90E1CA8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590276">
              <a:off x="8020998" y="1224955"/>
              <a:ext cx="2025649" cy="75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Quà</a:t>
              </a:r>
              <a:endPara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9258" name="TextBox 11">
              <a:extLst>
                <a:ext uri="{FF2B5EF4-FFF2-40B4-BE49-F238E27FC236}">
                  <a16:creationId xmlns:a16="http://schemas.microsoft.com/office/drawing/2014/main" id="{4B36DD39-4727-2136-808B-85457A83B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55085">
              <a:off x="8917979" y="2147991"/>
              <a:ext cx="2025648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8</a:t>
              </a:r>
              <a:endPara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9259" name="TextBox 16">
              <a:extLst>
                <a:ext uri="{FF2B5EF4-FFF2-40B4-BE49-F238E27FC236}">
                  <a16:creationId xmlns:a16="http://schemas.microsoft.com/office/drawing/2014/main" id="{0BFBC9E1-A433-B204-D88F-A823AD0F1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501114">
              <a:off x="5697320" y="3483180"/>
              <a:ext cx="2025648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10</a:t>
              </a:r>
              <a:endPara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9260" name="TextBox 18">
              <a:extLst>
                <a:ext uri="{FF2B5EF4-FFF2-40B4-BE49-F238E27FC236}">
                  <a16:creationId xmlns:a16="http://schemas.microsoft.com/office/drawing/2014/main" id="{B1A9DF56-848A-D944-8CB0-95DA1379E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703311">
              <a:off x="6660976" y="4451590"/>
              <a:ext cx="2025649" cy="75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9</a:t>
              </a:r>
              <a:endPara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9261" name="TextBox 19">
              <a:extLst>
                <a:ext uri="{FF2B5EF4-FFF2-40B4-BE49-F238E27FC236}">
                  <a16:creationId xmlns:a16="http://schemas.microsoft.com/office/drawing/2014/main" id="{61743777-80A3-8095-FFF5-5DC88574B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829829">
              <a:off x="8019633" y="4443686"/>
              <a:ext cx="2025649" cy="75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Quà</a:t>
              </a:r>
              <a:endParaRPr kumimoji="0" lang="vi-V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9262" name="TextBox 20">
              <a:extLst>
                <a:ext uri="{FF2B5EF4-FFF2-40B4-BE49-F238E27FC236}">
                  <a16:creationId xmlns:a16="http://schemas.microsoft.com/office/drawing/2014/main" id="{0CA9FA8C-CE80-3BF4-6DEB-E16E7332B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21648">
              <a:off x="8940447" y="3514688"/>
              <a:ext cx="2025648" cy="759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9</a:t>
              </a:r>
              <a:endParaRPr kumimoji="0" lang="vi-V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13" name="Isosceles Triangle 12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9FB12C-499C-4962-8E90-FA20AD87F2DD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quay dung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F5E2BC-2B14-455D-B44E-459C658A20E2}"/>
              </a:ext>
            </a:extLst>
          </p:cNvPr>
          <p:cNvSpPr/>
          <p:nvPr/>
        </p:nvSpPr>
        <p:spPr>
          <a:xfrm>
            <a:off x="5944791" y="4230292"/>
            <a:ext cx="1520428" cy="477440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ounded Rectangle 14" descr="OPL20U25GSXzBJYl68kk8uQGfFKzs7yb1M4KJWUiLk6ZEvGF+qCIPSnY57AbBFCvTW$2024 ID13 T9CTST nhan sp KNTT$ STT 108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CCE70231-BE1C-4444-90A1-12FE370A480F}"/>
              </a:ext>
            </a:extLst>
          </p:cNvPr>
          <p:cNvSpPr/>
          <p:nvPr/>
        </p:nvSpPr>
        <p:spPr>
          <a:xfrm>
            <a:off x="1795463" y="1903810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24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ounded Rectangle 15" descr="OPL20U25GSXzBJYl68kk8uQGfFKzs7yb1M4KJWUiLk6ZEvGF+qCIPSnY57AbBFCvTW$2024 ID13 T9CTST nhan sp KNTT$ STT 108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8A7B241A-1D03-4787-8E7F-8BA420057A10}"/>
              </a:ext>
            </a:extLst>
          </p:cNvPr>
          <p:cNvSpPr/>
          <p:nvPr/>
        </p:nvSpPr>
        <p:spPr>
          <a:xfrm>
            <a:off x="2919413" y="1901429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24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ounded Rectangle 16" descr="OPL20U25GSXzBJYl68kk8uQGfFKzs7yb1M4KJWUiLk6ZEvGF+qCIPSnY57AbBFCvTW$2024 ID13 T9CTST nhan sp KNTT$ STT 108+K4lPs7H94VUqPe2XwIsfPRnrXQE//QTEXxb8/8N4CNc6FpgZahzpTjFhMzSA7T/nHJa11DE8Ng2TP3iAmRczFlmslSuUNOgUeb6yRvs0=">
            <a:hlinkClick r:id="rId9" action="ppaction://hlinksldjump"/>
            <a:extLst>
              <a:ext uri="{FF2B5EF4-FFF2-40B4-BE49-F238E27FC236}">
                <a16:creationId xmlns:a16="http://schemas.microsoft.com/office/drawing/2014/main" id="{B5470688-9F6A-460E-9B60-1C6D0134B06E}"/>
              </a:ext>
            </a:extLst>
          </p:cNvPr>
          <p:cNvSpPr/>
          <p:nvPr/>
        </p:nvSpPr>
        <p:spPr>
          <a:xfrm>
            <a:off x="1747838" y="2801541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24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ounded Rectangle 17" descr="OPL20U25GSXzBJYl68kk8uQGfFKzs7yb1M4KJWUiLk6ZEvGF+qCIPSnY57AbBFCvTW$2024 ID13 T9CTST nhan sp KNTT$ STT 108+K4lPs7H94VUqPe2XwIsfPRnrXQE//QTEXxb8/8N4CNc6FpgZahzpTjFhMzSA7T/nHJa11DE8Ng2TP3iAmRczFlmslSuUNOgUeb6yRvs0=">
            <a:hlinkClick r:id="rId10" action="ppaction://hlinksldjump"/>
            <a:extLst>
              <a:ext uri="{FF2B5EF4-FFF2-40B4-BE49-F238E27FC236}">
                <a16:creationId xmlns:a16="http://schemas.microsoft.com/office/drawing/2014/main" id="{14602CA7-B2A7-4CA2-AF0F-BBA9383A49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28938" y="2806304"/>
            <a:ext cx="752475" cy="752475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247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CCFEA8-B8EB-44B0-88CE-A483D5D8E34E}"/>
              </a:ext>
            </a:extLst>
          </p:cNvPr>
          <p:cNvSpPr/>
          <p:nvPr/>
        </p:nvSpPr>
        <p:spPr>
          <a:xfrm>
            <a:off x="1449478" y="696681"/>
            <a:ext cx="2877062" cy="1090678"/>
          </a:xfrm>
          <a:prstGeom prst="rect">
            <a:avLst/>
          </a:prstGeom>
          <a:noFill/>
        </p:spPr>
        <p:txBody>
          <a:bodyPr wrap="none" lIns="51431" tIns="25715" rIns="51431" bIns="25715">
            <a:spAutoFit/>
          </a:bodyPr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EF5A9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EEF5A9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9227" name="Picture 43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20B5119-D1FA-5480-7E29-1D6A135E73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194" y="1119188"/>
            <a:ext cx="278606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44">
            <a:extLst>
              <a:ext uri="{FF2B5EF4-FFF2-40B4-BE49-F238E27FC236}">
                <a16:creationId xmlns:a16="http://schemas.microsoft.com/office/drawing/2014/main" id="{8AD8B4D6-7E7E-B828-1447-D9A72D3961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67" y="1322785"/>
            <a:ext cx="278606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45">
            <a:extLst>
              <a:ext uri="{FF2B5EF4-FFF2-40B4-BE49-F238E27FC236}">
                <a16:creationId xmlns:a16="http://schemas.microsoft.com/office/drawing/2014/main" id="{27318F2A-E3B6-78E1-31B9-FAEFE97EBC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1026319"/>
            <a:ext cx="278606" cy="24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46">
            <a:hlinkClick r:id="" action="ppaction://noaction"/>
            <a:extLst>
              <a:ext uri="{FF2B5EF4-FFF2-40B4-BE49-F238E27FC236}">
                <a16:creationId xmlns:a16="http://schemas.microsoft.com/office/drawing/2014/main" id="{9B16832A-E8B7-BC80-4732-A11F07D5FD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10" y="1193007"/>
            <a:ext cx="401240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">
            <a:extLst>
              <a:ext uri="{FF2B5EF4-FFF2-40B4-BE49-F238E27FC236}">
                <a16:creationId xmlns:a16="http://schemas.microsoft.com/office/drawing/2014/main" id="{0EF93A58-9A69-B19D-93AC-51E8500EDF2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44" y="2193131"/>
            <a:ext cx="760810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EDE63CE-0492-4784-8AC6-DFABE1D5509A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D803733-E35A-4BC8-B71F-CFDBBA1A234D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4CCE7172-D4C3-4B24-948C-A8E3A43F292F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78B50DA-9634-4626-94EB-CFDD373F45F2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AEC04007-3038-4B89-B6D8-047A3DFA6971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986BFF1B-6BA6-4CB7-9347-796CD89288AA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86298ED7-95FB-4279-BE33-5F9526CDCCF9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668B3549-82ED-4AB5-9621-6D73D9C4B314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F107180-D6F3-44E0-ABAB-ECA1540929E0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DF3A0575-43F5-4CB8-89B4-874A6C558600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166DF9EB-874D-424A-97A3-26EDA5781CD5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CFCE0906-65DC-45B6-9637-73F3ADEA97E0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02949ED2-B011-4292-AB1E-F6D2E3D2D0B7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18446CFC-8A4B-43D8-B159-6603F5701DA6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E4DD2CF2-6C85-476D-9E3D-3BA89206F296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4B5ABB8-75AC-42DA-9B20-55B207530068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FD8A7F95-2B03-40EF-AA6C-9700859D58F6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9D530097-8329-4045-B112-1A7EBEF00284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6C0D3518-D536-4B03-8883-BCD6CCFC8F0C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8F69F4F3-8417-41A9-A0E0-56F9EE6B317D}"/>
              </a:ext>
            </a:extLst>
          </p:cNvPr>
          <p:cNvSpPr/>
          <p:nvPr/>
        </p:nvSpPr>
        <p:spPr>
          <a:xfrm rot="16200000">
            <a:off x="6818115" y="2235399"/>
            <a:ext cx="340519" cy="7417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Heart 49">
            <a:hlinkClick r:id="" action="ppaction://noaction"/>
            <a:extLst>
              <a:ext uri="{FF2B5EF4-FFF2-40B4-BE49-F238E27FC236}">
                <a16:creationId xmlns:a16="http://schemas.microsoft.com/office/drawing/2014/main" id="{FA55397D-CE21-4D6D-927E-0049F875220D}"/>
              </a:ext>
            </a:extLst>
          </p:cNvPr>
          <p:cNvSpPr/>
          <p:nvPr/>
        </p:nvSpPr>
        <p:spPr>
          <a:xfrm rot="5400000">
            <a:off x="7105651" y="2378869"/>
            <a:ext cx="440531" cy="44053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Arrow: Right 3">
            <a:hlinkClick r:id="rId14" action="ppaction://hlinksldjump"/>
            <a:extLst>
              <a:ext uri="{FF2B5EF4-FFF2-40B4-BE49-F238E27FC236}">
                <a16:creationId xmlns:a16="http://schemas.microsoft.com/office/drawing/2014/main" id="{0584709D-30CE-45D8-8A7D-5B01A6E67EE8}"/>
              </a:ext>
            </a:extLst>
          </p:cNvPr>
          <p:cNvSpPr/>
          <p:nvPr/>
        </p:nvSpPr>
        <p:spPr>
          <a:xfrm>
            <a:off x="7696200" y="4271964"/>
            <a:ext cx="771525" cy="394096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3710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 nodeType="clickPar">
                      <p:stCondLst>
                        <p:cond delay="0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461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 2: GIẢI HỆ PHƯƠNG TRÌNH BẬC NHẤT HAI ẨN (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3)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" name="Group 1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BB4BCC-5D09-22A0-5049-22B2A8A24C7B}"/>
              </a:ext>
            </a:extLst>
          </p:cNvPr>
          <p:cNvGrpSpPr/>
          <p:nvPr/>
        </p:nvGrpSpPr>
        <p:grpSpPr>
          <a:xfrm>
            <a:off x="8467805" y="4233902"/>
            <a:ext cx="1552175" cy="1552175"/>
            <a:chOff x="12416078" y="6890515"/>
            <a:chExt cx="6773496" cy="5722405"/>
          </a:xfrm>
        </p:grpSpPr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896202B2-FB70-E17F-4925-4B125B81A5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22994AEA-2FB3-C322-97F9-13D308087ACB}"/>
                  </a:ext>
                </a:extLst>
              </p:cNvPr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9CFC5D20-7297-AB90-4C48-74339110A641}"/>
                </a:ext>
              </a:extLst>
            </p:cNvPr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1F262180-A09A-2B3B-805F-19B939EBBB4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TextBox 14">
                <a:extLst>
                  <a:ext uri="{FF2B5EF4-FFF2-40B4-BE49-F238E27FC236}">
                    <a16:creationId xmlns:a16="http://schemas.microsoft.com/office/drawing/2014/main" id="{731ABA72-6DC6-2852-0C44-41AE4680441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roup 15">
              <a:extLst>
                <a:ext uri="{FF2B5EF4-FFF2-40B4-BE49-F238E27FC236}">
                  <a16:creationId xmlns:a16="http://schemas.microsoft.com/office/drawing/2014/main" id="{47988744-2E49-B107-B1B1-500086976A05}"/>
                </a:ext>
              </a:extLst>
            </p:cNvPr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AC9EA9E1-AB4E-F2E6-F5D2-228F7273CEF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A77F967F-0C09-B0F7-EA13-CFCF660BF8B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43CA43-E2F3-8435-E436-FBF0B393558A}"/>
                  </a:ext>
                </a:extLst>
              </p:cNvPr>
              <p:cNvSpPr txBox="1"/>
              <p:nvPr/>
            </p:nvSpPr>
            <p:spPr>
              <a:xfrm>
                <a:off x="127365" y="594239"/>
                <a:ext cx="8745066" cy="390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Vận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dụng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2: </a:t>
                </a:r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Gọi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mililit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dung dich acid HCl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nồng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20%</m:t>
                    </m:r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</a:p>
              <a:p>
                <a:pPr marR="0" lvl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mililit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dung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dịch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acid HCl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nồng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5%</m:t>
                    </m:r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cần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lấy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Thể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tích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dung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dịch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acid HCl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10%</m:t>
                    </m:r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khi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trộn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lẫn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dung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dịch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acid ban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đầu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=2000</m:t>
                    </m:r>
                  </m:oMath>
                </a14:m>
                <a:endPara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gam acid HCl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dung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acid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+0,05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2000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=0,1</m:t>
                    </m:r>
                  </m:oMath>
                </a14:m>
                <a:endPara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43CA43-E2F3-8435-E436-FBF0B3935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65" y="594239"/>
                <a:ext cx="8745066" cy="3905556"/>
              </a:xfrm>
              <a:prstGeom prst="rect">
                <a:avLst/>
              </a:prstGeom>
              <a:blipFill>
                <a:blip r:embed="rId3"/>
                <a:stretch>
                  <a:fillRect l="-1464" t="-468" r="-1395" b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rved Left Arrow 2" descr="OPL20U25GSXzBJYl68kk8uQGfFKzs7yb1M4KJWUiLk6ZEvGF+qCIPSnY57AbBFCvTW$2024 ID13 T9CTST nhan sp KNTT$ STT 108+K4lPs7H94VUqPe2XwIsfPRnrXQE//QTEXxb8/8N4CNc6FpgZahzpTjFhMzSA7T/nHJa11DE8Ng2TP3iAmRczFlmslSuUNOgUeb6yRvs0=">
            <a:hlinkClick r:id="rId4" action="ppaction://hlinksldjump"/>
          </p:cNvPr>
          <p:cNvSpPr/>
          <p:nvPr/>
        </p:nvSpPr>
        <p:spPr>
          <a:xfrm>
            <a:off x="8074742" y="4726858"/>
            <a:ext cx="265471" cy="3004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8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0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7620" y="0"/>
            <a:ext cx="9144000" cy="461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BÀI 2: GIẢI HỆ PHƯƠNG TRÌNH BẬC NHẤT HAI ẨN (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3)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5" name="Group 1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1BB4BCC-5D09-22A0-5049-22B2A8A24C7B}"/>
              </a:ext>
            </a:extLst>
          </p:cNvPr>
          <p:cNvGrpSpPr/>
          <p:nvPr/>
        </p:nvGrpSpPr>
        <p:grpSpPr>
          <a:xfrm>
            <a:off x="8467805" y="4233902"/>
            <a:ext cx="1552175" cy="1552175"/>
            <a:chOff x="12416078" y="6890515"/>
            <a:chExt cx="6773496" cy="5722405"/>
          </a:xfrm>
        </p:grpSpPr>
        <p:grpSp>
          <p:nvGrpSpPr>
            <p:cNvPr id="16" name="Group 10">
              <a:extLst>
                <a:ext uri="{FF2B5EF4-FFF2-40B4-BE49-F238E27FC236}">
                  <a16:creationId xmlns:a16="http://schemas.microsoft.com/office/drawing/2014/main" id="{896202B2-FB70-E17F-4925-4B125B81A59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416078" y="6890515"/>
              <a:ext cx="3531480" cy="3531480"/>
              <a:chOff x="0" y="0"/>
              <a:chExt cx="6355080" cy="6355080"/>
            </a:xfrm>
          </p:grpSpPr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22994AEA-2FB3-C322-97F9-13D308087ACB}"/>
                  </a:ext>
                </a:extLst>
              </p:cNvPr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" name="Group 12">
              <a:extLst>
                <a:ext uri="{FF2B5EF4-FFF2-40B4-BE49-F238E27FC236}">
                  <a16:creationId xmlns:a16="http://schemas.microsoft.com/office/drawing/2014/main" id="{9CFC5D20-7297-AB90-4C48-74339110A641}"/>
                </a:ext>
              </a:extLst>
            </p:cNvPr>
            <p:cNvGrpSpPr/>
            <p:nvPr/>
          </p:nvGrpSpPr>
          <p:grpSpPr>
            <a:xfrm>
              <a:off x="13956079" y="7379425"/>
              <a:ext cx="5233495" cy="5233495"/>
              <a:chOff x="0" y="0"/>
              <a:chExt cx="812800" cy="812800"/>
            </a:xfrm>
          </p:grpSpPr>
          <p:sp>
            <p:nvSpPr>
              <p:cNvPr id="21" name="Freeform 13">
                <a:extLst>
                  <a:ext uri="{FF2B5EF4-FFF2-40B4-BE49-F238E27FC236}">
                    <a16:creationId xmlns:a16="http://schemas.microsoft.com/office/drawing/2014/main" id="{1F262180-A09A-2B3B-805F-19B939EBBB45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36660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TextBox 14">
                <a:extLst>
                  <a:ext uri="{FF2B5EF4-FFF2-40B4-BE49-F238E27FC236}">
                    <a16:creationId xmlns:a16="http://schemas.microsoft.com/office/drawing/2014/main" id="{731ABA72-6DC6-2852-0C44-41AE4680441D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roup 15">
              <a:extLst>
                <a:ext uri="{FF2B5EF4-FFF2-40B4-BE49-F238E27FC236}">
                  <a16:creationId xmlns:a16="http://schemas.microsoft.com/office/drawing/2014/main" id="{47988744-2E49-B107-B1B1-500086976A05}"/>
                </a:ext>
              </a:extLst>
            </p:cNvPr>
            <p:cNvGrpSpPr/>
            <p:nvPr/>
          </p:nvGrpSpPr>
          <p:grpSpPr>
            <a:xfrm>
              <a:off x="12754843" y="7229280"/>
              <a:ext cx="2853949" cy="2853949"/>
              <a:chOff x="0" y="0"/>
              <a:chExt cx="812800" cy="812800"/>
            </a:xfrm>
          </p:grpSpPr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AC9EA9E1-AB4E-F2E6-F5D2-228F7273CEF3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9900">
                  <a:alpha val="89804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TextBox 17">
                <a:extLst>
                  <a:ext uri="{FF2B5EF4-FFF2-40B4-BE49-F238E27FC236}">
                    <a16:creationId xmlns:a16="http://schemas.microsoft.com/office/drawing/2014/main" id="{A77F967F-0C09-B0F7-EA13-CFCF660BF8B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3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43CA43-E2F3-8435-E436-FBF0B393558A}"/>
                  </a:ext>
                </a:extLst>
              </p:cNvPr>
              <p:cNvSpPr txBox="1"/>
              <p:nvPr/>
            </p:nvSpPr>
            <p:spPr>
              <a:xfrm>
                <a:off x="188069" y="476415"/>
                <a:ext cx="8745066" cy="4964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Vận </a:t>
                </a:r>
                <a:r>
                  <a:rPr kumimoji="0" lang="en-US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dụng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2: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Ta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hệ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phương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trình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eqArrPr>
                          <m:e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𝑥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+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𝑦</m:t>
                            </m:r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=2000</m:t>
                            </m:r>
                          </m:e>
                          <m:e>
                            <m:f>
                              <m:fPr>
                                <m:ctrlP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</m:ctrlPr>
                              </m:fPr>
                              <m:num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0,2</m:t>
                                </m:r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𝑥</m:t>
                                </m:r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+0,05</m:t>
                                </m:r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kumimoji="0" lang="en-US" sz="28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  <a:sym typeface="Arial"/>
                                  </a:rPr>
                                  <m:t>2000</m:t>
                                </m:r>
                              </m:den>
                            </m:f>
                            <m:r>
                              <a:rPr kumimoji="0" lang="en-US" sz="28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=0,1</m:t>
                            </m:r>
                            <m:r>
                              <m:rPr>
                                <m:nor/>
                              </m:rPr>
                              <a:rPr kumimoji="0" lang="en-US" sz="28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2000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4000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Vậy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mililit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dung dich acid HCl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nồng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20%</m:t>
                    </m:r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2000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mililit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dung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dịch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acid HCl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nồng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5%</m:t>
                    </m:r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cần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lấy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4000</m:t>
                        </m:r>
                      </m:num>
                      <m:den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43CA43-E2F3-8435-E436-FBF0B3935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69" y="476415"/>
                <a:ext cx="8745066" cy="4964244"/>
              </a:xfrm>
              <a:prstGeom prst="rect">
                <a:avLst/>
              </a:prstGeom>
              <a:blipFill>
                <a:blip r:embed="rId3"/>
                <a:stretch>
                  <a:fillRect l="-1464" t="-1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rved Left Arrow 12" descr="OPL20U25GSXzBJYl68kk8uQGfFKzs7yb1M4KJWUiLk6ZEvGF+qCIPSnY57AbBFCvTW$2024 ID13 T9CTST nhan sp KNTT$ STT 108+K4lPs7H94VUqPe2XwIsfPRnrXQE//QTEXxb8/8N4CNc6FpgZahzpTjFhMzSA7T/nHJa11DE8Ng2TP3iAmRczFlmslSuUNOgUeb6yRvs0=">
            <a:hlinkClick r:id="rId4" action="ppaction://hlinksldjump"/>
          </p:cNvPr>
          <p:cNvSpPr/>
          <p:nvPr/>
        </p:nvSpPr>
        <p:spPr>
          <a:xfrm>
            <a:off x="8162790" y="4762807"/>
            <a:ext cx="265471" cy="30047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15" descr="OPL20U25GSXzBJYl68kk8uQGfFKzs7yb1M4KJWUiLk6ZEvGF+qCIPSnY57AbBFCvTW$2024 ID13 T9CTST nhan sp KNTT$ STT 108+K4lPs7H94VUqPe2XwIsfPRnrXQE//QTEXxb8/8N4CNc6FpgZahzpTjFhMzSA7T/nHJa11DE8Ng2TP3iAmRczFlmslSuUNOgUeb6yRvs0="/>
          <p:cNvPicPr preferRelativeResize="0"/>
          <p:nvPr/>
        </p:nvPicPr>
        <p:blipFill rotWithShape="1">
          <a:blip r:embed="rId3">
            <a:alphaModFix/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5" descr="OPL20U25GSXzBJYl68kk8uQGfFKzs7yb1M4KJWUiLk6ZEvGF+qCIPSnY57AbBFCvTW$2024 ID13 T9CTST nhan sp KNTT$ STT 108+K4lPs7H94VUqPe2XwIsfPRnrXQE//QTEXxb8/8N4CNc6FpgZahzpTjFhMzSA7T/nHJa11DE8Ng2TP3iAmRczFlmslSuUNOgUeb6yRvs0=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1123950"/>
            <a:ext cx="3071795" cy="2438401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15" descr="OPL20U25GSXzBJYl68kk8uQGfFKzs7yb1M4KJWUiLk6ZEvGF+qCIPSnY57AbBFCvTW$2024 ID13 T9CTST nhan sp KNTT$ STT 108+K4lPs7H94VUqPe2XwIsfPRnrXQE//QTEXxb8/8N4CNc6FpgZahzpTjFhMzSA7T/nHJa11DE8Ng2TP3iAmRczFlmslSuUNOgUeb6yRvs0="/>
          <p:cNvSpPr txBox="1"/>
          <p:nvPr/>
        </p:nvSpPr>
        <p:spPr>
          <a:xfrm>
            <a:off x="2438400" y="251059"/>
            <a:ext cx="5777166" cy="56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DẪN HỌC Ở NHÀ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5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3147995" y="1313552"/>
            <a:ext cx="589107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Ôn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hệ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phương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MTCT.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Giải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1.11 SGK.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Xem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trước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6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1746826" y="1091467"/>
            <a:ext cx="5981446" cy="1985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45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</a:t>
            </a:r>
            <a:r>
              <a:rPr lang="en-US" sz="12450" b="1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</a:t>
            </a:r>
            <a:r>
              <a:rPr lang="en-US" sz="12450" b="1">
                <a:solidFill>
                  <a:srgbClr val="00B0F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</a:t>
            </a:r>
            <a:r>
              <a:rPr lang="en-US" sz="1245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12450" b="1">
                <a:solidFill>
                  <a:srgbClr val="CCFF3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</a:t>
            </a:r>
            <a:r>
              <a:rPr lang="en-US" sz="12450" b="1">
                <a:solidFill>
                  <a:srgbClr val="0070C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</a:t>
            </a:r>
            <a:r>
              <a:rPr lang="en-US" sz="12450" b="1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78E298B-5860-4B82-95ED-FC925E01E070}"/>
              </a:ext>
            </a:extLst>
          </p:cNvPr>
          <p:cNvSpPr/>
          <p:nvPr/>
        </p:nvSpPr>
        <p:spPr>
          <a:xfrm>
            <a:off x="1117600" y="647701"/>
            <a:ext cx="6845300" cy="1302690"/>
          </a:xfrm>
          <a:prstGeom prst="snip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90B341E-0F1A-44DF-AB65-2B68699EB07B}"/>
                  </a:ext>
                </a:extLst>
              </p:cNvPr>
              <p:cNvSpPr/>
              <p:nvPr/>
            </p:nvSpPr>
            <p:spPr>
              <a:xfrm>
                <a:off x="756397" y="2053829"/>
                <a:ext cx="3771551" cy="67508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51431" tIns="25715" rIns="51431" bIns="25715" anchor="ctr"/>
              <a:lstStyle/>
              <a:p>
                <a:pPr marL="0" marR="0" lvl="0" indent="0" algn="l" defTabSz="51437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90B341E-0F1A-44DF-AB65-2B68699EB0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97" y="2053829"/>
                <a:ext cx="3771551" cy="6750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D2A217-7450-497A-AA94-D89456079CD6}"/>
              </a:ext>
            </a:extLst>
          </p:cNvPr>
          <p:cNvSpPr/>
          <p:nvPr/>
        </p:nvSpPr>
        <p:spPr>
          <a:xfrm>
            <a:off x="6844903" y="3995738"/>
            <a:ext cx="500063" cy="308372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4E27437-637E-4158-9B03-FB03398D4523}"/>
                  </a:ext>
                </a:extLst>
              </p:cNvPr>
              <p:cNvSpPr/>
              <p:nvPr/>
            </p:nvSpPr>
            <p:spPr>
              <a:xfrm>
                <a:off x="4591051" y="2070116"/>
                <a:ext cx="3676088" cy="675084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51431" tIns="25715" rIns="51431" bIns="25715" anchor="ctr"/>
              <a:lstStyle/>
              <a:p>
                <a:pPr marL="0" marR="0" lvl="0" indent="0" algn="l" defTabSz="51437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−1;−2</m:t>
                        </m:r>
                      </m:e>
                    </m:d>
                  </m:oMath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4E27437-637E-4158-9B03-FB03398D45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1" y="2070116"/>
                <a:ext cx="3676088" cy="6750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3366A6F-EB50-4F76-A9A4-CADD6B09F843}"/>
                  </a:ext>
                </a:extLst>
              </p:cNvPr>
              <p:cNvSpPr/>
              <p:nvPr/>
            </p:nvSpPr>
            <p:spPr>
              <a:xfrm>
                <a:off x="756397" y="2847975"/>
                <a:ext cx="3771176" cy="63103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51431" tIns="25715" rIns="51431" bIns="25715" anchor="ctr"/>
              <a:lstStyle/>
              <a:p>
                <a:pPr marL="0" marR="0" lvl="0" indent="0" algn="l" defTabSz="51437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2; 1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3366A6F-EB50-4F76-A9A4-CADD6B09F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97" y="2847975"/>
                <a:ext cx="3771176" cy="6310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6CB0F2-2F38-4607-AFD4-1EB3B889E097}"/>
                  </a:ext>
                </a:extLst>
              </p:cNvPr>
              <p:cNvSpPr/>
              <p:nvPr/>
            </p:nvSpPr>
            <p:spPr>
              <a:xfrm>
                <a:off x="4604852" y="2847975"/>
                <a:ext cx="3662287" cy="631031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51431" tIns="25715" rIns="51431" bIns="25715" anchor="ctr"/>
              <a:lstStyle/>
              <a:p>
                <a:pPr marL="0" marR="0" lvl="0" indent="0" algn="l" defTabSz="51437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F6CB0F2-2F38-4607-AFD4-1EB3B889E0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52" y="2847975"/>
                <a:ext cx="3662287" cy="6310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CE43229-341E-4244-9013-5E614608473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4029684" y="2099072"/>
            <a:ext cx="497889" cy="597481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" name="Picture 9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6A8F554-F555-4457-AA60-CD86E26E2A5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4008733" y="2896437"/>
            <a:ext cx="518840" cy="542824"/>
          </a:xfrm>
          <a:prstGeom prst="rect">
            <a:avLst/>
          </a:prstGeom>
          <a:solidFill>
            <a:srgbClr val="CC0000"/>
          </a:solidFill>
        </p:spPr>
      </p:pic>
      <p:pic>
        <p:nvPicPr>
          <p:cNvPr id="11" name="Picture 1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D1FB87-C6F2-2F50-EF90-7278B558D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29" y="2895183"/>
            <a:ext cx="527024" cy="556614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21C147-63B0-76A1-A0AE-F874E16989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130" y="2110631"/>
            <a:ext cx="458879" cy="597481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>
            <a:hlinkClick r:id="rId15" action="ppaction://hlinksldjump"/>
            <a:extLst>
              <a:ext uri="{FF2B5EF4-FFF2-40B4-BE49-F238E27FC236}">
                <a16:creationId xmlns:a16="http://schemas.microsoft.com/office/drawing/2014/main" id="{5995B810-405B-48B7-AD49-337B98E01782}"/>
              </a:ext>
            </a:extLst>
          </p:cNvPr>
          <p:cNvSpPr/>
          <p:nvPr/>
        </p:nvSpPr>
        <p:spPr>
          <a:xfrm>
            <a:off x="3076575" y="3646531"/>
            <a:ext cx="2132410" cy="62150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VỀ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77D55EFB-7C99-4CD8-949B-3BAB98A3493E}"/>
              </a:ext>
            </a:extLst>
          </p:cNvPr>
          <p:cNvSpPr/>
          <p:nvPr/>
        </p:nvSpPr>
        <p:spPr>
          <a:xfrm>
            <a:off x="1298971" y="4268036"/>
            <a:ext cx="500063" cy="308372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C8E049CD-1FF5-46D8-B490-1441DCB81B35}"/>
              </a:ext>
            </a:extLst>
          </p:cNvPr>
          <p:cNvSpPr/>
          <p:nvPr/>
        </p:nvSpPr>
        <p:spPr>
          <a:xfrm>
            <a:off x="4668580" y="4274797"/>
            <a:ext cx="500063" cy="308372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Oval 26">
            <a:extLst>
              <a:ext uri="{FF2B5EF4-FFF2-40B4-BE49-F238E27FC236}">
                <a16:creationId xmlns:a16="http://schemas.microsoft.com/office/drawing/2014/main" id="{D2C8A08D-D4F6-F4ED-D94C-FB58C7F93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5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HÕt giê</a:t>
            </a:r>
          </a:p>
        </p:txBody>
      </p:sp>
      <p:sp>
        <p:nvSpPr>
          <p:cNvPr id="24" name="Oval 27">
            <a:extLst>
              <a:ext uri="{FF2B5EF4-FFF2-40B4-BE49-F238E27FC236}">
                <a16:creationId xmlns:a16="http://schemas.microsoft.com/office/drawing/2014/main" id="{9C0266E0-2FD5-8ACF-842E-08DE4EF31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Oval 28">
            <a:extLst>
              <a:ext uri="{FF2B5EF4-FFF2-40B4-BE49-F238E27FC236}">
                <a16:creationId xmlns:a16="http://schemas.microsoft.com/office/drawing/2014/main" id="{01BFE057-0A07-225B-2091-F6EF614B5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BFB1F91C-F4B7-EC56-245D-051F87D7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7" name="Oval 30">
            <a:extLst>
              <a:ext uri="{FF2B5EF4-FFF2-40B4-BE49-F238E27FC236}">
                <a16:creationId xmlns:a16="http://schemas.microsoft.com/office/drawing/2014/main" id="{31B8B61F-1897-DBBB-DE8C-31D2530BF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Oval 31">
            <a:extLst>
              <a:ext uri="{FF2B5EF4-FFF2-40B4-BE49-F238E27FC236}">
                <a16:creationId xmlns:a16="http://schemas.microsoft.com/office/drawing/2014/main" id="{9DD63BCB-F45A-3FE7-E88B-AD7D5055F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9" name="Oval 32">
            <a:extLst>
              <a:ext uri="{FF2B5EF4-FFF2-40B4-BE49-F238E27FC236}">
                <a16:creationId xmlns:a16="http://schemas.microsoft.com/office/drawing/2014/main" id="{2D94371A-A30E-6D0D-9A20-C08BC2A89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0" name="Oval 33">
            <a:extLst>
              <a:ext uri="{FF2B5EF4-FFF2-40B4-BE49-F238E27FC236}">
                <a16:creationId xmlns:a16="http://schemas.microsoft.com/office/drawing/2014/main" id="{A5DD190B-CAAE-3B9C-ECA4-A8F908D50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1" name="Oval 34">
            <a:extLst>
              <a:ext uri="{FF2B5EF4-FFF2-40B4-BE49-F238E27FC236}">
                <a16:creationId xmlns:a16="http://schemas.microsoft.com/office/drawing/2014/main" id="{866D9AF2-B342-A1CB-C58A-D17F866B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2" name="Oval 35">
            <a:extLst>
              <a:ext uri="{FF2B5EF4-FFF2-40B4-BE49-F238E27FC236}">
                <a16:creationId xmlns:a16="http://schemas.microsoft.com/office/drawing/2014/main" id="{B2D4DA71-264D-F32C-E8BC-BAC99E18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3" name="Oval 36">
            <a:extLst>
              <a:ext uri="{FF2B5EF4-FFF2-40B4-BE49-F238E27FC236}">
                <a16:creationId xmlns:a16="http://schemas.microsoft.com/office/drawing/2014/main" id="{8B0D7CEB-3740-29B8-E14B-47069FA56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4" name="Oval 37">
            <a:extLst>
              <a:ext uri="{FF2B5EF4-FFF2-40B4-BE49-F238E27FC236}">
                <a16:creationId xmlns:a16="http://schemas.microsoft.com/office/drawing/2014/main" id="{360F1764-B4B1-98B5-BE16-FF2D70B53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35" name="Oval 38">
            <a:extLst>
              <a:ext uri="{FF2B5EF4-FFF2-40B4-BE49-F238E27FC236}">
                <a16:creationId xmlns:a16="http://schemas.microsoft.com/office/drawing/2014/main" id="{C15C9D1E-68AF-9587-A8DF-951D2DBBF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36" name="Oval 39">
            <a:extLst>
              <a:ext uri="{FF2B5EF4-FFF2-40B4-BE49-F238E27FC236}">
                <a16:creationId xmlns:a16="http://schemas.microsoft.com/office/drawing/2014/main" id="{5763AF78-9765-A59B-C9AC-1CD64A15D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37" name="Oval 40">
            <a:extLst>
              <a:ext uri="{FF2B5EF4-FFF2-40B4-BE49-F238E27FC236}">
                <a16:creationId xmlns:a16="http://schemas.microsoft.com/office/drawing/2014/main" id="{76CC4391-0C48-DCB7-6A5F-8CDE044B2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50069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38" name="Oval 41">
            <a:extLst>
              <a:ext uri="{FF2B5EF4-FFF2-40B4-BE49-F238E27FC236}">
                <a16:creationId xmlns:a16="http://schemas.microsoft.com/office/drawing/2014/main" id="{4A4D0B77-7B18-545B-7BFB-D6AF0397F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719" y="544263"/>
            <a:ext cx="692840" cy="31545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2"/>
              <p:cNvSpPr>
                <a:spLocks noChangeArrowheads="1"/>
              </p:cNvSpPr>
              <p:nvPr/>
            </p:nvSpPr>
            <p:spPr bwMode="auto">
              <a:xfrm>
                <a:off x="1575637" y="590788"/>
                <a:ext cx="5750736" cy="14843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1:</a:t>
                </a: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altLang="en-US" sz="2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altLang="en-US" sz="280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=3</m:t>
                            </m:r>
                          </m:e>
                          <m:e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=4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5637" y="590788"/>
                <a:ext cx="5750736" cy="1484381"/>
              </a:xfrm>
              <a:prstGeom prst="rect">
                <a:avLst/>
              </a:prstGeom>
              <a:blipFill rotWithShape="0">
                <a:blip r:embed="rId16"/>
                <a:stretch>
                  <a:fillRect l="-2119" t="-3704" r="-21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421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24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3713CF-B092-4BF2-BA9B-FF7A777D8907}"/>
              </a:ext>
            </a:extLst>
          </p:cNvPr>
          <p:cNvSpPr/>
          <p:nvPr/>
        </p:nvSpPr>
        <p:spPr>
          <a:xfrm>
            <a:off x="6242448" y="4317207"/>
            <a:ext cx="501253" cy="308372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6C1136C-FF75-4102-8D6F-AF1430A1BA99}"/>
                  </a:ext>
                </a:extLst>
              </p:cNvPr>
              <p:cNvSpPr/>
              <p:nvPr/>
            </p:nvSpPr>
            <p:spPr>
              <a:xfrm>
                <a:off x="584947" y="2000951"/>
                <a:ext cx="3337922" cy="675822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1" tIns="25715" rIns="51431" bIns="25715" anchor="ctr"/>
              <a:lstStyle/>
              <a:p>
                <a:pPr marL="385763" marR="0" lvl="0" indent="-385763" algn="l" defTabSz="51437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UcPeriod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nghiệm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0;3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6C1136C-FF75-4102-8D6F-AF1430A1BA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47" y="2000951"/>
                <a:ext cx="3337922" cy="675822"/>
              </a:xfrm>
              <a:prstGeom prst="rect">
                <a:avLst/>
              </a:prstGeom>
              <a:blipFill>
                <a:blip r:embed="rId8"/>
                <a:stretch>
                  <a:fillRect l="-4562" b="-135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19E372-2BCD-4D7D-8085-D8D4B11B2C47}"/>
              </a:ext>
            </a:extLst>
          </p:cNvPr>
          <p:cNvSpPr/>
          <p:nvPr/>
        </p:nvSpPr>
        <p:spPr>
          <a:xfrm>
            <a:off x="1724025" y="3577829"/>
            <a:ext cx="319088" cy="196453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C9912AB-7D5E-4FF0-AD8C-4710CCF3DDA3}"/>
                  </a:ext>
                </a:extLst>
              </p:cNvPr>
              <p:cNvSpPr/>
              <p:nvPr/>
            </p:nvSpPr>
            <p:spPr>
              <a:xfrm>
                <a:off x="4591050" y="2000951"/>
                <a:ext cx="3401546" cy="636035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1" tIns="25715" rIns="51431" bIns="25715" anchor="ctr"/>
              <a:lstStyle/>
              <a:p>
                <a:pPr marL="0" marR="0" lvl="0" indent="0" algn="l" defTabSz="51437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nghiệm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3;0</m:t>
                        </m:r>
                      </m:e>
                    </m:d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C9912AB-7D5E-4FF0-AD8C-4710CCF3D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0" y="2000951"/>
                <a:ext cx="3401546" cy="636035"/>
              </a:xfrm>
              <a:prstGeom prst="rect">
                <a:avLst/>
              </a:prstGeom>
              <a:blipFill>
                <a:blip r:embed="rId9"/>
                <a:stretch>
                  <a:fillRect l="-4839" t="-952" b="-1714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B6408D-9BA0-4788-805B-3C2FC6BECA08}"/>
              </a:ext>
            </a:extLst>
          </p:cNvPr>
          <p:cNvSpPr/>
          <p:nvPr/>
        </p:nvSpPr>
        <p:spPr>
          <a:xfrm>
            <a:off x="608444" y="2742009"/>
            <a:ext cx="3314425" cy="6263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l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333E2C-F9D0-4B66-AB7E-7924B2D4D349}"/>
              </a:ext>
            </a:extLst>
          </p:cNvPr>
          <p:cNvSpPr/>
          <p:nvPr/>
        </p:nvSpPr>
        <p:spPr>
          <a:xfrm>
            <a:off x="4591050" y="2760567"/>
            <a:ext cx="3401546" cy="607745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l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26AD5B-46F9-768A-CF20-2A3FFDE67F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870" y="2018245"/>
            <a:ext cx="703702" cy="61874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4B5F6A-F7A6-4D6B-81C5-BE2794AE74E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3922870" y="2780869"/>
            <a:ext cx="673824" cy="58744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1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935E97-DBF0-03DF-F513-0732B34DF6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16" y="2759650"/>
            <a:ext cx="599515" cy="6086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BB82FB-B5DA-44F5-B9F1-A955165E581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77316" y="2025217"/>
            <a:ext cx="580881" cy="611769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1371139" y="698066"/>
            <a:ext cx="6432085" cy="1079392"/>
            <a:chOff x="1371139" y="698066"/>
            <a:chExt cx="6432085" cy="1079392"/>
          </a:xfrm>
        </p:grpSpPr>
        <p:sp>
          <p:nvSpPr>
            <p:cNvPr id="3" name="Snip Diagonal Corner Rectangle 2" descr="OPL20U25GSXzBJYl68kk8uQGfFKzs7yb1M4KJWUiLk6ZEvGF+qCIPSnY57AbBFCvTW2023.18.144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200A3394-E044-4264-B39D-44C80F35F87D}"/>
                </a:ext>
              </a:extLst>
            </p:cNvPr>
            <p:cNvSpPr/>
            <p:nvPr/>
          </p:nvSpPr>
          <p:spPr>
            <a:xfrm>
              <a:off x="1371139" y="698066"/>
              <a:ext cx="6401722" cy="1079392"/>
            </a:xfrm>
            <a:prstGeom prst="snip2Diag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1431" tIns="25715" rIns="51431" bIns="25715" anchor="ctr"/>
            <a:lstStyle/>
            <a:p>
              <a:pPr marL="0" marR="0" lvl="0" indent="0" algn="ctr" defTabSz="5143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79" name="Rectangle 54">
                  <a:extLst>
                    <a:ext uri="{FF2B5EF4-FFF2-40B4-BE49-F238E27FC236}">
                      <a16:creationId xmlns:a16="http://schemas.microsoft.com/office/drawing/2014/main" id="{2CE9E8E3-CBDE-3DE7-1F23-450AECF55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49920" y="720195"/>
                  <a:ext cx="6353304" cy="1053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lvl="0" algn="ctr">
                    <a:spcBef>
                      <a:spcPct val="0"/>
                    </a:spcBef>
                    <a:buClrTx/>
                    <a:buNone/>
                  </a:pPr>
                  <a:r>
                    <a:rPr kumimoji="0" lang="en-US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Câu 2:</a:t>
                  </a:r>
                  <a:r>
                    <a:rPr lang="en-US" altLang="en-US" sz="2800" kern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Hệ </a:t>
                  </a:r>
                  <a:r>
                    <a:rPr lang="en-US" altLang="en-US" sz="2800" kern="1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altLang="en-US" sz="2800" kern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800" kern="1200" dirty="0" err="1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altLang="en-US" sz="2800" kern="12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en-US" sz="2800" i="1" kern="1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28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sz="28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en-US" sz="28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en-US" sz="28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  <m:r>
                                <a:rPr lang="en-US" altLang="en-US" sz="28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en-US" sz="28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=6</m:t>
                              </m:r>
                            </m:e>
                            <m:e>
                              <m:r>
                                <a:rPr lang="en-US" altLang="en-US" sz="28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en-US" sz="28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en-US" sz="28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  <m:r>
                                <a:rPr lang="en-US" altLang="en-US" sz="28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en-US" sz="2800" i="1" kern="1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=−3</m:t>
                              </m:r>
                            </m:e>
                          </m:eqArr>
                        </m:e>
                      </m:d>
                    </m:oMath>
                  </a14:m>
                  <a:endPara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79" name="Rectangle 54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2CE9E8E3-CBDE-3DE7-1F23-450AECF551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9920" y="720195"/>
                  <a:ext cx="6353304" cy="105349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8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Cloud 19">
            <a:extLst>
              <a:ext uri="{FF2B5EF4-FFF2-40B4-BE49-F238E27FC236}">
                <a16:creationId xmlns:a16="http://schemas.microsoft.com/office/drawing/2014/main" id="{1EAB9B2B-15DD-4C0A-8622-DCEB1B55FB48}"/>
              </a:ext>
            </a:extLst>
          </p:cNvPr>
          <p:cNvSpPr/>
          <p:nvPr/>
        </p:nvSpPr>
        <p:spPr>
          <a:xfrm>
            <a:off x="2113360" y="4160640"/>
            <a:ext cx="319088" cy="196453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B853917B-E9F6-4FA3-B196-8E3E6C47D03F}"/>
              </a:ext>
            </a:extLst>
          </p:cNvPr>
          <p:cNvSpPr/>
          <p:nvPr/>
        </p:nvSpPr>
        <p:spPr>
          <a:xfrm>
            <a:off x="6849070" y="3777607"/>
            <a:ext cx="501254" cy="308372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285093D6-3503-D61C-E9EC-207BA82E8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5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HÕt giê</a:t>
            </a:r>
          </a:p>
        </p:txBody>
      </p:sp>
      <p:sp>
        <p:nvSpPr>
          <p:cNvPr id="23" name="Oval 27">
            <a:extLst>
              <a:ext uri="{FF2B5EF4-FFF2-40B4-BE49-F238E27FC236}">
                <a16:creationId xmlns:a16="http://schemas.microsoft.com/office/drawing/2014/main" id="{CF05B586-75FD-E676-F9F9-C47586FB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1543F7DD-CF4E-E5F0-FB6D-DF9E438F2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B8A56E76-B04F-B4E5-5D9D-F7AC93E1F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Oval 30">
            <a:extLst>
              <a:ext uri="{FF2B5EF4-FFF2-40B4-BE49-F238E27FC236}">
                <a16:creationId xmlns:a16="http://schemas.microsoft.com/office/drawing/2014/main" id="{930456DA-7C5C-7F28-9B19-779F62FF2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EEF2AD95-9623-1C7C-A53B-0DD5A1126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8" name="Oval 32">
            <a:extLst>
              <a:ext uri="{FF2B5EF4-FFF2-40B4-BE49-F238E27FC236}">
                <a16:creationId xmlns:a16="http://schemas.microsoft.com/office/drawing/2014/main" id="{3E8D310B-4771-A3F9-E33D-FDA4A3817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9" name="Oval 33">
            <a:extLst>
              <a:ext uri="{FF2B5EF4-FFF2-40B4-BE49-F238E27FC236}">
                <a16:creationId xmlns:a16="http://schemas.microsoft.com/office/drawing/2014/main" id="{14E2AABC-93E1-CDE5-266A-C412551BF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0" name="Oval 34">
            <a:extLst>
              <a:ext uri="{FF2B5EF4-FFF2-40B4-BE49-F238E27FC236}">
                <a16:creationId xmlns:a16="http://schemas.microsoft.com/office/drawing/2014/main" id="{85E34406-A5E7-4FDF-F2DE-1C81FD387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1" name="Oval 35">
            <a:extLst>
              <a:ext uri="{FF2B5EF4-FFF2-40B4-BE49-F238E27FC236}">
                <a16:creationId xmlns:a16="http://schemas.microsoft.com/office/drawing/2014/main" id="{7C9B5A68-22AF-9F8C-8D82-E0157C1C1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2" name="Oval 36">
            <a:extLst>
              <a:ext uri="{FF2B5EF4-FFF2-40B4-BE49-F238E27FC236}">
                <a16:creationId xmlns:a16="http://schemas.microsoft.com/office/drawing/2014/main" id="{A38E0728-A061-0E66-CE78-FAAA3693A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" name="Oval 37">
            <a:extLst>
              <a:ext uri="{FF2B5EF4-FFF2-40B4-BE49-F238E27FC236}">
                <a16:creationId xmlns:a16="http://schemas.microsoft.com/office/drawing/2014/main" id="{33710038-DE10-0E52-EC53-D4DA1C74C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34" name="Oval 38">
            <a:extLst>
              <a:ext uri="{FF2B5EF4-FFF2-40B4-BE49-F238E27FC236}">
                <a16:creationId xmlns:a16="http://schemas.microsoft.com/office/drawing/2014/main" id="{96500E86-4091-E77C-2802-EA116FD87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A2E70BBE-2E6B-3407-32FA-2CAA09960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36" name="Oval 40">
            <a:extLst>
              <a:ext uri="{FF2B5EF4-FFF2-40B4-BE49-F238E27FC236}">
                <a16:creationId xmlns:a16="http://schemas.microsoft.com/office/drawing/2014/main" id="{AE8EB7E1-E102-FADE-47D7-BFFD9A215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37" name="Oval 41">
            <a:extLst>
              <a:ext uri="{FF2B5EF4-FFF2-40B4-BE49-F238E27FC236}">
                <a16:creationId xmlns:a16="http://schemas.microsoft.com/office/drawing/2014/main" id="{CE0D112F-C90D-C190-492D-73F1843E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7316" y="549170"/>
            <a:ext cx="579834" cy="409294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15" name="Curved Left Arrow 14">
            <a:hlinkClick r:id="rId14" action="ppaction://hlinksldjump"/>
          </p:cNvPr>
          <p:cNvSpPr/>
          <p:nvPr/>
        </p:nvSpPr>
        <p:spPr>
          <a:xfrm>
            <a:off x="7803224" y="4160640"/>
            <a:ext cx="462095" cy="46493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766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C1136C-FF75-4102-8D6F-AF1430A1BA99}"/>
              </a:ext>
            </a:extLst>
          </p:cNvPr>
          <p:cNvSpPr/>
          <p:nvPr/>
        </p:nvSpPr>
        <p:spPr>
          <a:xfrm>
            <a:off x="634269" y="2493870"/>
            <a:ext cx="3348320" cy="520793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385763" marR="0" lvl="0" indent="-385763" algn="l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9912AB-7D5E-4FF0-AD8C-4710CCF3DDA3}"/>
              </a:ext>
            </a:extLst>
          </p:cNvPr>
          <p:cNvSpPr/>
          <p:nvPr/>
        </p:nvSpPr>
        <p:spPr>
          <a:xfrm>
            <a:off x="4640372" y="2493870"/>
            <a:ext cx="3386267" cy="570799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l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CB6408D-9BA0-4788-805B-3C2FC6BECA08}"/>
              </a:ext>
            </a:extLst>
          </p:cNvPr>
          <p:cNvSpPr/>
          <p:nvPr/>
        </p:nvSpPr>
        <p:spPr>
          <a:xfrm>
            <a:off x="657766" y="3234928"/>
            <a:ext cx="3314426" cy="55399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l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333E2C-F9D0-4B66-AB7E-7924B2D4D349}"/>
                  </a:ext>
                </a:extLst>
              </p:cNvPr>
              <p:cNvSpPr/>
              <p:nvPr/>
            </p:nvSpPr>
            <p:spPr>
              <a:xfrm>
                <a:off x="4640372" y="3253487"/>
                <a:ext cx="3401546" cy="546532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1" tIns="25715" rIns="51431" bIns="25715" anchor="ctr"/>
              <a:lstStyle/>
              <a:p>
                <a:pPr marL="0" marR="0" lvl="0" indent="0" algn="l" defTabSz="51437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kern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kern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kern="1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0;0</m:t>
                        </m:r>
                      </m:e>
                    </m:d>
                  </m:oMath>
                </a14:m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333E2C-F9D0-4B66-AB7E-7924B2D4D3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372" y="3253487"/>
                <a:ext cx="3401546" cy="546532"/>
              </a:xfrm>
              <a:prstGeom prst="rect">
                <a:avLst/>
              </a:prstGeom>
              <a:blipFill>
                <a:blip r:embed="rId8"/>
                <a:stretch>
                  <a:fillRect l="-4839" t="-8989" b="-2921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E26AD5B-46F9-768A-CF20-2A3FFDE67F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192" y="2511164"/>
            <a:ext cx="572636" cy="5034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4B5F6A-F7A6-4D6B-81C5-BE2794AE74E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3972192" y="3273789"/>
            <a:ext cx="603609" cy="52623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1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935E97-DBF0-03DF-F513-0732B34DF6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39" y="3252569"/>
            <a:ext cx="518938" cy="52685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BB82FB-B5DA-44F5-B9F1-A955165E581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26638" y="2518136"/>
            <a:ext cx="518939" cy="546533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14" name="Group 13" descr="OPL20U25GSXzBJYl68kk8uQGfFKzs7yb1M4KJWUiLk6ZEvGF+qCIPSnY57AbBFCvTW$2024 ID13 T9CTST nhan sp KNTT$ STT 108+K4lPs7H94VUqPe2XwIsfPRnrXQE//QTEXxb8/8N4CNc6FpgZahzpTjFhMzSA7T/nHJa11DE8Ng2TP3iAmRczFlmslSuUNOgUeb6yRvs0="/>
          <p:cNvGrpSpPr/>
          <p:nvPr/>
        </p:nvGrpSpPr>
        <p:grpSpPr>
          <a:xfrm>
            <a:off x="984486" y="1126816"/>
            <a:ext cx="7042152" cy="1090961"/>
            <a:chOff x="1050924" y="786407"/>
            <a:chExt cx="7042152" cy="1090961"/>
          </a:xfrm>
        </p:grpSpPr>
        <p:sp>
          <p:nvSpPr>
            <p:cNvPr id="3" name="Snip Diagonal Corner Rectangle 2" descr="OPL20U25GSXzBJYl68kk8uQGfFKzs7yb1M4KJWUiLk6ZEvGF+qCIPSnY57AbBFCvTW2023.18.144+K4lPs7H94VUqPe2XwIsfPRnrXQE//QTEXxb8/8N4CNc6FpgZahzpTjFhMzSA7T/nHJa11DE8Ng2TP3iAmRczFlmslSuUNOgUeb6yRvs0=">
              <a:extLst>
                <a:ext uri="{FF2B5EF4-FFF2-40B4-BE49-F238E27FC236}">
                  <a16:creationId xmlns:a16="http://schemas.microsoft.com/office/drawing/2014/main" id="{200A3394-E044-4264-B39D-44C80F35F87D}"/>
                </a:ext>
              </a:extLst>
            </p:cNvPr>
            <p:cNvSpPr/>
            <p:nvPr/>
          </p:nvSpPr>
          <p:spPr>
            <a:xfrm>
              <a:off x="1079501" y="786407"/>
              <a:ext cx="7013575" cy="1090961"/>
            </a:xfrm>
            <a:prstGeom prst="snip2Diag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51431" tIns="25715" rIns="51431" bIns="25715" anchor="ctr"/>
            <a:lstStyle/>
            <a:p>
              <a:pPr marL="0" marR="0" lvl="0" indent="0" algn="ctr" defTabSz="5143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7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79" name="Rectangle 54">
                  <a:extLst>
                    <a:ext uri="{FF2B5EF4-FFF2-40B4-BE49-F238E27FC236}">
                      <a16:creationId xmlns:a16="http://schemas.microsoft.com/office/drawing/2014/main" id="{2CE9E8E3-CBDE-3DE7-1F23-450AECF551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0924" y="814752"/>
                  <a:ext cx="6880226" cy="1053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Câu 3:</a:t>
                  </a:r>
                  <a:r>
                    <a:rPr kumimoji="0" lang="en-US" altLang="en-US" sz="280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en-US" sz="280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Hệ</a:t>
                  </a:r>
                  <a:r>
                    <a:rPr kumimoji="0" lang="en-US" altLang="en-US" sz="2800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en-US" sz="2800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kumimoji="0" lang="en-US" altLang="en-US" sz="2800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kumimoji="0" lang="en-US" altLang="en-US" sz="2800" i="0" u="none" strike="noStrike" kern="1200" cap="none" spc="0" normalizeH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kumimoji="0" lang="en-US" altLang="en-US" sz="2800" i="0" u="none" strike="noStrike" kern="1200" cap="none" spc="0" normalizeH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altLang="en-US" sz="2800" i="1" u="none" strike="noStrike" kern="1200" cap="none" spc="0" normalizeH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en-US" sz="280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en-US" alt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0,1</m:t>
                              </m:r>
                              <m:r>
                                <a:rPr kumimoji="0" lang="en-US" alt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en-US" alt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+0,2</m:t>
                              </m:r>
                              <m:r>
                                <a:rPr kumimoji="0" lang="en-US" alt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kumimoji="0" lang="en-US" alt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</m:e>
                            <m:e>
                              <m:r>
                                <a:rPr kumimoji="0" lang="en-US" alt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kumimoji="0" lang="en-US" alt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kumimoji="0" lang="en-US" alt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+4</m:t>
                              </m:r>
                              <m:r>
                                <a:rPr kumimoji="0" lang="en-US" alt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kumimoji="0" lang="en-US" altLang="en-US" sz="2800" b="0" i="1" u="none" strike="noStrike" kern="1200" cap="none" spc="0" normalizeH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imes New Roman" panose="02020603050405020304" pitchFamily="18" charset="0"/>
                                </a:rPr>
                                <m:t>=−3</m:t>
                              </m:r>
                            </m:e>
                          </m:eqArr>
                        </m:e>
                      </m:d>
                    </m:oMath>
                  </a14:m>
                  <a:endPara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79" name="Rectangle 54">
                  <a:extLst>
                    <a:ext uri="{FF2B5EF4-FFF2-40B4-BE49-F238E27FC236}">
                      <a16:creationId xmlns:a16="http://schemas.microsoft.com/office/drawing/2014/main" id="{2CE9E8E3-CBDE-3DE7-1F23-450AECF551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0924" y="814752"/>
                  <a:ext cx="6880226" cy="105349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Oval 26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85093D6-3503-D61C-E9EC-207BA82E8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5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HÕt giê</a:t>
            </a:r>
          </a:p>
        </p:txBody>
      </p:sp>
      <p:sp>
        <p:nvSpPr>
          <p:cNvPr id="23" name="Oval 27">
            <a:extLst>
              <a:ext uri="{FF2B5EF4-FFF2-40B4-BE49-F238E27FC236}">
                <a16:creationId xmlns:a16="http://schemas.microsoft.com/office/drawing/2014/main" id="{CF05B586-75FD-E676-F9F9-C47586FB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1543F7DD-CF4E-E5F0-FB6D-DF9E438F2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B8A56E76-B04F-B4E5-5D9D-F7AC93E1F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Oval 30">
            <a:extLst>
              <a:ext uri="{FF2B5EF4-FFF2-40B4-BE49-F238E27FC236}">
                <a16:creationId xmlns:a16="http://schemas.microsoft.com/office/drawing/2014/main" id="{930456DA-7C5C-7F28-9B19-779F62FF2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EEF2AD95-9623-1C7C-A53B-0DD5A1126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8" name="Oval 32">
            <a:extLst>
              <a:ext uri="{FF2B5EF4-FFF2-40B4-BE49-F238E27FC236}">
                <a16:creationId xmlns:a16="http://schemas.microsoft.com/office/drawing/2014/main" id="{3E8D310B-4771-A3F9-E33D-FDA4A3817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9" name="Oval 33">
            <a:extLst>
              <a:ext uri="{FF2B5EF4-FFF2-40B4-BE49-F238E27FC236}">
                <a16:creationId xmlns:a16="http://schemas.microsoft.com/office/drawing/2014/main" id="{14E2AABC-93E1-CDE5-266A-C412551BF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0" name="Oval 34">
            <a:extLst>
              <a:ext uri="{FF2B5EF4-FFF2-40B4-BE49-F238E27FC236}">
                <a16:creationId xmlns:a16="http://schemas.microsoft.com/office/drawing/2014/main" id="{85E34406-A5E7-4FDF-F2DE-1C81FD387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1" name="Oval 35">
            <a:extLst>
              <a:ext uri="{FF2B5EF4-FFF2-40B4-BE49-F238E27FC236}">
                <a16:creationId xmlns:a16="http://schemas.microsoft.com/office/drawing/2014/main" id="{7C9B5A68-22AF-9F8C-8D82-E0157C1C1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2" name="Oval 36">
            <a:extLst>
              <a:ext uri="{FF2B5EF4-FFF2-40B4-BE49-F238E27FC236}">
                <a16:creationId xmlns:a16="http://schemas.microsoft.com/office/drawing/2014/main" id="{A38E0728-A061-0E66-CE78-FAAA3693A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" name="Oval 37">
            <a:extLst>
              <a:ext uri="{FF2B5EF4-FFF2-40B4-BE49-F238E27FC236}">
                <a16:creationId xmlns:a16="http://schemas.microsoft.com/office/drawing/2014/main" id="{33710038-DE10-0E52-EC53-D4DA1C74C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34" name="Oval 38">
            <a:extLst>
              <a:ext uri="{FF2B5EF4-FFF2-40B4-BE49-F238E27FC236}">
                <a16:creationId xmlns:a16="http://schemas.microsoft.com/office/drawing/2014/main" id="{96500E86-4091-E77C-2802-EA116FD87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A2E70BBE-2E6B-3407-32FA-2CAA09960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36" name="Oval 40">
            <a:extLst>
              <a:ext uri="{FF2B5EF4-FFF2-40B4-BE49-F238E27FC236}">
                <a16:creationId xmlns:a16="http://schemas.microsoft.com/office/drawing/2014/main" id="{AE8EB7E1-E102-FADE-47D7-BFFD9A215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37" name="Oval 41">
            <a:extLst>
              <a:ext uri="{FF2B5EF4-FFF2-40B4-BE49-F238E27FC236}">
                <a16:creationId xmlns:a16="http://schemas.microsoft.com/office/drawing/2014/main" id="{CE0D112F-C90D-C190-492D-73F1843EE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49943"/>
            <a:ext cx="614427" cy="576873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15</a:t>
            </a:r>
          </a:p>
        </p:txBody>
      </p:sp>
      <p:sp>
        <p:nvSpPr>
          <p:cNvPr id="38" name="Curved Left Arrow 37">
            <a:hlinkClick r:id="rId14" action="ppaction://hlinksldjump"/>
          </p:cNvPr>
          <p:cNvSpPr/>
          <p:nvPr/>
        </p:nvSpPr>
        <p:spPr>
          <a:xfrm>
            <a:off x="7803224" y="4160640"/>
            <a:ext cx="462095" cy="46493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11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B1F1E6-B650-44D1-8ADF-53A0E0D950A1}"/>
              </a:ext>
            </a:extLst>
          </p:cNvPr>
          <p:cNvSpPr/>
          <p:nvPr/>
        </p:nvSpPr>
        <p:spPr>
          <a:xfrm>
            <a:off x="7118748" y="1882378"/>
            <a:ext cx="501253" cy="308372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nip Diagonal Corner Rectangle 2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394F6A-7BD1-4142-8EFC-746D9CC0815F}"/>
              </a:ext>
            </a:extLst>
          </p:cNvPr>
          <p:cNvSpPr/>
          <p:nvPr/>
        </p:nvSpPr>
        <p:spPr>
          <a:xfrm>
            <a:off x="1066801" y="754925"/>
            <a:ext cx="7131049" cy="1353671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2AE1DEB-C422-4F95-B26D-557F4AEA1D83}"/>
                  </a:ext>
                </a:extLst>
              </p:cNvPr>
              <p:cNvSpPr/>
              <p:nvPr/>
            </p:nvSpPr>
            <p:spPr>
              <a:xfrm>
                <a:off x="1212851" y="2316957"/>
                <a:ext cx="3315098" cy="611981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1" tIns="25715" rIns="51431" bIns="25715" anchor="ctr"/>
              <a:lstStyle/>
              <a:p>
                <a:pPr marL="0" marR="0" lvl="0" indent="0" algn="l" defTabSz="51437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𝑏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2AE1DEB-C422-4F95-B26D-557F4AEA1D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51" y="2316957"/>
                <a:ext cx="3315098" cy="611981"/>
              </a:xfrm>
              <a:prstGeom prst="rect">
                <a:avLst/>
              </a:prstGeom>
              <a:blipFill>
                <a:blip r:embed="rId8"/>
                <a:stretch>
                  <a:fillRect l="-4963" t="-3000" b="-20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loud 4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EA43DF-22D8-47E7-B61C-E64B6620D52F}"/>
              </a:ext>
            </a:extLst>
          </p:cNvPr>
          <p:cNvSpPr/>
          <p:nvPr/>
        </p:nvSpPr>
        <p:spPr>
          <a:xfrm>
            <a:off x="1833562" y="4511279"/>
            <a:ext cx="319088" cy="196453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762CE4C-564F-4A7E-BE5F-149E72D739E1}"/>
                  </a:ext>
                </a:extLst>
              </p:cNvPr>
              <p:cNvSpPr/>
              <p:nvPr/>
            </p:nvSpPr>
            <p:spPr>
              <a:xfrm>
                <a:off x="4591050" y="2319337"/>
                <a:ext cx="3194050" cy="642938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1" tIns="25715" rIns="51431" bIns="25715" anchor="ctr"/>
              <a:lstStyle/>
              <a:p>
                <a:pPr lvl="0" defTabSz="514376">
                  <a:buClrTx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762CE4C-564F-4A7E-BE5F-149E72D7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0" y="2319337"/>
                <a:ext cx="3194050" cy="642938"/>
              </a:xfrm>
              <a:prstGeom prst="rect">
                <a:avLst/>
              </a:prstGeom>
              <a:blipFill>
                <a:blip r:embed="rId9"/>
                <a:stretch>
                  <a:fillRect l="-5153" b="-1603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B94C39B-7106-46E0-8512-C2A41D903918}"/>
                  </a:ext>
                </a:extLst>
              </p:cNvPr>
              <p:cNvSpPr/>
              <p:nvPr/>
            </p:nvSpPr>
            <p:spPr>
              <a:xfrm>
                <a:off x="1212850" y="3052762"/>
                <a:ext cx="3332957" cy="625079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1" tIns="25715" rIns="51431" bIns="25715" anchor="ctr"/>
              <a:lstStyle/>
              <a:p>
                <a:pPr lvl="0" defTabSz="514376">
                  <a:buClrTx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=2, </m:t>
                    </m:r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b="0" i="1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B94C39B-7106-46E0-8512-C2A41D903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50" y="3052762"/>
                <a:ext cx="3332957" cy="625079"/>
              </a:xfrm>
              <a:prstGeom prst="rect">
                <a:avLst/>
              </a:prstGeom>
              <a:blipFill>
                <a:blip r:embed="rId10"/>
                <a:stretch>
                  <a:fillRect l="-4936" t="-1961" b="-1862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31F005E-2164-4EB5-9039-474B26BCFEC6}"/>
                  </a:ext>
                </a:extLst>
              </p:cNvPr>
              <p:cNvSpPr/>
              <p:nvPr/>
            </p:nvSpPr>
            <p:spPr>
              <a:xfrm>
                <a:off x="4591050" y="3034904"/>
                <a:ext cx="3194050" cy="638175"/>
              </a:xfrm>
              <a:prstGeom prst="rect">
                <a:avLst/>
              </a:prstGeom>
              <a:solidFill>
                <a:schemeClr val="accent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1431" tIns="25715" rIns="51431" bIns="25715" anchor="ctr"/>
              <a:lstStyle/>
              <a:p>
                <a:pPr lvl="0" defTabSz="514376">
                  <a:buClrTx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D.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 kern="1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kern="12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$2024 ID13 T9CTST nhan sp KNTT$ STT 108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31F005E-2164-4EB5-9039-474B26BCF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050" y="3034904"/>
                <a:ext cx="3194050" cy="638175"/>
              </a:xfrm>
              <a:prstGeom prst="rect">
                <a:avLst/>
              </a:prstGeom>
              <a:blipFill>
                <a:blip r:embed="rId11"/>
                <a:stretch>
                  <a:fillRect l="-5153" t="-952" b="-1619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7402DC4-3B44-4F63-AF64-93E35BED715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4029684" y="2323683"/>
            <a:ext cx="497890" cy="57310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" name="Picture 9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0D25BA-16D1-4EA3-9C2E-D2BC1680BD0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3472"/>
          <a:stretch/>
        </p:blipFill>
        <p:spPr>
          <a:xfrm>
            <a:off x="4029683" y="3103961"/>
            <a:ext cx="452552" cy="538945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10" descr="OPL20U25GSXzBJYl68kk8uQGfFKzs7yb1M4KJWUiLk6ZEvGF+qCIPSnY57AbBFCvTW$2024 ID13 T9CTST nhan sp KNTT$ STT 108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0307FD8-2CFD-71E7-2A2B-47FFD915352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50" y="3069292"/>
            <a:ext cx="453628" cy="57361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289A22-AFCD-16AF-0C69-EE3D374C92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66" y="2366566"/>
            <a:ext cx="453629" cy="561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loud 12">
            <a:hlinkClick r:id="rId15" action="ppaction://hlinksldjump"/>
            <a:extLst>
              <a:ext uri="{FF2B5EF4-FFF2-40B4-BE49-F238E27FC236}">
                <a16:creationId xmlns:a16="http://schemas.microsoft.com/office/drawing/2014/main" id="{2A828AF8-194D-4F4D-ACBE-F008C183D21E}"/>
              </a:ext>
            </a:extLst>
          </p:cNvPr>
          <p:cNvSpPr/>
          <p:nvPr/>
        </p:nvSpPr>
        <p:spPr>
          <a:xfrm>
            <a:off x="3524251" y="3961210"/>
            <a:ext cx="2145506" cy="621506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VỀ</a:t>
            </a:r>
            <a:endParaRPr kumimoji="0" lang="vi-VN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26" name="Rectangle 54">
                <a:extLst>
                  <a:ext uri="{FF2B5EF4-FFF2-40B4-BE49-F238E27FC236}">
                    <a16:creationId xmlns:a16="http://schemas.microsoft.com/office/drawing/2014/main" id="{5DF1B223-6E23-166E-7083-378512045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2850" y="1159917"/>
                <a:ext cx="6864349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Câu 4: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kumimoji="0" lang="en-US" altLang="en-US" sz="2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kumimoji="0" lang="en-US" alt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kumimoji="0" lang="en-US" alt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kumimoji="0" lang="en-US" altLang="en-US" sz="2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altLang="en-US" sz="2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altLang="en-US" sz="2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kumimoji="0" lang="en-US" alt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alt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kumimoji="0" lang="en-US" alt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alt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kumimoji="0" lang="en-US" altLang="en-US" sz="2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kumimoji="0" lang="en-US" altLang="en-US" sz="2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kumimoji="0" lang="en-US" altLang="en-US" sz="2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altLang="en-US" sz="2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kumimoji="0" lang="en-US" alt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(2;1)</m:t>
                    </m:r>
                  </m:oMath>
                </a14:m>
                <a:r>
                  <a:rPr kumimoji="0" lang="en-US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80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altLang="en-US" sz="28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kumimoji="0" lang="en-US" alt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0" lang="en-US" alt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−2;3</m:t>
                        </m:r>
                      </m:e>
                    </m:d>
                  </m:oMath>
                </a14:m>
                <a:endParaRPr kumimoji="0" lang="en-US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326" name="Rectangle 54">
                <a:extLst>
                  <a:ext uri="{FF2B5EF4-FFF2-40B4-BE49-F238E27FC236}">
                    <a16:creationId xmlns:a16="http://schemas.microsoft.com/office/drawing/2014/main" id="{5DF1B223-6E23-166E-7083-3785120458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2850" y="1159917"/>
                <a:ext cx="6864349" cy="954107"/>
              </a:xfrm>
              <a:prstGeom prst="rect">
                <a:avLst/>
              </a:prstGeom>
              <a:blipFill>
                <a:blip r:embed="rId16"/>
                <a:stretch>
                  <a:fillRect l="-1865" t="-6369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loud 20">
            <a:extLst>
              <a:ext uri="{FF2B5EF4-FFF2-40B4-BE49-F238E27FC236}">
                <a16:creationId xmlns:a16="http://schemas.microsoft.com/office/drawing/2014/main" id="{EC87BDC2-B636-479D-8078-9BC1E6D04DEC}"/>
              </a:ext>
            </a:extLst>
          </p:cNvPr>
          <p:cNvSpPr/>
          <p:nvPr/>
        </p:nvSpPr>
        <p:spPr>
          <a:xfrm>
            <a:off x="6297216" y="3963591"/>
            <a:ext cx="501253" cy="308372"/>
          </a:xfrm>
          <a:prstGeom prst="cloud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1" tIns="25715" rIns="51431" bIns="25715" anchor="ctr"/>
          <a:lstStyle/>
          <a:p>
            <a:pPr marL="0" marR="0" lvl="0" indent="0" algn="ctr" defTabSz="5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381CB2DC-7F44-D5B9-5FDD-37FFE5944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5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HÕt giê</a:t>
            </a:r>
          </a:p>
        </p:txBody>
      </p:sp>
      <p:sp>
        <p:nvSpPr>
          <p:cNvPr id="23" name="Oval 27">
            <a:extLst>
              <a:ext uri="{FF2B5EF4-FFF2-40B4-BE49-F238E27FC236}">
                <a16:creationId xmlns:a16="http://schemas.microsoft.com/office/drawing/2014/main" id="{AB85E378-CA7A-32C2-9D26-0ECDE40D9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80588A51-7A99-EAAA-1050-7B5BB2F88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E468B25A-841E-6D44-BCD7-C0DD10114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Oval 30">
            <a:extLst>
              <a:ext uri="{FF2B5EF4-FFF2-40B4-BE49-F238E27FC236}">
                <a16:creationId xmlns:a16="http://schemas.microsoft.com/office/drawing/2014/main" id="{D067E27B-1DFB-840D-27CB-BBE9DB22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7" name="Oval 31">
            <a:extLst>
              <a:ext uri="{FF2B5EF4-FFF2-40B4-BE49-F238E27FC236}">
                <a16:creationId xmlns:a16="http://schemas.microsoft.com/office/drawing/2014/main" id="{4C8404A3-C26E-3E95-8BE0-19083A78C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28" name="Oval 32">
            <a:extLst>
              <a:ext uri="{FF2B5EF4-FFF2-40B4-BE49-F238E27FC236}">
                <a16:creationId xmlns:a16="http://schemas.microsoft.com/office/drawing/2014/main" id="{5834C7A6-86DD-C42A-9F85-76C183596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29" name="Oval 33">
            <a:extLst>
              <a:ext uri="{FF2B5EF4-FFF2-40B4-BE49-F238E27FC236}">
                <a16:creationId xmlns:a16="http://schemas.microsoft.com/office/drawing/2014/main" id="{DC9DB7A6-679E-0071-DA7B-568AB5199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0" name="Oval 34">
            <a:extLst>
              <a:ext uri="{FF2B5EF4-FFF2-40B4-BE49-F238E27FC236}">
                <a16:creationId xmlns:a16="http://schemas.microsoft.com/office/drawing/2014/main" id="{44109363-DCDF-7ED1-7C1A-AF5361C5B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1" name="Oval 35">
            <a:extLst>
              <a:ext uri="{FF2B5EF4-FFF2-40B4-BE49-F238E27FC236}">
                <a16:creationId xmlns:a16="http://schemas.microsoft.com/office/drawing/2014/main" id="{EE1414AF-2690-EFE9-FB21-ABA9886FE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2" name="Oval 36">
            <a:extLst>
              <a:ext uri="{FF2B5EF4-FFF2-40B4-BE49-F238E27FC236}">
                <a16:creationId xmlns:a16="http://schemas.microsoft.com/office/drawing/2014/main" id="{67AE7A31-B8FA-7A04-4C7E-AFEA940D7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10</a:t>
            </a:r>
          </a:p>
        </p:txBody>
      </p:sp>
      <p:sp>
        <p:nvSpPr>
          <p:cNvPr id="33" name="Oval 37">
            <a:extLst>
              <a:ext uri="{FF2B5EF4-FFF2-40B4-BE49-F238E27FC236}">
                <a16:creationId xmlns:a16="http://schemas.microsoft.com/office/drawing/2014/main" id="{A76DD177-EE9E-32C4-FB79-C93CF125B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11</a:t>
            </a:r>
          </a:p>
        </p:txBody>
      </p:sp>
      <p:sp>
        <p:nvSpPr>
          <p:cNvPr id="34" name="Oval 38">
            <a:extLst>
              <a:ext uri="{FF2B5EF4-FFF2-40B4-BE49-F238E27FC236}">
                <a16:creationId xmlns:a16="http://schemas.microsoft.com/office/drawing/2014/main" id="{384342FF-EADB-2744-0626-11939ED55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7F420623-8067-2503-8E17-4192279C9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13</a:t>
            </a:r>
          </a:p>
        </p:txBody>
      </p:sp>
      <p:sp>
        <p:nvSpPr>
          <p:cNvPr id="36" name="Oval 40">
            <a:extLst>
              <a:ext uri="{FF2B5EF4-FFF2-40B4-BE49-F238E27FC236}">
                <a16:creationId xmlns:a16="http://schemas.microsoft.com/office/drawing/2014/main" id="{CB6A7267-5D91-C98B-567C-C84E3227B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14</a:t>
            </a:r>
          </a:p>
        </p:txBody>
      </p:sp>
      <p:sp>
        <p:nvSpPr>
          <p:cNvPr id="37" name="Oval 41">
            <a:extLst>
              <a:ext uri="{FF2B5EF4-FFF2-40B4-BE49-F238E27FC236}">
                <a16:creationId xmlns:a16="http://schemas.microsoft.com/office/drawing/2014/main" id="{AC4DB30F-E8F2-4116-4FA3-92F08B4C6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210" y="615554"/>
            <a:ext cx="514350" cy="285750"/>
          </a:xfrm>
          <a:prstGeom prst="ellipse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itchFamily="34" charset="0"/>
                <a:ea typeface="+mn-ea"/>
                <a:cs typeface="+mn-c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99244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3" presetClass="entr" presetSubtype="0" repeatCount="3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1441343" y="895350"/>
            <a:ext cx="6726264" cy="2895600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MTCT.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kern="1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MTCT.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8944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7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1283234" y="1850090"/>
            <a:ext cx="686184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GIẢI HỆ PHƯƠNG TRÌNH BẬC NHẤT HAI ẨN (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3)</a:t>
            </a:r>
            <a:endParaRPr dirty="0"/>
          </a:p>
        </p:txBody>
      </p:sp>
      <p:sp>
        <p:nvSpPr>
          <p:cNvPr id="442" name="Google Shape;442;p7" descr="OPL20U25GSXzBJYl68kk8uQGfFKzs7yb1M4KJWUiLk6ZEvGF+qCIPSnY57AbBFCvTW$2024 ID13 T9CTST nhan sp KNTT$ STT 108+K4lPs7H94VUqPe2XwIsfPRnrXQE//QTEXxb8/8N4CNc6FpgZahzpTjFhMzSA7T/nHJa11DE8Ng2TP3iAmRczFlmslSuUNOgUeb6yRvs0="/>
          <p:cNvSpPr/>
          <p:nvPr/>
        </p:nvSpPr>
        <p:spPr>
          <a:xfrm>
            <a:off x="3192712" y="1082326"/>
            <a:ext cx="3025508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1973</Words>
  <Application>Microsoft Office PowerPoint</Application>
  <PresentationFormat>On-screen Show (16:9)</PresentationFormat>
  <Paragraphs>348</Paragraphs>
  <Slides>33</Slides>
  <Notes>29</Notes>
  <HiddenSlides>7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.VnBodoniH</vt:lpstr>
      <vt:lpstr>Arial</vt:lpstr>
      <vt:lpstr>Calibri</vt:lpstr>
      <vt:lpstr>Cambria Math</vt:lpstr>
      <vt:lpstr>Noto Sans Symbols</vt:lpstr>
      <vt:lpstr>Tahoma</vt:lpstr>
      <vt:lpstr>Times New Roman</vt:lpstr>
      <vt:lpstr>Twentieth Century</vt:lpstr>
      <vt:lpstr>思源黑体 Heavy</vt:lpstr>
      <vt:lpstr>2_Office Theme</vt:lpstr>
      <vt:lpstr>3_Office Theme</vt:lpstr>
      <vt:lpstr>1_Office Theme</vt:lpstr>
      <vt:lpstr>Custom Design</vt:lpstr>
      <vt:lpstr>5_Office Theme</vt:lpstr>
      <vt:lpstr>4_Office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Thuan Nguyen Thi My</dc:creator>
  <cp:lastModifiedBy>Gia Linh</cp:lastModifiedBy>
  <cp:revision>179</cp:revision>
  <dcterms:created xsi:type="dcterms:W3CDTF">2021-07-22T17:31:00Z</dcterms:created>
  <dcterms:modified xsi:type="dcterms:W3CDTF">2025-09-27T14:53:30Z</dcterms:modified>
</cp:coreProperties>
</file>