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72" r:id="rId2"/>
    <p:sldMasterId id="2147483684" r:id="rId3"/>
    <p:sldMasterId id="2147483697" r:id="rId4"/>
  </p:sldMasterIdLst>
  <p:notesMasterIdLst>
    <p:notesMasterId r:id="rId27"/>
  </p:notesMasterIdLst>
  <p:sldIdLst>
    <p:sldId id="260" r:id="rId5"/>
    <p:sldId id="408" r:id="rId6"/>
    <p:sldId id="409" r:id="rId7"/>
    <p:sldId id="410" r:id="rId8"/>
    <p:sldId id="412" r:id="rId9"/>
    <p:sldId id="411" r:id="rId10"/>
    <p:sldId id="413" r:id="rId11"/>
    <p:sldId id="262" r:id="rId12"/>
    <p:sldId id="263" r:id="rId13"/>
    <p:sldId id="406" r:id="rId14"/>
    <p:sldId id="407" r:id="rId15"/>
    <p:sldId id="402" r:id="rId16"/>
    <p:sldId id="394" r:id="rId17"/>
    <p:sldId id="266" r:id="rId18"/>
    <p:sldId id="403" r:id="rId19"/>
    <p:sldId id="395" r:id="rId20"/>
    <p:sldId id="268" r:id="rId21"/>
    <p:sldId id="269" r:id="rId22"/>
    <p:sldId id="404" r:id="rId23"/>
    <p:sldId id="398" r:id="rId24"/>
    <p:sldId id="270" r:id="rId25"/>
    <p:sldId id="271"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gJnqeGlOuTiXtNJq6q7sNP86uL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CC33"/>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964"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36553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821701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6277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sz="1200" b="1" i="1" u="sng" dirty="0" err="1">
                <a:solidFill>
                  <a:srgbClr val="FF0000"/>
                </a:solidFill>
                <a:latin typeface="Arial"/>
                <a:ea typeface="Arial"/>
                <a:cs typeface="Arial"/>
                <a:sym typeface="Arial"/>
              </a:rPr>
              <a:t>Gợi</a:t>
            </a:r>
            <a:r>
              <a:rPr lang="en-US" sz="1200" b="1" i="1" u="sng" dirty="0">
                <a:solidFill>
                  <a:srgbClr val="FF0000"/>
                </a:solidFill>
                <a:latin typeface="Arial"/>
                <a:ea typeface="Arial"/>
                <a:cs typeface="Arial"/>
                <a:sym typeface="Arial"/>
              </a:rPr>
              <a:t> ý:</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Đ</a:t>
            </a:r>
            <a:r>
              <a:rPr lang="en-US" sz="1200" dirty="0" err="1">
                <a:solidFill>
                  <a:srgbClr val="FF0000"/>
                </a:solidFill>
                <a:latin typeface="Calibri"/>
                <a:ea typeface="Calibri"/>
                <a:cs typeface="Calibri"/>
                <a:sym typeface="Calibri"/>
              </a:rPr>
              <a:t>ưa</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ra</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bài</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toán</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thực</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tế</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có</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kèm</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hướng</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dẫn</a:t>
            </a:r>
            <a:r>
              <a:rPr lang="en-US" sz="1200" dirty="0">
                <a:solidFill>
                  <a:srgbClr val="FF0000"/>
                </a:solidFill>
                <a:latin typeface="Calibri"/>
                <a:ea typeface="Calibri"/>
                <a:cs typeface="Calibri"/>
                <a:sym typeface="Calibri"/>
              </a:rPr>
              <a:t> ban </a:t>
            </a:r>
            <a:r>
              <a:rPr lang="en-US" sz="1200" dirty="0" err="1">
                <a:solidFill>
                  <a:srgbClr val="FF0000"/>
                </a:solidFill>
                <a:latin typeface="Calibri"/>
                <a:ea typeface="Calibri"/>
                <a:cs typeface="Calibri"/>
                <a:sym typeface="Calibri"/>
              </a:rPr>
              <a:t>đầu</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đối</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với</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bài</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toán</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để</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học</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sinh</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về</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nhà</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tư</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duy</a:t>
            </a:r>
            <a:r>
              <a:rPr lang="en-US" sz="1200" dirty="0">
                <a:solidFill>
                  <a:srgbClr val="FF0000"/>
                </a:solidFill>
                <a:latin typeface="Calibri"/>
                <a:ea typeface="Calibri"/>
                <a:cs typeface="Calibri"/>
                <a:sym typeface="Calibri"/>
              </a:rPr>
              <a:t> </a:t>
            </a:r>
            <a:r>
              <a:rPr lang="en-US" sz="1200" dirty="0" err="1">
                <a:solidFill>
                  <a:srgbClr val="FF0000"/>
                </a:solidFill>
                <a:latin typeface="Calibri"/>
                <a:ea typeface="Calibri"/>
                <a:cs typeface="Calibri"/>
                <a:sym typeface="Calibri"/>
              </a:rPr>
              <a:t>tiếp</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hoặc</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giải</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quyết</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tại</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lớp</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nếu</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có</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thời</a:t>
            </a:r>
            <a:r>
              <a:rPr lang="en-US" sz="1200" dirty="0">
                <a:solidFill>
                  <a:srgbClr val="FF0000"/>
                </a:solidFill>
                <a:latin typeface="Arial"/>
                <a:ea typeface="Arial"/>
                <a:cs typeface="Arial"/>
                <a:sym typeface="Arial"/>
              </a:rPr>
              <a:t> </a:t>
            </a:r>
            <a:r>
              <a:rPr lang="en-US" sz="1200" dirty="0" err="1">
                <a:solidFill>
                  <a:srgbClr val="FF0000"/>
                </a:solidFill>
                <a:latin typeface="Arial"/>
                <a:ea typeface="Arial"/>
                <a:cs typeface="Arial"/>
                <a:sym typeface="Arial"/>
              </a:rPr>
              <a:t>gian</a:t>
            </a:r>
            <a:r>
              <a:rPr lang="en-US" sz="1200" dirty="0">
                <a:solidFill>
                  <a:srgbClr val="FF0000"/>
                </a:solidFill>
                <a:latin typeface="Arial"/>
                <a:ea typeface="Arial"/>
                <a:cs typeface="Arial"/>
                <a:sym typeface="Arial"/>
              </a:rPr>
              <a:t>.</a:t>
            </a:r>
            <a:endParaRPr dirty="0"/>
          </a:p>
        </p:txBody>
      </p:sp>
      <p:sp>
        <p:nvSpPr>
          <p:cNvPr id="481" name="Google Shape;48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25635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8" name="Google Shape;4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5902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4" name="Google Shape;4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192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22</a:t>
            </a:fld>
            <a:endParaRPr>
              <a:solidFill>
                <a:srgbClr val="000000"/>
              </a:solidFill>
            </a:endParaRPr>
          </a:p>
        </p:txBody>
      </p:sp>
    </p:spTree>
    <p:extLst>
      <p:ext uri="{BB962C8B-B14F-4D97-AF65-F5344CB8AC3E}">
        <p14:creationId xmlns:p14="http://schemas.microsoft.com/office/powerpoint/2010/main" val="100385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tính</a:t>
            </a:r>
            <a:r>
              <a:rPr lang="en-US" dirty="0"/>
              <a:t> </a:t>
            </a:r>
            <a:r>
              <a:rPr lang="en-US" dirty="0" err="1"/>
              <a:t>thời</a:t>
            </a:r>
            <a:r>
              <a:rPr lang="en-US" dirty="0"/>
              <a:t> </a:t>
            </a:r>
            <a:r>
              <a:rPr lang="en-US" dirty="0" err="1"/>
              <a:t>gian</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trở</a:t>
            </a:r>
            <a:r>
              <a:rPr lang="en-US" dirty="0"/>
              <a:t> </a:t>
            </a:r>
            <a:r>
              <a:rPr lang="en-US" dirty="0" err="1"/>
              <a:t>lại</a:t>
            </a:r>
            <a:r>
              <a:rPr lang="en-US" dirty="0"/>
              <a:t> slide 4</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670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tính</a:t>
            </a:r>
            <a:r>
              <a:rPr lang="en-US" dirty="0"/>
              <a:t> </a:t>
            </a:r>
            <a:r>
              <a:rPr lang="en-US" dirty="0" err="1"/>
              <a:t>thời</a:t>
            </a:r>
            <a:r>
              <a:rPr lang="en-US" dirty="0"/>
              <a:t> </a:t>
            </a:r>
            <a:r>
              <a:rPr lang="en-US" dirty="0" err="1"/>
              <a:t>gian</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trở</a:t>
            </a:r>
            <a:r>
              <a:rPr lang="en-US" dirty="0"/>
              <a:t> </a:t>
            </a:r>
            <a:r>
              <a:rPr lang="en-US" dirty="0" err="1"/>
              <a:t>lại</a:t>
            </a:r>
            <a:r>
              <a:rPr lang="en-US" dirty="0"/>
              <a:t> slide 4</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5415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tính</a:t>
            </a:r>
            <a:r>
              <a:rPr lang="en-US" dirty="0"/>
              <a:t> </a:t>
            </a:r>
            <a:r>
              <a:rPr lang="en-US" dirty="0" err="1"/>
              <a:t>thời</a:t>
            </a:r>
            <a:r>
              <a:rPr lang="en-US" dirty="0"/>
              <a:t> </a:t>
            </a:r>
            <a:r>
              <a:rPr lang="en-US" dirty="0" err="1"/>
              <a:t>gian</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trở</a:t>
            </a:r>
            <a:r>
              <a:rPr lang="en-US" dirty="0"/>
              <a:t> </a:t>
            </a:r>
            <a:r>
              <a:rPr lang="en-US" dirty="0" err="1"/>
              <a:t>lại</a:t>
            </a:r>
            <a:r>
              <a:rPr lang="en-US" dirty="0"/>
              <a:t> slide 4</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791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tính</a:t>
            </a:r>
            <a:r>
              <a:rPr lang="en-US" dirty="0"/>
              <a:t> </a:t>
            </a:r>
            <a:r>
              <a:rPr lang="en-US" dirty="0" err="1"/>
              <a:t>thời</a:t>
            </a:r>
            <a:r>
              <a:rPr lang="en-US" dirty="0"/>
              <a:t> </a:t>
            </a:r>
            <a:r>
              <a:rPr lang="en-US" dirty="0" err="1"/>
              <a:t>gian</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Nhấp</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trở</a:t>
            </a:r>
            <a:r>
              <a:rPr lang="en-US" dirty="0"/>
              <a:t> </a:t>
            </a:r>
            <a:r>
              <a:rPr lang="en-US" dirty="0" err="1"/>
              <a:t>lại</a:t>
            </a:r>
            <a:r>
              <a:rPr lang="en-US" dirty="0"/>
              <a:t> slide 4</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178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a:t>
            </a:fld>
            <a:endParaRPr>
              <a:solidFill>
                <a:srgbClr val="000000"/>
              </a:solidFill>
            </a:endParaRPr>
          </a:p>
        </p:txBody>
      </p:sp>
    </p:spTree>
    <p:extLst>
      <p:ext uri="{BB962C8B-B14F-4D97-AF65-F5344CB8AC3E}">
        <p14:creationId xmlns:p14="http://schemas.microsoft.com/office/powerpoint/2010/main" val="442890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2685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8313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508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4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4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4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2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4" name="Google Shape;164;p2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7"/>
        <p:cNvGrpSpPr/>
        <p:nvPr/>
      </p:nvGrpSpPr>
      <p:grpSpPr>
        <a:xfrm>
          <a:off x="0" y="0"/>
          <a:ext cx="0" cy="0"/>
          <a:chOff x="0" y="0"/>
          <a:chExt cx="0" cy="0"/>
        </a:xfrm>
      </p:grpSpPr>
      <p:sp>
        <p:nvSpPr>
          <p:cNvPr id="168" name="Google Shape;168;p45"/>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4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70" name="Google Shape;170;p4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4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4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3"/>
        <p:cNvGrpSpPr/>
        <p:nvPr/>
      </p:nvGrpSpPr>
      <p:grpSpPr>
        <a:xfrm>
          <a:off x="0" y="0"/>
          <a:ext cx="0" cy="0"/>
          <a:chOff x="0" y="0"/>
          <a:chExt cx="0" cy="0"/>
        </a:xfrm>
      </p:grpSpPr>
      <p:sp>
        <p:nvSpPr>
          <p:cNvPr id="174" name="Google Shape;174;p46"/>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46"/>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76" name="Google Shape;176;p4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4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4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9"/>
        <p:cNvGrpSpPr/>
        <p:nvPr/>
      </p:nvGrpSpPr>
      <p:grpSpPr>
        <a:xfrm>
          <a:off x="0" y="0"/>
          <a:ext cx="0" cy="0"/>
          <a:chOff x="0" y="0"/>
          <a:chExt cx="0" cy="0"/>
        </a:xfrm>
      </p:grpSpPr>
      <p:sp>
        <p:nvSpPr>
          <p:cNvPr id="180" name="Google Shape;180;p47"/>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47"/>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2" name="Google Shape;182;p47"/>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3" name="Google Shape;183;p4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4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6"/>
        <p:cNvGrpSpPr/>
        <p:nvPr/>
      </p:nvGrpSpPr>
      <p:grpSpPr>
        <a:xfrm>
          <a:off x="0" y="0"/>
          <a:ext cx="0" cy="0"/>
          <a:chOff x="0" y="0"/>
          <a:chExt cx="0" cy="0"/>
        </a:xfrm>
      </p:grpSpPr>
      <p:sp>
        <p:nvSpPr>
          <p:cNvPr id="187" name="Google Shape;187;p48"/>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48"/>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89" name="Google Shape;189;p48"/>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0" name="Google Shape;190;p48"/>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91" name="Google Shape;191;p48"/>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2" name="Google Shape;192;p4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4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4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5"/>
        <p:cNvGrpSpPr/>
        <p:nvPr/>
      </p:nvGrpSpPr>
      <p:grpSpPr>
        <a:xfrm>
          <a:off x="0" y="0"/>
          <a:ext cx="0" cy="0"/>
          <a:chOff x="0" y="0"/>
          <a:chExt cx="0" cy="0"/>
        </a:xfrm>
      </p:grpSpPr>
      <p:sp>
        <p:nvSpPr>
          <p:cNvPr id="196" name="Google Shape;196;p49"/>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4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4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4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
        <p:nvSpPr>
          <p:cNvPr id="201" name="Google Shape;201;p5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4"/>
        <p:cNvGrpSpPr/>
        <p:nvPr/>
      </p:nvGrpSpPr>
      <p:grpSpPr>
        <a:xfrm>
          <a:off x="0" y="0"/>
          <a:ext cx="0" cy="0"/>
          <a:chOff x="0" y="0"/>
          <a:chExt cx="0" cy="0"/>
        </a:xfrm>
      </p:grpSpPr>
      <p:sp>
        <p:nvSpPr>
          <p:cNvPr id="205" name="Google Shape;205;p5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1"/>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07" name="Google Shape;207;p51"/>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08" name="Google Shape;208;p5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5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5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1"/>
        <p:cNvGrpSpPr/>
        <p:nvPr/>
      </p:nvGrpSpPr>
      <p:grpSpPr>
        <a:xfrm>
          <a:off x="0" y="0"/>
          <a:ext cx="0" cy="0"/>
          <a:chOff x="0" y="0"/>
          <a:chExt cx="0" cy="0"/>
        </a:xfrm>
      </p:grpSpPr>
      <p:sp>
        <p:nvSpPr>
          <p:cNvPr id="212" name="Google Shape;212;p5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2"/>
          <p:cNvSpPr>
            <a:spLocks noGrp="1"/>
          </p:cNvSpPr>
          <p:nvPr>
            <p:ph type="pic" idx="2"/>
          </p:nvPr>
        </p:nvSpPr>
        <p:spPr>
          <a:xfrm>
            <a:off x="3887391" y="740570"/>
            <a:ext cx="4629150" cy="3655219"/>
          </a:xfrm>
          <a:prstGeom prst="rect">
            <a:avLst/>
          </a:prstGeom>
          <a:noFill/>
          <a:ln>
            <a:noFill/>
          </a:ln>
        </p:spPr>
      </p:sp>
      <p:sp>
        <p:nvSpPr>
          <p:cNvPr id="214" name="Google Shape;214;p52"/>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15" name="Google Shape;215;p5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5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5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8"/>
        <p:cNvGrpSpPr/>
        <p:nvPr/>
      </p:nvGrpSpPr>
      <p:grpSpPr>
        <a:xfrm>
          <a:off x="0" y="0"/>
          <a:ext cx="0" cy="0"/>
          <a:chOff x="0" y="0"/>
          <a:chExt cx="0" cy="0"/>
        </a:xfrm>
      </p:grpSpPr>
      <p:sp>
        <p:nvSpPr>
          <p:cNvPr id="219" name="Google Shape;219;p5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3"/>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1" name="Google Shape;221;p5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5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5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4"/>
        <p:cNvGrpSpPr/>
        <p:nvPr/>
      </p:nvGrpSpPr>
      <p:grpSpPr>
        <a:xfrm>
          <a:off x="0" y="0"/>
          <a:ext cx="0" cy="0"/>
          <a:chOff x="0" y="0"/>
          <a:chExt cx="0" cy="0"/>
        </a:xfrm>
      </p:grpSpPr>
      <p:sp>
        <p:nvSpPr>
          <p:cNvPr id="225" name="Google Shape;225;p54"/>
          <p:cNvSpPr txBox="1">
            <a:spLocks noGrp="1"/>
          </p:cNvSpPr>
          <p:nvPr>
            <p:ph type="title"/>
          </p:nvPr>
        </p:nvSpPr>
        <p:spPr>
          <a:xfrm rot="5400000">
            <a:off x="5350074"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54"/>
          <p:cNvSpPr txBox="1">
            <a:spLocks noGrp="1"/>
          </p:cNvSpPr>
          <p:nvPr>
            <p:ph type="body" idx="1"/>
          </p:nvPr>
        </p:nvSpPr>
        <p:spPr>
          <a:xfrm rot="5400000">
            <a:off x="1349574"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7" name="Google Shape;227;p5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5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5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6"/>
        <p:cNvGrpSpPr/>
        <p:nvPr/>
      </p:nvGrpSpPr>
      <p:grpSpPr>
        <a:xfrm>
          <a:off x="0" y="0"/>
          <a:ext cx="0" cy="0"/>
          <a:chOff x="0" y="0"/>
          <a:chExt cx="0" cy="0"/>
        </a:xfrm>
      </p:grpSpPr>
      <p:pic>
        <p:nvPicPr>
          <p:cNvPr id="237" name="Google Shape;237;p26"/>
          <p:cNvPicPr preferRelativeResize="0"/>
          <p:nvPr/>
        </p:nvPicPr>
        <p:blipFill rotWithShape="1">
          <a:blip r:embed="rId2">
            <a:alphaModFix/>
          </a:blip>
          <a:srcRect t="10460" b="16308"/>
          <a:stretch/>
        </p:blipFill>
        <p:spPr>
          <a:xfrm>
            <a:off x="7991500" y="4324350"/>
            <a:ext cx="604818" cy="442913"/>
          </a:xfrm>
          <a:prstGeom prst="rect">
            <a:avLst/>
          </a:prstGeom>
          <a:noFill/>
          <a:ln>
            <a:noFill/>
          </a:ln>
        </p:spPr>
      </p:pic>
      <p:sp>
        <p:nvSpPr>
          <p:cNvPr id="238" name="Google Shape;23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1"/>
        <p:cNvGrpSpPr/>
        <p:nvPr/>
      </p:nvGrpSpPr>
      <p:grpSpPr>
        <a:xfrm>
          <a:off x="0" y="0"/>
          <a:ext cx="0" cy="0"/>
          <a:chOff x="0" y="0"/>
          <a:chExt cx="0" cy="0"/>
        </a:xfrm>
      </p:grpSpPr>
      <p:sp>
        <p:nvSpPr>
          <p:cNvPr id="242" name="Google Shape;242;p5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 name="Google Shape;243;p5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44" name="Google Shape;244;p5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5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5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7"/>
        <p:cNvGrpSpPr/>
        <p:nvPr/>
      </p:nvGrpSpPr>
      <p:grpSpPr>
        <a:xfrm>
          <a:off x="0" y="0"/>
          <a:ext cx="0" cy="0"/>
          <a:chOff x="0" y="0"/>
          <a:chExt cx="0" cy="0"/>
        </a:xfrm>
      </p:grpSpPr>
      <p:sp>
        <p:nvSpPr>
          <p:cNvPr id="248" name="Google Shape;248;p5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5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0" name="Google Shape;250;p5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5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5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sp>
        <p:nvSpPr>
          <p:cNvPr id="254" name="Google Shape;254;p57"/>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57"/>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56" name="Google Shape;256;p5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5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5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9"/>
        <p:cNvGrpSpPr/>
        <p:nvPr/>
      </p:nvGrpSpPr>
      <p:grpSpPr>
        <a:xfrm>
          <a:off x="0" y="0"/>
          <a:ext cx="0" cy="0"/>
          <a:chOff x="0" y="0"/>
          <a:chExt cx="0" cy="0"/>
        </a:xfrm>
      </p:grpSpPr>
      <p:sp>
        <p:nvSpPr>
          <p:cNvPr id="260" name="Google Shape;260;p5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58"/>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2" name="Google Shape;262;p58"/>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3" name="Google Shape;263;p5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5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5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6"/>
        <p:cNvGrpSpPr/>
        <p:nvPr/>
      </p:nvGrpSpPr>
      <p:grpSpPr>
        <a:xfrm>
          <a:off x="0" y="0"/>
          <a:ext cx="0" cy="0"/>
          <a:chOff x="0" y="0"/>
          <a:chExt cx="0" cy="0"/>
        </a:xfrm>
      </p:grpSpPr>
      <p:sp>
        <p:nvSpPr>
          <p:cNvPr id="267" name="Google Shape;267;p59"/>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5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69" name="Google Shape;269;p5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0" name="Google Shape;270;p5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71" name="Google Shape;271;p5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2" name="Google Shape;272;p5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5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5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5"/>
        <p:cNvGrpSpPr/>
        <p:nvPr/>
      </p:nvGrpSpPr>
      <p:grpSpPr>
        <a:xfrm>
          <a:off x="0" y="0"/>
          <a:ext cx="0" cy="0"/>
          <a:chOff x="0" y="0"/>
          <a:chExt cx="0" cy="0"/>
        </a:xfrm>
      </p:grpSpPr>
      <p:sp>
        <p:nvSpPr>
          <p:cNvPr id="276" name="Google Shape;276;p6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6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6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6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0"/>
        <p:cNvGrpSpPr/>
        <p:nvPr/>
      </p:nvGrpSpPr>
      <p:grpSpPr>
        <a:xfrm>
          <a:off x="0" y="0"/>
          <a:ext cx="0" cy="0"/>
          <a:chOff x="0" y="0"/>
          <a:chExt cx="0" cy="0"/>
        </a:xfrm>
      </p:grpSpPr>
      <p:sp>
        <p:nvSpPr>
          <p:cNvPr id="281" name="Google Shape;281;p6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61"/>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83" name="Google Shape;283;p61"/>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84" name="Google Shape;284;p6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6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6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7"/>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7"/>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105" name="Google Shape;105;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7"/>
        <p:cNvGrpSpPr/>
        <p:nvPr/>
      </p:nvGrpSpPr>
      <p:grpSpPr>
        <a:xfrm>
          <a:off x="0" y="0"/>
          <a:ext cx="0" cy="0"/>
          <a:chOff x="0" y="0"/>
          <a:chExt cx="0" cy="0"/>
        </a:xfrm>
      </p:grpSpPr>
      <p:sp>
        <p:nvSpPr>
          <p:cNvPr id="288" name="Google Shape;288;p6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62"/>
          <p:cNvSpPr>
            <a:spLocks noGrp="1"/>
          </p:cNvSpPr>
          <p:nvPr>
            <p:ph type="pic" idx="2"/>
          </p:nvPr>
        </p:nvSpPr>
        <p:spPr>
          <a:xfrm>
            <a:off x="3887391" y="740569"/>
            <a:ext cx="4629150" cy="3655219"/>
          </a:xfrm>
          <a:prstGeom prst="rect">
            <a:avLst/>
          </a:prstGeom>
          <a:noFill/>
          <a:ln>
            <a:noFill/>
          </a:ln>
        </p:spPr>
      </p:sp>
      <p:sp>
        <p:nvSpPr>
          <p:cNvPr id="290" name="Google Shape;290;p62"/>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91" name="Google Shape;291;p6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6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6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4"/>
        <p:cNvGrpSpPr/>
        <p:nvPr/>
      </p:nvGrpSpPr>
      <p:grpSpPr>
        <a:xfrm>
          <a:off x="0" y="0"/>
          <a:ext cx="0" cy="0"/>
          <a:chOff x="0" y="0"/>
          <a:chExt cx="0" cy="0"/>
        </a:xfrm>
      </p:grpSpPr>
      <p:sp>
        <p:nvSpPr>
          <p:cNvPr id="295" name="Google Shape;295;p6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63"/>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7" name="Google Shape;297;p6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6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6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0"/>
        <p:cNvGrpSpPr/>
        <p:nvPr/>
      </p:nvGrpSpPr>
      <p:grpSpPr>
        <a:xfrm>
          <a:off x="0" y="0"/>
          <a:ext cx="0" cy="0"/>
          <a:chOff x="0" y="0"/>
          <a:chExt cx="0" cy="0"/>
        </a:xfrm>
      </p:grpSpPr>
      <p:sp>
        <p:nvSpPr>
          <p:cNvPr id="301" name="Google Shape;301;p64"/>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64"/>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3" name="Google Shape;303;p6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6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6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306"/>
        <p:cNvGrpSpPr/>
        <p:nvPr/>
      </p:nvGrpSpPr>
      <p:grpSpPr>
        <a:xfrm>
          <a:off x="0" y="0"/>
          <a:ext cx="0" cy="0"/>
          <a:chOff x="0" y="0"/>
          <a:chExt cx="0" cy="0"/>
        </a:xfrm>
      </p:grpSpPr>
      <p:sp>
        <p:nvSpPr>
          <p:cNvPr id="307" name="Google Shape;307;p6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65"/>
          <p:cNvSpPr txBox="1">
            <a:spLocks noGrp="1"/>
          </p:cNvSpPr>
          <p:nvPr>
            <p:ph type="body" idx="1"/>
          </p:nvPr>
        </p:nvSpPr>
        <p:spPr>
          <a:xfrm>
            <a:off x="457200" y="1200150"/>
            <a:ext cx="4038600" cy="163949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9" name="Google Shape;309;p65"/>
          <p:cNvSpPr txBox="1">
            <a:spLocks noGrp="1"/>
          </p:cNvSpPr>
          <p:nvPr>
            <p:ph type="body" idx="2"/>
          </p:nvPr>
        </p:nvSpPr>
        <p:spPr>
          <a:xfrm>
            <a:off x="4648200" y="1200150"/>
            <a:ext cx="4038600" cy="163949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0" name="Google Shape;310;p65"/>
          <p:cNvSpPr txBox="1">
            <a:spLocks noGrp="1"/>
          </p:cNvSpPr>
          <p:nvPr>
            <p:ph type="body" idx="3"/>
          </p:nvPr>
        </p:nvSpPr>
        <p:spPr>
          <a:xfrm>
            <a:off x="457200" y="2953942"/>
            <a:ext cx="4038600" cy="164068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1" name="Google Shape;311;p65"/>
          <p:cNvSpPr txBox="1">
            <a:spLocks noGrp="1"/>
          </p:cNvSpPr>
          <p:nvPr>
            <p:ph type="body" idx="4"/>
          </p:nvPr>
        </p:nvSpPr>
        <p:spPr>
          <a:xfrm>
            <a:off x="4648200" y="2953942"/>
            <a:ext cx="4038600" cy="164068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2" name="Google Shape;312;p6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6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6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a:solidFill>
                  <a:srgbClr val="888888"/>
                </a:solidFill>
                <a:latin typeface="Calibri"/>
                <a:ea typeface="Calibri"/>
                <a:cs typeface="Calibri"/>
                <a:sym typeface="Calibri"/>
              </a:defRPr>
            </a:lvl1pPr>
            <a:lvl2pPr marL="0" marR="0" lvl="1" indent="0" algn="r">
              <a:spcBef>
                <a:spcPts val="0"/>
              </a:spcBef>
              <a:buNone/>
              <a:defRPr sz="900">
                <a:solidFill>
                  <a:srgbClr val="888888"/>
                </a:solidFill>
                <a:latin typeface="Calibri"/>
                <a:ea typeface="Calibri"/>
                <a:cs typeface="Calibri"/>
                <a:sym typeface="Calibri"/>
              </a:defRPr>
            </a:lvl2pPr>
            <a:lvl3pPr marL="0" marR="0" lvl="2" indent="0" algn="r">
              <a:spcBef>
                <a:spcPts val="0"/>
              </a:spcBef>
              <a:buNone/>
              <a:defRPr sz="900">
                <a:solidFill>
                  <a:srgbClr val="888888"/>
                </a:solidFill>
                <a:latin typeface="Calibri"/>
                <a:ea typeface="Calibri"/>
                <a:cs typeface="Calibri"/>
                <a:sym typeface="Calibri"/>
              </a:defRPr>
            </a:lvl3pPr>
            <a:lvl4pPr marL="0" marR="0" lvl="3" indent="0" algn="r">
              <a:spcBef>
                <a:spcPts val="0"/>
              </a:spcBef>
              <a:buNone/>
              <a:defRPr sz="900">
                <a:solidFill>
                  <a:srgbClr val="888888"/>
                </a:solidFill>
                <a:latin typeface="Calibri"/>
                <a:ea typeface="Calibri"/>
                <a:cs typeface="Calibri"/>
                <a:sym typeface="Calibri"/>
              </a:defRPr>
            </a:lvl4pPr>
            <a:lvl5pPr marL="0" marR="0" lvl="4" indent="0" algn="r">
              <a:spcBef>
                <a:spcPts val="0"/>
              </a:spcBef>
              <a:buNone/>
              <a:defRPr sz="900">
                <a:solidFill>
                  <a:srgbClr val="888888"/>
                </a:solidFill>
                <a:latin typeface="Calibri"/>
                <a:ea typeface="Calibri"/>
                <a:cs typeface="Calibri"/>
                <a:sym typeface="Calibri"/>
              </a:defRPr>
            </a:lvl5pPr>
            <a:lvl6pPr marL="0" marR="0" lvl="5" indent="0" algn="r">
              <a:spcBef>
                <a:spcPts val="0"/>
              </a:spcBef>
              <a:buNone/>
              <a:defRPr sz="900">
                <a:solidFill>
                  <a:srgbClr val="888888"/>
                </a:solidFill>
                <a:latin typeface="Calibri"/>
                <a:ea typeface="Calibri"/>
                <a:cs typeface="Calibri"/>
                <a:sym typeface="Calibri"/>
              </a:defRPr>
            </a:lvl6pPr>
            <a:lvl7pPr marL="0" marR="0" lvl="6" indent="0" algn="r">
              <a:spcBef>
                <a:spcPts val="0"/>
              </a:spcBef>
              <a:buNone/>
              <a:defRPr sz="900">
                <a:solidFill>
                  <a:srgbClr val="888888"/>
                </a:solidFill>
                <a:latin typeface="Calibri"/>
                <a:ea typeface="Calibri"/>
                <a:cs typeface="Calibri"/>
                <a:sym typeface="Calibri"/>
              </a:defRPr>
            </a:lvl7pPr>
            <a:lvl8pPr marL="0" marR="0" lvl="7" indent="0" algn="r">
              <a:spcBef>
                <a:spcPts val="0"/>
              </a:spcBef>
              <a:buNone/>
              <a:defRPr sz="900">
                <a:solidFill>
                  <a:srgbClr val="888888"/>
                </a:solidFill>
                <a:latin typeface="Calibri"/>
                <a:ea typeface="Calibri"/>
                <a:cs typeface="Calibri"/>
                <a:sym typeface="Calibri"/>
              </a:defRPr>
            </a:lvl8pPr>
            <a:lvl9pPr marL="0" marR="0" lvl="8" indent="0" algn="r">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1"/>
        <p:cNvGrpSpPr/>
        <p:nvPr/>
      </p:nvGrpSpPr>
      <p:grpSpPr>
        <a:xfrm>
          <a:off x="0" y="0"/>
          <a:ext cx="0" cy="0"/>
          <a:chOff x="0" y="0"/>
          <a:chExt cx="0" cy="0"/>
        </a:xfrm>
      </p:grpSpPr>
      <p:sp>
        <p:nvSpPr>
          <p:cNvPr id="322" name="Google Shape;322;p67"/>
          <p:cNvSpPr txBox="1">
            <a:spLocks noGrp="1"/>
          </p:cNvSpPr>
          <p:nvPr>
            <p:ph type="ctrTitle"/>
          </p:nvPr>
        </p:nvSpPr>
        <p:spPr>
          <a:xfrm>
            <a:off x="1143000" y="841375"/>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67"/>
          <p:cNvSpPr txBox="1">
            <a:spLocks noGrp="1"/>
          </p:cNvSpPr>
          <p:nvPr>
            <p:ph type="subTitle" idx="1"/>
          </p:nvPr>
        </p:nvSpPr>
        <p:spPr>
          <a:xfrm>
            <a:off x="1143000" y="2701925"/>
            <a:ext cx="6858000" cy="124142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4" name="Google Shape;324;p67"/>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67"/>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67"/>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7"/>
        <p:cNvGrpSpPr/>
        <p:nvPr/>
      </p:nvGrpSpPr>
      <p:grpSpPr>
        <a:xfrm>
          <a:off x="0" y="0"/>
          <a:ext cx="0" cy="0"/>
          <a:chOff x="0" y="0"/>
          <a:chExt cx="0" cy="0"/>
        </a:xfrm>
      </p:grpSpPr>
      <p:sp>
        <p:nvSpPr>
          <p:cNvPr id="328" name="Google Shape;328;p6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68"/>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 name="Google Shape;330;p68"/>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68"/>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68"/>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3"/>
        <p:cNvGrpSpPr/>
        <p:nvPr/>
      </p:nvGrpSpPr>
      <p:grpSpPr>
        <a:xfrm>
          <a:off x="0" y="0"/>
          <a:ext cx="0" cy="0"/>
          <a:chOff x="0" y="0"/>
          <a:chExt cx="0" cy="0"/>
        </a:xfrm>
      </p:grpSpPr>
      <p:sp>
        <p:nvSpPr>
          <p:cNvPr id="334" name="Google Shape;334;p69"/>
          <p:cNvSpPr txBox="1">
            <a:spLocks noGrp="1"/>
          </p:cNvSpPr>
          <p:nvPr>
            <p:ph type="title"/>
          </p:nvPr>
        </p:nvSpPr>
        <p:spPr>
          <a:xfrm>
            <a:off x="623888" y="1282700"/>
            <a:ext cx="7886700" cy="2139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69"/>
          <p:cNvSpPr txBox="1">
            <a:spLocks noGrp="1"/>
          </p:cNvSpPr>
          <p:nvPr>
            <p:ph type="body" idx="1"/>
          </p:nvPr>
        </p:nvSpPr>
        <p:spPr>
          <a:xfrm>
            <a:off x="623888" y="3441700"/>
            <a:ext cx="7886700" cy="11255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6" name="Google Shape;336;p69"/>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69"/>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69"/>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9"/>
        <p:cNvGrpSpPr/>
        <p:nvPr/>
      </p:nvGrpSpPr>
      <p:grpSpPr>
        <a:xfrm>
          <a:off x="0" y="0"/>
          <a:ext cx="0" cy="0"/>
          <a:chOff x="0" y="0"/>
          <a:chExt cx="0" cy="0"/>
        </a:xfrm>
      </p:grpSpPr>
      <p:sp>
        <p:nvSpPr>
          <p:cNvPr id="340" name="Google Shape;340;p7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70"/>
          <p:cNvSpPr txBox="1">
            <a:spLocks noGrp="1"/>
          </p:cNvSpPr>
          <p:nvPr>
            <p:ph type="body" idx="1"/>
          </p:nvPr>
        </p:nvSpPr>
        <p:spPr>
          <a:xfrm>
            <a:off x="628650" y="1370013"/>
            <a:ext cx="386715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70"/>
          <p:cNvSpPr txBox="1">
            <a:spLocks noGrp="1"/>
          </p:cNvSpPr>
          <p:nvPr>
            <p:ph type="body" idx="2"/>
          </p:nvPr>
        </p:nvSpPr>
        <p:spPr>
          <a:xfrm>
            <a:off x="4648200" y="1370013"/>
            <a:ext cx="386715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70"/>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70"/>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70"/>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6"/>
        <p:cNvGrpSpPr/>
        <p:nvPr/>
      </p:nvGrpSpPr>
      <p:grpSpPr>
        <a:xfrm>
          <a:off x="0" y="0"/>
          <a:ext cx="0" cy="0"/>
          <a:chOff x="0" y="0"/>
          <a:chExt cx="0" cy="0"/>
        </a:xfrm>
      </p:grpSpPr>
      <p:sp>
        <p:nvSpPr>
          <p:cNvPr id="347" name="Google Shape;347;p71"/>
          <p:cNvSpPr txBox="1">
            <a:spLocks noGrp="1"/>
          </p:cNvSpPr>
          <p:nvPr>
            <p:ph type="title"/>
          </p:nvPr>
        </p:nvSpPr>
        <p:spPr>
          <a:xfrm>
            <a:off x="630238"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71"/>
          <p:cNvSpPr txBox="1">
            <a:spLocks noGrp="1"/>
          </p:cNvSpPr>
          <p:nvPr>
            <p:ph type="body" idx="1"/>
          </p:nvPr>
        </p:nvSpPr>
        <p:spPr>
          <a:xfrm>
            <a:off x="630238" y="1260475"/>
            <a:ext cx="3868737"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9" name="Google Shape;349;p71"/>
          <p:cNvSpPr txBox="1">
            <a:spLocks noGrp="1"/>
          </p:cNvSpPr>
          <p:nvPr>
            <p:ph type="body" idx="2"/>
          </p:nvPr>
        </p:nvSpPr>
        <p:spPr>
          <a:xfrm>
            <a:off x="630238" y="1879600"/>
            <a:ext cx="3868737" cy="27622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71"/>
          <p:cNvSpPr txBox="1">
            <a:spLocks noGrp="1"/>
          </p:cNvSpPr>
          <p:nvPr>
            <p:ph type="body" idx="3"/>
          </p:nvPr>
        </p:nvSpPr>
        <p:spPr>
          <a:xfrm>
            <a:off x="4629150" y="1260475"/>
            <a:ext cx="3887788"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1" name="Google Shape;351;p71"/>
          <p:cNvSpPr txBox="1">
            <a:spLocks noGrp="1"/>
          </p:cNvSpPr>
          <p:nvPr>
            <p:ph type="body" idx="4"/>
          </p:nvPr>
        </p:nvSpPr>
        <p:spPr>
          <a:xfrm>
            <a:off x="4629150" y="1879600"/>
            <a:ext cx="3887788" cy="27622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p71"/>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71"/>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1"/>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5"/>
        <p:cNvGrpSpPr/>
        <p:nvPr/>
      </p:nvGrpSpPr>
      <p:grpSpPr>
        <a:xfrm>
          <a:off x="0" y="0"/>
          <a:ext cx="0" cy="0"/>
          <a:chOff x="0" y="0"/>
          <a:chExt cx="0" cy="0"/>
        </a:xfrm>
      </p:grpSpPr>
      <p:sp>
        <p:nvSpPr>
          <p:cNvPr id="356" name="Google Shape;356;p7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72"/>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72"/>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72"/>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3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38"/>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11" name="Google Shape;111;p38"/>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12" name="Google Shape;112;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0"/>
        <p:cNvGrpSpPr/>
        <p:nvPr/>
      </p:nvGrpSpPr>
      <p:grpSpPr>
        <a:xfrm>
          <a:off x="0" y="0"/>
          <a:ext cx="0" cy="0"/>
          <a:chOff x="0" y="0"/>
          <a:chExt cx="0" cy="0"/>
        </a:xfrm>
      </p:grpSpPr>
      <p:sp>
        <p:nvSpPr>
          <p:cNvPr id="361" name="Google Shape;361;p73"/>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73"/>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73"/>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4"/>
        <p:cNvGrpSpPr/>
        <p:nvPr/>
      </p:nvGrpSpPr>
      <p:grpSpPr>
        <a:xfrm>
          <a:off x="0" y="0"/>
          <a:ext cx="0" cy="0"/>
          <a:chOff x="0" y="0"/>
          <a:chExt cx="0" cy="0"/>
        </a:xfrm>
      </p:grpSpPr>
      <p:sp>
        <p:nvSpPr>
          <p:cNvPr id="365" name="Google Shape;365;p74"/>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74"/>
          <p:cNvSpPr txBox="1">
            <a:spLocks noGrp="1"/>
          </p:cNvSpPr>
          <p:nvPr>
            <p:ph type="body" idx="1"/>
          </p:nvPr>
        </p:nvSpPr>
        <p:spPr>
          <a:xfrm>
            <a:off x="3887788" y="741363"/>
            <a:ext cx="4629150" cy="36544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67" name="Google Shape;367;p74"/>
          <p:cNvSpPr txBox="1">
            <a:spLocks noGrp="1"/>
          </p:cNvSpPr>
          <p:nvPr>
            <p:ph type="body" idx="2"/>
          </p:nvPr>
        </p:nvSpPr>
        <p:spPr>
          <a:xfrm>
            <a:off x="630238" y="1543050"/>
            <a:ext cx="2949575" cy="2859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8" name="Google Shape;368;p74"/>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74"/>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74"/>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1"/>
        <p:cNvGrpSpPr/>
        <p:nvPr/>
      </p:nvGrpSpPr>
      <p:grpSpPr>
        <a:xfrm>
          <a:off x="0" y="0"/>
          <a:ext cx="0" cy="0"/>
          <a:chOff x="0" y="0"/>
          <a:chExt cx="0" cy="0"/>
        </a:xfrm>
      </p:grpSpPr>
      <p:sp>
        <p:nvSpPr>
          <p:cNvPr id="372" name="Google Shape;372;p75"/>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3" name="Google Shape;373;p75"/>
          <p:cNvSpPr>
            <a:spLocks noGrp="1"/>
          </p:cNvSpPr>
          <p:nvPr>
            <p:ph type="pic" idx="2"/>
          </p:nvPr>
        </p:nvSpPr>
        <p:spPr>
          <a:xfrm>
            <a:off x="3887788" y="741363"/>
            <a:ext cx="4629150" cy="3654425"/>
          </a:xfrm>
          <a:prstGeom prst="rect">
            <a:avLst/>
          </a:prstGeom>
          <a:noFill/>
          <a:ln>
            <a:noFill/>
          </a:ln>
        </p:spPr>
      </p:sp>
      <p:sp>
        <p:nvSpPr>
          <p:cNvPr id="374" name="Google Shape;374;p75"/>
          <p:cNvSpPr txBox="1">
            <a:spLocks noGrp="1"/>
          </p:cNvSpPr>
          <p:nvPr>
            <p:ph type="body" idx="1"/>
          </p:nvPr>
        </p:nvSpPr>
        <p:spPr>
          <a:xfrm>
            <a:off x="630238" y="1543050"/>
            <a:ext cx="2949575" cy="2859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5" name="Google Shape;375;p75"/>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75"/>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75"/>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8"/>
        <p:cNvGrpSpPr/>
        <p:nvPr/>
      </p:nvGrpSpPr>
      <p:grpSpPr>
        <a:xfrm>
          <a:off x="0" y="0"/>
          <a:ext cx="0" cy="0"/>
          <a:chOff x="0" y="0"/>
          <a:chExt cx="0" cy="0"/>
        </a:xfrm>
      </p:grpSpPr>
      <p:sp>
        <p:nvSpPr>
          <p:cNvPr id="379" name="Google Shape;379;p7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76"/>
          <p:cNvSpPr txBox="1">
            <a:spLocks noGrp="1"/>
          </p:cNvSpPr>
          <p:nvPr>
            <p:ph type="body" idx="1"/>
          </p:nvPr>
        </p:nvSpPr>
        <p:spPr>
          <a:xfrm rot="5400000">
            <a:off x="2940844" y="-942181"/>
            <a:ext cx="3262312"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76"/>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76"/>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76"/>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4"/>
        <p:cNvGrpSpPr/>
        <p:nvPr/>
      </p:nvGrpSpPr>
      <p:grpSpPr>
        <a:xfrm>
          <a:off x="0" y="0"/>
          <a:ext cx="0" cy="0"/>
          <a:chOff x="0" y="0"/>
          <a:chExt cx="0" cy="0"/>
        </a:xfrm>
      </p:grpSpPr>
      <p:sp>
        <p:nvSpPr>
          <p:cNvPr id="385" name="Google Shape;385;p77"/>
          <p:cNvSpPr txBox="1">
            <a:spLocks noGrp="1"/>
          </p:cNvSpPr>
          <p:nvPr>
            <p:ph type="title"/>
          </p:nvPr>
        </p:nvSpPr>
        <p:spPr>
          <a:xfrm rot="5400000">
            <a:off x="5350669" y="1467644"/>
            <a:ext cx="4357687"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6" name="Google Shape;386;p77"/>
          <p:cNvSpPr txBox="1">
            <a:spLocks noGrp="1"/>
          </p:cNvSpPr>
          <p:nvPr>
            <p:ph type="body" idx="1"/>
          </p:nvPr>
        </p:nvSpPr>
        <p:spPr>
          <a:xfrm rot="5400000">
            <a:off x="1331119" y="-427831"/>
            <a:ext cx="4357687" cy="5762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77"/>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77"/>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77"/>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3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18" name="Google Shape;118;p3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19" name="Google Shape;119;p39"/>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20" name="Google Shape;120;p39"/>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21" name="Google Shape;121;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4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4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4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132" name="Google Shape;132;p4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133" name="Google Shape;133;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4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42"/>
          <p:cNvSpPr>
            <a:spLocks noGrp="1"/>
          </p:cNvSpPr>
          <p:nvPr>
            <p:ph type="pic" idx="2"/>
          </p:nvPr>
        </p:nvSpPr>
        <p:spPr>
          <a:xfrm>
            <a:off x="1792288" y="459581"/>
            <a:ext cx="5486400" cy="3086100"/>
          </a:xfrm>
          <a:prstGeom prst="rect">
            <a:avLst/>
          </a:prstGeom>
          <a:noFill/>
          <a:ln>
            <a:noFill/>
          </a:ln>
        </p:spPr>
      </p:sp>
      <p:sp>
        <p:nvSpPr>
          <p:cNvPr id="139" name="Google Shape;139;p4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140" name="Google Shape;140;p4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4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4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3"/>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 name="Google Shape;146;p4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4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3" name="Google Shape;83;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2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8" name="Google Shape;158;p2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2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2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230"/>
        <p:cNvGrpSpPr/>
        <p:nvPr/>
      </p:nvGrpSpPr>
      <p:grpSpPr>
        <a:xfrm>
          <a:off x="0" y="0"/>
          <a:ext cx="0" cy="0"/>
          <a:chOff x="0" y="0"/>
          <a:chExt cx="0" cy="0"/>
        </a:xfrm>
      </p:grpSpPr>
      <p:sp>
        <p:nvSpPr>
          <p:cNvPr id="231" name="Google Shape;231;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2" name="Google Shape;232;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3" name="Google Shape;233;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4" name="Google Shape;234;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6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7" name="Google Shape;317;p66"/>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66"/>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9" name="Google Shape;319;p66"/>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0" name="Google Shape;320;p66"/>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4.jpg"/></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57.png"/><Relationship Id="rId10" Type="http://schemas.openxmlformats.org/officeDocument/2006/relationships/image" Target="../media/image72.png"/><Relationship Id="rId4" Type="http://schemas.openxmlformats.org/officeDocument/2006/relationships/image" Target="../media/image65.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gif"/><Relationship Id="rId12" Type="http://schemas.openxmlformats.org/officeDocument/2006/relationships/slide" Target="slide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gif"/><Relationship Id="rId11" Type="http://schemas.openxmlformats.org/officeDocument/2006/relationships/slide" Target="slide5.xml"/><Relationship Id="rId5" Type="http://schemas.openxmlformats.org/officeDocument/2006/relationships/image" Target="../media/image4.gif"/><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image" Target="../media/image15.wmf"/><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9.gif"/><Relationship Id="rId14"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14.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0.png"/><Relationship Id="rId17" Type="http://schemas.openxmlformats.org/officeDocument/2006/relationships/image" Target="../media/image9.gif"/><Relationship Id="rId2" Type="http://schemas.openxmlformats.org/officeDocument/2006/relationships/notesSlide" Target="../notesSlides/notesSlide3.xml"/><Relationship Id="rId16"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9.png"/><Relationship Id="rId5" Type="http://schemas.openxmlformats.org/officeDocument/2006/relationships/audio" Target="../media/audio2.wav"/><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15.wmf"/><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8.png"/><Relationship Id="rId17" Type="http://schemas.openxmlformats.org/officeDocument/2006/relationships/slide" Target="slide3.xml"/><Relationship Id="rId2" Type="http://schemas.openxmlformats.org/officeDocument/2006/relationships/notesSlide" Target="../notesSlides/notesSlide4.xml"/><Relationship Id="rId16" Type="http://schemas.openxmlformats.org/officeDocument/2006/relationships/image" Target="../media/image32.png"/><Relationship Id="rId20" Type="http://schemas.openxmlformats.org/officeDocument/2006/relationships/image" Target="../media/image15.wmf"/><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14.gif"/><Relationship Id="rId4" Type="http://schemas.openxmlformats.org/officeDocument/2006/relationships/audio" Target="../media/audio3.wav"/><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7.png"/><Relationship Id="rId17" Type="http://schemas.openxmlformats.org/officeDocument/2006/relationships/slide" Target="slide3.xml"/><Relationship Id="rId2" Type="http://schemas.openxmlformats.org/officeDocument/2006/relationships/notesSlide" Target="../notesSlides/notesSlide5.xml"/><Relationship Id="rId16" Type="http://schemas.openxmlformats.org/officeDocument/2006/relationships/image" Target="../media/image41.png"/><Relationship Id="rId20" Type="http://schemas.openxmlformats.org/officeDocument/2006/relationships/image" Target="../media/image15.wmf"/><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36.png"/><Relationship Id="rId5" Type="http://schemas.openxmlformats.org/officeDocument/2006/relationships/audio" Target="../media/audio3.wav"/><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14.gif"/><Relationship Id="rId4" Type="http://schemas.openxmlformats.org/officeDocument/2006/relationships/audio" Target="../media/audio2.wav"/><Relationship Id="rId9" Type="http://schemas.openxmlformats.org/officeDocument/2006/relationships/image" Target="../media/image34.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 descr="OPL20U25GSXzBJYl68kk8uQGfFKzs7yb1M4KJWUiLk6ZEvGF+qCIPSnY57AbBFCvTW$2024 ID13 T9CTST nhan sp KNTT$ STT 108+K4lPs7H94VUqPe2XwIsfPRnrXQE//QTEXxb8/8N4CNc6FpgZahzpTjFhMzSA7T/nHJa11DE8Ng2TP3iAmRczFlmslSuUNOgUeb6yRvs0="/>
          <p:cNvSpPr/>
          <p:nvPr/>
        </p:nvSpPr>
        <p:spPr>
          <a:xfrm>
            <a:off x="685800" y="235118"/>
            <a:ext cx="3143250" cy="3086100"/>
          </a:xfrm>
          <a:prstGeom prst="sun">
            <a:avLst>
              <a:gd name="adj" fmla="val 25000"/>
            </a:avLst>
          </a:prstGeom>
          <a:solidFill>
            <a:srgbClr val="FFC000"/>
          </a:solidFill>
          <a:ln w="114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Times New Roman"/>
                <a:ea typeface="Times New Roman"/>
                <a:cs typeface="Times New Roman"/>
                <a:sym typeface="Times New Roman"/>
              </a:rPr>
              <a:t>HOẠT ĐỘNG</a:t>
            </a:r>
            <a:endParaRPr/>
          </a:p>
        </p:txBody>
      </p:sp>
      <p:sp>
        <p:nvSpPr>
          <p:cNvPr id="429" name="Google Shape;429;p5" descr="OPL20U25GSXzBJYl68kk8uQGfFKzs7yb1M4KJWUiLk6ZEvGF+qCIPSnY57AbBFCvTW$2024 ID13 T9CTST nhan sp KNTT$ STT 108+K4lPs7H94VUqPe2XwIsfPRnrXQE//QTEXxb8/8N4CNc6FpgZahzpTjFhMzSA7T/nHJa11DE8Ng2TP3iAmRczFlmslSuUNOgUeb6yRvs0="/>
          <p:cNvSpPr txBox="1"/>
          <p:nvPr/>
        </p:nvSpPr>
        <p:spPr>
          <a:xfrm>
            <a:off x="3962400" y="1518024"/>
            <a:ext cx="4648200"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MỞ ĐẦU/ KHỞI ĐỘNG</a:t>
            </a:r>
            <a:endParaRPr sz="3200">
              <a:solidFill>
                <a:schemeClr val="dk1"/>
              </a:solidFill>
              <a:latin typeface="Calibri"/>
              <a:ea typeface="Calibri"/>
              <a:cs typeface="Calibri"/>
              <a:sym typeface="Calibri"/>
            </a:endParaRPr>
          </a:p>
        </p:txBody>
      </p:sp>
      <p:pic>
        <p:nvPicPr>
          <p:cNvPr id="430" name="Google Shape;430;p5" descr="OPL20U25GSXzBJYl68kk8uQGfFKzs7yb1M4KJWUiLk6ZEvGF+qCIPSnY57AbBFCvTW$2024 ID13 T9CTST nhan sp KNTT$ STT 108+K4lPs7H94VUqPe2XwIsfPRnrXQE//QTEXxb8/8N4CNc6FpgZahzpTjFhMzSA7T/nHJa11DE8Ng2TP3iAmRczFlmslSuUNOgUeb6yRvs0="/>
          <p:cNvPicPr preferRelativeResize="0"/>
          <p:nvPr/>
        </p:nvPicPr>
        <p:blipFill rotWithShape="1">
          <a:blip r:embed="rId3">
            <a:alphaModFix/>
          </a:blip>
          <a:srcRect l="18710" t="12221" r="20015" b="20370"/>
          <a:stretch/>
        </p:blipFill>
        <p:spPr>
          <a:xfrm>
            <a:off x="4572000" y="2190750"/>
            <a:ext cx="1752600" cy="1696666"/>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500"/>
                                        <p:tgtEl>
                                          <p:spTgt spid="428"/>
                                        </p:tgtEl>
                                      </p:cBhvr>
                                    </p:animEffect>
                                  </p:childTnLst>
                                </p:cTn>
                              </p:par>
                            </p:childTnLst>
                          </p:cTn>
                        </p:par>
                        <p:par>
                          <p:cTn id="8" fill="hold">
                            <p:stCondLst>
                              <p:cond delay="1500"/>
                            </p:stCondLst>
                            <p:childTnLst>
                              <p:par>
                                <p:cTn id="9" presetID="23" presetClass="entr" presetSubtype="16" fill="hold" nodeType="afterEffect">
                                  <p:stCondLst>
                                    <p:cond delay="0"/>
                                  </p:stCondLst>
                                  <p:childTnLst>
                                    <p:set>
                                      <p:cBhvr>
                                        <p:cTn id="10" dur="1" fill="hold">
                                          <p:stCondLst>
                                            <p:cond delay="0"/>
                                          </p:stCondLst>
                                        </p:cTn>
                                        <p:tgtEl>
                                          <p:spTgt spid="429"/>
                                        </p:tgtEl>
                                        <p:attrNameLst>
                                          <p:attrName>style.visibility</p:attrName>
                                        </p:attrNameLst>
                                      </p:cBhvr>
                                      <p:to>
                                        <p:strVal val="visible"/>
                                      </p:to>
                                    </p:set>
                                    <p:anim calcmode="lin" valueType="num">
                                      <p:cBhvr additive="base">
                                        <p:cTn id="11" dur="500"/>
                                        <p:tgtEl>
                                          <p:spTgt spid="429"/>
                                        </p:tgtEl>
                                        <p:attrNameLst>
                                          <p:attrName>ppt_w</p:attrName>
                                        </p:attrNameLst>
                                      </p:cBhvr>
                                      <p:tavLst>
                                        <p:tav tm="0">
                                          <p:val>
                                            <p:strVal val="0"/>
                                          </p:val>
                                        </p:tav>
                                        <p:tav tm="100000">
                                          <p:val>
                                            <p:strVal val="#ppt_w"/>
                                          </p:val>
                                        </p:tav>
                                      </p:tavLst>
                                    </p:anim>
                                    <p:anim calcmode="lin" valueType="num">
                                      <p:cBhvr additive="base">
                                        <p:cTn id="12" dur="500"/>
                                        <p:tgtEl>
                                          <p:spTgt spid="42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4;p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81110DD-4302-0259-C96A-3407C73BF08E}"/>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p:pic>
        <p:nvPicPr>
          <p:cNvPr id="5" name="Hình ảnh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E62E809-7AAE-7100-F05E-7AFF5828A208}"/>
              </a:ext>
            </a:extLst>
          </p:cNvPr>
          <p:cNvPicPr>
            <a:picLocks noChangeAspect="1"/>
          </p:cNvPicPr>
          <p:nvPr/>
        </p:nvPicPr>
        <p:blipFill>
          <a:blip r:embed="rId2"/>
          <a:stretch>
            <a:fillRect/>
          </a:stretch>
        </p:blipFill>
        <p:spPr>
          <a:xfrm>
            <a:off x="6282053" y="772200"/>
            <a:ext cx="2286820" cy="2286820"/>
          </a:xfrm>
          <a:prstGeom prst="rect">
            <a:avLst/>
          </a:prstGeom>
        </p:spPr>
      </p:pic>
      <mc:AlternateContent xmlns:mc="http://schemas.openxmlformats.org/markup-compatibility/2006" xmlns:a14="http://schemas.microsoft.com/office/drawing/2010/main">
        <mc:Choice Requires="a14">
          <p:sp>
            <p:nvSpPr>
              <p:cNvPr id="6" name="Hộp Văn bản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9483171-9CF1-236F-0752-E9816FF2B35B}"/>
                  </a:ext>
                </a:extLst>
              </p:cNvPr>
              <p:cNvSpPr txBox="1"/>
              <p:nvPr/>
            </p:nvSpPr>
            <p:spPr>
              <a:xfrm>
                <a:off x="575127" y="621001"/>
                <a:ext cx="5628067" cy="2677656"/>
              </a:xfrm>
              <a:prstGeom prst="rect">
                <a:avLst/>
              </a:prstGeom>
              <a:noFill/>
            </p:spPr>
            <p:txBody>
              <a:bodyPr wrap="square" rtlCol="0">
                <a:spAutoFit/>
              </a:bodyPr>
              <a:lstStyle/>
              <a:p>
                <a:pPr algn="just"/>
                <a:r>
                  <a:rPr lang="en-US" sz="2800" b="1" i="1" dirty="0">
                    <a:latin typeface="Times New Roman" panose="02020603050405020304" pitchFamily="18" charset="0"/>
                    <a:cs typeface="Times New Roman" panose="02020603050405020304" pitchFamily="18" charset="0"/>
                  </a:rPr>
                  <a:t>Bài </a:t>
                </a:r>
                <a:r>
                  <a:rPr lang="en-US" sz="2800" b="1" i="1" dirty="0" err="1">
                    <a:latin typeface="Times New Roman" panose="02020603050405020304" pitchFamily="18" charset="0"/>
                    <a:cs typeface="Times New Roman" panose="02020603050405020304" pitchFamily="18" charset="0"/>
                  </a:rPr>
                  <a:t>toán</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rPr>
                      <m:t>124 </m:t>
                    </m:r>
                    <m:r>
                      <a:rPr lang="en-US" sz="2800" b="0" i="1" smtClean="0">
                        <a:latin typeface="Cambria Math" panose="02040503050406030204" pitchFamily="18" charset="0"/>
                      </a:rPr>
                      <m:t>𝑔</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rPr>
                      <m:t>15</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 </m:t>
                        </m:r>
                        <m:r>
                          <a:rPr lang="en-US" sz="2800" b="0" i="1" smtClean="0">
                            <a:latin typeface="Cambria Math" panose="02040503050406030204" pitchFamily="18" charset="0"/>
                          </a:rPr>
                          <m:t>𝑐𝑚</m:t>
                        </m:r>
                      </m:e>
                      <m:sup>
                        <m:r>
                          <a:rPr lang="en-US" sz="2800" b="0" i="1" smtClean="0">
                            <a:latin typeface="Cambria Math" panose="02040503050406030204" pitchFamily="18" charset="0"/>
                          </a:rPr>
                          <m:t>3</m:t>
                        </m:r>
                      </m:sup>
                    </m:sSup>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kẽm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gam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gam </a:t>
                </a:r>
                <a:r>
                  <a:rPr lang="en-US" sz="2800" dirty="0" err="1">
                    <a:latin typeface="Times New Roman" panose="02020603050405020304" pitchFamily="18" charset="0"/>
                    <a:cs typeface="Times New Roman" panose="02020603050405020304" pitchFamily="18" charset="0"/>
                  </a:rPr>
                  <a:t>kẽm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rPr>
                      <m:t>1</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 </m:t>
                        </m:r>
                        <m:r>
                          <a:rPr lang="en-US" sz="2800" b="0" i="1" smtClean="0">
                            <a:latin typeface="Cambria Math" panose="02040503050406030204" pitchFamily="18" charset="0"/>
                          </a:rPr>
                          <m:t>𝑐𝑚</m:t>
                        </m:r>
                      </m:e>
                      <m:sup>
                        <m:r>
                          <a:rPr lang="en-US" sz="2800" b="0" i="1" smtClean="0">
                            <a:latin typeface="Cambria Math" panose="02040503050406030204" pitchFamily="18" charset="0"/>
                          </a:rPr>
                          <m:t>3</m:t>
                        </m:r>
                      </m:sup>
                    </m:sSup>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rPr>
                      <m:t>8,9 </m:t>
                    </m:r>
                    <m:r>
                      <a:rPr lang="en-US" sz="2800" b="0" i="1" smtClean="0">
                        <a:latin typeface="Cambria Math" panose="02040503050406030204" pitchFamily="18" charset="0"/>
                      </a:rPr>
                      <m:t>𝑔</m:t>
                    </m:r>
                  </m:oMath>
                </a14:m>
                <a:r>
                  <a:rPr lang="en-US" sz="2800" dirty="0">
                    <a:latin typeface="Times New Roman" panose="02020603050405020304" pitchFamily="18" charset="0"/>
                    <a:cs typeface="Times New Roman" panose="02020603050405020304" pitchFamily="18" charset="0"/>
                  </a:rPr>
                  <a:t> và </a:t>
                </a:r>
                <a14:m>
                  <m:oMath xmlns:m="http://schemas.openxmlformats.org/officeDocument/2006/math">
                    <m:r>
                      <a:rPr lang="en-US" sz="2800" i="1">
                        <a:latin typeface="Cambria Math" panose="02040503050406030204" pitchFamily="18" charset="0"/>
                      </a:rPr>
                      <m:t>1</m:t>
                    </m:r>
                    <m:sSup>
                      <m:sSupPr>
                        <m:ctrlPr>
                          <a:rPr lang="en-US" sz="2800" i="1">
                            <a:latin typeface="Cambria Math" panose="02040503050406030204" pitchFamily="18" charset="0"/>
                          </a:rPr>
                        </m:ctrlPr>
                      </m:sSupPr>
                      <m:e>
                        <m:r>
                          <a:rPr lang="en-US" sz="2800" b="0" i="1" smtClean="0">
                            <a:latin typeface="Cambria Math" panose="02040503050406030204" pitchFamily="18" charset="0"/>
                          </a:rPr>
                          <m:t> </m:t>
                        </m:r>
                        <m:r>
                          <a:rPr lang="en-US" sz="2800" i="1">
                            <a:latin typeface="Cambria Math" panose="02040503050406030204" pitchFamily="18" charset="0"/>
                          </a:rPr>
                          <m:t>𝑐𝑚</m:t>
                        </m:r>
                      </m:e>
                      <m:sup>
                        <m:r>
                          <a:rPr lang="en-US" sz="2800" i="1">
                            <a:latin typeface="Cambria Math" panose="02040503050406030204" pitchFamily="18" charset="0"/>
                          </a:rPr>
                          <m:t>3</m:t>
                        </m:r>
                      </m:sup>
                    </m:sSup>
                  </m:oMath>
                </a14:m>
                <a:r>
                  <a:rPr lang="en-US" sz="2800" dirty="0">
                    <a:latin typeface="Times New Roman" panose="02020603050405020304" pitchFamily="18" charset="0"/>
                    <a:cs typeface="Times New Roman" panose="02020603050405020304" pitchFamily="18" charset="0"/>
                  </a:rPr>
                  <a:t> kẽm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rPr>
                      <m:t>7</m:t>
                    </m:r>
                    <m:r>
                      <a:rPr lang="en-US" sz="2800" i="1">
                        <a:latin typeface="Cambria Math" panose="02040503050406030204" pitchFamily="18" charset="0"/>
                      </a:rPr>
                      <m:t> </m:t>
                    </m:r>
                    <m:r>
                      <a:rPr lang="en-US" sz="2800" i="1">
                        <a:latin typeface="Cambria Math" panose="02040503050406030204" pitchFamily="18" charset="0"/>
                      </a:rPr>
                      <m:t>𝑔</m:t>
                    </m:r>
                  </m:oMath>
                </a14:m>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mc:Choice>
        <mc:Fallback xmlns="">
          <p:sp>
            <p:nvSpPr>
              <p:cNvPr id="6" name="Hộp Văn bản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9483171-9CF1-236F-0752-E9816FF2B35B}"/>
                  </a:ext>
                </a:extLst>
              </p:cNvPr>
              <p:cNvSpPr txBox="1">
                <a:spLocks noRot="1" noChangeAspect="1" noMove="1" noResize="1" noEditPoints="1" noAdjustHandles="1" noChangeArrowheads="1" noChangeShapeType="1" noTextEdit="1"/>
              </p:cNvSpPr>
              <p:nvPr/>
            </p:nvSpPr>
            <p:spPr>
              <a:xfrm>
                <a:off x="575127" y="621001"/>
                <a:ext cx="5628067" cy="2677656"/>
              </a:xfrm>
              <a:prstGeom prst="rect">
                <a:avLst/>
              </a:prstGeom>
              <a:blipFill>
                <a:blip r:embed="rId3"/>
                <a:stretch>
                  <a:fillRect l="-2165" t="-2506" r="-2165" b="-5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ộp Văn bản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510F54D-2038-7C4D-AF2C-B6F121AFE858}"/>
                  </a:ext>
                </a:extLst>
              </p:cNvPr>
              <p:cNvSpPr txBox="1"/>
              <p:nvPr/>
            </p:nvSpPr>
            <p:spPr>
              <a:xfrm>
                <a:off x="650927" y="3460197"/>
                <a:ext cx="760176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Gọi </a:t>
                </a:r>
                <a14:m>
                  <m:oMath xmlns:m="http://schemas.openxmlformats.org/officeDocument/2006/math">
                    <m:r>
                      <a:rPr lang="en-US" sz="2800" b="1" i="1" smtClean="0">
                        <a:latin typeface="Cambria Math" panose="02040503050406030204" pitchFamily="18" charset="0"/>
                      </a:rPr>
                      <m:t>𝒙</m:t>
                    </m:r>
                  </m:oMath>
                </a14:m>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gam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latin typeface="Cambria Math" panose="02040503050406030204" pitchFamily="18" charset="0"/>
                      </a:rPr>
                      <m:t>𝒚</m:t>
                    </m:r>
                  </m:oMath>
                </a14:m>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gam </a:t>
                </a:r>
                <a:r>
                  <a:rPr lang="en-US" sz="2800" b="1" dirty="0" err="1">
                    <a:latin typeface="Times New Roman" panose="02020603050405020304" pitchFamily="18" charset="0"/>
                    <a:cs typeface="Times New Roman" panose="02020603050405020304" pitchFamily="18" charset="0"/>
                  </a:rPr>
                  <a:t>kẽm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mc:Choice>
        <mc:Fallback xmlns="">
          <p:sp>
            <p:nvSpPr>
              <p:cNvPr id="7" name="Hộp Văn bản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510F54D-2038-7C4D-AF2C-B6F121AFE858}"/>
                  </a:ext>
                </a:extLst>
              </p:cNvPr>
              <p:cNvSpPr txBox="1">
                <a:spLocks noRot="1" noChangeAspect="1" noMove="1" noResize="1" noEditPoints="1" noAdjustHandles="1" noChangeArrowheads="1" noChangeShapeType="1" noTextEdit="1"/>
              </p:cNvSpPr>
              <p:nvPr/>
            </p:nvSpPr>
            <p:spPr>
              <a:xfrm>
                <a:off x="650927" y="3460197"/>
                <a:ext cx="7601761" cy="523220"/>
              </a:xfrm>
              <a:prstGeom prst="rect">
                <a:avLst/>
              </a:prstGeom>
              <a:blipFill>
                <a:blip r:embed="rId4"/>
                <a:stretch>
                  <a:fillRect l="-1684" t="-12941" r="-642" b="-32941"/>
                </a:stretch>
              </a:blipFill>
            </p:spPr>
            <p:txBody>
              <a:bodyPr/>
              <a:lstStyle/>
              <a:p>
                <a:r>
                  <a:rPr lang="en-US">
                    <a:noFill/>
                  </a:rPr>
                  <a:t> </a:t>
                </a:r>
              </a:p>
            </p:txBody>
          </p:sp>
        </mc:Fallback>
      </mc:AlternateContent>
    </p:spTree>
    <p:extLst>
      <p:ext uri="{BB962C8B-B14F-4D97-AF65-F5344CB8AC3E}">
        <p14:creationId xmlns:p14="http://schemas.microsoft.com/office/powerpoint/2010/main" val="13700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4;p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37A30A2-9314-8C9C-A12D-020271F166EC}"/>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p:sp>
        <p:nvSpPr>
          <p:cNvPr id="4" name="Hộp Văn bản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849FA5D-3757-FDC2-43BF-DF756A70026E}"/>
              </a:ext>
            </a:extLst>
          </p:cNvPr>
          <p:cNvSpPr txBox="1"/>
          <p:nvPr/>
        </p:nvSpPr>
        <p:spPr>
          <a:xfrm>
            <a:off x="337148" y="361069"/>
            <a:ext cx="8364790" cy="523220"/>
          </a:xfrm>
          <a:prstGeom prst="rect">
            <a:avLst/>
          </a:prstGeom>
          <a:noFill/>
        </p:spPr>
        <p:txBody>
          <a:bodyPr wrap="non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Tìm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hiểu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giải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bài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toán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bằng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cách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lập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hệ</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phương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trình</a:t>
            </a:r>
            <a:endParaRPr lang="vi-VN" sz="2800" b="1" i="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2D9BF25-A143-F8F8-DB90-C491193B16AC}"/>
                  </a:ext>
                </a:extLst>
              </p:cNvPr>
              <p:cNvSpPr txBox="1"/>
              <p:nvPr/>
            </p:nvSpPr>
            <p:spPr>
              <a:xfrm>
                <a:off x="117224" y="1242081"/>
                <a:ext cx="4246205" cy="954107"/>
              </a:xfrm>
              <a:prstGeom prst="rect">
                <a:avLst/>
              </a:prstGeom>
              <a:noFill/>
              <a:ln>
                <a:noFill/>
              </a:ln>
            </p:spPr>
            <p:txBody>
              <a:bodyPr wrap="square" rtlCol="0">
                <a:spAutoFit/>
              </a:bodyPr>
              <a:lstStyle/>
              <a:p>
                <a:pPr algn="just"/>
                <a:r>
                  <a:rPr lang="en-US" sz="2800">
                    <a:latin typeface="Times New Roman" panose="02020603050405020304" pitchFamily="18" charset="0"/>
                    <a:cs typeface="Times New Roman" panose="02020603050405020304" pitchFamily="18" charset="0"/>
                  </a:rPr>
                  <a:t>Biểu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qua </a:t>
                </a:r>
                <a14:m>
                  <m:oMath xmlns:m="http://schemas.openxmlformats.org/officeDocument/2006/math">
                    <m:r>
                      <a:rPr lang="en-US" sz="2800" b="0" i="1" smtClean="0">
                        <a:latin typeface="Cambria Math" panose="02040503050406030204" pitchFamily="18" charset="0"/>
                        <a:cs typeface="Arial" panose="020B0604020202020204" pitchFamily="34" charset="0"/>
                      </a:rPr>
                      <m:t>𝑥</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𝑦</m:t>
                    </m:r>
                  </m:oMath>
                </a14:m>
                <a:r>
                  <a:rPr lang="en-US" sz="2800" dirty="0">
                    <a:latin typeface="Times New Roman" panose="02020603050405020304" pitchFamily="18" charset="0"/>
                    <a:cs typeface="Times New Roman" panose="02020603050405020304" pitchFamily="18" charset="0"/>
                  </a:rPr>
                  <a:t> </a:t>
                </a:r>
              </a:p>
            </p:txBody>
          </p:sp>
        </mc:Choice>
        <mc:Fallback xmlns="">
          <p:sp>
            <p:nvSpPr>
              <p:cNvPr id="5" name="TextBox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2D9BF25-A143-F8F8-DB90-C491193B16AC}"/>
                  </a:ext>
                </a:extLst>
              </p:cNvPr>
              <p:cNvSpPr txBox="1">
                <a:spLocks noRot="1" noChangeAspect="1" noMove="1" noResize="1" noEditPoints="1" noAdjustHandles="1" noChangeArrowheads="1" noChangeShapeType="1" noTextEdit="1"/>
              </p:cNvSpPr>
              <p:nvPr/>
            </p:nvSpPr>
            <p:spPr>
              <a:xfrm>
                <a:off x="117224" y="1242081"/>
                <a:ext cx="4246205" cy="954107"/>
              </a:xfrm>
              <a:prstGeom prst="rect">
                <a:avLst/>
              </a:prstGeom>
              <a:blipFill>
                <a:blip r:embed="rId2"/>
                <a:stretch>
                  <a:fillRect l="-2869" t="-7051" r="-2869" b="-173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Hộp Văn bản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1D4C0CC-8F9F-5189-2AD4-D81D4C63CC4F}"/>
                  </a:ext>
                </a:extLst>
              </p:cNvPr>
              <p:cNvSpPr txBox="1"/>
              <p:nvPr/>
            </p:nvSpPr>
            <p:spPr>
              <a:xfrm>
                <a:off x="196388" y="1111502"/>
                <a:ext cx="4676232"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𝑥</m:t>
                      </m:r>
                      <m:r>
                        <a:rPr lang="en-US" sz="2800" b="0" i="1"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𝑦</m:t>
                      </m:r>
                      <m:r>
                        <a:rPr lang="en-US" sz="2800" b="0" i="1" smtClean="0">
                          <a:latin typeface="Cambria Math" panose="02040503050406030204" pitchFamily="18" charset="0"/>
                          <a:cs typeface="Arial" panose="020B0604020202020204" pitchFamily="34" charset="0"/>
                        </a:rPr>
                        <m:t>=124</m:t>
                      </m:r>
                    </m:oMath>
                  </m:oMathPara>
                </a14:m>
                <a:endParaRPr lang="en-US" sz="2800" dirty="0">
                  <a:latin typeface="Times New Roman" panose="02020603050405020304" pitchFamily="18" charset="0"/>
                  <a:cs typeface="Times New Roman" panose="02020603050405020304" pitchFamily="18" charset="0"/>
                </a:endParaRPr>
              </a:p>
            </p:txBody>
          </p:sp>
        </mc:Choice>
        <mc:Fallback xmlns="">
          <p:sp>
            <p:nvSpPr>
              <p:cNvPr id="6" name="Hộp Văn bản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1D4C0CC-8F9F-5189-2AD4-D81D4C63CC4F}"/>
                  </a:ext>
                </a:extLst>
              </p:cNvPr>
              <p:cNvSpPr txBox="1">
                <a:spLocks noRot="1" noChangeAspect="1" noMove="1" noResize="1" noEditPoints="1" noAdjustHandles="1" noChangeArrowheads="1" noChangeShapeType="1" noTextEdit="1"/>
              </p:cNvSpPr>
              <p:nvPr/>
            </p:nvSpPr>
            <p:spPr>
              <a:xfrm>
                <a:off x="196388" y="1111502"/>
                <a:ext cx="4676232" cy="954107"/>
              </a:xfrm>
              <a:prstGeom prst="rect">
                <a:avLst/>
              </a:prstGeom>
              <a:blipFill>
                <a:blip r:embed="rId3"/>
                <a:stretch>
                  <a:fillRect l="-2608" t="-6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357225B-A51E-7E41-178F-F18C414E0F4F}"/>
                  </a:ext>
                </a:extLst>
              </p:cNvPr>
              <p:cNvSpPr txBox="1"/>
              <p:nvPr/>
            </p:nvSpPr>
            <p:spPr>
              <a:xfrm>
                <a:off x="162927" y="2404211"/>
                <a:ext cx="4449066"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Biểu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qua </a:t>
                </a:r>
                <a14:m>
                  <m:oMath xmlns:m="http://schemas.openxmlformats.org/officeDocument/2006/math">
                    <m:r>
                      <a:rPr lang="en-US" sz="2800" i="1">
                        <a:latin typeface="Cambria Math" panose="02040503050406030204" pitchFamily="18" charset="0"/>
                        <a:cs typeface="Arial" panose="020B0604020202020204" pitchFamily="34" charset="0"/>
                      </a:rPr>
                      <m:t>𝑥</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i="1">
                        <a:latin typeface="Cambria Math" panose="02040503050406030204" pitchFamily="18" charset="0"/>
                        <a:cs typeface="Arial" panose="020B0604020202020204" pitchFamily="34" charset="0"/>
                      </a:rPr>
                      <m:t>𝑦</m:t>
                    </m:r>
                  </m:oMath>
                </a14:m>
                <a:r>
                  <a:rPr lang="en-US" sz="2800" dirty="0">
                    <a:latin typeface="Times New Roman" panose="02020603050405020304" pitchFamily="18" charset="0"/>
                    <a:cs typeface="Times New Roman" panose="02020603050405020304" pitchFamily="18" charset="0"/>
                  </a:rPr>
                  <a:t> </a:t>
                </a:r>
              </a:p>
            </p:txBody>
          </p:sp>
        </mc:Choice>
        <mc:Fallback xmlns="">
          <p:sp>
            <p:nvSpPr>
              <p:cNvPr id="7" name="TextBox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357225B-A51E-7E41-178F-F18C414E0F4F}"/>
                  </a:ext>
                </a:extLst>
              </p:cNvPr>
              <p:cNvSpPr txBox="1">
                <a:spLocks noRot="1" noChangeAspect="1" noMove="1" noResize="1" noEditPoints="1" noAdjustHandles="1" noChangeArrowheads="1" noChangeShapeType="1" noTextEdit="1"/>
              </p:cNvSpPr>
              <p:nvPr/>
            </p:nvSpPr>
            <p:spPr>
              <a:xfrm>
                <a:off x="162927" y="2404211"/>
                <a:ext cx="4449066" cy="954107"/>
              </a:xfrm>
              <a:prstGeom prst="rect">
                <a:avLst/>
              </a:prstGeom>
              <a:blipFill>
                <a:blip r:embed="rId4"/>
                <a:stretch>
                  <a:fillRect l="-2877" t="-6369" r="-2740" b="-16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D9F0C78-C9FC-B374-C8D9-7DEB77420A20}"/>
                  </a:ext>
                </a:extLst>
              </p:cNvPr>
              <p:cNvSpPr txBox="1"/>
              <p:nvPr/>
            </p:nvSpPr>
            <p:spPr>
              <a:xfrm>
                <a:off x="124335" y="2326767"/>
                <a:ext cx="4524811" cy="1132746"/>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Thể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a:t>
                </a:r>
              </a:p>
              <a:p>
                <a:pPr algn="ctr"/>
                <a:r>
                  <a:rPr lang="en-US" sz="280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dirty="0">
                            <a:latin typeface="Cambria Math" panose="02040503050406030204" pitchFamily="18" charset="0"/>
                            <a:cs typeface="Arial" panose="020B0604020202020204" pitchFamily="34" charset="0"/>
                          </a:rPr>
                        </m:ctrlPr>
                      </m:fPr>
                      <m:num>
                        <m:r>
                          <a:rPr lang="en-US" sz="2800" i="1" dirty="0">
                            <a:latin typeface="Cambria Math" panose="02040503050406030204" pitchFamily="18" charset="0"/>
                            <a:cs typeface="Arial" panose="020B0604020202020204" pitchFamily="34" charset="0"/>
                          </a:rPr>
                          <m:t>𝑥</m:t>
                        </m:r>
                      </m:num>
                      <m:den>
                        <m:r>
                          <a:rPr lang="en-US" sz="2800" i="1" dirty="0">
                            <a:latin typeface="Cambria Math" panose="02040503050406030204" pitchFamily="18" charset="0"/>
                            <a:cs typeface="Arial" panose="020B0604020202020204" pitchFamily="34" charset="0"/>
                          </a:rPr>
                          <m:t>8,9</m:t>
                        </m:r>
                      </m:den>
                    </m:f>
                    <m:r>
                      <a:rPr lang="en-US" sz="2800" i="1" dirty="0">
                        <a:latin typeface="Cambria Math" panose="02040503050406030204" pitchFamily="18" charset="0"/>
                        <a:cs typeface="Arial" panose="020B0604020202020204" pitchFamily="34" charset="0"/>
                      </a:rPr>
                      <m:t>+</m:t>
                    </m:r>
                    <m:f>
                      <m:fPr>
                        <m:ctrlPr>
                          <a:rPr lang="en-US" sz="2800" i="1" dirty="0">
                            <a:latin typeface="Cambria Math" panose="02040503050406030204" pitchFamily="18" charset="0"/>
                            <a:cs typeface="Arial" panose="020B0604020202020204" pitchFamily="34" charset="0"/>
                          </a:rPr>
                        </m:ctrlPr>
                      </m:fPr>
                      <m:num>
                        <m:r>
                          <a:rPr lang="en-US" sz="2800" i="1" dirty="0">
                            <a:latin typeface="Cambria Math" panose="02040503050406030204" pitchFamily="18" charset="0"/>
                            <a:cs typeface="Arial" panose="020B0604020202020204" pitchFamily="34" charset="0"/>
                          </a:rPr>
                          <m:t>𝑦</m:t>
                        </m:r>
                      </m:num>
                      <m:den>
                        <m:r>
                          <a:rPr lang="en-US" sz="2800" i="1" dirty="0">
                            <a:latin typeface="Cambria Math" panose="02040503050406030204" pitchFamily="18" charset="0"/>
                            <a:cs typeface="Arial" panose="020B0604020202020204" pitchFamily="34" charset="0"/>
                          </a:rPr>
                          <m:t>7</m:t>
                        </m:r>
                      </m:den>
                    </m:f>
                    <m:r>
                      <a:rPr lang="en-US" sz="2800" i="1" dirty="0">
                        <a:latin typeface="Cambria Math" panose="02040503050406030204" pitchFamily="18" charset="0"/>
                        <a:cs typeface="Arial" panose="020B0604020202020204" pitchFamily="34" charset="0"/>
                      </a:rPr>
                      <m:t>=15</m:t>
                    </m:r>
                  </m:oMath>
                </a14:m>
                <a:endParaRPr lang="vi-VN" sz="2800" dirty="0">
                  <a:latin typeface="Times New Roman" panose="02020603050405020304" pitchFamily="18" charset="0"/>
                  <a:cs typeface="Times New Roman" panose="02020603050405020304" pitchFamily="18" charset="0"/>
                </a:endParaRPr>
              </a:p>
            </p:txBody>
          </p:sp>
        </mc:Choice>
        <mc:Fallback xmlns="">
          <p:sp>
            <p:nvSpPr>
              <p:cNvPr id="9" name="Hộp Văn bản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D9F0C78-C9FC-B374-C8D9-7DEB77420A20}"/>
                  </a:ext>
                </a:extLst>
              </p:cNvPr>
              <p:cNvSpPr txBox="1">
                <a:spLocks noRot="1" noChangeAspect="1" noMove="1" noResize="1" noEditPoints="1" noAdjustHandles="1" noChangeArrowheads="1" noChangeShapeType="1" noTextEdit="1"/>
              </p:cNvSpPr>
              <p:nvPr/>
            </p:nvSpPr>
            <p:spPr>
              <a:xfrm>
                <a:off x="124335" y="2326767"/>
                <a:ext cx="4524811" cy="1132746"/>
              </a:xfrm>
              <a:prstGeom prst="rect">
                <a:avLst/>
              </a:prstGeom>
              <a:blipFill>
                <a:blip r:embed="rId5"/>
                <a:stretch>
                  <a:fillRect l="-2692" t="-59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ộp Văn bản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57305F4-E5FE-26FF-D266-FC70741CB380}"/>
                  </a:ext>
                </a:extLst>
              </p:cNvPr>
              <p:cNvSpPr txBox="1"/>
              <p:nvPr/>
            </p:nvSpPr>
            <p:spPr>
              <a:xfrm>
                <a:off x="113306" y="3620141"/>
                <a:ext cx="4498687" cy="1569660"/>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Giải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Arial" panose="020B0604020202020204" pitchFamily="34" charset="0"/>
                      </a:rPr>
                      <m:t>𝑥</m:t>
                    </m:r>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Arial" panose="020B0604020202020204" pitchFamily="34" charset="0"/>
                      </a:rPr>
                      <m:t>𝑦</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ở </a:t>
                </a:r>
                <a:r>
                  <a:rPr lang="en-US" sz="2400" b="1" dirty="0">
                    <a:latin typeface="Times New Roman" panose="02020603050405020304" pitchFamily="18" charset="0"/>
                    <a:cs typeface="Times New Roman" panose="02020603050405020304" pitchFamily="18" charset="0"/>
                  </a:rPr>
                  <a:t>HĐ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HĐ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ở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huống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đầu</a:t>
                </a:r>
                <a:r>
                  <a:rPr lang="en-US" sz="2400" i="1" dirty="0">
                    <a:latin typeface="Times New Roman" panose="02020603050405020304" pitchFamily="18" charset="0"/>
                    <a:cs typeface="Times New Roman" panose="02020603050405020304" pitchFamily="18" charset="0"/>
                  </a:rPr>
                  <a:t>.</a:t>
                </a:r>
              </a:p>
            </p:txBody>
          </p:sp>
        </mc:Choice>
        <mc:Fallback xmlns="">
          <p:sp>
            <p:nvSpPr>
              <p:cNvPr id="11" name="Hộp Văn bản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57305F4-E5FE-26FF-D266-FC70741CB380}"/>
                  </a:ext>
                </a:extLst>
              </p:cNvPr>
              <p:cNvSpPr txBox="1">
                <a:spLocks noRot="1" noChangeAspect="1" noMove="1" noResize="1" noEditPoints="1" noAdjustHandles="1" noChangeArrowheads="1" noChangeShapeType="1" noTextEdit="1"/>
              </p:cNvSpPr>
              <p:nvPr/>
            </p:nvSpPr>
            <p:spPr>
              <a:xfrm>
                <a:off x="113306" y="3620141"/>
                <a:ext cx="4498687" cy="1569660"/>
              </a:xfrm>
              <a:prstGeom prst="rect">
                <a:avLst/>
              </a:prstGeom>
              <a:blipFill>
                <a:blip r:embed="rId6"/>
                <a:stretch>
                  <a:fillRect l="-2168" t="-3113" r="-2033" b="-8171"/>
                </a:stretch>
              </a:blipFill>
            </p:spPr>
            <p:txBody>
              <a:bodyPr/>
              <a:lstStyle/>
              <a:p>
                <a:r>
                  <a:rPr lang="en-US">
                    <a:noFill/>
                  </a:rPr>
                  <a:t> </a:t>
                </a:r>
              </a:p>
            </p:txBody>
          </p:sp>
        </mc:Fallback>
      </mc:AlternateContent>
      <p:pic>
        <p:nvPicPr>
          <p:cNvPr id="13" name="Picture 25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E4B563B-B804-7A0C-C188-E1F12735DC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231470" y="395542"/>
            <a:ext cx="855717" cy="566526"/>
          </a:xfrm>
          <a:prstGeom prst="rect">
            <a:avLst/>
          </a:prstGeom>
        </p:spPr>
      </p:pic>
      <p:sp>
        <p:nvSpPr>
          <p:cNvPr id="8" name="Rectangle 7" descr="OPL20U25GSXzBJYl68kk8uQGfFKzs7yb1M4KJWUiLk6ZEvGF+qCIPSnY57AbBFCvTW$2024 ID13 T9CTST nhan sp KNTT$ STT 108+K4lPs7H94VUqPe2XwIsfPRnrXQE//QTEXxb8/8N4CNc6FpgZahzpTjFhMzSA7T/nHJa11DE8Ng2TP3iAmRczFlmslSuUNOgUeb6yRvs0="/>
          <p:cNvSpPr/>
          <p:nvPr/>
        </p:nvSpPr>
        <p:spPr>
          <a:xfrm>
            <a:off x="497341" y="746617"/>
            <a:ext cx="1056700" cy="461665"/>
          </a:xfrm>
          <a:prstGeom prst="rect">
            <a:avLst/>
          </a:prstGeom>
        </p:spPr>
        <p:txBody>
          <a:bodyPr wrap="none">
            <a:spAutoFit/>
          </a:bodyPr>
          <a:lstStyle/>
          <a:p>
            <a:pPr lvl="0" algn="just"/>
            <a:r>
              <a:rPr lang="en-US" sz="2400" b="1">
                <a:latin typeface="Times New Roman" panose="02020603050405020304" pitchFamily="18" charset="0"/>
                <a:cs typeface="Times New Roman" panose="02020603050405020304" pitchFamily="18" charset="0"/>
              </a:rPr>
              <a:t>HĐ 1: </a:t>
            </a:r>
          </a:p>
        </p:txBody>
      </p:sp>
      <p:sp>
        <p:nvSpPr>
          <p:cNvPr id="10" name="Folded Corner 9" descr="OPL20U25GSXzBJYl68kk8uQGfFKzs7yb1M4KJWUiLk6ZEvGF+qCIPSnY57AbBFCvTW$2024 ID13 T9CTST nhan sp KNTT$ STT 108+K4lPs7H94VUqPe2XwIsfPRnrXQE//QTEXxb8/8N4CNc6FpgZahzpTjFhMzSA7T/nHJa11DE8Ng2TP3iAmRczFlmslSuUNOgUeb6yRvs0="/>
          <p:cNvSpPr/>
          <p:nvPr/>
        </p:nvSpPr>
        <p:spPr>
          <a:xfrm>
            <a:off x="4650581" y="884289"/>
            <a:ext cx="4443413" cy="4187774"/>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Hộp Văn bản 5">
                <a:extLst>
                  <a:ext uri="{FF2B5EF4-FFF2-40B4-BE49-F238E27FC236}">
                    <a16:creationId xmlns:a16="http://schemas.microsoft.com/office/drawing/2014/main" id="{49483171-9CF1-236F-0752-E9816FF2B35B}"/>
                  </a:ext>
                </a:extLst>
              </p:cNvPr>
              <p:cNvSpPr txBox="1"/>
              <p:nvPr/>
            </p:nvSpPr>
            <p:spPr>
              <a:xfrm>
                <a:off x="4647711" y="908906"/>
                <a:ext cx="4496289" cy="3647152"/>
              </a:xfrm>
              <a:prstGeom prst="rect">
                <a:avLst/>
              </a:prstGeom>
              <a:noFill/>
            </p:spPr>
            <p:txBody>
              <a:bodyPr wrap="square" rtlCol="0">
                <a:spAutoFit/>
              </a:bodyPr>
              <a:lstStyle/>
              <a:p>
                <a:pPr algn="just"/>
                <a:r>
                  <a:rPr lang="en-US" sz="2100" b="1" i="1" dirty="0">
                    <a:solidFill>
                      <a:schemeClr val="bg1"/>
                    </a:solidFill>
                    <a:latin typeface="Times New Roman" panose="02020603050405020304" pitchFamily="18" charset="0"/>
                    <a:cs typeface="Times New Roman" panose="02020603050405020304" pitchFamily="18" charset="0"/>
                  </a:rPr>
                  <a:t>Bài </a:t>
                </a:r>
                <a:r>
                  <a:rPr lang="en-US" sz="2100" b="1" i="1" dirty="0" err="1">
                    <a:solidFill>
                      <a:schemeClr val="bg1"/>
                    </a:solidFill>
                    <a:latin typeface="Times New Roman" panose="02020603050405020304" pitchFamily="18" charset="0"/>
                    <a:cs typeface="Times New Roman" panose="02020603050405020304" pitchFamily="18" charset="0"/>
                  </a:rPr>
                  <a:t>toán</a:t>
                </a:r>
                <a:r>
                  <a:rPr lang="en-US" sz="2100" b="1" i="1">
                    <a:solidFill>
                      <a:schemeClr val="bg1"/>
                    </a:solidFill>
                    <a:latin typeface="Times New Roman" panose="02020603050405020304" pitchFamily="18" charset="0"/>
                    <a:cs typeface="Times New Roman" panose="02020603050405020304" pitchFamily="18" charset="0"/>
                  </a:rPr>
                  <a:t>: </a:t>
                </a:r>
              </a:p>
              <a:p>
                <a:pPr algn="just"/>
                <a:r>
                  <a:rPr lang="en-US" sz="2100">
                    <a:solidFill>
                      <a:schemeClr val="bg1"/>
                    </a:solidFill>
                    <a:latin typeface="Times New Roman" panose="02020603050405020304" pitchFamily="18" charset="0"/>
                    <a:cs typeface="Times New Roman" panose="02020603050405020304" pitchFamily="18" charset="0"/>
                  </a:rPr>
                  <a:t>Một </a:t>
                </a:r>
                <a:r>
                  <a:rPr lang="en-US" sz="2100" err="1">
                    <a:solidFill>
                      <a:schemeClr val="bg1"/>
                    </a:solidFill>
                    <a:latin typeface="Times New Roman" panose="02020603050405020304" pitchFamily="18" charset="0"/>
                    <a:cs typeface="Times New Roman" panose="02020603050405020304" pitchFamily="18" charset="0"/>
                  </a:rPr>
                  <a:t>vật</a:t>
                </a:r>
                <a:r>
                  <a:rPr lang="en-US" sz="2100">
                    <a:solidFill>
                      <a:schemeClr val="bg1"/>
                    </a:solidFill>
                    <a:latin typeface="Times New Roman" panose="02020603050405020304" pitchFamily="18" charset="0"/>
                    <a:cs typeface="Times New Roman" panose="02020603050405020304" pitchFamily="18" charset="0"/>
                  </a:rPr>
                  <a:t> </a:t>
                </a:r>
                <a:r>
                  <a:rPr lang="en-US" sz="2100" i="1">
                    <a:solidFill>
                      <a:schemeClr val="bg1"/>
                    </a:solidFill>
                    <a:latin typeface="Times New Roman" panose="02020603050405020304" pitchFamily="18" charset="0"/>
                    <a:cs typeface="Times New Roman" panose="02020603050405020304" pitchFamily="18" charset="0"/>
                  </a:rPr>
                  <a:t>(là hợp kim của đồng và kẽm)</a:t>
                </a:r>
                <a:r>
                  <a:rPr lang="en-US" sz="2100">
                    <a:solidFill>
                      <a:schemeClr val="bg1"/>
                    </a:solidFill>
                    <a:latin typeface="Times New Roman" panose="02020603050405020304" pitchFamily="18" charset="0"/>
                    <a:cs typeface="Times New Roman" panose="02020603050405020304" pitchFamily="18" charset="0"/>
                  </a:rPr>
                  <a:t>: </a:t>
                </a:r>
              </a:p>
              <a:p>
                <a:pPr algn="just"/>
                <a:r>
                  <a:rPr lang="en-US" sz="2100">
                    <a:solidFill>
                      <a:schemeClr val="bg1"/>
                    </a:solidFill>
                    <a:latin typeface="Times New Roman" panose="02020603050405020304" pitchFamily="18" charset="0"/>
                    <a:cs typeface="Times New Roman" panose="02020603050405020304" pitchFamily="18" charset="0"/>
                  </a:rPr>
                  <a:t>+ Khối </a:t>
                </a:r>
                <a:r>
                  <a:rPr lang="en-US" sz="2100" dirty="0" err="1">
                    <a:solidFill>
                      <a:schemeClr val="bg1"/>
                    </a:solidFill>
                    <a:latin typeface="Times New Roman" panose="02020603050405020304" pitchFamily="18" charset="0"/>
                    <a:cs typeface="Times New Roman" panose="02020603050405020304" pitchFamily="18" charset="0"/>
                  </a:rPr>
                  <a:t>lượng</a:t>
                </a:r>
                <a:r>
                  <a:rPr lang="en-US" sz="21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b="0" i="1" smtClean="0">
                        <a:solidFill>
                          <a:schemeClr val="bg1"/>
                        </a:solidFill>
                        <a:latin typeface="Cambria Math" panose="02040503050406030204" pitchFamily="18" charset="0"/>
                      </a:rPr>
                      <m:t>124 </m:t>
                    </m:r>
                    <m:r>
                      <a:rPr lang="en-US" sz="2100" b="0" i="1" smtClean="0">
                        <a:solidFill>
                          <a:schemeClr val="bg1"/>
                        </a:solidFill>
                        <a:latin typeface="Cambria Math" panose="02040503050406030204" pitchFamily="18" charset="0"/>
                      </a:rPr>
                      <m:t>𝑔</m:t>
                    </m:r>
                  </m:oMath>
                </a14:m>
                <a:r>
                  <a:rPr lang="en-US" sz="2100" dirty="0">
                    <a:solidFill>
                      <a:schemeClr val="bg1"/>
                    </a:solidFill>
                    <a:latin typeface="Times New Roman" panose="02020603050405020304" pitchFamily="18" charset="0"/>
                    <a:cs typeface="Times New Roman" panose="02020603050405020304" pitchFamily="18" charset="0"/>
                  </a:rPr>
                  <a:t> </a:t>
                </a:r>
              </a:p>
              <a:p>
                <a:pPr algn="just"/>
                <a:r>
                  <a:rPr lang="en-US" sz="2100">
                    <a:solidFill>
                      <a:schemeClr val="bg1"/>
                    </a:solidFill>
                    <a:latin typeface="Times New Roman" panose="02020603050405020304" pitchFamily="18" charset="0"/>
                    <a:cs typeface="Times New Roman" panose="02020603050405020304" pitchFamily="18" charset="0"/>
                  </a:rPr>
                  <a:t>+ Thể </a:t>
                </a:r>
                <a:r>
                  <a:rPr lang="en-US" sz="2100" dirty="0" err="1">
                    <a:solidFill>
                      <a:schemeClr val="bg1"/>
                    </a:solidFill>
                    <a:latin typeface="Times New Roman" panose="02020603050405020304" pitchFamily="18" charset="0"/>
                    <a:cs typeface="Times New Roman" panose="02020603050405020304" pitchFamily="18" charset="0"/>
                  </a:rPr>
                  <a:t>tích</a:t>
                </a:r>
                <a:r>
                  <a:rPr lang="en-US" sz="21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b="0" i="1" smtClean="0">
                        <a:solidFill>
                          <a:schemeClr val="bg1"/>
                        </a:solidFill>
                        <a:latin typeface="Cambria Math" panose="02040503050406030204" pitchFamily="18" charset="0"/>
                      </a:rPr>
                      <m:t>15</m:t>
                    </m:r>
                    <m:sSup>
                      <m:sSupPr>
                        <m:ctrlPr>
                          <a:rPr lang="en-US" sz="2100" b="0" i="1" smtClean="0">
                            <a:solidFill>
                              <a:schemeClr val="bg1"/>
                            </a:solidFill>
                            <a:latin typeface="Cambria Math" panose="02040503050406030204" pitchFamily="18" charset="0"/>
                          </a:rPr>
                        </m:ctrlPr>
                      </m:sSupPr>
                      <m:e>
                        <m:r>
                          <a:rPr lang="en-US" sz="2100" b="0" i="1" smtClean="0">
                            <a:solidFill>
                              <a:schemeClr val="bg1"/>
                            </a:solidFill>
                            <a:latin typeface="Cambria Math" panose="02040503050406030204" pitchFamily="18" charset="0"/>
                          </a:rPr>
                          <m:t> </m:t>
                        </m:r>
                        <m:r>
                          <a:rPr lang="en-US" sz="2100" b="0" i="1" smtClean="0">
                            <a:solidFill>
                              <a:schemeClr val="bg1"/>
                            </a:solidFill>
                            <a:latin typeface="Cambria Math" panose="02040503050406030204" pitchFamily="18" charset="0"/>
                          </a:rPr>
                          <m:t>𝑐𝑚</m:t>
                        </m:r>
                      </m:e>
                      <m:sup>
                        <m:r>
                          <a:rPr lang="en-US" sz="2100" b="0" i="1" smtClean="0">
                            <a:solidFill>
                              <a:schemeClr val="bg1"/>
                            </a:solidFill>
                            <a:latin typeface="Cambria Math" panose="02040503050406030204" pitchFamily="18" charset="0"/>
                          </a:rPr>
                          <m:t>3</m:t>
                        </m:r>
                      </m:sup>
                    </m:sSup>
                  </m:oMath>
                </a14:m>
                <a:r>
                  <a:rPr lang="en-US" sz="2100">
                    <a:solidFill>
                      <a:schemeClr val="bg1"/>
                    </a:solidFill>
                    <a:latin typeface="Times New Roman" panose="02020603050405020304" pitchFamily="18" charset="0"/>
                    <a:cs typeface="Times New Roman" panose="02020603050405020304" pitchFamily="18" charset="0"/>
                  </a:rPr>
                  <a:t>. </a:t>
                </a:r>
              </a:p>
              <a:p>
                <a:pPr algn="just"/>
                <a:r>
                  <a:rPr lang="en-US" sz="2100">
                    <a:solidFill>
                      <a:schemeClr val="bg1"/>
                    </a:solidFill>
                    <a:latin typeface="Times New Roman" panose="02020603050405020304" pitchFamily="18" charset="0"/>
                    <a:cs typeface="Times New Roman" panose="02020603050405020304" pitchFamily="18" charset="0"/>
                  </a:rPr>
                  <a:t>(Biết rằng:</a:t>
                </a:r>
              </a:p>
              <a:p>
                <a:pPr algn="just"/>
                <a:r>
                  <a:rPr lang="en-US" sz="21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i="1">
                        <a:solidFill>
                          <a:schemeClr val="bg1"/>
                        </a:solidFill>
                        <a:latin typeface="Cambria Math" panose="02040503050406030204" pitchFamily="18" charset="0"/>
                      </a:rPr>
                      <m:t>1</m:t>
                    </m:r>
                    <m:sSup>
                      <m:sSupPr>
                        <m:ctrlPr>
                          <a:rPr lang="en-US" sz="2100" i="1">
                            <a:solidFill>
                              <a:schemeClr val="bg1"/>
                            </a:solidFill>
                            <a:latin typeface="Cambria Math" panose="02040503050406030204" pitchFamily="18" charset="0"/>
                          </a:rPr>
                        </m:ctrlPr>
                      </m:sSupPr>
                      <m:e>
                        <m:r>
                          <a:rPr lang="en-US" sz="2100" i="1">
                            <a:solidFill>
                              <a:schemeClr val="bg1"/>
                            </a:solidFill>
                            <a:latin typeface="Cambria Math" panose="02040503050406030204" pitchFamily="18" charset="0"/>
                          </a:rPr>
                          <m:t> </m:t>
                        </m:r>
                        <m:r>
                          <a:rPr lang="en-US" sz="2100" i="1">
                            <a:solidFill>
                              <a:schemeClr val="bg1"/>
                            </a:solidFill>
                            <a:latin typeface="Cambria Math" panose="02040503050406030204" pitchFamily="18" charset="0"/>
                          </a:rPr>
                          <m:t>𝑐𝑚</m:t>
                        </m:r>
                      </m:e>
                      <m:sup>
                        <m:r>
                          <a:rPr lang="en-US" sz="2100" i="1">
                            <a:solidFill>
                              <a:schemeClr val="bg1"/>
                            </a:solidFill>
                            <a:latin typeface="Cambria Math" panose="02040503050406030204" pitchFamily="18" charset="0"/>
                          </a:rPr>
                          <m:t>3</m:t>
                        </m:r>
                      </m:sup>
                    </m:sSup>
                  </m:oMath>
                </a14:m>
                <a:r>
                  <a:rPr lang="en-US" sz="2100" dirty="0">
                    <a:solidFill>
                      <a:schemeClr val="bg1"/>
                    </a:solidFill>
                    <a:latin typeface="Times New Roman" panose="02020603050405020304" pitchFamily="18" charset="0"/>
                    <a:cs typeface="Times New Roman" panose="02020603050405020304" pitchFamily="18" charset="0"/>
                  </a:rPr>
                  <a:t> </a:t>
                </a:r>
                <a:r>
                  <a:rPr lang="en-US" sz="2100" dirty="0" err="1">
                    <a:solidFill>
                      <a:schemeClr val="bg1"/>
                    </a:solidFill>
                    <a:latin typeface="Times New Roman" panose="02020603050405020304" pitchFamily="18" charset="0"/>
                    <a:cs typeface="Times New Roman" panose="02020603050405020304" pitchFamily="18" charset="0"/>
                  </a:rPr>
                  <a:t>đồng</a:t>
                </a:r>
                <a:r>
                  <a:rPr lang="en-US" sz="2100" dirty="0">
                    <a:solidFill>
                      <a:schemeClr val="bg1"/>
                    </a:solidFill>
                    <a:latin typeface="Times New Roman" panose="02020603050405020304" pitchFamily="18" charset="0"/>
                    <a:cs typeface="Times New Roman" panose="02020603050405020304" pitchFamily="18" charset="0"/>
                  </a:rPr>
                  <a:t> </a:t>
                </a:r>
                <a:r>
                  <a:rPr lang="en-US" sz="2100" dirty="0" err="1">
                    <a:solidFill>
                      <a:schemeClr val="bg1"/>
                    </a:solidFill>
                    <a:latin typeface="Times New Roman" panose="02020603050405020304" pitchFamily="18" charset="0"/>
                    <a:cs typeface="Times New Roman" panose="02020603050405020304" pitchFamily="18" charset="0"/>
                  </a:rPr>
                  <a:t>nặng</a:t>
                </a:r>
                <a:r>
                  <a:rPr lang="en-US" sz="21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i="1">
                        <a:solidFill>
                          <a:schemeClr val="bg1"/>
                        </a:solidFill>
                        <a:latin typeface="Cambria Math" panose="02040503050406030204" pitchFamily="18" charset="0"/>
                      </a:rPr>
                      <m:t>8,9 </m:t>
                    </m:r>
                    <m:r>
                      <a:rPr lang="en-US" sz="2100" i="1">
                        <a:solidFill>
                          <a:schemeClr val="bg1"/>
                        </a:solidFill>
                        <a:latin typeface="Cambria Math" panose="02040503050406030204" pitchFamily="18" charset="0"/>
                      </a:rPr>
                      <m:t>𝑔</m:t>
                    </m:r>
                  </m:oMath>
                </a14:m>
                <a:endParaRPr lang="en-US" sz="2100" dirty="0">
                  <a:solidFill>
                    <a:schemeClr val="bg1"/>
                  </a:solidFill>
                  <a:latin typeface="Times New Roman" panose="02020603050405020304" pitchFamily="18" charset="0"/>
                  <a:cs typeface="Times New Roman" panose="02020603050405020304" pitchFamily="18" charset="0"/>
                </a:endParaRPr>
              </a:p>
              <a:p>
                <a:pPr algn="just"/>
                <a:r>
                  <a:rPr lang="en-US" sz="21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i="1">
                        <a:solidFill>
                          <a:schemeClr val="bg1"/>
                        </a:solidFill>
                        <a:latin typeface="Cambria Math" panose="02040503050406030204" pitchFamily="18" charset="0"/>
                      </a:rPr>
                      <m:t>1</m:t>
                    </m:r>
                    <m:sSup>
                      <m:sSupPr>
                        <m:ctrlPr>
                          <a:rPr lang="en-US" sz="2100" i="1">
                            <a:solidFill>
                              <a:schemeClr val="bg1"/>
                            </a:solidFill>
                            <a:latin typeface="Cambria Math" panose="02040503050406030204" pitchFamily="18" charset="0"/>
                          </a:rPr>
                        </m:ctrlPr>
                      </m:sSupPr>
                      <m:e>
                        <m:r>
                          <a:rPr lang="en-US" sz="2100" i="1">
                            <a:solidFill>
                              <a:schemeClr val="bg1"/>
                            </a:solidFill>
                            <a:latin typeface="Cambria Math" panose="02040503050406030204" pitchFamily="18" charset="0"/>
                          </a:rPr>
                          <m:t> </m:t>
                        </m:r>
                        <m:r>
                          <a:rPr lang="en-US" sz="2100" i="1">
                            <a:solidFill>
                              <a:schemeClr val="bg1"/>
                            </a:solidFill>
                            <a:latin typeface="Cambria Math" panose="02040503050406030204" pitchFamily="18" charset="0"/>
                          </a:rPr>
                          <m:t>𝑐𝑚</m:t>
                        </m:r>
                      </m:e>
                      <m:sup>
                        <m:r>
                          <a:rPr lang="en-US" sz="2100" i="1">
                            <a:solidFill>
                              <a:schemeClr val="bg1"/>
                            </a:solidFill>
                            <a:latin typeface="Cambria Math" panose="02040503050406030204" pitchFamily="18" charset="0"/>
                          </a:rPr>
                          <m:t>3</m:t>
                        </m:r>
                      </m:sup>
                    </m:sSup>
                  </m:oMath>
                </a14:m>
                <a:r>
                  <a:rPr lang="en-US" sz="2100" dirty="0">
                    <a:solidFill>
                      <a:schemeClr val="bg1"/>
                    </a:solidFill>
                    <a:latin typeface="Times New Roman" panose="02020603050405020304" pitchFamily="18" charset="0"/>
                    <a:cs typeface="Times New Roman" panose="02020603050405020304" pitchFamily="18" charset="0"/>
                  </a:rPr>
                  <a:t> kẽm </a:t>
                </a:r>
                <a:r>
                  <a:rPr lang="en-US" sz="2100" dirty="0" err="1">
                    <a:solidFill>
                      <a:schemeClr val="bg1"/>
                    </a:solidFill>
                    <a:latin typeface="Times New Roman" panose="02020603050405020304" pitchFamily="18" charset="0"/>
                    <a:cs typeface="Times New Roman" panose="02020603050405020304" pitchFamily="18" charset="0"/>
                  </a:rPr>
                  <a:t>nặng</a:t>
                </a:r>
                <a:r>
                  <a:rPr lang="en-US" sz="21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i="1" dirty="0">
                        <a:solidFill>
                          <a:schemeClr val="bg1"/>
                        </a:solidFill>
                        <a:latin typeface="Cambria Math" panose="02040503050406030204" pitchFamily="18" charset="0"/>
                      </a:rPr>
                      <m:t>7</m:t>
                    </m:r>
                    <m:r>
                      <a:rPr lang="en-US" sz="2100" i="1">
                        <a:solidFill>
                          <a:schemeClr val="bg1"/>
                        </a:solidFill>
                        <a:latin typeface="Cambria Math" panose="02040503050406030204" pitchFamily="18" charset="0"/>
                      </a:rPr>
                      <m:t> </m:t>
                    </m:r>
                    <m:r>
                      <a:rPr lang="en-US" sz="2100" i="1">
                        <a:solidFill>
                          <a:schemeClr val="bg1"/>
                        </a:solidFill>
                        <a:latin typeface="Cambria Math" panose="02040503050406030204" pitchFamily="18" charset="0"/>
                      </a:rPr>
                      <m:t>𝑔</m:t>
                    </m:r>
                  </m:oMath>
                </a14:m>
                <a:r>
                  <a:rPr lang="en-US" sz="2100" dirty="0">
                    <a:solidFill>
                      <a:schemeClr val="bg1"/>
                    </a:solidFill>
                    <a:latin typeface="Times New Roman" panose="02020603050405020304" pitchFamily="18" charset="0"/>
                    <a:cs typeface="Times New Roman" panose="02020603050405020304" pitchFamily="18" charset="0"/>
                  </a:rPr>
                  <a:t>)</a:t>
                </a:r>
                <a:endParaRPr lang="vi-VN" sz="2100" dirty="0">
                  <a:solidFill>
                    <a:schemeClr val="bg1"/>
                  </a:solidFill>
                  <a:latin typeface="Times New Roman" panose="02020603050405020304" pitchFamily="18" charset="0"/>
                  <a:cs typeface="Times New Roman" panose="02020603050405020304" pitchFamily="18" charset="0"/>
                </a:endParaRPr>
              </a:p>
              <a:p>
                <a:pPr algn="just"/>
                <a:r>
                  <a:rPr lang="en-US" sz="2100">
                    <a:solidFill>
                      <a:schemeClr val="bg1"/>
                    </a:solidFill>
                    <a:latin typeface="Times New Roman" panose="02020603050405020304" pitchFamily="18" charset="0"/>
                    <a:cs typeface="Times New Roman" panose="02020603050405020304" pitchFamily="18" charset="0"/>
                  </a:rPr>
                  <a:t>Tính </a:t>
                </a:r>
                <a:r>
                  <a:rPr lang="en-US" sz="2100" dirty="0" err="1">
                    <a:solidFill>
                      <a:schemeClr val="bg1"/>
                    </a:solidFill>
                    <a:latin typeface="Times New Roman" panose="02020603050405020304" pitchFamily="18" charset="0"/>
                    <a:cs typeface="Times New Roman" panose="02020603050405020304" pitchFamily="18" charset="0"/>
                  </a:rPr>
                  <a:t>xem</a:t>
                </a:r>
                <a:r>
                  <a:rPr lang="en-US" sz="2100" dirty="0">
                    <a:solidFill>
                      <a:schemeClr val="bg1"/>
                    </a:solidFill>
                    <a:latin typeface="Times New Roman" panose="02020603050405020304" pitchFamily="18" charset="0"/>
                    <a:cs typeface="Times New Roman" panose="02020603050405020304" pitchFamily="18" charset="0"/>
                  </a:rPr>
                  <a:t> </a:t>
                </a:r>
                <a:r>
                  <a:rPr lang="en-US" sz="2100" dirty="0" err="1">
                    <a:solidFill>
                      <a:schemeClr val="bg1"/>
                    </a:solidFill>
                    <a:latin typeface="Times New Roman" panose="02020603050405020304" pitchFamily="18" charset="0"/>
                    <a:cs typeface="Times New Roman" panose="02020603050405020304" pitchFamily="18" charset="0"/>
                  </a:rPr>
                  <a:t>trong</a:t>
                </a:r>
                <a:r>
                  <a:rPr lang="en-US" sz="2100" dirty="0">
                    <a:solidFill>
                      <a:schemeClr val="bg1"/>
                    </a:solidFill>
                    <a:latin typeface="Times New Roman" panose="02020603050405020304" pitchFamily="18" charset="0"/>
                    <a:cs typeface="Times New Roman" panose="02020603050405020304" pitchFamily="18" charset="0"/>
                  </a:rPr>
                  <a:t> </a:t>
                </a:r>
                <a:r>
                  <a:rPr lang="en-US" sz="2100" dirty="0" err="1">
                    <a:solidFill>
                      <a:schemeClr val="bg1"/>
                    </a:solidFill>
                    <a:latin typeface="Times New Roman" panose="02020603050405020304" pitchFamily="18" charset="0"/>
                    <a:cs typeface="Times New Roman" panose="02020603050405020304" pitchFamily="18" charset="0"/>
                  </a:rPr>
                  <a:t>đó</a:t>
                </a:r>
                <a:r>
                  <a:rPr lang="en-US" sz="2100" dirty="0">
                    <a:solidFill>
                      <a:schemeClr val="bg1"/>
                    </a:solidFill>
                    <a:latin typeface="Times New Roman" panose="02020603050405020304" pitchFamily="18" charset="0"/>
                    <a:cs typeface="Times New Roman" panose="02020603050405020304" pitchFamily="18" charset="0"/>
                  </a:rPr>
                  <a:t> </a:t>
                </a:r>
                <a:r>
                  <a:rPr lang="en-US" sz="2100" dirty="0" err="1">
                    <a:solidFill>
                      <a:schemeClr val="bg1"/>
                    </a:solidFill>
                    <a:latin typeface="Times New Roman" panose="02020603050405020304" pitchFamily="18" charset="0"/>
                    <a:cs typeface="Times New Roman" panose="02020603050405020304" pitchFamily="18" charset="0"/>
                  </a:rPr>
                  <a:t>có</a:t>
                </a:r>
                <a:r>
                  <a:rPr lang="en-US" sz="2100" dirty="0">
                    <a:solidFill>
                      <a:schemeClr val="bg1"/>
                    </a:solidFill>
                    <a:latin typeface="Times New Roman" panose="02020603050405020304" pitchFamily="18" charset="0"/>
                    <a:cs typeface="Times New Roman" panose="02020603050405020304" pitchFamily="18" charset="0"/>
                  </a:rPr>
                  <a:t> bao </a:t>
                </a:r>
                <a:r>
                  <a:rPr lang="en-US" sz="2100" dirty="0" err="1">
                    <a:solidFill>
                      <a:schemeClr val="bg1"/>
                    </a:solidFill>
                    <a:latin typeface="Times New Roman" panose="02020603050405020304" pitchFamily="18" charset="0"/>
                    <a:cs typeface="Times New Roman" panose="02020603050405020304" pitchFamily="18" charset="0"/>
                  </a:rPr>
                  <a:t>nhiêu</a:t>
                </a:r>
                <a:r>
                  <a:rPr lang="en-US" sz="2100" dirty="0">
                    <a:solidFill>
                      <a:schemeClr val="bg1"/>
                    </a:solidFill>
                    <a:latin typeface="Times New Roman" panose="02020603050405020304" pitchFamily="18" charset="0"/>
                    <a:cs typeface="Times New Roman" panose="02020603050405020304" pitchFamily="18" charset="0"/>
                  </a:rPr>
                  <a:t> gam </a:t>
                </a:r>
                <a:r>
                  <a:rPr lang="en-US" sz="2100" dirty="0" err="1">
                    <a:solidFill>
                      <a:schemeClr val="bg1"/>
                    </a:solidFill>
                    <a:latin typeface="Times New Roman" panose="02020603050405020304" pitchFamily="18" charset="0"/>
                    <a:cs typeface="Times New Roman" panose="02020603050405020304" pitchFamily="18" charset="0"/>
                  </a:rPr>
                  <a:t>đồng</a:t>
                </a:r>
                <a:r>
                  <a:rPr lang="en-US" sz="2100" dirty="0">
                    <a:solidFill>
                      <a:schemeClr val="bg1"/>
                    </a:solidFill>
                    <a:latin typeface="Times New Roman" panose="02020603050405020304" pitchFamily="18" charset="0"/>
                    <a:cs typeface="Times New Roman" panose="02020603050405020304" pitchFamily="18" charset="0"/>
                  </a:rPr>
                  <a:t> </a:t>
                </a:r>
                <a:r>
                  <a:rPr lang="en-US" sz="2100" dirty="0" err="1">
                    <a:solidFill>
                      <a:schemeClr val="bg1"/>
                    </a:solidFill>
                    <a:latin typeface="Times New Roman" panose="02020603050405020304" pitchFamily="18" charset="0"/>
                    <a:cs typeface="Times New Roman" panose="02020603050405020304" pitchFamily="18" charset="0"/>
                  </a:rPr>
                  <a:t>và</a:t>
                </a:r>
                <a:r>
                  <a:rPr lang="en-US" sz="2100" dirty="0">
                    <a:solidFill>
                      <a:schemeClr val="bg1"/>
                    </a:solidFill>
                    <a:latin typeface="Times New Roman" panose="02020603050405020304" pitchFamily="18" charset="0"/>
                    <a:cs typeface="Times New Roman" panose="02020603050405020304" pitchFamily="18" charset="0"/>
                  </a:rPr>
                  <a:t> bao </a:t>
                </a:r>
                <a:r>
                  <a:rPr lang="en-US" sz="2100" dirty="0" err="1">
                    <a:solidFill>
                      <a:schemeClr val="bg1"/>
                    </a:solidFill>
                    <a:latin typeface="Times New Roman" panose="02020603050405020304" pitchFamily="18" charset="0"/>
                    <a:cs typeface="Times New Roman" panose="02020603050405020304" pitchFamily="18" charset="0"/>
                  </a:rPr>
                  <a:t>nhiêu</a:t>
                </a:r>
                <a:r>
                  <a:rPr lang="en-US" sz="2100" dirty="0">
                    <a:solidFill>
                      <a:schemeClr val="bg1"/>
                    </a:solidFill>
                    <a:latin typeface="Times New Roman" panose="02020603050405020304" pitchFamily="18" charset="0"/>
                    <a:cs typeface="Times New Roman" panose="02020603050405020304" pitchFamily="18" charset="0"/>
                  </a:rPr>
                  <a:t> </a:t>
                </a:r>
                <a:r>
                  <a:rPr lang="en-US" sz="2100">
                    <a:solidFill>
                      <a:schemeClr val="bg1"/>
                    </a:solidFill>
                    <a:latin typeface="Times New Roman" panose="02020603050405020304" pitchFamily="18" charset="0"/>
                    <a:cs typeface="Times New Roman" panose="02020603050405020304" pitchFamily="18" charset="0"/>
                  </a:rPr>
                  <a:t>gam kẽm.</a:t>
                </a:r>
              </a:p>
              <a:p>
                <a:pPr algn="just"/>
                <a:r>
                  <a:rPr lang="en-US" sz="2100" b="1">
                    <a:solidFill>
                      <a:schemeClr val="bg1"/>
                    </a:solidFill>
                    <a:latin typeface="Times New Roman" panose="02020603050405020304" pitchFamily="18" charset="0"/>
                    <a:cs typeface="Times New Roman" panose="02020603050405020304" pitchFamily="18" charset="0"/>
                  </a:rPr>
                  <a:t>Gọi </a:t>
                </a:r>
                <a14:m>
                  <m:oMath xmlns:m="http://schemas.openxmlformats.org/officeDocument/2006/math">
                    <m:r>
                      <a:rPr lang="en-US" sz="2100" b="1" i="1">
                        <a:solidFill>
                          <a:schemeClr val="bg1"/>
                        </a:solidFill>
                        <a:latin typeface="Cambria Math" panose="02040503050406030204" pitchFamily="18" charset="0"/>
                      </a:rPr>
                      <m:t>𝒙</m:t>
                    </m:r>
                  </m:oMath>
                </a14:m>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là</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số</a:t>
                </a:r>
                <a:r>
                  <a:rPr lang="en-US" sz="2100" b="1" dirty="0">
                    <a:solidFill>
                      <a:schemeClr val="bg1"/>
                    </a:solidFill>
                    <a:latin typeface="Times New Roman" panose="02020603050405020304" pitchFamily="18" charset="0"/>
                    <a:cs typeface="Times New Roman" panose="02020603050405020304" pitchFamily="18" charset="0"/>
                  </a:rPr>
                  <a:t> gam </a:t>
                </a:r>
                <a:r>
                  <a:rPr lang="en-US" sz="2100" b="1" dirty="0" err="1">
                    <a:solidFill>
                      <a:schemeClr val="bg1"/>
                    </a:solidFill>
                    <a:latin typeface="Times New Roman" panose="02020603050405020304" pitchFamily="18" charset="0"/>
                    <a:cs typeface="Times New Roman" panose="02020603050405020304" pitchFamily="18" charset="0"/>
                  </a:rPr>
                  <a:t>đồng</a:t>
                </a:r>
                <a:r>
                  <a:rPr lang="en-US" sz="21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100" b="1" i="1">
                        <a:solidFill>
                          <a:schemeClr val="bg1"/>
                        </a:solidFill>
                        <a:latin typeface="Cambria Math" panose="02040503050406030204" pitchFamily="18" charset="0"/>
                      </a:rPr>
                      <m:t>𝒚</m:t>
                    </m:r>
                  </m:oMath>
                </a14:m>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là</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số</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a:solidFill>
                      <a:schemeClr val="bg1"/>
                    </a:solidFill>
                    <a:latin typeface="Times New Roman" panose="02020603050405020304" pitchFamily="18" charset="0"/>
                    <a:cs typeface="Times New Roman" panose="02020603050405020304" pitchFamily="18" charset="0"/>
                  </a:rPr>
                  <a:t>gam kẽm</a:t>
                </a:r>
                <a:endParaRPr lang="vi-VN" sz="21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Hộp Văn bản 5">
                <a:extLst>
                  <a:ext uri="{FF2B5EF4-FFF2-40B4-BE49-F238E27FC236}">
                    <a16:creationId xmlns="" xmlns:a16="http://schemas.microsoft.com/office/drawing/2014/main" xmlns:a14="http://schemas.microsoft.com/office/drawing/2010/main" id="{49483171-9CF1-236F-0752-E9816FF2B35B}"/>
                  </a:ext>
                </a:extLst>
              </p:cNvPr>
              <p:cNvSpPr txBox="1">
                <a:spLocks noRot="1" noChangeAspect="1" noMove="1" noResize="1" noEditPoints="1" noAdjustHandles="1" noChangeArrowheads="1" noChangeShapeType="1" noTextEdit="1"/>
              </p:cNvSpPr>
              <p:nvPr/>
            </p:nvSpPr>
            <p:spPr>
              <a:xfrm>
                <a:off x="4647711" y="908906"/>
                <a:ext cx="4496289" cy="3647152"/>
              </a:xfrm>
              <a:prstGeom prst="rect">
                <a:avLst/>
              </a:prstGeom>
              <a:blipFill rotWithShape="0">
                <a:blip r:embed="rId8"/>
                <a:stretch>
                  <a:fillRect l="-1626" t="-1003" r="-1626" b="-2508"/>
                </a:stretch>
              </a:blipFill>
            </p:spPr>
            <p:txBody>
              <a:bodyPr/>
              <a:lstStyle/>
              <a:p>
                <a:r>
                  <a:rPr lang="en-US">
                    <a:noFill/>
                  </a:rPr>
                  <a:t> </a:t>
                </a:r>
              </a:p>
            </p:txBody>
          </p:sp>
        </mc:Fallback>
      </mc:AlternateContent>
      <p:pic>
        <p:nvPicPr>
          <p:cNvPr id="15" name="Hình ảnh 4">
            <a:extLst>
              <a:ext uri="{FF2B5EF4-FFF2-40B4-BE49-F238E27FC236}">
                <a16:creationId xmlns:a16="http://schemas.microsoft.com/office/drawing/2014/main" id="{9E62E809-7AAE-7100-F05E-7AFF5828A208}"/>
              </a:ext>
            </a:extLst>
          </p:cNvPr>
          <p:cNvPicPr>
            <a:picLocks noChangeAspect="1"/>
          </p:cNvPicPr>
          <p:nvPr/>
        </p:nvPicPr>
        <p:blipFill>
          <a:blip r:embed="rId9"/>
          <a:stretch>
            <a:fillRect/>
          </a:stretch>
        </p:blipFill>
        <p:spPr>
          <a:xfrm>
            <a:off x="7560785" y="1663726"/>
            <a:ext cx="1404622" cy="1404622"/>
          </a:xfrm>
          <a:prstGeom prst="rect">
            <a:avLst/>
          </a:prstGeom>
        </p:spPr>
      </p:pic>
      <p:sp>
        <p:nvSpPr>
          <p:cNvPr id="12" name="Rectangle 11"/>
          <p:cNvSpPr/>
          <p:nvPr/>
        </p:nvSpPr>
        <p:spPr>
          <a:xfrm>
            <a:off x="458759" y="2014544"/>
            <a:ext cx="1056700" cy="461665"/>
          </a:xfrm>
          <a:prstGeom prst="rect">
            <a:avLst/>
          </a:prstGeom>
        </p:spPr>
        <p:txBody>
          <a:bodyPr wrap="none">
            <a:spAutoFit/>
          </a:bodyPr>
          <a:lstStyle/>
          <a:p>
            <a:pPr lvl="0" algn="just"/>
            <a:r>
              <a:rPr lang="en-US" sz="2400" b="1">
                <a:latin typeface="Times New Roman" panose="02020603050405020304" pitchFamily="18" charset="0"/>
                <a:cs typeface="Times New Roman" panose="02020603050405020304" pitchFamily="18" charset="0"/>
              </a:rPr>
              <a:t>HĐ 2: </a:t>
            </a:r>
          </a:p>
        </p:txBody>
      </p:sp>
      <p:sp>
        <p:nvSpPr>
          <p:cNvPr id="16" name="Rectangle 15"/>
          <p:cNvSpPr/>
          <p:nvPr/>
        </p:nvSpPr>
        <p:spPr>
          <a:xfrm>
            <a:off x="394419" y="3278495"/>
            <a:ext cx="1056700" cy="461665"/>
          </a:xfrm>
          <a:prstGeom prst="rect">
            <a:avLst/>
          </a:prstGeom>
        </p:spPr>
        <p:txBody>
          <a:bodyPr wrap="none">
            <a:spAutoFit/>
          </a:bodyPr>
          <a:lstStyle/>
          <a:p>
            <a:r>
              <a:rPr lang="en-US" sz="2400" b="1">
                <a:latin typeface="Times New Roman" panose="02020603050405020304" pitchFamily="18" charset="0"/>
                <a:cs typeface="Times New Roman" panose="02020603050405020304" pitchFamily="18" charset="0"/>
              </a:rPr>
              <a:t>HĐ 3: </a:t>
            </a:r>
            <a:endParaRPr lang="en-US" sz="2400"/>
          </a:p>
        </p:txBody>
      </p:sp>
    </p:spTree>
    <p:extLst>
      <p:ext uri="{BB962C8B-B14F-4D97-AF65-F5344CB8AC3E}">
        <p14:creationId xmlns:p14="http://schemas.microsoft.com/office/powerpoint/2010/main" val="218567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7" grpId="1"/>
      <p:bldP spid="9" grpId="0"/>
      <p:bldP spid="11" grpId="0"/>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Hộp Văn bản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CF137FC-E4F5-1028-BE95-41A965654106}"/>
                  </a:ext>
                </a:extLst>
              </p:cNvPr>
              <p:cNvSpPr txBox="1"/>
              <p:nvPr/>
            </p:nvSpPr>
            <p:spPr>
              <a:xfrm>
                <a:off x="148107" y="685029"/>
                <a:ext cx="8847786" cy="4227632"/>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HĐ 3: </a:t>
                </a:r>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2800" i="1" smtClean="0">
                            <a:latin typeface="Cambria Math" panose="02040503050406030204" pitchFamily="18" charset="0"/>
                          </a:rPr>
                        </m:ctrlPr>
                      </m:dPr>
                      <m:e>
                        <m:eqArr>
                          <m:eqArrPr>
                            <m:ctrlPr>
                              <a:rPr lang="en-US" sz="2800" i="1" smtClean="0">
                                <a:latin typeface="Cambria Math" panose="02040503050406030204" pitchFamily="18" charset="0"/>
                              </a:rPr>
                            </m:ctrlPr>
                          </m:eqArrPr>
                          <m:e>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r>
                              <a:rPr lang="en-US" sz="2800" b="0" i="1" smtClean="0">
                                <a:latin typeface="Cambria Math" panose="02040503050406030204" pitchFamily="18" charset="0"/>
                              </a:rPr>
                              <m:t>=124 (1)</m:t>
                            </m:r>
                          </m:e>
                          <m:e>
                            <m:f>
                              <m:fPr>
                                <m:ctrlPr>
                                  <a:rPr lang="en-US" sz="2800" i="1" dirty="0">
                                    <a:latin typeface="Cambria Math" panose="02040503050406030204" pitchFamily="18" charset="0"/>
                                    <a:cs typeface="Arial" panose="020B0604020202020204" pitchFamily="34" charset="0"/>
                                  </a:rPr>
                                </m:ctrlPr>
                              </m:fPr>
                              <m:num>
                                <m:r>
                                  <a:rPr lang="en-US" sz="2800" i="1" dirty="0">
                                    <a:latin typeface="Cambria Math" panose="02040503050406030204" pitchFamily="18" charset="0"/>
                                    <a:cs typeface="Arial" panose="020B0604020202020204" pitchFamily="34" charset="0"/>
                                  </a:rPr>
                                  <m:t>𝑥</m:t>
                                </m:r>
                              </m:num>
                              <m:den>
                                <m:r>
                                  <a:rPr lang="en-US" sz="2800" i="1" dirty="0">
                                    <a:latin typeface="Cambria Math" panose="02040503050406030204" pitchFamily="18" charset="0"/>
                                    <a:cs typeface="Arial" panose="020B0604020202020204" pitchFamily="34" charset="0"/>
                                  </a:rPr>
                                  <m:t>8,9</m:t>
                                </m:r>
                              </m:den>
                            </m:f>
                            <m:r>
                              <a:rPr lang="en-US" sz="2800" i="1" dirty="0">
                                <a:latin typeface="Cambria Math" panose="02040503050406030204" pitchFamily="18" charset="0"/>
                                <a:cs typeface="Arial" panose="020B0604020202020204" pitchFamily="34" charset="0"/>
                              </a:rPr>
                              <m:t>+</m:t>
                            </m:r>
                            <m:f>
                              <m:fPr>
                                <m:ctrlPr>
                                  <a:rPr lang="en-US" sz="2800" i="1" dirty="0">
                                    <a:latin typeface="Cambria Math" panose="02040503050406030204" pitchFamily="18" charset="0"/>
                                    <a:cs typeface="Arial" panose="020B0604020202020204" pitchFamily="34" charset="0"/>
                                  </a:rPr>
                                </m:ctrlPr>
                              </m:fPr>
                              <m:num>
                                <m:r>
                                  <a:rPr lang="en-US" sz="2800" i="1" dirty="0">
                                    <a:latin typeface="Cambria Math" panose="02040503050406030204" pitchFamily="18" charset="0"/>
                                    <a:cs typeface="Arial" panose="020B0604020202020204" pitchFamily="34" charset="0"/>
                                  </a:rPr>
                                  <m:t>𝑦</m:t>
                                </m:r>
                              </m:num>
                              <m:den>
                                <m:r>
                                  <a:rPr lang="en-US" sz="2800" i="1" dirty="0">
                                    <a:latin typeface="Cambria Math" panose="02040503050406030204" pitchFamily="18" charset="0"/>
                                    <a:cs typeface="Arial" panose="020B0604020202020204" pitchFamily="34" charset="0"/>
                                  </a:rPr>
                                  <m:t>7</m:t>
                                </m:r>
                              </m:den>
                            </m:f>
                            <m:r>
                              <a:rPr lang="en-US" sz="2800" i="1" dirty="0">
                                <a:latin typeface="Cambria Math" panose="02040503050406030204" pitchFamily="18" charset="0"/>
                                <a:cs typeface="Arial" panose="020B0604020202020204" pitchFamily="34" charset="0"/>
                              </a:rPr>
                              <m:t>=15</m:t>
                            </m:r>
                            <m:r>
                              <a:rPr lang="en-US" sz="2800" b="0" i="1" dirty="0" smtClean="0">
                                <a:latin typeface="Cambria Math" panose="02040503050406030204" pitchFamily="18" charset="0"/>
                                <a:cs typeface="Arial" panose="020B0604020202020204" pitchFamily="34" charset="0"/>
                              </a:rPr>
                              <m:t> (2)</m:t>
                            </m:r>
                          </m:e>
                        </m:eqArr>
                      </m:e>
                    </m:d>
                  </m:oMath>
                </a14:m>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(1)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cs typeface="Times New Roman" panose="02020603050405020304" pitchFamily="18" charset="0"/>
                      </a:rPr>
                      <m:t>=124−</m:t>
                    </m:r>
                    <m:r>
                      <a:rPr lang="en-US" sz="2800" b="0" i="1" smtClean="0">
                        <a:latin typeface="Cambria Math" panose="02040503050406030204" pitchFamily="18" charset="0"/>
                        <a:cs typeface="Times New Roman" panose="02020603050405020304" pitchFamily="18" charset="0"/>
                      </a:rPr>
                      <m:t>𝑦</m:t>
                    </m:r>
                  </m:oMath>
                </a14:m>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thay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phương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trình</a:t>
                </a:r>
                <a:r>
                  <a:rPr lang="en-US" sz="2800" b="0" dirty="0">
                    <a:latin typeface="Times New Roman" panose="02020603050405020304" pitchFamily="18" charset="0"/>
                    <a:cs typeface="Times New Roman" panose="02020603050405020304" pitchFamily="18" charset="0"/>
                  </a:rPr>
                  <a:t> (2) ta </a:t>
                </a:r>
                <a:r>
                  <a:rPr lang="en-US" sz="2800" b="0" dirty="0" err="1">
                    <a:latin typeface="Times New Roman" panose="02020603050405020304" pitchFamily="18" charset="0"/>
                    <a:cs typeface="Times New Roman" panose="02020603050405020304" pitchFamily="18" charset="0"/>
                  </a:rPr>
                  <a:t>được</a:t>
                </a:r>
                <a:r>
                  <a:rPr lang="en-US" sz="2800" b="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7</m:t>
                    </m:r>
                    <m:d>
                      <m:dPr>
                        <m:ctrlPr>
                          <a:rPr lang="en-US" sz="2800" b="0" i="1" smtClean="0">
                            <a:latin typeface="Cambria Math" panose="02040503050406030204" pitchFamily="18" charset="0"/>
                            <a:cs typeface="Times New Roman" panose="02020603050405020304" pitchFamily="18" charset="0"/>
                          </a:rPr>
                        </m:ctrlPr>
                      </m:dPr>
                      <m:e>
                        <m:r>
                          <a:rPr lang="en-US" sz="2800" b="0" i="1" smtClean="0">
                            <a:latin typeface="Cambria Math" panose="02040503050406030204" pitchFamily="18" charset="0"/>
                            <a:cs typeface="Times New Roman" panose="02020603050405020304" pitchFamily="18" charset="0"/>
                          </a:rPr>
                          <m:t>124−</m:t>
                        </m:r>
                        <m:r>
                          <a:rPr lang="en-US" sz="2800" b="0" i="1" smtClean="0">
                            <a:latin typeface="Cambria Math" panose="02040503050406030204" pitchFamily="18" charset="0"/>
                            <a:cs typeface="Times New Roman" panose="02020603050405020304" pitchFamily="18" charset="0"/>
                          </a:rPr>
                          <m:t>𝑦</m:t>
                        </m:r>
                      </m:e>
                    </m:d>
                    <m:r>
                      <a:rPr lang="en-US" sz="2800" b="0" i="1" smtClean="0">
                        <a:latin typeface="Cambria Math" panose="02040503050406030204" pitchFamily="18" charset="0"/>
                        <a:cs typeface="Times New Roman" panose="02020603050405020304" pitchFamily="18" charset="0"/>
                      </a:rPr>
                      <m:t>+8,9</m:t>
                    </m:r>
                    <m:r>
                      <a:rPr lang="en-US" sz="2800" b="0" i="1" smtClean="0">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=934,5</m:t>
                    </m:r>
                  </m:oMath>
                </a14:m>
                <a:r>
                  <a:rPr lang="en-US" sz="2800" b="0" dirty="0">
                    <a:latin typeface="Times New Roman" panose="02020603050405020304" pitchFamily="18" charset="0"/>
                    <a:cs typeface="Times New Roman" panose="02020603050405020304" pitchFamily="18" charset="0"/>
                  </a:rPr>
                  <a:t> hay </a:t>
                </a:r>
              </a:p>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cs typeface="Times New Roman" panose="02020603050405020304" pitchFamily="18" charset="0"/>
                        </a:rPr>
                        <m:t>8</m:t>
                      </m:r>
                      <m:r>
                        <a:rPr lang="en-US" sz="2800" b="0" i="1" smtClean="0">
                          <a:latin typeface="Cambria Math" panose="02040503050406030204" pitchFamily="18" charset="0"/>
                          <a:cs typeface="Times New Roman" panose="02020603050405020304" pitchFamily="18" charset="0"/>
                        </a:rPr>
                        <m:t>68−7</m:t>
                      </m:r>
                      <m:r>
                        <a:rPr lang="en-US" sz="2800" b="0" i="1" smtClean="0">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+8,9</m:t>
                      </m:r>
                      <m:r>
                        <a:rPr lang="en-US" sz="2800" b="0" i="1" smtClean="0">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=934,5</m:t>
                      </m:r>
                    </m:oMath>
                  </m:oMathPara>
                </a14:m>
                <a:endParaRPr lang="en-US" sz="2800" b="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Times New Roman" panose="02020603050405020304" pitchFamily="18" charset="0"/>
                        </a:rPr>
                        <m:t>1,9</m:t>
                      </m:r>
                      <m:r>
                        <a:rPr lang="en-US" sz="2800" b="0" i="1" smtClean="0">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=66,5</m:t>
                      </m:r>
                    </m:oMath>
                  </m:oMathPara>
                </a14:m>
                <a:endParaRPr lang="en-US" sz="2800" b="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suy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ra</a:t>
                </a:r>
                <a:r>
                  <a:rPr lang="en-US" sz="2800" b="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𝑦</m:t>
                    </m:r>
                    <m:r>
                      <a:rPr lang="en-US" sz="2800" b="0" i="1" smtClean="0">
                        <a:latin typeface="Cambria Math" panose="02040503050406030204" pitchFamily="18" charset="0"/>
                        <a:cs typeface="Times New Roman" panose="02020603050405020304" pitchFamily="18" charset="0"/>
                      </a:rPr>
                      <m:t>=35</m:t>
                    </m:r>
                  </m:oMath>
                </a14:m>
                <a:r>
                  <a:rPr lang="en-US" sz="2800" b="0" dirty="0">
                    <a:latin typeface="Times New Roman" panose="02020603050405020304" pitchFamily="18" charset="0"/>
                    <a:cs typeface="Times New Roman" panose="02020603050405020304" pitchFamily="18" charset="0"/>
                  </a:rPr>
                  <a:t> (TMĐK) .</a:t>
                </a:r>
              </a:p>
              <a:p>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𝑥</m:t>
                    </m:r>
                    <m:r>
                      <a:rPr lang="en-US" sz="2800" b="0" i="1" smtClean="0">
                        <a:latin typeface="Cambria Math" panose="02040503050406030204" pitchFamily="18" charset="0"/>
                        <a:cs typeface="Times New Roman" panose="02020603050405020304" pitchFamily="18" charset="0"/>
                      </a:rPr>
                      <m:t>=124−35=89</m:t>
                    </m:r>
                  </m:oMath>
                </a14:m>
                <a:r>
                  <a:rPr lang="en-US" sz="2800" dirty="0">
                    <a:latin typeface="Times New Roman" panose="02020603050405020304" pitchFamily="18" charset="0"/>
                    <a:cs typeface="Times New Roman" panose="02020603050405020304" pitchFamily="18" charset="0"/>
                  </a:rPr>
                  <a:t> (TMĐK)</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89 </m:t>
                    </m:r>
                    <m:r>
                      <a:rPr lang="en-US" sz="2800" b="0" i="1" smtClean="0">
                        <a:latin typeface="Cambria Math" panose="02040503050406030204" pitchFamily="18" charset="0"/>
                        <a:cs typeface="Times New Roman" panose="02020603050405020304" pitchFamily="18" charset="0"/>
                      </a:rPr>
                      <m:t>𝑔</m:t>
                    </m:r>
                  </m:oMath>
                </a14:m>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3</m:t>
                    </m:r>
                    <m:r>
                      <a:rPr lang="en-US" sz="2800" b="0" i="1" dirty="0" smtClean="0">
                        <a:latin typeface="Cambria Math" panose="02040503050406030204" pitchFamily="18" charset="0"/>
                        <a:cs typeface="Times New Roman" panose="02020603050405020304" pitchFamily="18" charset="0"/>
                      </a:rPr>
                      <m:t>5</m:t>
                    </m:r>
                    <m:r>
                      <a:rPr lang="en-US" sz="2800" i="1">
                        <a:latin typeface="Cambria Math" panose="02040503050406030204" pitchFamily="18" charset="0"/>
                        <a:cs typeface="Times New Roman" panose="02020603050405020304" pitchFamily="18" charset="0"/>
                      </a:rPr>
                      <m:t> </m:t>
                    </m:r>
                    <m:r>
                      <a:rPr lang="en-US" sz="2800" i="1">
                        <a:latin typeface="Cambria Math" panose="02040503050406030204" pitchFamily="18" charset="0"/>
                        <a:cs typeface="Times New Roman" panose="02020603050405020304" pitchFamily="18" charset="0"/>
                      </a:rPr>
                      <m:t>𝑔</m:t>
                    </m:r>
                  </m:oMath>
                </a14:m>
                <a:r>
                  <a:rPr lang="en-US" sz="2800" i="1" dirty="0">
                    <a:latin typeface="Times New Roman" panose="02020603050405020304" pitchFamily="18" charset="0"/>
                    <a:cs typeface="Times New Roman" panose="02020603050405020304" pitchFamily="18" charset="0"/>
                  </a:rPr>
                  <a:t> kẽm.</a:t>
                </a:r>
                <a:endParaRPr lang="vi-VN" sz="2800" i="1" dirty="0">
                  <a:latin typeface="Times New Roman" panose="02020603050405020304" pitchFamily="18" charset="0"/>
                  <a:cs typeface="Times New Roman" panose="02020603050405020304" pitchFamily="18" charset="0"/>
                </a:endParaRPr>
              </a:p>
            </p:txBody>
          </p:sp>
        </mc:Choice>
        <mc:Fallback xmlns="">
          <p:sp>
            <p:nvSpPr>
              <p:cNvPr id="5" name="Hộp Văn bản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CF137FC-E4F5-1028-BE95-41A965654106}"/>
                  </a:ext>
                </a:extLst>
              </p:cNvPr>
              <p:cNvSpPr txBox="1">
                <a:spLocks noRot="1" noChangeAspect="1" noMove="1" noResize="1" noEditPoints="1" noAdjustHandles="1" noChangeArrowheads="1" noChangeShapeType="1" noTextEdit="1"/>
              </p:cNvSpPr>
              <p:nvPr/>
            </p:nvSpPr>
            <p:spPr>
              <a:xfrm>
                <a:off x="148107" y="685029"/>
                <a:ext cx="8847786" cy="4227632"/>
              </a:xfrm>
              <a:prstGeom prst="rect">
                <a:avLst/>
              </a:prstGeom>
              <a:blipFill>
                <a:blip r:embed="rId2"/>
                <a:stretch>
                  <a:fillRect l="-1377" b="-9078"/>
                </a:stretch>
              </a:blipFill>
            </p:spPr>
            <p:txBody>
              <a:bodyPr/>
              <a:lstStyle/>
              <a:p>
                <a:r>
                  <a:rPr lang="en-US">
                    <a:noFill/>
                  </a:rPr>
                  <a:t> </a:t>
                </a:r>
              </a:p>
            </p:txBody>
          </p:sp>
        </mc:Fallback>
      </mc:AlternateContent>
      <p:sp>
        <p:nvSpPr>
          <p:cNvPr id="2" name="Google Shape;464;p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26FE263-4C8F-5EC2-B9E9-AED64759B201}"/>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p:sp>
        <p:nvSpPr>
          <p:cNvPr id="4" name="Hộp Văn bản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0C34A33-C265-0073-C66C-47297B7136EA}"/>
              </a:ext>
            </a:extLst>
          </p:cNvPr>
          <p:cNvSpPr txBox="1"/>
          <p:nvPr/>
        </p:nvSpPr>
        <p:spPr>
          <a:xfrm>
            <a:off x="0" y="284960"/>
            <a:ext cx="8364790" cy="523220"/>
          </a:xfrm>
          <a:prstGeom prst="rect">
            <a:avLst/>
          </a:prstGeom>
          <a:noFill/>
        </p:spPr>
        <p:txBody>
          <a:bodyPr wrap="non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Tìm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hiểu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giải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bài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toán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bằng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cách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lập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hệ</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phương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trình</a:t>
            </a:r>
            <a:endParaRPr lang="vi-VN"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7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4;p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4EF9B93-A465-B03D-1BD1-258EAF5349D7}"/>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p:sp>
        <p:nvSpPr>
          <p:cNvPr id="4" name="Hộp Văn bản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D5F27EE-1580-E37F-28DB-7833CAE5C44B}"/>
              </a:ext>
            </a:extLst>
          </p:cNvPr>
          <p:cNvSpPr txBox="1"/>
          <p:nvPr/>
        </p:nvSpPr>
        <p:spPr>
          <a:xfrm>
            <a:off x="162456" y="317835"/>
            <a:ext cx="8973924" cy="4708981"/>
          </a:xfrm>
          <a:prstGeom prst="rect">
            <a:avLst/>
          </a:prstGeom>
          <a:noFill/>
        </p:spPr>
        <p:txBody>
          <a:bodyPr wrap="square">
            <a:spAutoFit/>
          </a:bodyPr>
          <a:lstStyle/>
          <a:p>
            <a:pPr marL="0" marR="0" algn="just">
              <a:spcBef>
                <a:spcPts val="600"/>
              </a:spcBef>
              <a:spcAft>
                <a:spcPts val="600"/>
              </a:spcAft>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Giải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600"/>
              </a:spcBef>
              <a:spcAft>
                <a:spcPts val="600"/>
              </a:spcAft>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thỏa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thỏa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mãn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848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468"/>
        <p:cNvGrpSpPr/>
        <p:nvPr/>
      </p:nvGrpSpPr>
      <p:grpSpPr>
        <a:xfrm>
          <a:off x="0" y="0"/>
          <a:ext cx="0" cy="0"/>
          <a:chOff x="0" y="0"/>
          <a:chExt cx="0" cy="0"/>
        </a:xfrm>
      </p:grpSpPr>
      <p:sp>
        <p:nvSpPr>
          <p:cNvPr id="469" name="Google Shape;469;p11" descr="OPL20U25GSXzBJYl68kk8uQGfFKzs7yb1M4KJWUiLk6ZEvGF+qCIPSnY57AbBFCvTW$2024 ID13 T9CTST nhan sp KNTT$ STT 108+K4lPs7H94VUqPe2XwIsfPRnrXQE//QTEXxb8/8N4CNc6FpgZahzpTjFhMzSA7T/nHJa11DE8Ng2TP3iAmRczFlmslSuUNOgUeb6yRvs0="/>
          <p:cNvSpPr/>
          <p:nvPr/>
        </p:nvSpPr>
        <p:spPr>
          <a:xfrm>
            <a:off x="726621" y="996042"/>
            <a:ext cx="3249386" cy="3099707"/>
          </a:xfrm>
          <a:prstGeom prst="sun">
            <a:avLst>
              <a:gd name="adj" fmla="val 25000"/>
            </a:avLst>
          </a:prstGeom>
          <a:solidFill>
            <a:srgbClr val="FFC000"/>
          </a:solidFill>
          <a:ln w="114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Times New Roman"/>
                <a:ea typeface="Times New Roman"/>
                <a:cs typeface="Times New Roman"/>
                <a:sym typeface="Times New Roman"/>
              </a:rPr>
              <a:t>HOẠT ĐỘNG </a:t>
            </a:r>
            <a:endParaRPr/>
          </a:p>
        </p:txBody>
      </p:sp>
      <p:sp>
        <p:nvSpPr>
          <p:cNvPr id="470" name="Google Shape;470;p11" descr="OPL20U25GSXzBJYl68kk8uQGfFKzs7yb1M4KJWUiLk6ZEvGF+qCIPSnY57AbBFCvTW$2024 ID13 T9CTST nhan sp KNTT$ STT 108+K4lPs7H94VUqPe2XwIsfPRnrXQE//QTEXxb8/8N4CNc6FpgZahzpTjFhMzSA7T/nHJa11DE8Ng2TP3iAmRczFlmslSuUNOgUeb6yRvs0="/>
          <p:cNvSpPr txBox="1"/>
          <p:nvPr/>
        </p:nvSpPr>
        <p:spPr>
          <a:xfrm>
            <a:off x="5105400" y="1710018"/>
            <a:ext cx="309482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LUYỆN TẬP</a:t>
            </a:r>
            <a:endParaRPr sz="3200">
              <a:solidFill>
                <a:srgbClr val="000000"/>
              </a:solidFill>
              <a:latin typeface="Calibri"/>
              <a:ea typeface="Calibri"/>
              <a:cs typeface="Calibri"/>
              <a:sym typeface="Calibri"/>
            </a:endParaRPr>
          </a:p>
        </p:txBody>
      </p:sp>
      <p:pic>
        <p:nvPicPr>
          <p:cNvPr id="471" name="Google Shape;471;p11" descr="OPL20U25GSXzBJYl68kk8uQGfFKzs7yb1M4KJWUiLk6ZEvGF+qCIPSnY57AbBFCvTW$2024 ID13 T9CTST nhan sp KNTT$ STT 108+K4lPs7H94VUqPe2XwIsfPRnrXQE//QTEXxb8/8N4CNc6FpgZahzpTjFhMzSA7T/nHJa11DE8Ng2TP3iAmRczFlmslSuUNOgUeb6yRvs0="/>
          <p:cNvPicPr preferRelativeResize="0"/>
          <p:nvPr/>
        </p:nvPicPr>
        <p:blipFill rotWithShape="1">
          <a:blip r:embed="rId3">
            <a:alphaModFix/>
          </a:blip>
          <a:srcRect/>
          <a:stretch/>
        </p:blipFill>
        <p:spPr>
          <a:xfrm>
            <a:off x="3886200" y="2294793"/>
            <a:ext cx="4762500" cy="2857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500"/>
                                        <p:tgtEl>
                                          <p:spTgt spid="46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70"/>
                                        </p:tgtEl>
                                        <p:attrNameLst>
                                          <p:attrName>style.visibility</p:attrName>
                                        </p:attrNameLst>
                                      </p:cBhvr>
                                      <p:to>
                                        <p:strVal val="visible"/>
                                      </p:to>
                                    </p:set>
                                    <p:animEffect transition="in" filter="fade">
                                      <p:cBhvr>
                                        <p:cTn id="11" dur="10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4;p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12B6208-B3C6-6631-7822-56F85CC539E1}"/>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mc:AlternateContent xmlns:mc="http://schemas.openxmlformats.org/markup-compatibility/2006" xmlns:a14="http://schemas.microsoft.com/office/drawing/2010/main">
        <mc:Choice Requires="a14">
          <p:sp>
            <p:nvSpPr>
              <p:cNvPr id="3" name="Hộp Văn bả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4AEEAF2-423B-E104-A657-944C30C158DF}"/>
                  </a:ext>
                </a:extLst>
              </p:cNvPr>
              <p:cNvSpPr txBox="1"/>
              <p:nvPr/>
            </p:nvSpPr>
            <p:spPr>
              <a:xfrm>
                <a:off x="1520673" y="489290"/>
                <a:ext cx="7279889" cy="1200329"/>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1006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124</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3" name="Hộp Văn bả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4AEEAF2-423B-E104-A657-944C30C158DF}"/>
                  </a:ext>
                </a:extLst>
              </p:cNvPr>
              <p:cNvSpPr txBox="1">
                <a:spLocks noRot="1" noChangeAspect="1" noMove="1" noResize="1" noEditPoints="1" noAdjustHandles="1" noChangeArrowheads="1" noChangeShapeType="1" noTextEdit="1"/>
              </p:cNvSpPr>
              <p:nvPr/>
            </p:nvSpPr>
            <p:spPr>
              <a:xfrm>
                <a:off x="1520673" y="489290"/>
                <a:ext cx="7279889" cy="1200329"/>
              </a:xfrm>
              <a:prstGeom prst="rect">
                <a:avLst/>
              </a:prstGeom>
              <a:blipFill>
                <a:blip r:embed="rId2"/>
                <a:stretch>
                  <a:fillRect l="-1255" t="-4061" r="-1255" b="-10660"/>
                </a:stretch>
              </a:blipFill>
            </p:spPr>
            <p:txBody>
              <a:bodyPr/>
              <a:lstStyle/>
              <a:p>
                <a:r>
                  <a:rPr lang="en-US">
                    <a:noFill/>
                  </a:rPr>
                  <a:t> </a:t>
                </a:r>
              </a:p>
            </p:txBody>
          </p:sp>
        </mc:Fallback>
      </mc:AlternateContent>
      <p:pic>
        <p:nvPicPr>
          <p:cNvPr id="8" name="Picture 2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86CCAC2-D6D3-D34E-30D3-CC7F29AED5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620" y="489290"/>
            <a:ext cx="1310579" cy="1310579"/>
          </a:xfrm>
          <a:prstGeom prst="rect">
            <a:avLst/>
          </a:prstGeom>
        </p:spPr>
      </p:pic>
      <p:pic>
        <p:nvPicPr>
          <p:cNvPr id="9" name="Pictur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0B668A0-1969-C580-75D6-1023F016DC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13" r="10361" b="9397"/>
          <a:stretch/>
        </p:blipFill>
        <p:spPr bwMode="auto">
          <a:xfrm>
            <a:off x="36764" y="3916463"/>
            <a:ext cx="965966" cy="1227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Hộp Văn bản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3738C20-1793-DA7E-CD38-6E712E313370}"/>
                  </a:ext>
                </a:extLst>
              </p:cNvPr>
              <p:cNvSpPr txBox="1"/>
              <p:nvPr/>
            </p:nvSpPr>
            <p:spPr>
              <a:xfrm>
                <a:off x="1582250" y="1689619"/>
                <a:ext cx="7390031" cy="461665"/>
              </a:xfrm>
              <a:prstGeom prst="rect">
                <a:avLst/>
              </a:prstGeom>
              <a:noFill/>
            </p:spPr>
            <p:txBody>
              <a:bodyPr wrap="square">
                <a:spAutoFit/>
              </a:bodyPr>
              <a:lstStyle/>
              <a:p>
                <a:r>
                  <a:rPr lang="en-US" sz="2400" i="1" dirty="0">
                    <a:latin typeface="Times New Roman" panose="02020603050405020304" pitchFamily="18" charset="0"/>
                    <a:cs typeface="Times New Roman" panose="02020603050405020304" pitchFamily="18" charset="0"/>
                  </a:rPr>
                  <a:t>Gọi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oMath>
                </a14:m>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oMath>
                </a14:m>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latin typeface="Cambria Math" panose="02040503050406030204" pitchFamily="18" charset="0"/>
                      </a:rPr>
                      <m:t>𝑥</m:t>
                    </m:r>
                    <m:r>
                      <a:rPr lang="en-US" sz="2400" b="0" i="1" dirty="0" smtClean="0">
                        <a:latin typeface="Cambria Math" panose="02040503050406030204" pitchFamily="18" charset="0"/>
                      </a:rPr>
                      <m:t>,</m:t>
                    </m:r>
                    <m:r>
                      <a:rPr lang="en-US" sz="2400" b="0" i="1" dirty="0" smtClean="0">
                        <a:latin typeface="Cambria Math" panose="02040503050406030204" pitchFamily="18" charset="0"/>
                      </a:rPr>
                      <m:t>𝑦</m:t>
                    </m:r>
                    <m:r>
                      <a:rPr lang="en-US" sz="2400" b="0" i="1" dirty="0" smtClean="0">
                        <a:latin typeface="Cambria Math" panose="02040503050406030204" pitchFamily="18" charset="0"/>
                      </a:rPr>
                      <m:t> </m:t>
                    </m:r>
                    <m:r>
                      <a:rPr lang="en-US" sz="2400" b="0" i="1" dirty="0" smtClean="0">
                        <a:latin typeface="Cambria Math" panose="02040503050406030204" pitchFamily="18" charset="0"/>
                        <a:ea typeface="Cambria Math" panose="02040503050406030204" pitchFamily="18" charset="0"/>
                      </a:rPr>
                      <m:t>𝜖</m:t>
                    </m:r>
                    <m:r>
                      <a:rPr lang="en-US" sz="2400" b="0" i="1" dirty="0" smtClean="0">
                        <a:latin typeface="Cambria Math" panose="02040503050406030204" pitchFamily="18" charset="0"/>
                        <a:ea typeface="Cambria Math" panose="02040503050406030204" pitchFamily="18" charset="0"/>
                      </a:rPr>
                      <m:t>𝑁</m:t>
                    </m:r>
                  </m:oMath>
                </a14:m>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124&lt;</m:t>
                    </m:r>
                    <m:r>
                      <a:rPr lang="en-US" sz="2400" b="0" i="1" smtClean="0">
                        <a:latin typeface="Cambria Math" panose="02040503050406030204" pitchFamily="18" charset="0"/>
                      </a:rPr>
                      <m:t>𝑥</m:t>
                    </m:r>
                    <m:r>
                      <a:rPr lang="en-US" sz="2400" b="0" i="1" smtClean="0">
                        <a:latin typeface="Cambria Math" panose="02040503050406030204" pitchFamily="18" charset="0"/>
                      </a:rPr>
                      <m:t>&lt;</m:t>
                    </m:r>
                    <m:r>
                      <a:rPr lang="en-US" sz="2400" b="0" i="1" smtClean="0">
                        <a:latin typeface="Cambria Math" panose="02040503050406030204" pitchFamily="18" charset="0"/>
                      </a:rPr>
                      <m:t>𝑦</m:t>
                    </m:r>
                  </m:oMath>
                </a14:m>
                <a:r>
                  <a:rPr lang="en-US" sz="2400" i="1" dirty="0">
                    <a:latin typeface="Times New Roman" panose="02020603050405020304" pitchFamily="18" charset="0"/>
                    <a:cs typeface="Times New Roman" panose="02020603050405020304" pitchFamily="18" charset="0"/>
                  </a:rPr>
                  <a:t> )</a:t>
                </a:r>
              </a:p>
            </p:txBody>
          </p:sp>
        </mc:Choice>
        <mc:Fallback xmlns="">
          <p:sp>
            <p:nvSpPr>
              <p:cNvPr id="11" name="Hộp Văn bản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3738C20-1793-DA7E-CD38-6E712E313370}"/>
                  </a:ext>
                </a:extLst>
              </p:cNvPr>
              <p:cNvSpPr txBox="1">
                <a:spLocks noRot="1" noChangeAspect="1" noMove="1" noResize="1" noEditPoints="1" noAdjustHandles="1" noChangeArrowheads="1" noChangeShapeType="1" noTextEdit="1"/>
              </p:cNvSpPr>
              <p:nvPr/>
            </p:nvSpPr>
            <p:spPr>
              <a:xfrm>
                <a:off x="1582250" y="1689619"/>
                <a:ext cx="7390031" cy="461665"/>
              </a:xfrm>
              <a:prstGeom prst="rect">
                <a:avLst/>
              </a:prstGeom>
              <a:blipFill>
                <a:blip r:embed="rId5"/>
                <a:stretch>
                  <a:fillRect l="-1320" t="-10526" b="-28947"/>
                </a:stretch>
              </a:blipFill>
            </p:spPr>
            <p:txBody>
              <a:bodyPr/>
              <a:lstStyle/>
              <a:p>
                <a:r>
                  <a:rPr lang="en-US">
                    <a:noFill/>
                  </a:rPr>
                  <a:t> </a:t>
                </a:r>
              </a:p>
            </p:txBody>
          </p:sp>
        </mc:Fallback>
      </mc:AlternateContent>
      <p:sp>
        <p:nvSpPr>
          <p:cNvPr id="12" name="Bong bóng Ý nghĩ: Hình đám mây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15A5031-8393-D8CF-E582-0876523972D6}"/>
              </a:ext>
            </a:extLst>
          </p:cNvPr>
          <p:cNvSpPr/>
          <p:nvPr/>
        </p:nvSpPr>
        <p:spPr>
          <a:xfrm>
            <a:off x="81827" y="2293882"/>
            <a:ext cx="3510790" cy="2036753"/>
          </a:xfrm>
          <a:prstGeom prst="cloudCallou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13" name="Hộp Văn bản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D96F576-7167-C9DB-B913-0A170C95F47B}"/>
                  </a:ext>
                </a:extLst>
              </p:cNvPr>
              <p:cNvSpPr txBox="1"/>
              <p:nvPr/>
            </p:nvSpPr>
            <p:spPr>
              <a:xfrm>
                <a:off x="582662" y="2593444"/>
                <a:ext cx="2293620" cy="1200329"/>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qua </a:t>
                </a:r>
                <a14:m>
                  <m:oMath xmlns:m="http://schemas.openxmlformats.org/officeDocument/2006/math">
                    <m:r>
                      <a:rPr lang="en-US" sz="2400" b="0" i="1" smtClean="0">
                        <a:latin typeface="Cambria Math" panose="02040503050406030204" pitchFamily="18" charset="0"/>
                        <a:cs typeface="Arial" panose="020B0604020202020204" pitchFamily="34" charset="0"/>
                      </a:rPr>
                      <m:t>𝑥</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Arial" panose="020B0604020202020204" pitchFamily="34" charset="0"/>
                      </a:rPr>
                      <m:t>𝑦</m:t>
                    </m:r>
                  </m:oMath>
                </a14:m>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mc:Choice>
        <mc:Fallback xmlns="">
          <p:sp>
            <p:nvSpPr>
              <p:cNvPr id="13" name="Hộp Văn bản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D96F576-7167-C9DB-B913-0A170C95F47B}"/>
                  </a:ext>
                </a:extLst>
              </p:cNvPr>
              <p:cNvSpPr txBox="1">
                <a:spLocks noRot="1" noChangeAspect="1" noMove="1" noResize="1" noEditPoints="1" noAdjustHandles="1" noChangeArrowheads="1" noChangeShapeType="1" noTextEdit="1"/>
              </p:cNvSpPr>
              <p:nvPr/>
            </p:nvSpPr>
            <p:spPr>
              <a:xfrm>
                <a:off x="582662" y="2593444"/>
                <a:ext cx="2293620" cy="1200329"/>
              </a:xfrm>
              <a:prstGeom prst="rect">
                <a:avLst/>
              </a:prstGeom>
              <a:blipFill>
                <a:blip r:embed="rId6"/>
                <a:stretch>
                  <a:fillRect l="-4255" t="-4061" r="-2926" b="-10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Hộp Văn bản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B3B610F-26E9-1C47-D877-77811FD9B708}"/>
                  </a:ext>
                </a:extLst>
              </p:cNvPr>
              <p:cNvSpPr txBox="1"/>
              <p:nvPr/>
            </p:nvSpPr>
            <p:spPr>
              <a:xfrm>
                <a:off x="3534649" y="2971784"/>
                <a:ext cx="5471976"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Tổng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Arial" panose="020B0604020202020204" pitchFamily="34" charset="0"/>
                      </a:rPr>
                      <m:t>𝑥</m:t>
                    </m:r>
                    <m:r>
                      <a:rPr lang="en-US" sz="2400" b="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𝑦</m:t>
                    </m:r>
                    <m:r>
                      <a:rPr lang="en-US" sz="2400" b="0" i="1" smtClean="0">
                        <a:latin typeface="Cambria Math" panose="02040503050406030204" pitchFamily="18" charset="0"/>
                        <a:cs typeface="Arial" panose="020B0604020202020204" pitchFamily="34" charset="0"/>
                      </a:rPr>
                      <m:t>=1006</m:t>
                    </m:r>
                  </m:oMath>
                </a14:m>
                <a:endParaRPr lang="vi-VN" sz="2400" dirty="0"/>
              </a:p>
            </p:txBody>
          </p:sp>
        </mc:Choice>
        <mc:Fallback xmlns="">
          <p:sp>
            <p:nvSpPr>
              <p:cNvPr id="15" name="Hộp Văn bản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B3B610F-26E9-1C47-D877-77811FD9B708}"/>
                  </a:ext>
                </a:extLst>
              </p:cNvPr>
              <p:cNvSpPr txBox="1">
                <a:spLocks noRot="1" noChangeAspect="1" noMove="1" noResize="1" noEditPoints="1" noAdjustHandles="1" noChangeArrowheads="1" noChangeShapeType="1" noTextEdit="1"/>
              </p:cNvSpPr>
              <p:nvPr/>
            </p:nvSpPr>
            <p:spPr>
              <a:xfrm>
                <a:off x="3534649" y="2971784"/>
                <a:ext cx="5471976" cy="461665"/>
              </a:xfrm>
              <a:prstGeom prst="rect">
                <a:avLst/>
              </a:prstGeom>
              <a:blipFill>
                <a:blip r:embed="rId7"/>
                <a:stretch>
                  <a:fillRect l="-1784"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96EBB2E-F688-9414-40BF-FCF63B7B77D6}"/>
                  </a:ext>
                </a:extLst>
              </p:cNvPr>
              <p:cNvSpPr txBox="1"/>
              <p:nvPr/>
            </p:nvSpPr>
            <p:spPr>
              <a:xfrm>
                <a:off x="561365" y="2593444"/>
                <a:ext cx="2586737"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Biểu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124</m:t>
                    </m:r>
                  </m:oMath>
                </a14:m>
                <a:r>
                  <a:rPr lang="en-US" sz="2400" dirty="0">
                    <a:latin typeface="Times New Roman" panose="02020603050405020304" pitchFamily="18" charset="0"/>
                    <a:cs typeface="Times New Roman" panose="02020603050405020304" pitchFamily="18" charset="0"/>
                  </a:rPr>
                  <a:t> qua </a:t>
                </a:r>
                <a14:m>
                  <m:oMath xmlns:m="http://schemas.openxmlformats.org/officeDocument/2006/math">
                    <m:r>
                      <a:rPr lang="en-US" sz="2400" b="0" i="1" smtClean="0">
                        <a:latin typeface="Cambria Math" panose="02040503050406030204" pitchFamily="18" charset="0"/>
                        <a:cs typeface="Arial" panose="020B0604020202020204" pitchFamily="34" charset="0"/>
                      </a:rPr>
                      <m:t>𝑥</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Arial" panose="020B0604020202020204" pitchFamily="34" charset="0"/>
                      </a:rPr>
                      <m:t>𝑦</m:t>
                    </m:r>
                  </m:oMath>
                </a14:m>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mc:Choice>
        <mc:Fallback xmlns="">
          <p:sp>
            <p:nvSpPr>
              <p:cNvPr id="16" name="Hộp Văn bản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96EBB2E-F688-9414-40BF-FCF63B7B77D6}"/>
                  </a:ext>
                </a:extLst>
              </p:cNvPr>
              <p:cNvSpPr txBox="1">
                <a:spLocks noRot="1" noChangeAspect="1" noMove="1" noResize="1" noEditPoints="1" noAdjustHandles="1" noChangeArrowheads="1" noChangeShapeType="1" noTextEdit="1"/>
              </p:cNvSpPr>
              <p:nvPr/>
            </p:nvSpPr>
            <p:spPr>
              <a:xfrm>
                <a:off x="561365" y="2593444"/>
                <a:ext cx="2586737" cy="1569660"/>
              </a:xfrm>
              <a:prstGeom prst="rect">
                <a:avLst/>
              </a:prstGeom>
              <a:blipFill>
                <a:blip r:embed="rId8"/>
                <a:stretch>
                  <a:fillRect l="-3538" t="-3101" b="-7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4BAADD0-C782-CFCA-1DB0-36F03DAF812F}"/>
                  </a:ext>
                </a:extLst>
              </p:cNvPr>
              <p:cNvSpPr txBox="1"/>
              <p:nvPr/>
            </p:nvSpPr>
            <p:spPr>
              <a:xfrm>
                <a:off x="3331089" y="3536738"/>
                <a:ext cx="5812911" cy="120032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Khi chia </a:t>
                </a:r>
                <a14:m>
                  <m:oMath xmlns:m="http://schemas.openxmlformats.org/officeDocument/2006/math">
                    <m:r>
                      <a:rPr lang="en-US" sz="2400" i="1">
                        <a:latin typeface="Cambria Math" panose="02040503050406030204" pitchFamily="18" charset="0"/>
                        <a:cs typeface="Times New Roman" panose="02020603050405020304" pitchFamily="18" charset="0"/>
                      </a:rPr>
                      <m:t>𝑦</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cs typeface="Times New Roman" panose="02020603050405020304" pitchFamily="18" charset="0"/>
                      </a:rPr>
                      <m:t>𝑥</m:t>
                    </m:r>
                  </m:oMath>
                </a14:m>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cs typeface="Times New Roman" panose="02020603050405020304" pitchFamily="18" charset="0"/>
                      </a:rPr>
                      <m:t>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a:latin typeface="Cambria Math" panose="02040503050406030204" pitchFamily="18" charset="0"/>
                        <a:cs typeface="Times New Roman" panose="02020603050405020304" pitchFamily="18" charset="0"/>
                      </a:rPr>
                      <m:t>124</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endParaRPr lang="en-US" sz="24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cs typeface="Times New Roman" panose="02020603050405020304" pitchFamily="18" charset="0"/>
                        </a:rPr>
                        <m:t>𝑦</m:t>
                      </m:r>
                      <m:r>
                        <a:rPr lang="en-US" sz="2400" i="1">
                          <a:latin typeface="Cambria Math" panose="02040503050406030204" pitchFamily="18" charset="0"/>
                          <a:cs typeface="Times New Roman" panose="02020603050405020304" pitchFamily="18" charset="0"/>
                        </a:rPr>
                        <m:t>=2</m:t>
                      </m:r>
                      <m:r>
                        <a:rPr lang="en-US" sz="2400" i="1">
                          <a:latin typeface="Cambria Math" panose="02040503050406030204" pitchFamily="18" charset="0"/>
                          <a:cs typeface="Times New Roman" panose="02020603050405020304" pitchFamily="18" charset="0"/>
                        </a:rPr>
                        <m:t>𝑥</m:t>
                      </m:r>
                      <m:r>
                        <a:rPr lang="en-US" sz="2400" i="1">
                          <a:latin typeface="Cambria Math" panose="02040503050406030204" pitchFamily="18" charset="0"/>
                          <a:cs typeface="Times New Roman" panose="02020603050405020304" pitchFamily="18" charset="0"/>
                        </a:rPr>
                        <m:t>+124</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18" name="Hộp Văn bản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4BAADD0-C782-CFCA-1DB0-36F03DAF812F}"/>
                  </a:ext>
                </a:extLst>
              </p:cNvPr>
              <p:cNvSpPr txBox="1">
                <a:spLocks noRot="1" noChangeAspect="1" noMove="1" noResize="1" noEditPoints="1" noAdjustHandles="1" noChangeArrowheads="1" noChangeShapeType="1" noTextEdit="1"/>
              </p:cNvSpPr>
              <p:nvPr/>
            </p:nvSpPr>
            <p:spPr>
              <a:xfrm>
                <a:off x="3331089" y="3536738"/>
                <a:ext cx="5812911" cy="1200329"/>
              </a:xfrm>
              <a:prstGeom prst="rect">
                <a:avLst/>
              </a:prstGeom>
              <a:blipFill>
                <a:blip r:embed="rId9"/>
                <a:stretch>
                  <a:fillRect l="-1572" t="-4061" b="-4061"/>
                </a:stretch>
              </a:blipFill>
            </p:spPr>
            <p:txBody>
              <a:bodyPr/>
              <a:lstStyle/>
              <a:p>
                <a:r>
                  <a:rPr lang="en-US">
                    <a:noFill/>
                  </a:rPr>
                  <a:t> </a:t>
                </a:r>
              </a:p>
            </p:txBody>
          </p:sp>
        </mc:Fallback>
      </mc:AlternateContent>
    </p:spTree>
    <p:extLst>
      <p:ext uri="{BB962C8B-B14F-4D97-AF65-F5344CB8AC3E}">
        <p14:creationId xmlns:p14="http://schemas.microsoft.com/office/powerpoint/2010/main" val="217641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3" grpId="1"/>
      <p:bldP spid="15"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64;p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1531E22-FE89-8E53-0DED-B988FA0AC151}"/>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mc:AlternateContent xmlns:mc="http://schemas.openxmlformats.org/markup-compatibility/2006" xmlns:a14="http://schemas.microsoft.com/office/drawing/2010/main">
        <mc:Choice Requires="a14">
          <p:sp>
            <p:nvSpPr>
              <p:cNvPr id="4" name="Hộp Văn bản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6FF9109-08A2-E832-CF85-69D1747D1A40}"/>
                  </a:ext>
                </a:extLst>
              </p:cNvPr>
              <p:cNvSpPr txBox="1"/>
              <p:nvPr/>
            </p:nvSpPr>
            <p:spPr>
              <a:xfrm>
                <a:off x="7620" y="353902"/>
                <a:ext cx="9144000"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1006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124</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4" name="Hộp Văn bản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6FF9109-08A2-E832-CF85-69D1747D1A40}"/>
                  </a:ext>
                </a:extLst>
              </p:cNvPr>
              <p:cNvSpPr txBox="1">
                <a:spLocks noRot="1" noChangeAspect="1" noMove="1" noResize="1" noEditPoints="1" noAdjustHandles="1" noChangeArrowheads="1" noChangeShapeType="1" noTextEdit="1"/>
              </p:cNvSpPr>
              <p:nvPr/>
            </p:nvSpPr>
            <p:spPr>
              <a:xfrm>
                <a:off x="7620" y="353902"/>
                <a:ext cx="9144000" cy="830997"/>
              </a:xfrm>
              <a:prstGeom prst="rect">
                <a:avLst/>
              </a:prstGeom>
              <a:blipFill>
                <a:blip r:embed="rId3"/>
                <a:stretch>
                  <a:fillRect l="-1000" t="-5882" r="-333" b="-16176"/>
                </a:stretch>
              </a:blipFill>
            </p:spPr>
            <p:txBody>
              <a:bodyPr/>
              <a:lstStyle/>
              <a:p>
                <a:r>
                  <a:rPr lang="en-US">
                    <a:noFill/>
                  </a:rPr>
                  <a:t> </a:t>
                </a:r>
              </a:p>
            </p:txBody>
          </p:sp>
        </mc:Fallback>
      </mc:AlternateContent>
      <p:sp>
        <p:nvSpPr>
          <p:cNvPr id="5" name="Hộp Văn bản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F4C839C-36C0-C64F-35F4-2CEC06585847}"/>
              </a:ext>
            </a:extLst>
          </p:cNvPr>
          <p:cNvSpPr txBox="1"/>
          <p:nvPr/>
        </p:nvSpPr>
        <p:spPr>
          <a:xfrm>
            <a:off x="3839107" y="1064300"/>
            <a:ext cx="732893"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Giải</a:t>
            </a:r>
            <a:endParaRPr lang="vi-VN"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Hộp Văn bản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E5F533D-3C48-F72E-4A6C-D8FE520C86F7}"/>
                  </a:ext>
                </a:extLst>
              </p:cNvPr>
              <p:cNvSpPr txBox="1"/>
              <p:nvPr/>
            </p:nvSpPr>
            <p:spPr>
              <a:xfrm>
                <a:off x="54842" y="1327282"/>
                <a:ext cx="9144000" cy="3870803"/>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Gọi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latin typeface="Cambria Math" panose="02040503050406030204" pitchFamily="18" charset="0"/>
                      </a:rPr>
                      <m:t>𝑥</m:t>
                    </m:r>
                    <m:r>
                      <a:rPr lang="en-US" sz="2400" b="0" i="1" dirty="0" smtClean="0">
                        <a:latin typeface="Cambria Math" panose="02040503050406030204" pitchFamily="18" charset="0"/>
                      </a:rPr>
                      <m:t>,</m:t>
                    </m:r>
                    <m:r>
                      <a:rPr lang="en-US" sz="2400" b="0" i="1" dirty="0" smtClean="0">
                        <a:latin typeface="Cambria Math" panose="02040503050406030204" pitchFamily="18" charset="0"/>
                      </a:rPr>
                      <m:t>𝑦</m:t>
                    </m:r>
                    <m:r>
                      <a:rPr lang="en-US" sz="2400" b="0" i="1" dirty="0" smtClean="0">
                        <a:latin typeface="Cambria Math" panose="02040503050406030204" pitchFamily="18" charset="0"/>
                      </a:rPr>
                      <m:t> </m:t>
                    </m:r>
                    <m:r>
                      <a:rPr lang="en-US" sz="2400" b="0" i="1" dirty="0" smtClean="0">
                        <a:latin typeface="Cambria Math" panose="02040503050406030204" pitchFamily="18" charset="0"/>
                        <a:ea typeface="Cambria Math" panose="02040503050406030204" pitchFamily="18" charset="0"/>
                      </a:rPr>
                      <m:t>𝜖</m:t>
                    </m:r>
                    <m:r>
                      <a:rPr lang="en-US" sz="2400" b="0" i="1" dirty="0" smtClean="0">
                        <a:latin typeface="Cambria Math" panose="02040503050406030204" pitchFamily="18" charset="0"/>
                        <a:ea typeface="Cambria Math" panose="02040503050406030204" pitchFamily="18" charset="0"/>
                      </a:rPr>
                      <m:t>𝑁</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124&lt;</m:t>
                    </m:r>
                    <m:r>
                      <a:rPr lang="en-US" sz="2400" b="0" i="1" smtClean="0">
                        <a:latin typeface="Cambria Math" panose="02040503050406030204" pitchFamily="18" charset="0"/>
                      </a:rPr>
                      <m:t>𝑥</m:t>
                    </m:r>
                    <m:r>
                      <a:rPr lang="en-US" sz="2400" b="0" i="1" smtClean="0">
                        <a:latin typeface="Cambria Math" panose="02040503050406030204" pitchFamily="18" charset="0"/>
                      </a:rPr>
                      <m:t>&lt;</m:t>
                    </m:r>
                    <m:r>
                      <a:rPr lang="en-US" sz="2400" b="0" i="1" smtClean="0">
                        <a:latin typeface="Cambria Math" panose="02040503050406030204" pitchFamily="18" charset="0"/>
                      </a:rPr>
                      <m:t>𝑦</m:t>
                    </m:r>
                  </m:oMath>
                </a14:m>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1006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𝑦</m:t>
                    </m:r>
                    <m:r>
                      <a:rPr lang="en-US" sz="2400" b="0" i="1" smtClean="0">
                        <a:latin typeface="Cambria Math" panose="02040503050406030204" pitchFamily="18" charset="0"/>
                        <a:cs typeface="Times New Roman" panose="02020603050405020304" pitchFamily="18" charset="0"/>
                      </a:rPr>
                      <m:t>=1006</m:t>
                    </m:r>
                  </m:oMath>
                </a14:m>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Khi chia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𝑦</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𝑥</m:t>
                    </m:r>
                  </m:oMath>
                </a14:m>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124</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endParaRPr lang="en-US" sz="24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Times New Roman" panose="02020603050405020304" pitchFamily="18" charset="0"/>
                        </a:rPr>
                        <m:t>𝑦</m:t>
                      </m:r>
                      <m:r>
                        <a:rPr lang="en-US" sz="2400" b="0" i="1" smtClean="0">
                          <a:latin typeface="Cambria Math" panose="02040503050406030204" pitchFamily="18" charset="0"/>
                          <a:cs typeface="Times New Roman" panose="02020603050405020304" pitchFamily="18" charset="0"/>
                        </a:rPr>
                        <m:t>=2</m:t>
                      </m:r>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+124</m:t>
                      </m:r>
                    </m:oMath>
                  </m:oMathPara>
                </a14:m>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2400" i="1" smtClean="0">
                            <a:latin typeface="Cambria Math" panose="02040503050406030204" pitchFamily="18" charset="0"/>
                            <a:cs typeface="Times New Roman" panose="02020603050405020304" pitchFamily="18" charset="0"/>
                          </a:rPr>
                        </m:ctrlPr>
                      </m:dPr>
                      <m:e>
                        <m:eqArr>
                          <m:eqArrPr>
                            <m:ctrlPr>
                              <a:rPr lang="en-US" sz="2400" i="1" smtClean="0">
                                <a:latin typeface="Cambria Math" panose="02040503050406030204" pitchFamily="18" charset="0"/>
                                <a:cs typeface="Times New Roman" panose="02020603050405020304" pitchFamily="18" charset="0"/>
                              </a:rPr>
                            </m:ctrlPr>
                          </m:eqArrPr>
                          <m:e>
                            <m:r>
                              <a:rPr lang="en-US" sz="2400" i="1">
                                <a:latin typeface="Cambria Math" panose="02040503050406030204" pitchFamily="18" charset="0"/>
                                <a:cs typeface="Times New Roman" panose="02020603050405020304" pitchFamily="18" charset="0"/>
                              </a:rPr>
                              <m:t>𝑥</m:t>
                            </m:r>
                            <m:r>
                              <a:rPr lang="en-US" sz="2400" i="1">
                                <a:latin typeface="Cambria Math" panose="02040503050406030204" pitchFamily="18" charset="0"/>
                                <a:cs typeface="Times New Roman" panose="02020603050405020304" pitchFamily="18" charset="0"/>
                              </a:rPr>
                              <m:t>+</m:t>
                            </m:r>
                            <m:r>
                              <a:rPr lang="en-US" sz="2400" i="1">
                                <a:latin typeface="Cambria Math" panose="02040503050406030204" pitchFamily="18" charset="0"/>
                                <a:cs typeface="Times New Roman" panose="02020603050405020304" pitchFamily="18" charset="0"/>
                              </a:rPr>
                              <m:t>𝑦</m:t>
                            </m:r>
                            <m:r>
                              <a:rPr lang="en-US" sz="2400" i="1">
                                <a:latin typeface="Cambria Math" panose="02040503050406030204" pitchFamily="18" charset="0"/>
                                <a:cs typeface="Times New Roman" panose="02020603050405020304" pitchFamily="18" charset="0"/>
                              </a:rPr>
                              <m:t>=1006 (1)</m:t>
                            </m:r>
                          </m:e>
                          <m:e>
                            <m:r>
                              <a:rPr lang="en-US" sz="2400" i="1">
                                <a:latin typeface="Cambria Math" panose="02040503050406030204" pitchFamily="18" charset="0"/>
                                <a:cs typeface="Times New Roman" panose="02020603050405020304" pitchFamily="18" charset="0"/>
                              </a:rPr>
                              <m:t>𝑦</m:t>
                            </m:r>
                            <m:r>
                              <a:rPr lang="en-US" sz="2400" i="1">
                                <a:latin typeface="Cambria Math" panose="02040503050406030204" pitchFamily="18" charset="0"/>
                                <a:cs typeface="Times New Roman" panose="02020603050405020304" pitchFamily="18" charset="0"/>
                              </a:rPr>
                              <m:t>=2</m:t>
                            </m:r>
                            <m:r>
                              <a:rPr lang="en-US" sz="2400" i="1">
                                <a:latin typeface="Cambria Math" panose="02040503050406030204" pitchFamily="18" charset="0"/>
                                <a:cs typeface="Times New Roman" panose="02020603050405020304" pitchFamily="18" charset="0"/>
                              </a:rPr>
                              <m:t>𝑥</m:t>
                            </m:r>
                            <m:r>
                              <a:rPr lang="en-US" sz="2400" i="1">
                                <a:latin typeface="Cambria Math" panose="02040503050406030204" pitchFamily="18" charset="0"/>
                                <a:cs typeface="Times New Roman" panose="02020603050405020304" pitchFamily="18" charset="0"/>
                              </a:rPr>
                              <m:t>+124</m:t>
                            </m:r>
                            <m:r>
                              <m:rPr>
                                <m:nor/>
                              </m:rPr>
                              <a:rPr lang="en-US" sz="2400" dirty="0">
                                <a:latin typeface="Times New Roman" panose="02020603050405020304" pitchFamily="18" charset="0"/>
                                <a:cs typeface="Times New Roman" panose="02020603050405020304" pitchFamily="18" charset="0"/>
                              </a:rPr>
                              <m:t> </m:t>
                            </m:r>
                            <m:r>
                              <m:rPr>
                                <m:nor/>
                              </m:rPr>
                              <a:rPr lang="en-US" sz="2400" b="0" i="0" dirty="0" smtClean="0">
                                <a:latin typeface="Times New Roman" panose="02020603050405020304" pitchFamily="18" charset="0"/>
                                <a:cs typeface="Times New Roman" panose="02020603050405020304" pitchFamily="18" charset="0"/>
                              </a:rPr>
                              <m:t>(2)</m:t>
                            </m:r>
                          </m:e>
                        </m:eqArr>
                      </m:e>
                    </m:d>
                  </m:oMath>
                </a14:m>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(1) ta </a:t>
                </a:r>
                <a:r>
                  <a:rPr lang="en-US" sz="2400" dirty="0" err="1">
                    <a:latin typeface="Times New Roman" panose="02020603050405020304" pitchFamily="18" charset="0"/>
                    <a:cs typeface="Times New Roman" panose="02020603050405020304" pitchFamily="18" charset="0"/>
                  </a:rPr>
                  <a:t>được</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+2</m:t>
                    </m:r>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+124=1006⇒3</m:t>
                    </m:r>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=882⇒</m:t>
                    </m:r>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=294</m:t>
                    </m:r>
                  </m:oMath>
                </a14:m>
                <a:r>
                  <a:rPr lang="en-US" sz="2400" dirty="0">
                    <a:latin typeface="Times New Roman" panose="02020603050405020304" pitchFamily="18" charset="0"/>
                    <a:cs typeface="Times New Roman" panose="02020603050405020304" pitchFamily="18" charset="0"/>
                  </a:rPr>
                  <a:t> (TMĐK)</a:t>
                </a:r>
              </a:p>
              <a:p>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𝑦</m:t>
                    </m:r>
                    <m:r>
                      <a:rPr lang="en-US" sz="2400" b="0" i="1" smtClean="0">
                        <a:latin typeface="Cambria Math" panose="02040503050406030204" pitchFamily="18" charset="0"/>
                        <a:cs typeface="Times New Roman" panose="02020603050405020304" pitchFamily="18" charset="0"/>
                      </a:rPr>
                      <m:t>=2.294+124=712</m:t>
                    </m:r>
                  </m:oMath>
                </a14:m>
                <a:r>
                  <a:rPr lang="en-US" sz="2400" dirty="0">
                    <a:latin typeface="Times New Roman" panose="02020603050405020304" pitchFamily="18" charset="0"/>
                    <a:cs typeface="Times New Roman" panose="02020603050405020304" pitchFamily="18" charset="0"/>
                  </a:rPr>
                  <a:t> (TMĐK)</a:t>
                </a: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294</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712</m:t>
                    </m:r>
                  </m:oMath>
                </a14:m>
                <a:endParaRPr lang="vi-VN" sz="2400" dirty="0">
                  <a:latin typeface="Times New Roman" panose="02020603050405020304" pitchFamily="18" charset="0"/>
                  <a:cs typeface="Times New Roman" panose="02020603050405020304" pitchFamily="18" charset="0"/>
                </a:endParaRPr>
              </a:p>
            </p:txBody>
          </p:sp>
        </mc:Choice>
        <mc:Fallback xmlns="">
          <p:sp>
            <p:nvSpPr>
              <p:cNvPr id="6" name="Hộp Văn bản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E5F533D-3C48-F72E-4A6C-D8FE520C86F7}"/>
                  </a:ext>
                </a:extLst>
              </p:cNvPr>
              <p:cNvSpPr txBox="1">
                <a:spLocks noRot="1" noChangeAspect="1" noMove="1" noResize="1" noEditPoints="1" noAdjustHandles="1" noChangeArrowheads="1" noChangeShapeType="1" noTextEdit="1"/>
              </p:cNvSpPr>
              <p:nvPr/>
            </p:nvSpPr>
            <p:spPr>
              <a:xfrm>
                <a:off x="54842" y="1327282"/>
                <a:ext cx="9144000" cy="3870803"/>
              </a:xfrm>
              <a:prstGeom prst="rect">
                <a:avLst/>
              </a:prstGeom>
              <a:blipFill>
                <a:blip r:embed="rId4"/>
                <a:stretch>
                  <a:fillRect l="-1067" t="-1260" b="-2677"/>
                </a:stretch>
              </a:blipFill>
            </p:spPr>
            <p:txBody>
              <a:bodyPr/>
              <a:lstStyle/>
              <a:p>
                <a:r>
                  <a:rPr lang="en-US">
                    <a:noFill/>
                  </a:rPr>
                  <a:t> </a:t>
                </a:r>
              </a:p>
            </p:txBody>
          </p:sp>
        </mc:Fallback>
      </mc:AlternateContent>
    </p:spTree>
    <p:extLst>
      <p:ext uri="{BB962C8B-B14F-4D97-AF65-F5344CB8AC3E}">
        <p14:creationId xmlns:p14="http://schemas.microsoft.com/office/powerpoint/2010/main" val="266494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 calcmode="lin" valueType="num">
                                      <p:cBhvr additive="base">
                                        <p:cTn id="3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anim calcmode="lin" valueType="num">
                                      <p:cBhvr additive="base">
                                        <p:cTn id="5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482"/>
        <p:cNvGrpSpPr/>
        <p:nvPr/>
      </p:nvGrpSpPr>
      <p:grpSpPr>
        <a:xfrm>
          <a:off x="0" y="0"/>
          <a:ext cx="0" cy="0"/>
          <a:chOff x="0" y="0"/>
          <a:chExt cx="0" cy="0"/>
        </a:xfrm>
      </p:grpSpPr>
      <p:sp>
        <p:nvSpPr>
          <p:cNvPr id="483" name="Google Shape;483;p13" descr="OPL20U25GSXzBJYl68kk8uQGfFKzs7yb1M4KJWUiLk6ZEvGF+qCIPSnY57AbBFCvTW$2024 ID13 T9CTST nhan sp KNTT$ STT 108+K4lPs7H94VUqPe2XwIsfPRnrXQE//QTEXxb8/8N4CNc6FpgZahzpTjFhMzSA7T/nHJa11DE8Ng2TP3iAmRczFlmslSuUNOgUeb6yRvs0="/>
          <p:cNvSpPr/>
          <p:nvPr/>
        </p:nvSpPr>
        <p:spPr>
          <a:xfrm>
            <a:off x="609600" y="514350"/>
            <a:ext cx="3235960" cy="3185160"/>
          </a:xfrm>
          <a:prstGeom prst="sun">
            <a:avLst>
              <a:gd name="adj" fmla="val 25000"/>
            </a:avLst>
          </a:prstGeom>
          <a:solidFill>
            <a:srgbClr val="FFC000"/>
          </a:solidFill>
          <a:ln w="114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2060"/>
                </a:solidFill>
                <a:latin typeface="Times New Roman"/>
                <a:ea typeface="Times New Roman"/>
                <a:cs typeface="Times New Roman"/>
                <a:sym typeface="Times New Roman"/>
              </a:rPr>
              <a:t>HOẠT ĐỘNG</a:t>
            </a:r>
            <a:endParaRPr/>
          </a:p>
        </p:txBody>
      </p:sp>
      <p:pic>
        <p:nvPicPr>
          <p:cNvPr id="484" name="Google Shape;484;p13" descr="OPL20U25GSXzBJYl68kk8uQGfFKzs7yb1M4KJWUiLk6ZEvGF+qCIPSnY57AbBFCvTW$2024 ID13 T9CTST nhan sp KNTT$ STT 108+K4lPs7H94VUqPe2XwIsfPRnrXQE//QTEXxb8/8N4CNc6FpgZahzpTjFhMzSA7T/nHJa11DE8Ng2TP3iAmRczFlmslSuUNOgUeb6yRvs0="/>
          <p:cNvPicPr preferRelativeResize="0"/>
          <p:nvPr/>
        </p:nvPicPr>
        <p:blipFill rotWithShape="1">
          <a:blip r:embed="rId3">
            <a:alphaModFix/>
          </a:blip>
          <a:srcRect/>
          <a:stretch/>
        </p:blipFill>
        <p:spPr>
          <a:xfrm>
            <a:off x="6679225" y="2676087"/>
            <a:ext cx="2320220" cy="2234972"/>
          </a:xfrm>
          <a:prstGeom prst="rect">
            <a:avLst/>
          </a:prstGeom>
          <a:noFill/>
          <a:ln>
            <a:noFill/>
          </a:ln>
        </p:spPr>
      </p:pic>
      <p:sp>
        <p:nvSpPr>
          <p:cNvPr id="485" name="Google Shape;485;p13" descr="OPL20U25GSXzBJYl68kk8uQGfFKzs7yb1M4KJWUiLk6ZEvGF+qCIPSnY57AbBFCvTW$2024 ID13 T9CTST nhan sp KNTT$ STT 108+K4lPs7H94VUqPe2XwIsfPRnrXQE//QTEXxb8/8N4CNc6FpgZahzpTjFhMzSA7T/nHJa11DE8Ng2TP3iAmRczFlmslSuUNOgUeb6yRvs0="/>
          <p:cNvSpPr txBox="1"/>
          <p:nvPr/>
        </p:nvSpPr>
        <p:spPr>
          <a:xfrm>
            <a:off x="4075090" y="1815147"/>
            <a:ext cx="2438400" cy="583565"/>
          </a:xfrm>
          <a:prstGeom prst="rect">
            <a:avLst/>
          </a:prstGeom>
          <a:solidFill>
            <a:srgbClr val="FBD4B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VẬN DỤNG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1500"/>
                                        <p:tgtEl>
                                          <p:spTgt spid="48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84"/>
                                        </p:tgtEl>
                                        <p:attrNameLst>
                                          <p:attrName>style.visibility</p:attrName>
                                        </p:attrNameLst>
                                      </p:cBhvr>
                                      <p:to>
                                        <p:strVal val="visible"/>
                                      </p:to>
                                    </p:set>
                                    <p:animEffect transition="in" filter="fade">
                                      <p:cBhvr>
                                        <p:cTn id="11" dur="500"/>
                                        <p:tgtEl>
                                          <p:spTgt spid="48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85"/>
                                        </p:tgtEl>
                                        <p:attrNameLst>
                                          <p:attrName>style.visibility</p:attrName>
                                        </p:attrNameLst>
                                      </p:cBhvr>
                                      <p:to>
                                        <p:strVal val="visible"/>
                                      </p:to>
                                    </p:set>
                                    <p:animEffect transition="in" filter="fade">
                                      <p:cBhvr>
                                        <p:cTn id="15" dur="10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2" name="Google Shape;464;p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BFC1B7D-7162-BF7F-E0D6-10C8240C75F4}"/>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mc:AlternateContent xmlns:mc="http://schemas.openxmlformats.org/markup-compatibility/2006" xmlns:a14="http://schemas.microsoft.com/office/drawing/2010/main">
        <mc:Choice Requires="a14">
          <p:sp>
            <p:nvSpPr>
              <p:cNvPr id="4" name="Hộp Văn bản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EC7F627-C587-703E-C3EA-D8C12EC3C82B}"/>
                  </a:ext>
                </a:extLst>
              </p:cNvPr>
              <p:cNvSpPr txBox="1"/>
              <p:nvPr/>
            </p:nvSpPr>
            <p:spPr>
              <a:xfrm>
                <a:off x="1712891" y="400069"/>
                <a:ext cx="7310905"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Bài 1.15 SGK/23: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36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mc:Choice>
        <mc:Fallback xmlns="">
          <p:sp>
            <p:nvSpPr>
              <p:cNvPr id="4" name="Hộp Văn bản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EC7F627-C587-703E-C3EA-D8C12EC3C82B}"/>
                  </a:ext>
                </a:extLst>
              </p:cNvPr>
              <p:cNvSpPr txBox="1">
                <a:spLocks noRot="1" noChangeAspect="1" noMove="1" noResize="1" noEditPoints="1" noAdjustHandles="1" noChangeArrowheads="1" noChangeShapeType="1" noTextEdit="1"/>
              </p:cNvSpPr>
              <p:nvPr/>
            </p:nvSpPr>
            <p:spPr>
              <a:xfrm>
                <a:off x="1712891" y="400069"/>
                <a:ext cx="7310905" cy="1569660"/>
              </a:xfrm>
              <a:prstGeom prst="rect">
                <a:avLst/>
              </a:prstGeom>
              <a:blipFill>
                <a:blip r:embed="rId3"/>
                <a:stretch>
                  <a:fillRect l="-1334" t="-3113" b="-8171"/>
                </a:stretch>
              </a:blipFill>
            </p:spPr>
            <p:txBody>
              <a:bodyPr/>
              <a:lstStyle/>
              <a:p>
                <a:r>
                  <a:rPr lang="en-US">
                    <a:noFill/>
                  </a:rPr>
                  <a:t> </a:t>
                </a:r>
              </a:p>
            </p:txBody>
          </p:sp>
        </mc:Fallback>
      </mc:AlternateContent>
      <p:pic>
        <p:nvPicPr>
          <p:cNvPr id="5" name="Picture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A525522-B2AF-0717-9A1D-3185584A87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91" y="407999"/>
            <a:ext cx="1561730" cy="1561730"/>
          </a:xfrm>
          <a:prstGeom prst="rect">
            <a:avLst/>
          </a:prstGeom>
        </p:spPr>
      </p:pic>
      <p:sp>
        <p:nvSpPr>
          <p:cNvPr id="8" name="Cloud Callout 7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66BA034-AF3B-8587-16C7-B4B421BCD3B3}"/>
              </a:ext>
            </a:extLst>
          </p:cNvPr>
          <p:cNvSpPr/>
          <p:nvPr/>
        </p:nvSpPr>
        <p:spPr>
          <a:xfrm>
            <a:off x="1299779" y="1808555"/>
            <a:ext cx="3213153" cy="2269082"/>
          </a:xfrm>
          <a:prstGeom prst="cloudCallout">
            <a:avLst>
              <a:gd name="adj1" fmla="val -63166"/>
              <a:gd name="adj2" fmla="val 51688"/>
            </a:avLst>
          </a:prstGeom>
          <a:solidFill>
            <a:schemeClr val="bg1"/>
          </a:solidFill>
          <a:ln>
            <a:solidFill>
              <a:srgbClr val="EB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800">
              <a:defRPr/>
            </a:pP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0" name="Pictur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943C9E1-3B5C-6114-D436-408BCBA2E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13" r="10361" b="9397"/>
          <a:stretch/>
        </p:blipFill>
        <p:spPr bwMode="auto">
          <a:xfrm>
            <a:off x="36764" y="3916463"/>
            <a:ext cx="965966" cy="1227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Hộp Văn bản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01AAD17-AA13-C27C-9231-BE383F7C1370}"/>
                  </a:ext>
                </a:extLst>
              </p:cNvPr>
              <p:cNvSpPr txBox="1"/>
              <p:nvPr/>
            </p:nvSpPr>
            <p:spPr>
              <a:xfrm>
                <a:off x="4892713" y="1869058"/>
                <a:ext cx="3943452" cy="839140"/>
              </a:xfrm>
              <a:prstGeom prst="rect">
                <a:avLst/>
              </a:prstGeom>
              <a:noFill/>
            </p:spPr>
            <p:txBody>
              <a:bodyPr wrap="square">
                <a:spAutoFit/>
              </a:bodyPr>
              <a:lstStyle/>
              <a:p>
                <a:r>
                  <a:rPr lang="en-US" sz="2400" i="1" dirty="0">
                    <a:latin typeface="Times New Roman" panose="02020603050405020304" pitchFamily="18" charset="0"/>
                    <a:cs typeface="Times New Roman" panose="02020603050405020304" pitchFamily="18" charset="0"/>
                  </a:rPr>
                  <a:t>Gọi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𝑎𝑏</m:t>
                        </m:r>
                      </m:e>
                    </m:acc>
                  </m:oMath>
                </a14:m>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latin typeface="Cambria Math" panose="02040503050406030204" pitchFamily="18" charset="0"/>
                        <a:ea typeface="Cambria Math" panose="02040503050406030204" pitchFamily="18" charset="0"/>
                      </a:rPr>
                      <m:t>𝑎</m:t>
                    </m:r>
                    <m:r>
                      <a:rPr lang="en-US" sz="2400" b="0" i="1" dirty="0" smtClean="0">
                        <a:latin typeface="Cambria Math" panose="02040503050406030204" pitchFamily="18" charset="0"/>
                        <a:ea typeface="Cambria Math" panose="02040503050406030204" pitchFamily="18" charset="0"/>
                      </a:rPr>
                      <m:t>∈</m:t>
                    </m:r>
                    <m:sSup>
                      <m:sSupPr>
                        <m:ctrlPr>
                          <a:rPr lang="en-US" sz="2400" i="1" dirty="0" smtClean="0">
                            <a:latin typeface="Cambria Math" panose="02040503050406030204" pitchFamily="18" charset="0"/>
                            <a:ea typeface="Cambria Math" panose="02040503050406030204" pitchFamily="18" charset="0"/>
                          </a:rPr>
                        </m:ctrlPr>
                      </m:sSupPr>
                      <m:e>
                        <m:r>
                          <a:rPr lang="en-US" sz="2400" b="0" i="1" dirty="0" smtClean="0">
                            <a:latin typeface="Cambria Math" panose="02040503050406030204" pitchFamily="18" charset="0"/>
                            <a:ea typeface="Cambria Math" panose="02040503050406030204" pitchFamily="18" charset="0"/>
                          </a:rPr>
                          <m:t>𝑁</m:t>
                        </m:r>
                      </m:e>
                      <m:sup>
                        <m:r>
                          <a:rPr lang="en-US" sz="2400" b="0" i="1" dirty="0" smtClean="0">
                            <a:latin typeface="Cambria Math" panose="02040503050406030204" pitchFamily="18" charset="0"/>
                            <a:ea typeface="Cambria Math" panose="02040503050406030204" pitchFamily="18" charset="0"/>
                          </a:rPr>
                          <m:t>∗</m:t>
                        </m:r>
                      </m:sup>
                    </m:sSup>
                    <m:r>
                      <a:rPr lang="en-US" sz="2400" b="0" i="1" dirty="0" smtClean="0">
                        <a:latin typeface="Cambria Math" panose="02040503050406030204" pitchFamily="18" charset="0"/>
                        <a:ea typeface="Cambria Math" panose="02040503050406030204" pitchFamily="18" charset="0"/>
                      </a:rPr>
                      <m:t>, </m:t>
                    </m:r>
                    <m:r>
                      <a:rPr lang="en-US" sz="2400" b="0" i="1" dirty="0" smtClean="0">
                        <a:latin typeface="Cambria Math" panose="02040503050406030204" pitchFamily="18" charset="0"/>
                        <a:ea typeface="Cambria Math" panose="02040503050406030204" pitchFamily="18" charset="0"/>
                      </a:rPr>
                      <m:t>𝑏</m:t>
                    </m:r>
                    <m:r>
                      <a:rPr lang="en-US" sz="2400" b="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𝑁</m:t>
                    </m:r>
                  </m:oMath>
                </a14:m>
                <a:r>
                  <a:rPr lang="en-US" sz="2400" i="1" dirty="0">
                    <a:latin typeface="Times New Roman" panose="02020603050405020304" pitchFamily="18" charset="0"/>
                    <a:cs typeface="Times New Roman" panose="02020603050405020304" pitchFamily="18" charset="0"/>
                  </a:rPr>
                  <a:t>)</a:t>
                </a:r>
              </a:p>
            </p:txBody>
          </p:sp>
        </mc:Choice>
        <mc:Fallback xmlns="">
          <p:sp>
            <p:nvSpPr>
              <p:cNvPr id="12" name="Hộp Văn bản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01AAD17-AA13-C27C-9231-BE383F7C1370}"/>
                  </a:ext>
                </a:extLst>
              </p:cNvPr>
              <p:cNvSpPr txBox="1">
                <a:spLocks noRot="1" noChangeAspect="1" noMove="1" noResize="1" noEditPoints="1" noAdjustHandles="1" noChangeArrowheads="1" noChangeShapeType="1" noTextEdit="1"/>
              </p:cNvSpPr>
              <p:nvPr/>
            </p:nvSpPr>
            <p:spPr>
              <a:xfrm>
                <a:off x="4892713" y="1869058"/>
                <a:ext cx="3943452" cy="839140"/>
              </a:xfrm>
              <a:prstGeom prst="rect">
                <a:avLst/>
              </a:prstGeom>
              <a:blipFill>
                <a:blip r:embed="rId6"/>
                <a:stretch>
                  <a:fillRect l="-2473" t="-5839" b="-16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Hộp Văn bản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E4D7E70-57AC-28AD-C22A-A70E0A0ECD4B}"/>
                  </a:ext>
                </a:extLst>
              </p:cNvPr>
              <p:cNvSpPr txBox="1"/>
              <p:nvPr/>
            </p:nvSpPr>
            <p:spPr>
              <a:xfrm>
                <a:off x="1771812" y="2252703"/>
                <a:ext cx="2586737"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Biểu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qua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𝑎</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𝑏</m:t>
                    </m:r>
                  </m:oMath>
                </a14:m>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mc:Choice>
        <mc:Fallback xmlns="">
          <p:sp>
            <p:nvSpPr>
              <p:cNvPr id="13" name="Hộp Văn bản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E4D7E70-57AC-28AD-C22A-A70E0A0ECD4B}"/>
                  </a:ext>
                </a:extLst>
              </p:cNvPr>
              <p:cNvSpPr txBox="1">
                <a:spLocks noRot="1" noChangeAspect="1" noMove="1" noResize="1" noEditPoints="1" noAdjustHandles="1" noChangeArrowheads="1" noChangeShapeType="1" noTextEdit="1"/>
              </p:cNvSpPr>
              <p:nvPr/>
            </p:nvSpPr>
            <p:spPr>
              <a:xfrm>
                <a:off x="1771812" y="2252703"/>
                <a:ext cx="2586737" cy="1200329"/>
              </a:xfrm>
              <a:prstGeom prst="rect">
                <a:avLst/>
              </a:prstGeom>
              <a:blipFill>
                <a:blip r:embed="rId7"/>
                <a:stretch>
                  <a:fillRect l="-3774" t="-4082" b="-112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Hộp Văn bản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F7D7123-19E9-C7CF-238B-5895BB3BFCCE}"/>
                  </a:ext>
                </a:extLst>
              </p:cNvPr>
              <p:cNvSpPr txBox="1"/>
              <p:nvPr/>
            </p:nvSpPr>
            <p:spPr>
              <a:xfrm>
                <a:off x="4892713" y="2701955"/>
                <a:ext cx="3804819" cy="830997"/>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Tổng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m:t>
                    </m:r>
                  </m:oMath>
                </a14:m>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=12</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15" name="Hộp Văn bản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F7D7123-19E9-C7CF-238B-5895BB3BFCCE}"/>
                  </a:ext>
                </a:extLst>
              </p:cNvPr>
              <p:cNvSpPr txBox="1">
                <a:spLocks noRot="1" noChangeAspect="1" noMove="1" noResize="1" noEditPoints="1" noAdjustHandles="1" noChangeArrowheads="1" noChangeShapeType="1" noTextEdit="1"/>
              </p:cNvSpPr>
              <p:nvPr/>
            </p:nvSpPr>
            <p:spPr>
              <a:xfrm>
                <a:off x="4892713" y="2701955"/>
                <a:ext cx="3804819" cy="830997"/>
              </a:xfrm>
              <a:prstGeom prst="rect">
                <a:avLst/>
              </a:prstGeom>
              <a:blipFill>
                <a:blip r:embed="rId8"/>
                <a:stretch>
                  <a:fillRect l="-2564" t="-583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F20616D-DB9F-51B2-6769-8119C41842D4}"/>
                  </a:ext>
                </a:extLst>
              </p:cNvPr>
              <p:cNvSpPr txBox="1"/>
              <p:nvPr/>
            </p:nvSpPr>
            <p:spPr>
              <a:xfrm>
                <a:off x="1612988" y="2211979"/>
                <a:ext cx="2586737"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Biểu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qua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𝑎</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𝑏</m:t>
                    </m:r>
                  </m:oMath>
                </a14:m>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mc:Choice>
        <mc:Fallback xmlns="">
          <p:sp>
            <p:nvSpPr>
              <p:cNvPr id="16" name="Hộp Văn bản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F20616D-DB9F-51B2-6769-8119C41842D4}"/>
                  </a:ext>
                </a:extLst>
              </p:cNvPr>
              <p:cNvSpPr txBox="1">
                <a:spLocks noRot="1" noChangeAspect="1" noMove="1" noResize="1" noEditPoints="1" noAdjustHandles="1" noChangeArrowheads="1" noChangeShapeType="1" noTextEdit="1"/>
              </p:cNvSpPr>
              <p:nvPr/>
            </p:nvSpPr>
            <p:spPr>
              <a:xfrm>
                <a:off x="1612988" y="2211979"/>
                <a:ext cx="2586737" cy="1569660"/>
              </a:xfrm>
              <a:prstGeom prst="rect">
                <a:avLst/>
              </a:prstGeom>
              <a:blipFill>
                <a:blip r:embed="rId9"/>
                <a:stretch>
                  <a:fillRect l="-3774" t="-3113" b="-81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03B6082-158A-3014-00D7-18A0AC9C1038}"/>
                  </a:ext>
                </a:extLst>
              </p:cNvPr>
              <p:cNvSpPr txBox="1"/>
              <p:nvPr/>
            </p:nvSpPr>
            <p:spPr>
              <a:xfrm>
                <a:off x="4892713" y="3532952"/>
                <a:ext cx="3645995" cy="1577804"/>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Nếu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36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𝑏</m:t>
                        </m:r>
                        <m:r>
                          <a:rPr lang="en-US" sz="2400" b="0" i="1" smtClean="0">
                            <a:latin typeface="Cambria Math" panose="02040503050406030204" pitchFamily="18" charset="0"/>
                          </a:rPr>
                          <m:t>𝑎</m:t>
                        </m:r>
                      </m:e>
                    </m:acc>
                    <m:r>
                      <a:rPr lang="en-US" sz="2400" b="0" i="1" smtClean="0">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𝑎𝑏</m:t>
                        </m:r>
                      </m:e>
                    </m:acc>
                    <m:r>
                      <a:rPr lang="en-US" sz="2400" b="0" i="1" smtClean="0">
                        <a:latin typeface="Cambria Math" panose="02040503050406030204" pitchFamily="18" charset="0"/>
                      </a:rPr>
                      <m:t>=36</m:t>
                    </m:r>
                  </m:oMath>
                </a14:m>
                <a:endParaRPr lang="vi-VN" sz="2400" dirty="0"/>
              </a:p>
            </p:txBody>
          </p:sp>
        </mc:Choice>
        <mc:Fallback xmlns="">
          <p:sp>
            <p:nvSpPr>
              <p:cNvPr id="18" name="Hộp Văn bản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03B6082-158A-3014-00D7-18A0AC9C1038}"/>
                  </a:ext>
                </a:extLst>
              </p:cNvPr>
              <p:cNvSpPr txBox="1">
                <a:spLocks noRot="1" noChangeAspect="1" noMove="1" noResize="1" noEditPoints="1" noAdjustHandles="1" noChangeArrowheads="1" noChangeShapeType="1" noTextEdit="1"/>
              </p:cNvSpPr>
              <p:nvPr/>
            </p:nvSpPr>
            <p:spPr>
              <a:xfrm>
                <a:off x="4892713" y="3532952"/>
                <a:ext cx="3645995" cy="1577804"/>
              </a:xfrm>
              <a:prstGeom prst="rect">
                <a:avLst/>
              </a:prstGeom>
              <a:blipFill>
                <a:blip r:embed="rId10"/>
                <a:stretch>
                  <a:fillRect l="-2676" t="-3101" r="-2508" b="-852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2" grpId="0"/>
      <p:bldP spid="13" grpId="0"/>
      <p:bldP spid="13" grpId="1"/>
      <p:bldP spid="15"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Hộp Văn bản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9FC802D-5DFF-8E66-BD3A-8241A97FD631}"/>
                  </a:ext>
                </a:extLst>
              </p:cNvPr>
              <p:cNvSpPr txBox="1"/>
              <p:nvPr/>
            </p:nvSpPr>
            <p:spPr>
              <a:xfrm>
                <a:off x="1712891" y="400069"/>
                <a:ext cx="7310905"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Bài 1.15 SGK/23: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36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mc:Choice>
        <mc:Fallback xmlns="">
          <p:sp>
            <p:nvSpPr>
              <p:cNvPr id="2" name="Hộp Văn bản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9FC802D-5DFF-8E66-BD3A-8241A97FD631}"/>
                  </a:ext>
                </a:extLst>
              </p:cNvPr>
              <p:cNvSpPr txBox="1">
                <a:spLocks noRot="1" noChangeAspect="1" noMove="1" noResize="1" noEditPoints="1" noAdjustHandles="1" noChangeArrowheads="1" noChangeShapeType="1" noTextEdit="1"/>
              </p:cNvSpPr>
              <p:nvPr/>
            </p:nvSpPr>
            <p:spPr>
              <a:xfrm>
                <a:off x="1712891" y="400069"/>
                <a:ext cx="7310905" cy="1569660"/>
              </a:xfrm>
              <a:prstGeom prst="rect">
                <a:avLst/>
              </a:prstGeom>
              <a:blipFill>
                <a:blip r:embed="rId4"/>
                <a:stretch>
                  <a:fillRect l="-1334" t="-3113" b="-8171"/>
                </a:stretch>
              </a:blipFill>
            </p:spPr>
            <p:txBody>
              <a:bodyPr/>
              <a:lstStyle/>
              <a:p>
                <a:r>
                  <a:rPr lang="en-US">
                    <a:noFill/>
                  </a:rPr>
                  <a:t> </a:t>
                </a:r>
              </a:p>
            </p:txBody>
          </p:sp>
        </mc:Fallback>
      </mc:AlternateContent>
      <p:pic>
        <p:nvPicPr>
          <p:cNvPr id="3" name="Picture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40D4706-A358-E3F0-F30F-9EA48C62BC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91" y="407999"/>
            <a:ext cx="1561730" cy="1561730"/>
          </a:xfrm>
          <a:prstGeom prst="rect">
            <a:avLst/>
          </a:prstGeom>
        </p:spPr>
      </p:pic>
      <p:sp>
        <p:nvSpPr>
          <p:cNvPr id="4" name="Google Shape;464;p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9CE0F78-E5D5-242C-8C8F-37A67F4A6EA8}"/>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p:sp>
        <p:nvSpPr>
          <p:cNvPr id="5" name="Hộp Văn bản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027ABFB-DFC2-1EEB-5293-AD2CB45E3C40}"/>
              </a:ext>
            </a:extLst>
          </p:cNvPr>
          <p:cNvSpPr txBox="1"/>
          <p:nvPr/>
        </p:nvSpPr>
        <p:spPr>
          <a:xfrm>
            <a:off x="2807594" y="2176529"/>
            <a:ext cx="3627916"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phút</a:t>
            </a:r>
            <a:endParaRPr lang="vi-VN" sz="2400" dirty="0">
              <a:latin typeface="Times New Roman" panose="02020603050405020304" pitchFamily="18" charset="0"/>
              <a:cs typeface="Times New Roman" panose="02020603050405020304" pitchFamily="18" charset="0"/>
            </a:endParaRPr>
          </a:p>
        </p:txBody>
      </p:sp>
      <p:pic>
        <p:nvPicPr>
          <p:cNvPr id="7" name="5 phút đếm ngược nhạc vui vẻ hào hứng cho hoạt động nhóm" descr="OPL20U25GSXzBJYl68kk8uQGfFKzs7yb1M4KJWUiLk6ZEvGF+qCIPSnY57AbBFCvTW$2024 ID13 T9CTST nhan sp KNTT$ STT 108+K4lPs7H94VUqPe2XwIsfPRnrXQE//QTEXxb8/8N4CNc6FpgZahzpTjFhMzSA7T/nHJa11DE8Ng2TP3iAmRczFlmslSuUNOgUeb6yRvs0=">
            <a:hlinkClick r:id="" action="ppaction://media"/>
            <a:extLst>
              <a:ext uri="{FF2B5EF4-FFF2-40B4-BE49-F238E27FC236}">
                <a16:creationId xmlns:a16="http://schemas.microsoft.com/office/drawing/2014/main" id="{54651BD1-4DC0-A59C-9D78-0140BC5B824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25775" y="3321763"/>
            <a:ext cx="2577482" cy="1448702"/>
          </a:xfrm>
          <a:prstGeom prst="rect">
            <a:avLst/>
          </a:prstGeom>
        </p:spPr>
      </p:pic>
    </p:spTree>
    <p:extLst>
      <p:ext uri="{BB962C8B-B14F-4D97-AF65-F5344CB8AC3E}">
        <p14:creationId xmlns:p14="http://schemas.microsoft.com/office/powerpoint/2010/main" val="297288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083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AA12C12-C2C5-47C2-A2C0-BE7363BEF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19" y="894298"/>
            <a:ext cx="371475" cy="328613"/>
          </a:xfrm>
          <a:prstGeom prst="rect">
            <a:avLst/>
          </a:prstGeom>
        </p:spPr>
      </p:pic>
      <p:pic>
        <p:nvPicPr>
          <p:cNvPr id="3" name="Pictur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9495287-45E1-6049-C0A5-127644D44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618" y="1165754"/>
            <a:ext cx="371475" cy="328613"/>
          </a:xfrm>
          <a:prstGeom prst="rect">
            <a:avLst/>
          </a:prstGeom>
        </p:spPr>
      </p:pic>
      <p:pic>
        <p:nvPicPr>
          <p:cNvPr id="4" name="Pictur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8F668E0-27E3-9D60-056D-C6706EFF3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677" y="770358"/>
            <a:ext cx="371475" cy="328613"/>
          </a:xfrm>
          <a:prstGeom prst="rect">
            <a:avLst/>
          </a:prstGeom>
        </p:spPr>
      </p:pic>
      <p:pic>
        <p:nvPicPr>
          <p:cNvPr id="5" name="Picture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60EA476-85DE-D528-37E0-045961500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187" y="619031"/>
            <a:ext cx="535781" cy="892969"/>
          </a:xfrm>
          <a:prstGeom prst="rect">
            <a:avLst/>
          </a:prstGeom>
        </p:spPr>
      </p:pic>
      <p:sp>
        <p:nvSpPr>
          <p:cNvPr id="6"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B5E4734-3853-1185-3444-C7CBA04800A6}"/>
              </a:ext>
            </a:extLst>
          </p:cNvPr>
          <p:cNvSpPr/>
          <p:nvPr/>
        </p:nvSpPr>
        <p:spPr>
          <a:xfrm>
            <a:off x="228165" y="1581147"/>
            <a:ext cx="8695702" cy="3046988"/>
          </a:xfrm>
          <a:prstGeom prst="rect">
            <a:avLst/>
          </a:prstGeom>
        </p:spPr>
        <p:txBody>
          <a:bodyPr wrap="square">
            <a:spAutoFit/>
          </a:bodyPr>
          <a:lstStyle/>
          <a:p>
            <a:pPr lvl="0" algn="ctr">
              <a:defRPr/>
            </a:pPr>
            <a:r>
              <a:rPr lang="en-US" sz="3200" b="1" dirty="0" err="1">
                <a:solidFill>
                  <a:srgbClr val="00B050"/>
                </a:solidFill>
                <a:latin typeface="Times New Roman" panose="02020603050405020304" pitchFamily="18" charset="0"/>
                <a:cs typeface="Times New Roman" panose="02020603050405020304" pitchFamily="18" charset="0"/>
              </a:rPr>
              <a:t>Luật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chơi</a:t>
            </a:r>
            <a:r>
              <a:rPr lang="en-US" sz="3200" b="1" dirty="0">
                <a:solidFill>
                  <a:srgbClr val="00B050"/>
                </a:solidFill>
                <a:latin typeface="Times New Roman" panose="02020603050405020304" pitchFamily="18" charset="0"/>
                <a:cs typeface="Times New Roman" panose="02020603050405020304" pitchFamily="18" charset="0"/>
              </a:rPr>
              <a:t>:</a:t>
            </a:r>
          </a:p>
          <a:p>
            <a:pPr lvl="0" algn="just">
              <a:defRPr/>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lượt</a:t>
            </a:r>
            <a:r>
              <a:rPr lang="en-US" sz="3200" dirty="0">
                <a:solidFill>
                  <a:srgbClr val="002060"/>
                </a:solidFill>
                <a:latin typeface="Times New Roman" panose="02020603050405020304" pitchFamily="18" charset="0"/>
                <a:cs typeface="Times New Roman" panose="02020603050405020304" pitchFamily="18" charset="0"/>
              </a:rPr>
              <a:t> 4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hỏi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suy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nghĩ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hỏi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30 </a:t>
            </a:r>
            <a:r>
              <a:rPr lang="en-US" sz="3200" dirty="0" err="1">
                <a:solidFill>
                  <a:srgbClr val="002060"/>
                </a:solidFill>
                <a:latin typeface="Times New Roman" panose="02020603050405020304" pitchFamily="18" charset="0"/>
                <a:cs typeface="Times New Roman" panose="02020603050405020304" pitchFamily="18" charset="0"/>
              </a:rPr>
              <a:t>giây</a:t>
            </a:r>
            <a:r>
              <a:rPr lang="en-US" sz="3200" dirty="0">
                <a:solidFill>
                  <a:srgbClr val="002060"/>
                </a:solidFill>
                <a:latin typeface="Times New Roman" panose="02020603050405020304" pitchFamily="18" charset="0"/>
                <a:cs typeface="Times New Roman" panose="02020603050405020304" pitchFamily="18" charset="0"/>
              </a:rPr>
              <a:t>. </a:t>
            </a:r>
          </a:p>
          <a:p>
            <a:pPr lvl="0" algn="just">
              <a:defRPr/>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số</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ứng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lần</a:t>
            </a:r>
            <a:r>
              <a:rPr lang="en-US" sz="3200" dirty="0">
                <a:solidFill>
                  <a:srgbClr val="002060"/>
                </a:solidFill>
                <a:latin typeface="Times New Roman" panose="02020603050405020304" pitchFamily="18" charset="0"/>
                <a:cs typeface="Times New Roman" panose="02020603050405020304" pitchFamily="18" charset="0"/>
              </a:rPr>
              <a:t> quay, </a:t>
            </a:r>
            <a:r>
              <a:rPr lang="en-US" sz="3200" dirty="0" err="1">
                <a:solidFill>
                  <a:srgbClr val="002060"/>
                </a:solidFill>
                <a:latin typeface="Times New Roman" panose="02020603050405020304" pitchFamily="18" charset="0"/>
                <a:cs typeface="Times New Roman" panose="02020603050405020304" pitchFamily="18" charset="0"/>
              </a:rPr>
              <a:t>trả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sai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quyền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khác</a:t>
            </a:r>
            <a:r>
              <a:rPr lang="en-US" sz="3200" dirty="0">
                <a:solidFill>
                  <a:srgbClr val="002060"/>
                </a:solidFill>
                <a:latin typeface="Times New Roman" panose="02020603050405020304" pitchFamily="18" charset="0"/>
                <a:cs typeface="Times New Roman" panose="02020603050405020304" pitchFamily="18" charset="0"/>
              </a:rPr>
              <a:t>.</a:t>
            </a:r>
            <a:endParaRPr lang="vi-VN" sz="3200" dirty="0">
              <a:solidFill>
                <a:srgbClr val="002060"/>
              </a:solidFill>
              <a:latin typeface="Times New Roman" panose="02020603050405020304" pitchFamily="18" charset="0"/>
              <a:cs typeface="Times New Roman" panose="02020603050405020304" pitchFamily="18" charset="0"/>
            </a:endParaRPr>
          </a:p>
        </p:txBody>
      </p:sp>
      <p:sp>
        <p:nvSpPr>
          <p:cNvPr id="7" name="Rectangle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FFD3E0B-D8E9-F74D-C277-8E13D04B6D53}"/>
              </a:ext>
            </a:extLst>
          </p:cNvPr>
          <p:cNvSpPr/>
          <p:nvPr/>
        </p:nvSpPr>
        <p:spPr>
          <a:xfrm>
            <a:off x="313266" y="396978"/>
            <a:ext cx="8918485" cy="830997"/>
          </a:xfrm>
          <a:prstGeom prst="rect">
            <a:avLst/>
          </a:prstGeom>
          <a:noFill/>
        </p:spPr>
        <p:txBody>
          <a:bodyPr wrap="square" lIns="91440" tIns="45720" rIns="91440" bIns="45720">
            <a:spAutoFit/>
          </a:bodyPr>
          <a:lstStyle/>
          <a:p>
            <a:pPr algn="ct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Trò</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chơi</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Vòng</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quay may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mắn</a:t>
            </a:r>
            <a:endParaRPr lang="en-US" sz="48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326443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9ECADB0-11D6-69EE-0706-0CD5ACAAFD06}"/>
                  </a:ext>
                </a:extLst>
              </p:cNvPr>
              <p:cNvSpPr txBox="1"/>
              <p:nvPr/>
            </p:nvSpPr>
            <p:spPr>
              <a:xfrm>
                <a:off x="7620" y="3390504"/>
                <a:ext cx="9097742" cy="1569660"/>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Từ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(2)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=4+</m:t>
                    </m:r>
                    <m:r>
                      <a:rPr lang="en-US" sz="2400" b="0" i="1" smtClean="0">
                        <a:latin typeface="Cambria Math" panose="02040503050406030204" pitchFamily="18" charset="0"/>
                        <a:cs typeface="Times New Roman" panose="02020603050405020304" pitchFamily="18" charset="0"/>
                      </a:rPr>
                      <m:t>𝑎</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(1), ta </a:t>
                </a:r>
                <a:r>
                  <a:rPr lang="en-US" sz="2400" dirty="0" err="1">
                    <a:latin typeface="Times New Roman" panose="02020603050405020304" pitchFamily="18" charset="0"/>
                    <a:cs typeface="Times New Roman" panose="02020603050405020304" pitchFamily="18" charset="0"/>
                  </a:rPr>
                  <a:t>được</a:t>
                </a:r>
                <a:endParaRPr lang="en-US" sz="2400" dirty="0">
                  <a:latin typeface="Times New Roman" panose="02020603050405020304" pitchFamily="18" charset="0"/>
                  <a:cs typeface="Times New Roman" panose="02020603050405020304" pitchFamily="18" charset="0"/>
                </a:endParaRPr>
              </a:p>
              <a:p>
                <a14:m>
                  <m:oMath xmlns:m="http://schemas.openxmlformats.org/officeDocument/2006/math">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+4+</m:t>
                    </m:r>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=12</m:t>
                    </m:r>
                  </m:oMath>
                </a14:m>
                <a:r>
                  <a:rPr lang="en-US" sz="2400" dirty="0">
                    <a:latin typeface="Times New Roman" panose="02020603050405020304" pitchFamily="18" charset="0"/>
                    <a:cs typeface="Times New Roman" panose="02020603050405020304" pitchFamily="18" charset="0"/>
                  </a:rPr>
                  <a:t> hay </a:t>
                </a:r>
                <a14:m>
                  <m:oMath xmlns:m="http://schemas.openxmlformats.org/officeDocument/2006/math">
                    <m:r>
                      <a:rPr lang="en-US" sz="2400" b="0" i="1" smtClean="0">
                        <a:latin typeface="Cambria Math" panose="02040503050406030204" pitchFamily="18" charset="0"/>
                        <a:cs typeface="Times New Roman" panose="02020603050405020304" pitchFamily="18" charset="0"/>
                      </a:rPr>
                      <m:t>2</m:t>
                    </m:r>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=8</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=4</m:t>
                    </m:r>
                  </m:oMath>
                </a14:m>
                <a:r>
                  <a:rPr lang="en-US" sz="2400" dirty="0">
                    <a:latin typeface="Times New Roman" panose="02020603050405020304" pitchFamily="18" charset="0"/>
                    <a:cs typeface="Times New Roman" panose="02020603050405020304" pitchFamily="18" charset="0"/>
                  </a:rPr>
                  <a:t> (TMĐK).</a:t>
                </a:r>
              </a:p>
              <a:p>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=4+4=8</m:t>
                    </m:r>
                  </m:oMath>
                </a14:m>
                <a:r>
                  <a:rPr lang="en-US" sz="2400" dirty="0">
                    <a:latin typeface="Times New Roman" panose="02020603050405020304" pitchFamily="18" charset="0"/>
                    <a:cs typeface="Times New Roman" panose="02020603050405020304" pitchFamily="18" charset="0"/>
                  </a:rPr>
                  <a:t> (TMĐK).</a:t>
                </a: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48</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3" name="Hộp Văn bả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9ECADB0-11D6-69EE-0706-0CD5ACAAFD06}"/>
                  </a:ext>
                </a:extLst>
              </p:cNvPr>
              <p:cNvSpPr txBox="1">
                <a:spLocks noRot="1" noChangeAspect="1" noMove="1" noResize="1" noEditPoints="1" noAdjustHandles="1" noChangeArrowheads="1" noChangeShapeType="1" noTextEdit="1"/>
              </p:cNvSpPr>
              <p:nvPr/>
            </p:nvSpPr>
            <p:spPr>
              <a:xfrm>
                <a:off x="7620" y="3390504"/>
                <a:ext cx="9097742" cy="1569660"/>
              </a:xfrm>
              <a:prstGeom prst="rect">
                <a:avLst/>
              </a:prstGeom>
              <a:blipFill>
                <a:blip r:embed="rId2"/>
                <a:stretch>
                  <a:fillRect l="-1005" t="-3101" b="-7752"/>
                </a:stretch>
              </a:blipFill>
            </p:spPr>
            <p:txBody>
              <a:bodyPr/>
              <a:lstStyle/>
              <a:p>
                <a:r>
                  <a:rPr lang="en-US">
                    <a:noFill/>
                  </a:rPr>
                  <a:t> </a:t>
                </a:r>
              </a:p>
            </p:txBody>
          </p:sp>
        </mc:Fallback>
      </mc:AlternateContent>
      <p:sp>
        <p:nvSpPr>
          <p:cNvPr id="4" name="Google Shape;464;p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9D01284-F2D3-6362-3ADE-1593136AB1BF}"/>
              </a:ext>
            </a:extLst>
          </p:cNvPr>
          <p:cNvSpPr/>
          <p:nvPr/>
        </p:nvSpPr>
        <p:spPr>
          <a:xfrm>
            <a:off x="7620" y="0"/>
            <a:ext cx="9144000" cy="400069"/>
          </a:xfrm>
          <a:prstGeom prst="rect">
            <a:avLst/>
          </a:prstGeom>
          <a:solidFill>
            <a:srgbClr val="FFFF00"/>
          </a:solidFill>
          <a:ln>
            <a:noFill/>
          </a:ln>
        </p:spPr>
        <p:txBody>
          <a:bodyPr spcFirstLastPara="1" wrap="square" lIns="91425" tIns="45700" rIns="91425" bIns="45700" anchor="t" anchorCtr="0">
            <a:spAutoFit/>
          </a:bodyPr>
          <a:lstStyle/>
          <a:p>
            <a:pPr lvl="0" algn="ctr"/>
            <a:r>
              <a:rPr lang="vi-VN" sz="2000" b="1" dirty="0">
                <a:solidFill>
                  <a:srgbClr val="002060"/>
                </a:solidFill>
                <a:latin typeface="Times New Roman"/>
                <a:ea typeface="Times New Roman"/>
                <a:cs typeface="Times New Roman"/>
                <a:sym typeface="Times New Roman"/>
              </a:rPr>
              <a:t>BÀI 3: GIẢI BÀI TOÁN BẰNG CÁCH LẬP HỆ PHƯƠNG TRÌNH (Tiết 1)</a:t>
            </a:r>
            <a:endParaRPr lang="vi-VN" sz="2000" dirty="0"/>
          </a:p>
        </p:txBody>
      </p:sp>
      <p:sp>
        <p:nvSpPr>
          <p:cNvPr id="5" name="Hộp Văn bản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DF218D5-DFDC-AAF2-9DE9-B5B15FCC3F60}"/>
              </a:ext>
            </a:extLst>
          </p:cNvPr>
          <p:cNvSpPr txBox="1"/>
          <p:nvPr/>
        </p:nvSpPr>
        <p:spPr>
          <a:xfrm>
            <a:off x="3988086" y="400069"/>
            <a:ext cx="732893"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Giải</a:t>
            </a:r>
            <a:endParaRPr lang="vi-VN"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Hộp Văn bản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C7CE7F4-E4F4-518E-5F8D-65868046B6D9}"/>
                  </a:ext>
                </a:extLst>
              </p:cNvPr>
              <p:cNvSpPr txBox="1"/>
              <p:nvPr/>
            </p:nvSpPr>
            <p:spPr>
              <a:xfrm>
                <a:off x="0" y="766027"/>
                <a:ext cx="9144000" cy="277909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Gọi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𝑎𝑏</m:t>
                        </m:r>
                      </m:e>
                    </m:acc>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2400" b="0" i="0" dirty="0" smtClean="0">
                        <a:latin typeface="Cambria Math" panose="02040503050406030204" pitchFamily="18" charset="0"/>
                        <a:ea typeface="Cambria Math" panose="02040503050406030204" pitchFamily="18" charset="0"/>
                      </a:rPr>
                      <m:t>a</m:t>
                    </m:r>
                    <m:r>
                      <a:rPr lang="en-US" sz="2400" b="0" i="1" dirty="0" smtClean="0">
                        <a:latin typeface="Cambria Math" panose="02040503050406030204" pitchFamily="18" charset="0"/>
                        <a:ea typeface="Cambria Math" panose="02040503050406030204" pitchFamily="18" charset="0"/>
                      </a:rPr>
                      <m:t>∈</m:t>
                    </m:r>
                    <m:sSup>
                      <m:sSupPr>
                        <m:ctrlPr>
                          <a:rPr lang="en-US" sz="2400" b="0" i="1" dirty="0" smtClean="0">
                            <a:latin typeface="Cambria Math" panose="02040503050406030204" pitchFamily="18" charset="0"/>
                            <a:ea typeface="Cambria Math" panose="02040503050406030204" pitchFamily="18" charset="0"/>
                          </a:rPr>
                        </m:ctrlPr>
                      </m:sSupPr>
                      <m:e>
                        <m:r>
                          <a:rPr lang="en-US" sz="2400" b="0" i="1" dirty="0" smtClean="0">
                            <a:latin typeface="Cambria Math" panose="02040503050406030204" pitchFamily="18" charset="0"/>
                            <a:ea typeface="Cambria Math" panose="02040503050406030204" pitchFamily="18" charset="0"/>
                          </a:rPr>
                          <m:t>𝑁</m:t>
                        </m:r>
                      </m:e>
                      <m:sup>
                        <m:r>
                          <a:rPr lang="en-US" sz="2400" b="0" i="1" dirty="0" smtClean="0">
                            <a:latin typeface="Cambria Math" panose="02040503050406030204" pitchFamily="18" charset="0"/>
                            <a:ea typeface="Cambria Math" panose="02040503050406030204" pitchFamily="18" charset="0"/>
                          </a:rPr>
                          <m:t>∗</m:t>
                        </m:r>
                      </m:sup>
                    </m:sSup>
                    <m:r>
                      <a:rPr lang="en-US" sz="2400" b="0" i="1" dirty="0" smtClean="0">
                        <a:latin typeface="Cambria Math" panose="02040503050406030204" pitchFamily="18" charset="0"/>
                        <a:ea typeface="Cambria Math" panose="02040503050406030204" pitchFamily="18" charset="0"/>
                      </a:rPr>
                      <m:t>, </m:t>
                    </m:r>
                    <m:r>
                      <a:rPr lang="en-US" sz="2400" b="0" i="1" dirty="0" smtClean="0">
                        <a:latin typeface="Cambria Math" panose="02040503050406030204" pitchFamily="18" charset="0"/>
                        <a:ea typeface="Cambria Math" panose="02040503050406030204" pitchFamily="18" charset="0"/>
                      </a:rPr>
                      <m:t>𝑏</m:t>
                    </m:r>
                    <m:r>
                      <a:rPr lang="en-US" sz="2400" b="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𝑁</m:t>
                    </m:r>
                  </m:oMath>
                </a14:m>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m:t>
                    </m:r>
                  </m:oMath>
                </a14:m>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=12</m:t>
                    </m:r>
                  </m:oMath>
                </a14:m>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36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𝑏</m:t>
                        </m:r>
                        <m:r>
                          <a:rPr lang="en-US" sz="2400" b="0" i="1" smtClean="0">
                            <a:latin typeface="Cambria Math" panose="02040503050406030204" pitchFamily="18" charset="0"/>
                          </a:rPr>
                          <m:t>𝑎</m:t>
                        </m:r>
                      </m:e>
                    </m:acc>
                    <m:r>
                      <a:rPr lang="en-US" sz="2400" b="0" i="1" smtClean="0">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𝑎𝑏</m:t>
                        </m:r>
                      </m:e>
                    </m:acc>
                    <m:r>
                      <a:rPr lang="en-US" sz="2400" b="0" i="1" smtClean="0">
                        <a:latin typeface="Cambria Math" panose="02040503050406030204" pitchFamily="18" charset="0"/>
                      </a:rPr>
                      <m:t>=36</m:t>
                    </m:r>
                    <m:r>
                      <a:rPr lang="en-US" sz="2400" b="0" i="0" smtClean="0">
                        <a:latin typeface="Cambria Math" panose="02040503050406030204" pitchFamily="18" charset="0"/>
                      </a:rPr>
                      <m:t>⇒10</m:t>
                    </m:r>
                    <m:r>
                      <m:rPr>
                        <m:sty m:val="p"/>
                      </m:rPr>
                      <a:rPr lang="en-US" sz="2400" b="0" i="0" smtClean="0">
                        <a:latin typeface="Cambria Math" panose="02040503050406030204" pitchFamily="18" charset="0"/>
                      </a:rPr>
                      <m:t>b</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a</m:t>
                    </m:r>
                    <m:r>
                      <a:rPr lang="en-US" sz="2400" b="0" i="0" smtClean="0">
                        <a:latin typeface="Cambria Math" panose="02040503050406030204" pitchFamily="18" charset="0"/>
                      </a:rPr>
                      <m:t>−10</m:t>
                    </m:r>
                    <m:r>
                      <m:rPr>
                        <m:sty m:val="p"/>
                      </m:rPr>
                      <a:rPr lang="en-US" sz="2400" b="0" i="0" smtClean="0">
                        <a:latin typeface="Cambria Math" panose="02040503050406030204" pitchFamily="18" charset="0"/>
                      </a:rPr>
                      <m:t>a</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b</m:t>
                    </m:r>
                    <m:r>
                      <a:rPr lang="en-US" sz="2400" b="0" i="0" smtClean="0">
                        <a:latin typeface="Cambria Math" panose="02040503050406030204" pitchFamily="18" charset="0"/>
                      </a:rPr>
                      <m:t>=36</m:t>
                    </m:r>
                  </m:oMath>
                </a14:m>
                <a:endParaRPr lang="en-US" sz="2400" b="0" dirty="0">
                  <a:latin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Times New Roman" panose="02020603050405020304" pitchFamily="18" charset="0"/>
                        </a:rPr>
                        <m:t>⇒9</m:t>
                      </m:r>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−9</m:t>
                      </m:r>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=36⇒</m:t>
                      </m:r>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=4</m:t>
                      </m:r>
                    </m:oMath>
                  </m:oMathPara>
                </a14:m>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2400" i="1" smtClean="0">
                            <a:latin typeface="Cambria Math" panose="02040503050406030204" pitchFamily="18" charset="0"/>
                            <a:cs typeface="Times New Roman" panose="02020603050405020304" pitchFamily="18" charset="0"/>
                          </a:rPr>
                        </m:ctrlPr>
                      </m:dPr>
                      <m:e>
                        <m:eqArr>
                          <m:eqArrPr>
                            <m:ctrlPr>
                              <a:rPr lang="en-US" sz="2400" i="1" smtClean="0">
                                <a:latin typeface="Cambria Math" panose="02040503050406030204" pitchFamily="18" charset="0"/>
                                <a:cs typeface="Times New Roman" panose="02020603050405020304" pitchFamily="18" charset="0"/>
                              </a:rPr>
                            </m:ctrlPr>
                          </m:eqArrPr>
                          <m:e>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=12 (1)</m:t>
                            </m:r>
                          </m:e>
                          <m:e>
                            <m:r>
                              <a:rPr lang="en-US" sz="2400" b="0" i="1" smtClean="0">
                                <a:latin typeface="Cambria Math" panose="02040503050406030204" pitchFamily="18" charset="0"/>
                                <a:cs typeface="Times New Roman" panose="02020603050405020304" pitchFamily="18" charset="0"/>
                              </a:rPr>
                              <m:t>𝑏</m:t>
                            </m:r>
                            <m:r>
                              <a:rPr lang="en-US" sz="2400" b="0" i="1" smtClean="0">
                                <a:latin typeface="Cambria Math" panose="02040503050406030204" pitchFamily="18" charset="0"/>
                                <a:cs typeface="Times New Roman" panose="02020603050405020304" pitchFamily="18" charset="0"/>
                              </a:rPr>
                              <m:t>−</m:t>
                            </m:r>
                            <m:r>
                              <a:rPr lang="en-US" sz="2400" b="0" i="1" smtClean="0">
                                <a:latin typeface="Cambria Math" panose="02040503050406030204" pitchFamily="18" charset="0"/>
                                <a:cs typeface="Times New Roman" panose="02020603050405020304" pitchFamily="18" charset="0"/>
                              </a:rPr>
                              <m:t>𝑎</m:t>
                            </m:r>
                            <m:r>
                              <a:rPr lang="en-US" sz="2400" b="0" i="1" smtClean="0">
                                <a:latin typeface="Cambria Math" panose="02040503050406030204" pitchFamily="18" charset="0"/>
                                <a:cs typeface="Times New Roman" panose="02020603050405020304" pitchFamily="18" charset="0"/>
                              </a:rPr>
                              <m:t>=4 (2)</m:t>
                            </m:r>
                          </m:e>
                        </m:eqArr>
                      </m:e>
                    </m:d>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7" name="Hộp Văn bản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C7CE7F4-E4F4-518E-5F8D-65868046B6D9}"/>
                  </a:ext>
                </a:extLst>
              </p:cNvPr>
              <p:cNvSpPr txBox="1">
                <a:spLocks noRot="1" noChangeAspect="1" noMove="1" noResize="1" noEditPoints="1" noAdjustHandles="1" noChangeArrowheads="1" noChangeShapeType="1" noTextEdit="1"/>
              </p:cNvSpPr>
              <p:nvPr/>
            </p:nvSpPr>
            <p:spPr>
              <a:xfrm>
                <a:off x="0" y="766027"/>
                <a:ext cx="9144000" cy="2779094"/>
              </a:xfrm>
              <a:prstGeom prst="rect">
                <a:avLst/>
              </a:prstGeom>
              <a:blipFill>
                <a:blip r:embed="rId3"/>
                <a:stretch>
                  <a:fillRect l="-1000" t="-1316"/>
                </a:stretch>
              </a:blipFill>
            </p:spPr>
            <p:txBody>
              <a:bodyPr/>
              <a:lstStyle/>
              <a:p>
                <a:r>
                  <a:rPr lang="en-US">
                    <a:noFill/>
                  </a:rPr>
                  <a:t> </a:t>
                </a:r>
              </a:p>
            </p:txBody>
          </p:sp>
        </mc:Fallback>
      </mc:AlternateContent>
    </p:spTree>
    <p:extLst>
      <p:ext uri="{BB962C8B-B14F-4D97-AF65-F5344CB8AC3E}">
        <p14:creationId xmlns:p14="http://schemas.microsoft.com/office/powerpoint/2010/main" val="29304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15" descr="OPL20U25GSXzBJYl68kk8uQGfFKzs7yb1M4KJWUiLk6ZEvGF+qCIPSnY57AbBFCvTW$2024 ID13 T9CTST nhan sp KNTT$ STT 108+K4lPs7H94VUqPe2XwIsfPRnrXQE//QTEXxb8/8N4CNc6FpgZahzpTjFhMzSA7T/nHJa11DE8Ng2TP3iAmRczFlmslSuUNOgUeb6yRvs0="/>
          <p:cNvPicPr preferRelativeResize="0"/>
          <p:nvPr/>
        </p:nvPicPr>
        <p:blipFill rotWithShape="1">
          <a:blip r:embed="rId3">
            <a:alphaModFix/>
          </a:blip>
          <a:srcRect b="8819"/>
          <a:stretch/>
        </p:blipFill>
        <p:spPr>
          <a:xfrm>
            <a:off x="8382000" y="61457"/>
            <a:ext cx="940866" cy="940866"/>
          </a:xfrm>
          <a:prstGeom prst="rect">
            <a:avLst/>
          </a:prstGeom>
          <a:noFill/>
          <a:ln>
            <a:noFill/>
          </a:ln>
        </p:spPr>
      </p:pic>
      <p:pic>
        <p:nvPicPr>
          <p:cNvPr id="497" name="Google Shape;497;p15" descr="OPL20U25GSXzBJYl68kk8uQGfFKzs7yb1M4KJWUiLk6ZEvGF+qCIPSnY57AbBFCvTW$2024 ID13 T9CTST nhan sp KNTT$ STT 108+K4lPs7H94VUqPe2XwIsfPRnrXQE//QTEXxb8/8N4CNc6FpgZahzpTjFhMzSA7T/nHJa11DE8Ng2TP3iAmRczFlmslSuUNOgUeb6yRvs0="/>
          <p:cNvPicPr preferRelativeResize="0"/>
          <p:nvPr/>
        </p:nvPicPr>
        <p:blipFill rotWithShape="1">
          <a:blip r:embed="rId4">
            <a:alphaModFix/>
          </a:blip>
          <a:srcRect/>
          <a:stretch/>
        </p:blipFill>
        <p:spPr>
          <a:xfrm>
            <a:off x="130733" y="1123950"/>
            <a:ext cx="3071795" cy="2438401"/>
          </a:xfrm>
          <a:prstGeom prst="rect">
            <a:avLst/>
          </a:prstGeom>
          <a:noFill/>
          <a:ln>
            <a:noFill/>
          </a:ln>
        </p:spPr>
      </p:pic>
      <p:sp>
        <p:nvSpPr>
          <p:cNvPr id="498" name="Google Shape;498;p15" descr="OPL20U25GSXzBJYl68kk8uQGfFKzs7yb1M4KJWUiLk6ZEvGF+qCIPSnY57AbBFCvTW$2024 ID13 T9CTST nhan sp KNTT$ STT 108+K4lPs7H94VUqPe2XwIsfPRnrXQE//QTEXxb8/8N4CNc6FpgZahzpTjFhMzSA7T/nHJa11DE8Ng2TP3iAmRczFlmslSuUNOgUeb6yRvs0="/>
          <p:cNvSpPr txBox="1"/>
          <p:nvPr/>
        </p:nvSpPr>
        <p:spPr>
          <a:xfrm>
            <a:off x="2438400" y="251059"/>
            <a:ext cx="5777166" cy="561662"/>
          </a:xfrm>
          <a:prstGeom prst="rect">
            <a:avLst/>
          </a:prstGeom>
          <a:noFill/>
          <a:ln>
            <a:noFill/>
          </a:ln>
        </p:spPr>
        <p:txBody>
          <a:bodyPr spcFirstLastPara="1" wrap="square" lIns="68550" tIns="34275" rIns="68550" bIns="34275"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HƯỚNG DẪN HỌC Ở NHÀ</a:t>
            </a:r>
            <a:endParaRPr sz="1200">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499" name="Google Shape;499;p15" descr="OPL20U25GSXzBJYl68kk8uQGfFKzs7yb1M4KJWUiLk6ZEvGF+qCIPSnY57AbBFCvTW$2024 ID13 T9CTST nhan sp KNTT$ STT 108+K4lPs7H94VUqPe2XwIsfPRnrXQE//QTEXxb8/8N4CNc6FpgZahzpTjFhMzSA7T/nHJa11DE8Ng2TP3iAmRczFlmslSuUNOgUeb6yRvs0="/>
              <p:cNvSpPr/>
              <p:nvPr/>
            </p:nvSpPr>
            <p:spPr>
              <a:xfrm>
                <a:off x="3050470" y="1123950"/>
                <a:ext cx="5891074" cy="378561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400"/>
                  <a:buFont typeface="Noto Sans Symbols"/>
                  <a:buChar char="❑"/>
                </a:pPr>
                <a:r>
                  <a:rPr lang="en-US" sz="2400" dirty="0" err="1">
                    <a:latin typeface="Times New Roman"/>
                    <a:ea typeface="Times New Roman"/>
                    <a:cs typeface="Times New Roman"/>
                    <a:sym typeface="Times New Roman"/>
                  </a:rPr>
                  <a:t>Xem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lại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các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bước</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giải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bài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toán</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bằng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cách</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lập</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hệ</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phương</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trình</a:t>
                </a:r>
                <a:r>
                  <a:rPr lang="en-US" sz="2400" dirty="0">
                    <a:latin typeface="Times New Roman"/>
                    <a:ea typeface="Times New Roman"/>
                    <a:cs typeface="Times New Roman"/>
                    <a:sym typeface="Times New Roman"/>
                  </a:rPr>
                  <a:t>.</a:t>
                </a:r>
                <a:endParaRPr sz="2400" dirty="0">
                  <a:solidFill>
                    <a:srgbClr val="000000"/>
                  </a:solidFill>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2400"/>
                  <a:buFont typeface="Noto Sans Symbols"/>
                  <a:buChar char="❑"/>
                </a:pPr>
                <a:r>
                  <a:rPr lang="en-US" sz="2400" dirty="0" err="1">
                    <a:solidFill>
                      <a:srgbClr val="000000"/>
                    </a:solidFill>
                    <a:latin typeface="Times New Roman"/>
                    <a:ea typeface="Times New Roman"/>
                    <a:cs typeface="Times New Roman"/>
                    <a:sym typeface="Times New Roman"/>
                  </a:rPr>
                  <a:t>Chuẩn</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bị</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trước</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nội</a:t>
                </a:r>
                <a:r>
                  <a:rPr lang="en-US" sz="2400" dirty="0">
                    <a:solidFill>
                      <a:srgbClr val="000000"/>
                    </a:solidFill>
                    <a:latin typeface="Times New Roman"/>
                    <a:ea typeface="Times New Roman"/>
                    <a:cs typeface="Times New Roman"/>
                    <a:sym typeface="Times New Roman"/>
                  </a:rPr>
                  <a:t> dung: </a:t>
                </a:r>
                <a:r>
                  <a:rPr lang="en-US" sz="2400" dirty="0" err="1">
                    <a:solidFill>
                      <a:srgbClr val="000000"/>
                    </a:solidFill>
                    <a:latin typeface="Times New Roman"/>
                    <a:ea typeface="Times New Roman"/>
                    <a:cs typeface="Times New Roman"/>
                    <a:sym typeface="Times New Roman"/>
                  </a:rPr>
                  <a:t>Luyện</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tập</a:t>
                </a:r>
                <a:r>
                  <a:rPr lang="en-US" sz="2400" dirty="0">
                    <a:solidFill>
                      <a:srgbClr val="000000"/>
                    </a:solidFill>
                    <a:latin typeface="Times New Roman"/>
                    <a:ea typeface="Times New Roman"/>
                    <a:cs typeface="Times New Roman"/>
                    <a:sym typeface="Times New Roman"/>
                  </a:rPr>
                  <a:t> 1; </a:t>
                </a:r>
                <a:r>
                  <a:rPr lang="en-US" sz="2400" dirty="0" err="1">
                    <a:solidFill>
                      <a:srgbClr val="000000"/>
                    </a:solidFill>
                    <a:latin typeface="Times New Roman"/>
                    <a:ea typeface="Times New Roman"/>
                    <a:cs typeface="Times New Roman"/>
                    <a:sym typeface="Times New Roman"/>
                  </a:rPr>
                  <a:t>Ví</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dụ</a:t>
                </a:r>
                <a:r>
                  <a:rPr lang="en-US" sz="2400" dirty="0">
                    <a:solidFill>
                      <a:srgbClr val="000000"/>
                    </a:solidFill>
                    <a:latin typeface="Times New Roman"/>
                    <a:ea typeface="Times New Roman"/>
                    <a:cs typeface="Times New Roman"/>
                    <a:sym typeface="Times New Roman"/>
                  </a:rPr>
                  <a:t> 2; </a:t>
                </a:r>
                <a:r>
                  <a:rPr lang="en-US" sz="2400" dirty="0" err="1">
                    <a:solidFill>
                      <a:srgbClr val="000000"/>
                    </a:solidFill>
                    <a:latin typeface="Times New Roman"/>
                    <a:ea typeface="Times New Roman"/>
                    <a:cs typeface="Times New Roman"/>
                    <a:sym typeface="Times New Roman"/>
                  </a:rPr>
                  <a:t>Luyện</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Times New Roman"/>
                    <a:ea typeface="Times New Roman"/>
                    <a:cs typeface="Times New Roman"/>
                    <a:sym typeface="Times New Roman"/>
                  </a:rPr>
                  <a:t>tập</a:t>
                </a:r>
                <a:r>
                  <a:rPr lang="en-US" sz="2400" dirty="0">
                    <a:solidFill>
                      <a:srgbClr val="000000"/>
                    </a:solidFill>
                    <a:latin typeface="Times New Roman"/>
                    <a:ea typeface="Times New Roman"/>
                    <a:cs typeface="Times New Roman"/>
                    <a:sym typeface="Times New Roman"/>
                  </a:rPr>
                  <a:t> 2. </a:t>
                </a:r>
              </a:p>
              <a:p>
                <a:pPr marL="342900" marR="0" lvl="0" indent="-342900" algn="l" rtl="0">
                  <a:spcBef>
                    <a:spcPts val="0"/>
                  </a:spcBef>
                  <a:spcAft>
                    <a:spcPts val="0"/>
                  </a:spcAft>
                  <a:buClr>
                    <a:srgbClr val="000000"/>
                  </a:buClr>
                  <a:buSzPts val="2400"/>
                  <a:buFont typeface="Noto Sans Symbols"/>
                  <a:buChar char="❑"/>
                </a:pPr>
                <a:r>
                  <a:rPr lang="en-US" sz="2400" dirty="0" err="1">
                    <a:latin typeface="Times New Roman"/>
                    <a:ea typeface="Times New Roman"/>
                    <a:cs typeface="Times New Roman"/>
                    <a:sym typeface="Times New Roman"/>
                  </a:rPr>
                  <a:t>Làm</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bài</a:t>
                </a:r>
                <a:r>
                  <a:rPr lang="en-US" sz="2400" dirty="0">
                    <a:latin typeface="Times New Roman"/>
                    <a:ea typeface="Times New Roman"/>
                    <a:cs typeface="Times New Roman"/>
                    <a:sym typeface="Times New Roman"/>
                  </a:rPr>
                  <a:t> </a:t>
                </a:r>
                <a:r>
                  <a:rPr lang="en-US" sz="2400" dirty="0" err="1">
                    <a:latin typeface="Times New Roman"/>
                    <a:ea typeface="Times New Roman"/>
                    <a:cs typeface="Times New Roman"/>
                    <a:sym typeface="Times New Roman"/>
                  </a:rPr>
                  <a:t>tập</a:t>
                </a:r>
                <a:endParaRPr lang="en-US" sz="2400" dirty="0">
                  <a:latin typeface="Times New Roman"/>
                  <a:ea typeface="Times New Roman"/>
                  <a:cs typeface="Times New Roman"/>
                  <a:sym typeface="Times New Roman"/>
                </a:endParaRPr>
              </a:p>
              <a:p>
                <a:pPr algn="just"/>
                <a:r>
                  <a:rPr lang="vi-VN" sz="2400" dirty="0">
                    <a:latin typeface="+mj-lt"/>
                  </a:rPr>
                  <a:t>Một số tự nhiên có hai chữ số. Chữ số hàng chục gấp hai lần chữ số hàng đơn vị. Nếu ta đổi chỗ chữ số hàng chục và hàng đơn vị thì được số mới kém số cũ </a:t>
                </a:r>
                <a14:m>
                  <m:oMath xmlns:m="http://schemas.openxmlformats.org/officeDocument/2006/math">
                    <m:r>
                      <a:rPr lang="vi-VN" sz="2400" i="1" dirty="0">
                        <a:latin typeface="Cambria Math" panose="02040503050406030204" pitchFamily="18" charset="0"/>
                      </a:rPr>
                      <m:t>36</m:t>
                    </m:r>
                  </m:oMath>
                </a14:m>
                <a:r>
                  <a:rPr lang="vi-VN" sz="2400" dirty="0">
                    <a:latin typeface="+mj-lt"/>
                  </a:rPr>
                  <a:t> đơn vị. Tìm số ban đầu ?</a:t>
                </a:r>
                <a:endParaRPr sz="2400" dirty="0">
                  <a:solidFill>
                    <a:srgbClr val="000000"/>
                  </a:solidFill>
                  <a:latin typeface="+mj-lt"/>
                  <a:ea typeface="Times New Roman"/>
                  <a:cs typeface="Times New Roman"/>
                  <a:sym typeface="Times New Roman"/>
                </a:endParaRPr>
              </a:p>
            </p:txBody>
          </p:sp>
        </mc:Choice>
        <mc:Fallback xmlns="">
          <p:sp>
            <p:nvSpPr>
              <p:cNvPr id="499" name="Google Shape;499;p15" descr="OPL20U25GSXzBJYl68kk8uQGfFKzs7yb1M4KJWUiLk6ZEvGF+qCIPSnY57AbBFCvTW$2024 ID13 T9CTST nhan sp KNTT$ STT 108+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050470" y="1123950"/>
                <a:ext cx="5891074" cy="3785611"/>
              </a:xfrm>
              <a:prstGeom prst="rect">
                <a:avLst/>
              </a:prstGeom>
              <a:blipFill>
                <a:blip r:embed="rId5"/>
                <a:stretch>
                  <a:fillRect l="-1965" t="-2415" r="-1551" b="-2738"/>
                </a:stretch>
              </a:blipFill>
              <a:ln>
                <a:noFill/>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500"/>
                                        <p:tgtEl>
                                          <p:spTgt spid="4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9"/>
                                        </p:tgtEl>
                                        <p:attrNameLst>
                                          <p:attrName>style.visibility</p:attrName>
                                        </p:attrNameLst>
                                      </p:cBhvr>
                                      <p:to>
                                        <p:strVal val="visible"/>
                                      </p:to>
                                    </p:set>
                                    <p:animEffect transition="in" filter="fade">
                                      <p:cBhvr>
                                        <p:cTn id="12" dur="2000"/>
                                        <p:tgtEl>
                                          <p:spTgt spid="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6" descr="OPL20U25GSXzBJYl68kk8uQGfFKzs7yb1M4KJWUiLk6ZEvGF+qCIPSnY57AbBFCvTW$2024 ID13 T9CTST nhan sp KNTT$ STT 108+K4lPs7H94VUqPe2XwIsfPRnrXQE//QTEXxb8/8N4CNc6FpgZahzpTjFhMzSA7T/nHJa11DE8Ng2TP3iAmRczFlmslSuUNOgUeb6yRvs0="/>
          <p:cNvSpPr/>
          <p:nvPr/>
        </p:nvSpPr>
        <p:spPr>
          <a:xfrm>
            <a:off x="1746826" y="1091467"/>
            <a:ext cx="5981446" cy="198515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2450" b="1">
                <a:solidFill>
                  <a:srgbClr val="FF0000"/>
                </a:solidFill>
                <a:latin typeface="Twentieth Century"/>
                <a:ea typeface="Twentieth Century"/>
                <a:cs typeface="Twentieth Century"/>
                <a:sym typeface="Twentieth Century"/>
              </a:rPr>
              <a:t>T</a:t>
            </a:r>
            <a:r>
              <a:rPr lang="en-US" sz="12450" b="1">
                <a:solidFill>
                  <a:srgbClr val="000000"/>
                </a:solidFill>
                <a:latin typeface="Twentieth Century"/>
                <a:ea typeface="Twentieth Century"/>
                <a:cs typeface="Twentieth Century"/>
                <a:sym typeface="Twentieth Century"/>
              </a:rPr>
              <a:t>H</a:t>
            </a:r>
            <a:r>
              <a:rPr lang="en-US" sz="12450" b="1">
                <a:solidFill>
                  <a:srgbClr val="00B0F0"/>
                </a:solidFill>
                <a:latin typeface="Twentieth Century"/>
                <a:ea typeface="Twentieth Century"/>
                <a:cs typeface="Twentieth Century"/>
                <a:sym typeface="Twentieth Century"/>
              </a:rPr>
              <a:t>E</a:t>
            </a:r>
            <a:r>
              <a:rPr lang="en-US" sz="12450" b="1">
                <a:solidFill>
                  <a:srgbClr val="FF0000"/>
                </a:solidFill>
                <a:latin typeface="Twentieth Century"/>
                <a:ea typeface="Twentieth Century"/>
                <a:cs typeface="Twentieth Century"/>
                <a:sym typeface="Twentieth Century"/>
              </a:rPr>
              <a:t> </a:t>
            </a:r>
            <a:r>
              <a:rPr lang="en-US" sz="12450" b="1">
                <a:solidFill>
                  <a:srgbClr val="CCFF33"/>
                </a:solidFill>
                <a:latin typeface="Twentieth Century"/>
                <a:ea typeface="Twentieth Century"/>
                <a:cs typeface="Twentieth Century"/>
                <a:sym typeface="Twentieth Century"/>
              </a:rPr>
              <a:t>E</a:t>
            </a:r>
            <a:r>
              <a:rPr lang="en-US" sz="12450" b="1">
                <a:solidFill>
                  <a:srgbClr val="0070C0"/>
                </a:solidFill>
                <a:latin typeface="Twentieth Century"/>
                <a:ea typeface="Twentieth Century"/>
                <a:cs typeface="Twentieth Century"/>
                <a:sym typeface="Twentieth Century"/>
              </a:rPr>
              <a:t>N</a:t>
            </a:r>
            <a:r>
              <a:rPr lang="en-US" sz="12450" b="1">
                <a:solidFill>
                  <a:srgbClr val="FF0000"/>
                </a:solidFill>
                <a:latin typeface="Twentieth Century"/>
                <a:ea typeface="Twentieth Century"/>
                <a:cs typeface="Twentieth Century"/>
                <a:sym typeface="Twentieth Century"/>
              </a:rPr>
              <a:t>D</a:t>
            </a:r>
            <a:endParaRPr/>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vong quay"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2C0D9A2-5C71-81C3-2B00-0542DA9F9B65}"/>
              </a:ext>
            </a:extLst>
          </p:cNvPr>
          <p:cNvGrpSpPr/>
          <p:nvPr/>
        </p:nvGrpSpPr>
        <p:grpSpPr>
          <a:xfrm>
            <a:off x="4352555" y="342337"/>
            <a:ext cx="3781594" cy="3777641"/>
            <a:chOff x="5425622" y="292790"/>
            <a:chExt cx="5834378" cy="5828280"/>
          </a:xfrm>
        </p:grpSpPr>
        <p:pic>
          <p:nvPicPr>
            <p:cNvPr id="3" name="Picture 2">
              <a:extLst>
                <a:ext uri="{FF2B5EF4-FFF2-40B4-BE49-F238E27FC236}">
                  <a16:creationId xmlns:a16="http://schemas.microsoft.com/office/drawing/2014/main" id="{12516AFF-EEDE-A6DC-692C-C0C0368082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 name="TextBox 3">
              <a:extLst>
                <a:ext uri="{FF2B5EF4-FFF2-40B4-BE49-F238E27FC236}">
                  <a16:creationId xmlns:a16="http://schemas.microsoft.com/office/drawing/2014/main" id="{7A270CB7-BAFC-9431-00BE-E65025FA8AC5}"/>
                </a:ext>
              </a:extLst>
            </p:cNvPr>
            <p:cNvSpPr txBox="1"/>
            <p:nvPr/>
          </p:nvSpPr>
          <p:spPr>
            <a:xfrm rot="14949661">
              <a:off x="6674685" y="125147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5B9FB66-A4A7-9B66-30B8-42DA8A5564BD}"/>
                </a:ext>
              </a:extLst>
            </p:cNvPr>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7</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8BC065B-A3D2-6A7D-1DAD-988C3D0446DD}"/>
                </a:ext>
              </a:extLst>
            </p:cNvPr>
            <p:cNvSpPr txBox="1"/>
            <p:nvPr/>
          </p:nvSpPr>
          <p:spPr>
            <a:xfrm rot="17590276">
              <a:off x="8020995" y="1248554"/>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9</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5B4F16D-E3BD-6BD3-CE9D-9D6C784C5631}"/>
                </a:ext>
              </a:extLst>
            </p:cNvPr>
            <p:cNvSpPr txBox="1"/>
            <p:nvPr/>
          </p:nvSpPr>
          <p:spPr>
            <a:xfrm rot="20155085">
              <a:off x="8917980" y="217166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32AA41E-EE97-DF95-2639-CA54B53AE0C2}"/>
                </a:ext>
              </a:extLst>
            </p:cNvPr>
            <p:cNvSpPr txBox="1"/>
            <p:nvPr/>
          </p:nvSpPr>
          <p:spPr>
            <a:xfrm rot="9501114">
              <a:off x="5697322" y="3506858"/>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F6E6547-DD1C-A2A6-772B-47BF2E7E00A7}"/>
                </a:ext>
              </a:extLst>
            </p:cNvPr>
            <p:cNvSpPr txBox="1"/>
            <p:nvPr/>
          </p:nvSpPr>
          <p:spPr>
            <a:xfrm rot="6703311">
              <a:off x="6660977" y="4475190"/>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9</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AB7ADCE-6BF2-4AD5-D32C-7A3D5D5C15A7}"/>
                </a:ext>
              </a:extLst>
            </p:cNvPr>
            <p:cNvSpPr txBox="1"/>
            <p:nvPr/>
          </p:nvSpPr>
          <p:spPr>
            <a:xfrm rot="3829829">
              <a:off x="8019635" y="4197519"/>
              <a:ext cx="2025648" cy="1282092"/>
            </a:xfrm>
            <a:prstGeom prst="rect">
              <a:avLst/>
            </a:prstGeom>
            <a:noFill/>
          </p:spPr>
          <p:txBody>
            <a:bodyPr wrap="square" rtlCol="0">
              <a:spAutoFit/>
            </a:bodyPr>
            <a:lstStyle/>
            <a:p>
              <a:pPr algn="ctr" defTabSz="685800">
                <a:defRPr/>
              </a:pPr>
              <a:r>
                <a:rPr lang="en-GB"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Mất</a:t>
              </a: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6860EBB-0E4B-270C-540E-6069770E88C0}"/>
                </a:ext>
              </a:extLst>
            </p:cNvPr>
            <p:cNvSpPr txBox="1"/>
            <p:nvPr/>
          </p:nvSpPr>
          <p:spPr>
            <a:xfrm rot="1321648">
              <a:off x="8940448" y="3538367"/>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7</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2" name="Isosceles Triangle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DC62661-C5D9-2770-A0FF-61DA3FECC974}"/>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13" name="quay dung"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7936E45-7314-8400-F697-9F7903E495AB}"/>
              </a:ext>
            </a:extLst>
          </p:cNvPr>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QUAY</a:t>
            </a:r>
            <a:endParaRPr lang="vi-VN"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Rectangle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82F45F1-10F5-E928-E619-8B1E593B796A}"/>
              </a:ext>
            </a:extLst>
          </p:cNvPr>
          <p:cNvSpPr/>
          <p:nvPr/>
        </p:nvSpPr>
        <p:spPr>
          <a:xfrm>
            <a:off x="560284" y="59041"/>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VÒNG QUAY </a:t>
            </a:r>
          </a:p>
          <a:p>
            <a:pPr algn="ctr" defTabSz="685800">
              <a:defRPr/>
            </a:pPr>
            <a:r>
              <a:rPr lang="en-US" sz="45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MAY MẮN</a:t>
            </a:r>
          </a:p>
        </p:txBody>
      </p:sp>
      <p:pic>
        <p:nvPicPr>
          <p:cNvPr id="15" name="Picture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C91591E-9E1D-48CC-C59B-C14EC9AF2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76" y="476752"/>
            <a:ext cx="371475" cy="328613"/>
          </a:xfrm>
          <a:prstGeom prst="rect">
            <a:avLst/>
          </a:prstGeom>
        </p:spPr>
      </p:pic>
      <p:pic>
        <p:nvPicPr>
          <p:cNvPr id="16" name="Picture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4136511-559F-B55E-D1BD-E470BDDBC9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17" name="Picture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DD3CBD3-330B-A49F-809F-4335075FE3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18" name="Picture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DFA6669-24FB-45FA-2AF5-3FD7F053B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19" name="Picture 1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2550B5F-A2B5-F02E-84AF-671932404B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20" name="vongquay" descr="OPL20U25GSXzBJYl68kk8uQGfFKzs7yb1M4KJWUiLk6ZEvGF+qCIPSnY57AbBFCvTW$2024 ID13 T9CTST nhan sp KNTT$ STT 108+K4lPs7H94VUqPe2XwIsfPRnrXQE//QTEXxb8/8N4CNc6FpgZahzpTjFhMzSA7T/nHJa11DE8Ng2TP3iAmRczFlmslSuUNOgUeb6yRvs0=">
            <a:hlinkClick r:id="" action="ppaction://media"/>
            <a:extLst>
              <a:ext uri="{FF2B5EF4-FFF2-40B4-BE49-F238E27FC236}">
                <a16:creationId xmlns:a16="http://schemas.microsoft.com/office/drawing/2014/main" id="{51488174-4D3D-3CF7-2D1E-01B2D0194F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85614" y="-520300"/>
            <a:ext cx="457200" cy="457200"/>
          </a:xfrm>
          <a:prstGeom prst="rect">
            <a:avLst/>
          </a:prstGeom>
        </p:spPr>
      </p:pic>
      <p:sp>
        <p:nvSpPr>
          <p:cNvPr id="21" name="Isosceles Triangle 20">
            <a:extLst>
              <a:ext uri="{FF2B5EF4-FFF2-40B4-BE49-F238E27FC236}">
                <a16:creationId xmlns:a16="http://schemas.microsoft.com/office/drawing/2014/main" id="{C4177F37-FF1E-80DD-773B-D2D3B998D61D}"/>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2" name="Isosceles Triangle 21">
            <a:extLst>
              <a:ext uri="{FF2B5EF4-FFF2-40B4-BE49-F238E27FC236}">
                <a16:creationId xmlns:a16="http://schemas.microsoft.com/office/drawing/2014/main" id="{B02D10E0-711C-3315-B460-61454CCA015F}"/>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3" name="Isosceles Triangle 22">
            <a:extLst>
              <a:ext uri="{FF2B5EF4-FFF2-40B4-BE49-F238E27FC236}">
                <a16:creationId xmlns:a16="http://schemas.microsoft.com/office/drawing/2014/main" id="{BBC8F14A-E8E6-B1D6-73EE-974B7BF6B7A4}"/>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4" name="Isosceles Triangle 23">
            <a:extLst>
              <a:ext uri="{FF2B5EF4-FFF2-40B4-BE49-F238E27FC236}">
                <a16:creationId xmlns:a16="http://schemas.microsoft.com/office/drawing/2014/main" id="{2E647ED8-6D56-F296-32EB-B40DA81E6FA7}"/>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5" name="Isosceles Triangle 24">
            <a:extLst>
              <a:ext uri="{FF2B5EF4-FFF2-40B4-BE49-F238E27FC236}">
                <a16:creationId xmlns:a16="http://schemas.microsoft.com/office/drawing/2014/main" id="{264A1D9C-77C0-7C24-BBDD-83738D2ED12A}"/>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6" name="Isosceles Triangle 25">
            <a:extLst>
              <a:ext uri="{FF2B5EF4-FFF2-40B4-BE49-F238E27FC236}">
                <a16:creationId xmlns:a16="http://schemas.microsoft.com/office/drawing/2014/main" id="{7D679D2E-5A7F-3C3F-8F47-EF57B3D3C422}"/>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7" name="Isosceles Triangle 26">
            <a:extLst>
              <a:ext uri="{FF2B5EF4-FFF2-40B4-BE49-F238E27FC236}">
                <a16:creationId xmlns:a16="http://schemas.microsoft.com/office/drawing/2014/main" id="{C8BD33DB-6134-543D-50FF-112FCB8A9666}"/>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8" name="Isosceles Triangle 27">
            <a:extLst>
              <a:ext uri="{FF2B5EF4-FFF2-40B4-BE49-F238E27FC236}">
                <a16:creationId xmlns:a16="http://schemas.microsoft.com/office/drawing/2014/main" id="{379D0EF2-0D29-AB74-E1B8-0398953AA185}"/>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9" name="Isosceles Triangle 28">
            <a:extLst>
              <a:ext uri="{FF2B5EF4-FFF2-40B4-BE49-F238E27FC236}">
                <a16:creationId xmlns:a16="http://schemas.microsoft.com/office/drawing/2014/main" id="{6FB18243-171E-681C-EC77-57C1D482B832}"/>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0" name="Isosceles Triangle 29">
            <a:extLst>
              <a:ext uri="{FF2B5EF4-FFF2-40B4-BE49-F238E27FC236}">
                <a16:creationId xmlns:a16="http://schemas.microsoft.com/office/drawing/2014/main" id="{A41B8A2D-8864-F937-9C27-CC6218A4CEB9}"/>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1" name="Isosceles Triangle 30">
            <a:extLst>
              <a:ext uri="{FF2B5EF4-FFF2-40B4-BE49-F238E27FC236}">
                <a16:creationId xmlns:a16="http://schemas.microsoft.com/office/drawing/2014/main" id="{74C35D38-1A06-0E0E-ABCD-C49F33C79372}"/>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2" name="Isosceles Triangle 31">
            <a:extLst>
              <a:ext uri="{FF2B5EF4-FFF2-40B4-BE49-F238E27FC236}">
                <a16:creationId xmlns:a16="http://schemas.microsoft.com/office/drawing/2014/main" id="{9B91086D-766B-F208-7DFD-B859E15ED826}"/>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3" name="Isosceles Triangle 32">
            <a:extLst>
              <a:ext uri="{FF2B5EF4-FFF2-40B4-BE49-F238E27FC236}">
                <a16:creationId xmlns:a16="http://schemas.microsoft.com/office/drawing/2014/main" id="{AA87C02E-B914-7F5C-D0C7-3F4242CFDE99}"/>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4" name="Isosceles Triangle 33">
            <a:extLst>
              <a:ext uri="{FF2B5EF4-FFF2-40B4-BE49-F238E27FC236}">
                <a16:creationId xmlns:a16="http://schemas.microsoft.com/office/drawing/2014/main" id="{B97E5334-526A-DE6D-509D-8FFF08BCAB3A}"/>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5" name="Isosceles Triangle 34">
            <a:extLst>
              <a:ext uri="{FF2B5EF4-FFF2-40B4-BE49-F238E27FC236}">
                <a16:creationId xmlns:a16="http://schemas.microsoft.com/office/drawing/2014/main" id="{8F5BBA03-DB47-C5E6-A11C-C4AEFE4292ED}"/>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6" name="Isosceles Triangle 35">
            <a:extLst>
              <a:ext uri="{FF2B5EF4-FFF2-40B4-BE49-F238E27FC236}">
                <a16:creationId xmlns:a16="http://schemas.microsoft.com/office/drawing/2014/main" id="{624EE74A-B3BB-ADAD-6E8A-A7991FB633A4}"/>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7" name="Isosceles Triangle 36">
            <a:extLst>
              <a:ext uri="{FF2B5EF4-FFF2-40B4-BE49-F238E27FC236}">
                <a16:creationId xmlns:a16="http://schemas.microsoft.com/office/drawing/2014/main" id="{9C256D9D-A616-9D7E-A9A6-236DCB38DF87}"/>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8" name="Isosceles Triangle 37">
            <a:extLst>
              <a:ext uri="{FF2B5EF4-FFF2-40B4-BE49-F238E27FC236}">
                <a16:creationId xmlns:a16="http://schemas.microsoft.com/office/drawing/2014/main" id="{D9F6C754-EE81-9499-9600-4181FA4540D9}"/>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39" name="Isosceles Triangle 38">
            <a:extLst>
              <a:ext uri="{FF2B5EF4-FFF2-40B4-BE49-F238E27FC236}">
                <a16:creationId xmlns:a16="http://schemas.microsoft.com/office/drawing/2014/main" id="{DFDF3E37-8B32-FD2D-B2B4-05C8DCC6224C}"/>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0" name="Isosceles Triangle 39">
            <a:extLst>
              <a:ext uri="{FF2B5EF4-FFF2-40B4-BE49-F238E27FC236}">
                <a16:creationId xmlns:a16="http://schemas.microsoft.com/office/drawing/2014/main" id="{00340F01-E995-E4CE-95B1-0A6F3233BF2B}"/>
              </a:ext>
            </a:extLst>
          </p:cNvPr>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1" name="Heart 40">
            <a:hlinkClick r:id="" action="ppaction://noaction"/>
            <a:extLst>
              <a:ext uri="{FF2B5EF4-FFF2-40B4-BE49-F238E27FC236}">
                <a16:creationId xmlns:a16="http://schemas.microsoft.com/office/drawing/2014/main" id="{94959EFD-1269-9FE0-70D8-A6AE8196214D}"/>
              </a:ext>
            </a:extLst>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2" name="Oval 41">
            <a:hlinkClick r:id="rId9" action="ppaction://hlinksldjump"/>
            <a:extLst>
              <a:ext uri="{FF2B5EF4-FFF2-40B4-BE49-F238E27FC236}">
                <a16:creationId xmlns:a16="http://schemas.microsoft.com/office/drawing/2014/main" id="{1CB106DC-7151-43B1-B5AB-5F2F330B4E25}"/>
              </a:ext>
            </a:extLst>
          </p:cNvPr>
          <p:cNvSpPr/>
          <p:nvPr/>
        </p:nvSpPr>
        <p:spPr>
          <a:xfrm>
            <a:off x="1022501" y="3732970"/>
            <a:ext cx="1926272" cy="1351489"/>
          </a:xfrm>
          <a:prstGeom prst="ellipse">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bg1"/>
                </a:solidFill>
                <a:latin typeface="Times New Roman" panose="02020603050405020304" pitchFamily="18" charset="0"/>
                <a:cs typeface="Times New Roman" panose="02020603050405020304" pitchFamily="18" charset="0"/>
              </a:rPr>
              <a:t>Kết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thúc</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3" name="Rounded Rectangle 25" descr="OPL20U25GSXzBJYl68kk8uQGfFKzs7yb1M4KJWUiLk6ZEvGF+qCIPSnY57AbBFCvTW$2023 18 105$105+K4lPs7H94VUqPe2XwIsfPRnrXQE//QTEXxb8/8N4CNc6FpgZahzpTjFhMzSA7T/nHJa11DE8Ng2TP3iAmRczFlmslSuUNOgUeb6yRvs0=">
            <a:hlinkClick r:id="rId10" action="ppaction://hlinksldjump"/>
            <a:extLst>
              <a:ext uri="{FF2B5EF4-FFF2-40B4-BE49-F238E27FC236}">
                <a16:creationId xmlns:a16="http://schemas.microsoft.com/office/drawing/2014/main" id="{AE0EAEB5-0478-96FC-4E29-AE9685C4A1FC}"/>
              </a:ext>
            </a:extLst>
          </p:cNvPr>
          <p:cNvSpPr/>
          <p:nvPr/>
        </p:nvSpPr>
        <p:spPr>
          <a:xfrm>
            <a:off x="635455" y="1531378"/>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a:t>
            </a:r>
            <a:endParaRPr lang="vi-VN"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Rounded Rectangle 26" descr="OPL20U25GSXzBJYl68kk8uQGfFKzs7yb1M4KJWUiLk6ZEvGF+qCIPSnY57AbBFCvTW$2023 18 105$105+K4lPs7H94VUqPe2XwIsfPRnrXQE//QTEXxb8/8N4CNc6FpgZahzpTjFhMzSA7T/nHJa11DE8Ng2TP3iAmRczFlmslSuUNOgUeb6yRvs0=">
            <a:hlinkClick r:id="rId11" action="ppaction://hlinksldjump"/>
            <a:extLst>
              <a:ext uri="{FF2B5EF4-FFF2-40B4-BE49-F238E27FC236}">
                <a16:creationId xmlns:a16="http://schemas.microsoft.com/office/drawing/2014/main" id="{4FE0C26A-990D-D5A5-E635-D34050AC94E0}"/>
              </a:ext>
            </a:extLst>
          </p:cNvPr>
          <p:cNvSpPr/>
          <p:nvPr/>
        </p:nvSpPr>
        <p:spPr>
          <a:xfrm>
            <a:off x="2621927" y="1531378"/>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2</a:t>
            </a:r>
            <a:endParaRPr lang="vi-VN"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Rounded Rectangle 27" descr="OPL20U25GSXzBJYl68kk8uQGfFKzs7yb1M4KJWUiLk6ZEvGF+qCIPSnY57AbBFCvTW$2023 18 105$105+K4lPs7H94VUqPe2XwIsfPRnrXQE//QTEXxb8/8N4CNc6FpgZahzpTjFhMzSA7T/nHJa11DE8Ng2TP3iAmRczFlmslSuUNOgUeb6yRvs0=">
            <a:hlinkClick r:id="rId10" action="ppaction://hlinksldjump"/>
            <a:extLst>
              <a:ext uri="{FF2B5EF4-FFF2-40B4-BE49-F238E27FC236}">
                <a16:creationId xmlns:a16="http://schemas.microsoft.com/office/drawing/2014/main" id="{7068AA58-A7DE-B6A5-AB5B-DE287D66FA7D}"/>
              </a:ext>
            </a:extLst>
          </p:cNvPr>
          <p:cNvSpPr/>
          <p:nvPr/>
        </p:nvSpPr>
        <p:spPr>
          <a:xfrm>
            <a:off x="2659498" y="26602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4</a:t>
            </a:r>
            <a:endParaRPr lang="vi-VN"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Rounded Rectangle 34" descr="OPL20U25GSXzBJYl68kk8uQGfFKzs7yb1M4KJWUiLk6ZEvGF+qCIPSnY57AbBFCvTW$2023 18 105$105+K4lPs7H94VUqPe2XwIsfPRnrXQE//QTEXxb8/8N4CNc6FpgZahzpTjFhMzSA7T/nHJa11DE8Ng2TP3iAmRczFlmslSuUNOgUeb6yRvs0=">
            <a:hlinkClick r:id="rId12" action="ppaction://hlinksldjump"/>
            <a:extLst>
              <a:ext uri="{FF2B5EF4-FFF2-40B4-BE49-F238E27FC236}">
                <a16:creationId xmlns:a16="http://schemas.microsoft.com/office/drawing/2014/main" id="{061B21B4-7B11-893C-B62D-303A9B187FE1}"/>
              </a:ext>
            </a:extLst>
          </p:cNvPr>
          <p:cNvSpPr/>
          <p:nvPr/>
        </p:nvSpPr>
        <p:spPr>
          <a:xfrm>
            <a:off x="635455" y="2690933"/>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3</a:t>
            </a:r>
            <a:endParaRPr lang="vi-VN" sz="33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9095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2.22222E-6 L -3.33333E-6 -0.02408 " pathEditMode="relative" rAng="0" ptsTypes="AA">
                                      <p:cBhvr>
                                        <p:cTn id="6" dur="250" accel="50000" decel="50000" autoRev="1" fill="hold">
                                          <p:stCondLst>
                                            <p:cond delay="0"/>
                                          </p:stCondLst>
                                        </p:cTn>
                                        <p:tgtEl>
                                          <p:spTgt spid="14"/>
                                        </p:tgtEl>
                                        <p:attrNameLst>
                                          <p:attrName>ppt_x</p:attrName>
                                          <p:attrName>ppt_y</p:attrName>
                                        </p:attrNameLst>
                                      </p:cBhvr>
                                      <p:rCtr x="0" y="-1204"/>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20"/>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20"/>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20"/>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20"/>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20"/>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20"/>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20"/>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20"/>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30"/>
                                        </p:tgtEl>
                                      </p:cBhvr>
                                    </p:animEffect>
                                    <p:set>
                                      <p:cBhvr>
                                        <p:cTn id="78" dur="1" fill="hold">
                                          <p:stCondLst>
                                            <p:cond delay="499"/>
                                          </p:stCondLst>
                                        </p:cTn>
                                        <p:tgtEl>
                                          <p:spTgt spid="30"/>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20"/>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1"/>
                                        </p:tgtEl>
                                      </p:cBhvr>
                                    </p:animEffect>
                                    <p:set>
                                      <p:cBhvr>
                                        <p:cTn id="85" dur="1" fill="hold">
                                          <p:stCondLst>
                                            <p:cond delay="499"/>
                                          </p:stCondLst>
                                        </p:cTn>
                                        <p:tgtEl>
                                          <p:spTgt spid="31"/>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20"/>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32"/>
                                        </p:tgtEl>
                                      </p:cBhvr>
                                    </p:animEffect>
                                    <p:set>
                                      <p:cBhvr>
                                        <p:cTn id="92" dur="1" fill="hold">
                                          <p:stCondLst>
                                            <p:cond delay="499"/>
                                          </p:stCondLst>
                                        </p:cTn>
                                        <p:tgtEl>
                                          <p:spTgt spid="32"/>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20"/>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33"/>
                                        </p:tgtEl>
                                      </p:cBhvr>
                                    </p:animEffect>
                                    <p:set>
                                      <p:cBhvr>
                                        <p:cTn id="99" dur="1" fill="hold">
                                          <p:stCondLst>
                                            <p:cond delay="499"/>
                                          </p:stCondLst>
                                        </p:cTn>
                                        <p:tgtEl>
                                          <p:spTgt spid="33"/>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20"/>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4"/>
                                        </p:tgtEl>
                                      </p:cBhvr>
                                    </p:animEffect>
                                    <p:set>
                                      <p:cBhvr>
                                        <p:cTn id="106" dur="1" fill="hold">
                                          <p:stCondLst>
                                            <p:cond delay="499"/>
                                          </p:stCondLst>
                                        </p:cTn>
                                        <p:tgtEl>
                                          <p:spTgt spid="34"/>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20"/>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20"/>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36"/>
                                        </p:tgtEl>
                                      </p:cBhvr>
                                    </p:animEffect>
                                    <p:set>
                                      <p:cBhvr>
                                        <p:cTn id="120" dur="1" fill="hold">
                                          <p:stCondLst>
                                            <p:cond delay="499"/>
                                          </p:stCondLst>
                                        </p:cTn>
                                        <p:tgtEl>
                                          <p:spTgt spid="36"/>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20"/>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37"/>
                                        </p:tgtEl>
                                      </p:cBhvr>
                                    </p:animEffect>
                                    <p:set>
                                      <p:cBhvr>
                                        <p:cTn id="127" dur="1" fill="hold">
                                          <p:stCondLst>
                                            <p:cond delay="499"/>
                                          </p:stCondLst>
                                        </p:cTn>
                                        <p:tgtEl>
                                          <p:spTgt spid="37"/>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20"/>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38"/>
                                        </p:tgtEl>
                                      </p:cBhvr>
                                    </p:animEffect>
                                    <p:set>
                                      <p:cBhvr>
                                        <p:cTn id="134" dur="1" fill="hold">
                                          <p:stCondLst>
                                            <p:cond delay="499"/>
                                          </p:stCondLst>
                                        </p:cTn>
                                        <p:tgtEl>
                                          <p:spTgt spid="38"/>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20"/>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39"/>
                                        </p:tgtEl>
                                      </p:cBhvr>
                                    </p:animEffect>
                                    <p:set>
                                      <p:cBhvr>
                                        <p:cTn id="141" dur="1" fill="hold">
                                          <p:stCondLst>
                                            <p:cond delay="499"/>
                                          </p:stCondLst>
                                        </p:cTn>
                                        <p:tgtEl>
                                          <p:spTgt spid="39"/>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20"/>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40"/>
                                        </p:tgtEl>
                                      </p:cBhvr>
                                    </p:animEffect>
                                    <p:set>
                                      <p:cBhvr>
                                        <p:cTn id="148" dur="1" fill="hold">
                                          <p:stCondLst>
                                            <p:cond delay="499"/>
                                          </p:stCondLst>
                                        </p:cTn>
                                        <p:tgtEl>
                                          <p:spTgt spid="40"/>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13"/>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20"/>
                                        </p:tgtEl>
                                      </p:cBhvr>
                                    </p:cmd>
                                  </p:childTnLst>
                                </p:cTn>
                              </p:par>
                            </p:childTnLst>
                          </p:cTn>
                        </p:par>
                      </p:childTnLst>
                    </p:cTn>
                  </p:par>
                </p:childTnLst>
              </p:cTn>
              <p:nextCondLst>
                <p:cond evt="onClick" delay="0">
                  <p:tgtEl>
                    <p:spTgt spid="13"/>
                  </p:tgtEl>
                </p:cond>
              </p:nextCondLst>
            </p:seq>
            <p:seq concurrent="1" nextAc="seek">
              <p:cTn id="158" restart="whenNotActive" fill="hold" evtFilter="cancelBubble" nodeType="interactiveSeq">
                <p:stCondLst>
                  <p:cond evt="onClick" delay="0">
                    <p:tgtEl>
                      <p:spTgt spid="43"/>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43"/>
                                        </p:tgtEl>
                                        <p:attrNameLst>
                                          <p:attrName>fillcolor</p:attrName>
                                        </p:attrNameLst>
                                      </p:cBhvr>
                                      <p:to>
                                        <a:srgbClr val="000000"/>
                                      </p:to>
                                    </p:animClr>
                                    <p:set>
                                      <p:cBhvr>
                                        <p:cTn id="163" dur="500" fill="hold"/>
                                        <p:tgtEl>
                                          <p:spTgt spid="43"/>
                                        </p:tgtEl>
                                        <p:attrNameLst>
                                          <p:attrName>fill.type</p:attrName>
                                        </p:attrNameLst>
                                      </p:cBhvr>
                                      <p:to>
                                        <p:strVal val="solid"/>
                                      </p:to>
                                    </p:set>
                                    <p:set>
                                      <p:cBhvr>
                                        <p:cTn id="164" dur="50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65" restart="whenNotActive" fill="hold" evtFilter="cancelBubble" nodeType="interactiveSeq">
                <p:stCondLst>
                  <p:cond evt="onClick" delay="0">
                    <p:tgtEl>
                      <p:spTgt spid="44"/>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44"/>
                                        </p:tgtEl>
                                        <p:attrNameLst>
                                          <p:attrName>fillcolor</p:attrName>
                                        </p:attrNameLst>
                                      </p:cBhvr>
                                      <p:to>
                                        <a:srgbClr val="000000"/>
                                      </p:to>
                                    </p:animClr>
                                    <p:set>
                                      <p:cBhvr>
                                        <p:cTn id="170" dur="500" fill="hold"/>
                                        <p:tgtEl>
                                          <p:spTgt spid="44"/>
                                        </p:tgtEl>
                                        <p:attrNameLst>
                                          <p:attrName>fill.type</p:attrName>
                                        </p:attrNameLst>
                                      </p:cBhvr>
                                      <p:to>
                                        <p:strVal val="solid"/>
                                      </p:to>
                                    </p:set>
                                    <p:set>
                                      <p:cBhvr>
                                        <p:cTn id="171"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72" restart="whenNotActive" fill="hold" evtFilter="cancelBubble" nodeType="interactiveSeq">
                <p:stCondLst>
                  <p:cond evt="onClick" delay="0">
                    <p:tgtEl>
                      <p:spTgt spid="4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45"/>
                                        </p:tgtEl>
                                        <p:attrNameLst>
                                          <p:attrName>fillcolor</p:attrName>
                                        </p:attrNameLst>
                                      </p:cBhvr>
                                      <p:to>
                                        <a:srgbClr val="000000"/>
                                      </p:to>
                                    </p:animClr>
                                    <p:set>
                                      <p:cBhvr>
                                        <p:cTn id="177" dur="500" fill="hold"/>
                                        <p:tgtEl>
                                          <p:spTgt spid="45"/>
                                        </p:tgtEl>
                                        <p:attrNameLst>
                                          <p:attrName>fill.type</p:attrName>
                                        </p:attrNameLst>
                                      </p:cBhvr>
                                      <p:to>
                                        <p:strVal val="solid"/>
                                      </p:to>
                                    </p:set>
                                    <p:set>
                                      <p:cBhvr>
                                        <p:cTn id="178" dur="5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79" restart="whenNotActive" fill="hold" evtFilter="cancelBubble" nodeType="interactiveSeq">
                <p:stCondLst>
                  <p:cond evt="onClick" delay="0">
                    <p:tgtEl>
                      <p:spTgt spid="4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46"/>
                                        </p:tgtEl>
                                        <p:attrNameLst>
                                          <p:attrName>fillcolor</p:attrName>
                                        </p:attrNameLst>
                                      </p:cBhvr>
                                      <p:to>
                                        <a:srgbClr val="000000"/>
                                      </p:to>
                                    </p:animClr>
                                    <p:set>
                                      <p:cBhvr>
                                        <p:cTn id="184" dur="500" fill="hold"/>
                                        <p:tgtEl>
                                          <p:spTgt spid="46"/>
                                        </p:tgtEl>
                                        <p:attrNameLst>
                                          <p:attrName>fill.type</p:attrName>
                                        </p:attrNameLst>
                                      </p:cBhvr>
                                      <p:to>
                                        <p:strVal val="solid"/>
                                      </p:to>
                                    </p:set>
                                    <p:set>
                                      <p:cBhvr>
                                        <p:cTn id="185" dur="500" fill="hold"/>
                                        <p:tgtEl>
                                          <p:spTgt spid="46"/>
                                        </p:tgtEl>
                                        <p:attrNameLst>
                                          <p:attrName>fill.on</p:attrName>
                                        </p:attrNameLst>
                                      </p:cBhvr>
                                      <p:to>
                                        <p:strVal val="true"/>
                                      </p:to>
                                    </p:set>
                                  </p:childTnLst>
                                </p:cTn>
                              </p:par>
                            </p:childTnLst>
                          </p:cTn>
                        </p:par>
                      </p:childTnLst>
                    </p:cTn>
                  </p:par>
                </p:childTnLst>
              </p:cTn>
              <p:nextCondLst>
                <p:cond evt="onClick" delay="0">
                  <p:tgtEl>
                    <p:spTgt spid="46"/>
                  </p:tgtEl>
                </p:cond>
              </p:nextCondLst>
            </p:seq>
            <p:audio>
              <p:cMediaNode vol="80000">
                <p:cTn id="186" fill="hold" display="0">
                  <p:stCondLst>
                    <p:cond delay="indefinite"/>
                  </p:stCondLst>
                  <p:endCondLst>
                    <p:cond evt="onStopAudio" delay="0">
                      <p:tgtEl>
                        <p:sldTgt/>
                      </p:tgtEl>
                    </p:cond>
                  </p:endCondLst>
                </p:cTn>
                <p:tgtEl>
                  <p:spTgt spid="20"/>
                </p:tgtEl>
              </p:cMediaNode>
            </p:audio>
          </p:childTnLst>
        </p:cTn>
      </p:par>
    </p:tnLst>
    <p:bldLst>
      <p:bldP spid="14" grpId="0"/>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4 ID13 T9CTST nhan sp KNTT$ STT 108+K4lPs7H94VUqPe2XwIsfPRnrXQE//QTEXxb8/8N4CNc6FpgZahzpTjFhMzSA7T/nHJa11DE8Ng2TP3iAmRczFlmslSuUNOgUeb6yRvs0=">
            <a:hlinkClick r:id="rId8" action="ppaction://hlinksldjump"/>
            <a:extLst>
              <a:ext uri="{FF2B5EF4-FFF2-40B4-BE49-F238E27FC236}">
                <a16:creationId xmlns:a16="http://schemas.microsoft.com/office/drawing/2014/main" id="{42AF8592-77EF-140E-CFA4-FCDE2B5F39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320876"/>
            <a:ext cx="714375" cy="764381"/>
          </a:xfrm>
          <a:prstGeom prst="rect">
            <a:avLst/>
          </a:prstGeom>
        </p:spPr>
      </p:pic>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B7A29F3-BD29-CAD2-D66E-A9034A2EAAD1}"/>
              </a:ext>
            </a:extLst>
          </p:cNvPr>
          <p:cNvSpPr/>
          <p:nvPr/>
        </p:nvSpPr>
        <p:spPr>
          <a:xfrm>
            <a:off x="392955" y="-32725"/>
            <a:ext cx="7523378" cy="4524315"/>
          </a:xfrm>
          <a:prstGeom prst="rect">
            <a:avLst/>
          </a:prstGeom>
        </p:spPr>
        <p:txBody>
          <a:bodyPr wrap="square">
            <a:spAutoFit/>
          </a:bodyPr>
          <a:lstStyle/>
          <a:p>
            <a:pPr algn="just"/>
            <a:r>
              <a:rPr lang="en-US" sz="2400" b="1" dirty="0">
                <a:solidFill>
                  <a:srgbClr val="FF0000"/>
                </a:solidFill>
                <a:latin typeface="Times New Roman" pitchFamily="18" charset="0"/>
                <a:cs typeface="Times New Roman" pitchFamily="18" charset="0"/>
              </a:rPr>
              <a:t>Câu 1: </a:t>
            </a:r>
            <a:r>
              <a:rPr lang="en-US" sz="2400" dirty="0" err="1">
                <a:solidFill>
                  <a:schemeClr val="tx1"/>
                </a:solidFill>
                <a:latin typeface="Times New Roman" pitchFamily="18" charset="0"/>
                <a:cs typeface="Times New Roman" pitchFamily="18" charset="0"/>
              </a:rPr>
              <a:t>Sắp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xếp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câu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theo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đúng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toán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bằng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a:t>
            </a:r>
          </a:p>
          <a:p>
            <a:pPr algn="just"/>
            <a:r>
              <a:rPr lang="en-US" sz="2400" dirty="0">
                <a:solidFill>
                  <a:srgbClr val="FF0000"/>
                </a:solidFill>
                <a:latin typeface="Times New Roman" pitchFamily="18" charset="0"/>
                <a:cs typeface="Times New Roman" pitchFamily="18" charset="0"/>
              </a:rPr>
              <a:t>(1) </a:t>
            </a:r>
            <a:r>
              <a:rPr lang="en-US" sz="2400" dirty="0" err="1">
                <a:solidFill>
                  <a:schemeClr val="tx1"/>
                </a:solidFill>
                <a:latin typeface="Times New Roman" pitchFamily="18" charset="0"/>
                <a:cs typeface="Times New Roman" pitchFamily="18" charset="0"/>
              </a:rPr>
              <a:t>Trả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Kiểm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thỏa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mãn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ẩn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nghiệm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rồi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luận</a:t>
            </a:r>
            <a:r>
              <a:rPr lang="en-US" sz="2400" dirty="0">
                <a:solidFill>
                  <a:schemeClr val="tx1"/>
                </a:solidFill>
                <a:latin typeface="Times New Roman" pitchFamily="18" charset="0"/>
                <a:cs typeface="Times New Roman" pitchFamily="18" charset="0"/>
              </a:rPr>
              <a:t>.</a:t>
            </a:r>
          </a:p>
          <a:p>
            <a:pPr algn="just"/>
            <a:r>
              <a:rPr lang="en-US" sz="2400" dirty="0">
                <a:solidFill>
                  <a:srgbClr val="FF0000"/>
                </a:solidFill>
                <a:latin typeface="Times New Roman" pitchFamily="18" charset="0"/>
                <a:cs typeface="Times New Roman" pitchFamily="18" charset="0"/>
              </a:rPr>
              <a:t>(2) </a:t>
            </a:r>
            <a:r>
              <a:rPr lang="en-US" sz="2400" dirty="0" err="1">
                <a:solidFill>
                  <a:schemeClr val="tx1"/>
                </a:solidFill>
                <a:latin typeface="Times New Roman" pitchFamily="18" charset="0"/>
                <a:cs typeface="Times New Roman" pitchFamily="18" charset="0"/>
              </a:rPr>
              <a:t>Giải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a:t>
            </a:r>
          </a:p>
          <a:p>
            <a:pPr algn="just"/>
            <a:r>
              <a:rPr lang="en-US" sz="2400" dirty="0">
                <a:solidFill>
                  <a:srgbClr val="FF0000"/>
                </a:solidFill>
                <a:latin typeface="Times New Roman" pitchFamily="18" charset="0"/>
                <a:cs typeface="Times New Roman" pitchFamily="18" charset="0"/>
              </a:rPr>
              <a:t>(3) </a:t>
            </a:r>
            <a:r>
              <a:rPr lang="en-US" sz="2400" dirty="0" err="1">
                <a:solidFill>
                  <a:schemeClr val="tx1"/>
                </a:solidFill>
                <a:latin typeface="Times New Roman" pitchFamily="18" charset="0"/>
                <a:cs typeface="Times New Roman" pitchFamily="18" charset="0"/>
              </a:rPr>
              <a:t>Lập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a:t>
            </a:r>
          </a:p>
          <a:p>
            <a:pPr marL="342900" indent="-342900" algn="just">
              <a:buFontTx/>
              <a:buChar char="-"/>
            </a:pPr>
            <a:r>
              <a:rPr lang="en-US" sz="2400" dirty="0" err="1">
                <a:solidFill>
                  <a:schemeClr val="tx1"/>
                </a:solidFill>
                <a:latin typeface="Times New Roman" pitchFamily="18" charset="0"/>
                <a:cs typeface="Times New Roman" pitchFamily="18" charset="0"/>
              </a:rPr>
              <a:t>Chọn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ẩn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đặt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thích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hợp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ẩn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a:t>
            </a:r>
            <a:r>
              <a:rPr lang="en-US" sz="2400" dirty="0">
                <a:solidFill>
                  <a:schemeClr val="tx1"/>
                </a:solidFill>
                <a:latin typeface="Times New Roman" pitchFamily="18" charset="0"/>
                <a:cs typeface="Times New Roman" pitchFamily="18" charset="0"/>
              </a:rPr>
              <a:t>;</a:t>
            </a:r>
          </a:p>
          <a:p>
            <a:pPr marL="342900" indent="-342900" algn="just">
              <a:buFontTx/>
              <a:buChar char="-"/>
            </a:pPr>
            <a:r>
              <a:rPr lang="en-US" sz="2400" dirty="0" err="1">
                <a:solidFill>
                  <a:schemeClr val="tx1"/>
                </a:solidFill>
                <a:latin typeface="Times New Roman" pitchFamily="18" charset="0"/>
                <a:cs typeface="Times New Roman" pitchFamily="18" charset="0"/>
              </a:rPr>
              <a:t>Biểu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diễn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lượng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chưa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theo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ẩn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lượng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biết</a:t>
            </a:r>
            <a:r>
              <a:rPr lang="en-US" sz="2400" dirty="0">
                <a:solidFill>
                  <a:schemeClr val="tx1"/>
                </a:solidFill>
                <a:latin typeface="Times New Roman" pitchFamily="18" charset="0"/>
                <a:cs typeface="Times New Roman" pitchFamily="18" charset="0"/>
              </a:rPr>
              <a:t>.</a:t>
            </a:r>
          </a:p>
          <a:p>
            <a:pPr marL="342900" indent="-342900" algn="just">
              <a:buFontTx/>
              <a:buChar char="-"/>
            </a:pPr>
            <a:r>
              <a:rPr lang="en-US" sz="2400" dirty="0" err="1">
                <a:solidFill>
                  <a:schemeClr val="tx1"/>
                </a:solidFill>
                <a:latin typeface="Times New Roman" pitchFamily="18" charset="0"/>
                <a:cs typeface="Times New Roman" pitchFamily="18" charset="0"/>
              </a:rPr>
              <a:t>Lập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biểu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thị</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mối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hệ</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giữa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lượng</a:t>
            </a:r>
            <a:r>
              <a:rPr lang="en-US" sz="2400" dirty="0">
                <a:solidFill>
                  <a:schemeClr val="tx1"/>
                </a:solidFill>
                <a:latin typeface="Times New Roman" pitchFamily="18" charset="0"/>
                <a:cs typeface="Times New Roman" pitchFamily="18" charset="0"/>
              </a:rPr>
              <a:t>.</a:t>
            </a:r>
          </a:p>
        </p:txBody>
      </p:sp>
      <p:sp>
        <p:nvSpPr>
          <p:cNvPr id="4" name="Rectangl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44AF3B1-1E2F-015F-5F60-2E327535AC9B}"/>
              </a:ext>
            </a:extLst>
          </p:cNvPr>
          <p:cNvSpPr/>
          <p:nvPr/>
        </p:nvSpPr>
        <p:spPr>
          <a:xfrm>
            <a:off x="1900844" y="4018622"/>
            <a:ext cx="3502263" cy="565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A. </a:t>
            </a:r>
            <a:r>
              <a:rPr lang="en-US" sz="2400" dirty="0">
                <a:solidFill>
                  <a:schemeClr val="tx1"/>
                </a:solidFill>
                <a:latin typeface="Times New Roman" panose="02020603050405020304" pitchFamily="18" charset="0"/>
                <a:cs typeface="Times New Roman" panose="02020603050405020304" pitchFamily="18" charset="0"/>
              </a:rPr>
              <a:t>(1)-(2)-(3)</a:t>
            </a:r>
          </a:p>
        </p:txBody>
      </p:sp>
      <p:sp>
        <p:nvSpPr>
          <p:cNvPr id="5" name="Rectangle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EB32DA8-B1F3-30D0-1F2A-7565C60E2AF1}"/>
              </a:ext>
            </a:extLst>
          </p:cNvPr>
          <p:cNvSpPr/>
          <p:nvPr/>
        </p:nvSpPr>
        <p:spPr>
          <a:xfrm>
            <a:off x="1900844" y="4455545"/>
            <a:ext cx="3680099" cy="565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prstClr val="black"/>
                </a:solidFill>
                <a:latin typeface="Times New Roman" panose="02020603050405020304" pitchFamily="18" charset="0"/>
                <a:cs typeface="Times New Roman" panose="02020603050405020304" pitchFamily="18" charset="0"/>
              </a:rPr>
              <a:t>B.</a:t>
            </a:r>
            <a:r>
              <a:rPr lang="en-US" sz="2400" dirty="0">
                <a:solidFill>
                  <a:prstClr val="black"/>
                </a:solidFill>
                <a:latin typeface="Times New Roman" panose="02020603050405020304" pitchFamily="18" charset="0"/>
                <a:cs typeface="Times New Roman" panose="02020603050405020304" pitchFamily="18" charset="0"/>
              </a:rPr>
              <a:t> (3)-(2)-(1)</a:t>
            </a:r>
            <a:r>
              <a:rPr lang="vi-VN" sz="2400" dirty="0">
                <a:solidFill>
                  <a:prstClr val="black"/>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DD6DF3F-0E9A-13CA-9718-6AA04DAD1942}"/>
              </a:ext>
            </a:extLst>
          </p:cNvPr>
          <p:cNvSpPr/>
          <p:nvPr/>
        </p:nvSpPr>
        <p:spPr>
          <a:xfrm>
            <a:off x="5403107" y="4066406"/>
            <a:ext cx="3680099" cy="4939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prstClr val="black"/>
                </a:solidFill>
                <a:latin typeface="Times New Roman" panose="02020603050405020304" pitchFamily="18" charset="0"/>
                <a:cs typeface="Times New Roman" panose="02020603050405020304" pitchFamily="18" charset="0"/>
              </a:rPr>
              <a:t>C.</a:t>
            </a:r>
            <a:r>
              <a:rPr lang="en-US" sz="2400" dirty="0">
                <a:solidFill>
                  <a:prstClr val="black"/>
                </a:solidFill>
                <a:latin typeface="Times New Roman" panose="02020603050405020304" pitchFamily="18" charset="0"/>
                <a:cs typeface="Times New Roman" panose="02020603050405020304" pitchFamily="18" charset="0"/>
              </a:rPr>
              <a:t>(1)-(3)-(2)</a:t>
            </a:r>
            <a:r>
              <a:rPr lang="vi-VN" sz="2400" dirty="0">
                <a:solidFill>
                  <a:prstClr val="black"/>
                </a:solidFill>
                <a:latin typeface="Times New Roman" panose="02020603050405020304" pitchFamily="18" charset="0"/>
                <a:cs typeface="Times New Roman" panose="02020603050405020304" pitchFamily="18" charset="0"/>
              </a:rPr>
              <a:t> </a:t>
            </a:r>
          </a:p>
        </p:txBody>
      </p:sp>
      <p:sp>
        <p:nvSpPr>
          <p:cNvPr id="7" name="Rectangle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10EAE9D-0561-658D-883F-A3030F534D8E}"/>
              </a:ext>
            </a:extLst>
          </p:cNvPr>
          <p:cNvSpPr/>
          <p:nvPr/>
        </p:nvSpPr>
        <p:spPr>
          <a:xfrm>
            <a:off x="5403107" y="4520093"/>
            <a:ext cx="3680099" cy="5333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D. </a:t>
            </a:r>
            <a:r>
              <a:rPr lang="en-US" sz="2400" dirty="0">
                <a:solidFill>
                  <a:schemeClr val="tx1"/>
                </a:solidFill>
                <a:latin typeface="Times New Roman" panose="02020603050405020304" pitchFamily="18" charset="0"/>
                <a:cs typeface="Times New Roman" panose="02020603050405020304" pitchFamily="18" charset="0"/>
              </a:rPr>
              <a:t>(3)-(1)-(2)</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8" name="Picture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D4F7420-58EE-B791-F1AA-270F9A4379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09355" y="4064139"/>
            <a:ext cx="294766" cy="484121"/>
          </a:xfrm>
          <a:prstGeom prst="rect">
            <a:avLst/>
          </a:prstGeom>
        </p:spPr>
      </p:pic>
      <p:pic>
        <p:nvPicPr>
          <p:cNvPr id="9" name="Picture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2B99E90-DB67-2086-E5FB-187A047C1FB4}"/>
              </a:ext>
            </a:extLst>
          </p:cNvPr>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216495" y="4101908"/>
            <a:ext cx="461656" cy="404017"/>
          </a:xfrm>
          <a:prstGeom prst="rect">
            <a:avLst/>
          </a:prstGeom>
        </p:spPr>
      </p:pic>
      <p:pic>
        <p:nvPicPr>
          <p:cNvPr id="10" name="Picture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A71EB76-59BB-E9B2-A9BB-9A7C54197A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18536" y="4570663"/>
            <a:ext cx="513235" cy="451025"/>
          </a:xfrm>
          <a:prstGeom prst="rect">
            <a:avLst/>
          </a:prstGeom>
        </p:spPr>
      </p:pic>
      <p:pic>
        <p:nvPicPr>
          <p:cNvPr id="11" name="Picture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4DAB391-A2C0-76C4-CC31-6C579076C4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2721" y="4614226"/>
            <a:ext cx="344046" cy="467167"/>
          </a:xfrm>
          <a:prstGeom prst="rect">
            <a:avLst/>
          </a:prstGeom>
        </p:spPr>
      </p:pic>
      <p:pic>
        <p:nvPicPr>
          <p:cNvPr id="12" name="Picture 4" descr="n3">
            <a:extLst>
              <a:ext uri="{FF2B5EF4-FFF2-40B4-BE49-F238E27FC236}">
                <a16:creationId xmlns:a16="http://schemas.microsoft.com/office/drawing/2014/main" id="{C64AF20D-5CE8-AFA6-5D33-A063977BA4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200000" flipV="1">
            <a:off x="8157369" y="475066"/>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5" descr="ALRMCLOK">
            <a:extLst>
              <a:ext uri="{FF2B5EF4-FFF2-40B4-BE49-F238E27FC236}">
                <a16:creationId xmlns:a16="http://schemas.microsoft.com/office/drawing/2014/main" id="{E592A59C-2185-0FE3-EC04-F6BC8C49B26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77200" y="15677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76">
            <a:extLst>
              <a:ext uri="{FF2B5EF4-FFF2-40B4-BE49-F238E27FC236}">
                <a16:creationId xmlns:a16="http://schemas.microsoft.com/office/drawing/2014/main" id="{7DDA9279-C543-456D-E012-097D65EAD89C}"/>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30</a:t>
            </a:r>
          </a:p>
        </p:txBody>
      </p:sp>
      <p:sp>
        <p:nvSpPr>
          <p:cNvPr id="15" name="Oval 176">
            <a:extLst>
              <a:ext uri="{FF2B5EF4-FFF2-40B4-BE49-F238E27FC236}">
                <a16:creationId xmlns:a16="http://schemas.microsoft.com/office/drawing/2014/main" id="{8581EDC7-DFA0-262B-95E4-9E7A3F76C8DB}"/>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29</a:t>
            </a:r>
          </a:p>
        </p:txBody>
      </p:sp>
      <p:sp>
        <p:nvSpPr>
          <p:cNvPr id="16" name="Oval 176">
            <a:extLst>
              <a:ext uri="{FF2B5EF4-FFF2-40B4-BE49-F238E27FC236}">
                <a16:creationId xmlns:a16="http://schemas.microsoft.com/office/drawing/2014/main" id="{1C2E45D1-C44E-0096-AF03-CF05C58FEE29}"/>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28</a:t>
            </a:r>
          </a:p>
        </p:txBody>
      </p:sp>
      <p:sp>
        <p:nvSpPr>
          <p:cNvPr id="17" name="Oval 176">
            <a:extLst>
              <a:ext uri="{FF2B5EF4-FFF2-40B4-BE49-F238E27FC236}">
                <a16:creationId xmlns:a16="http://schemas.microsoft.com/office/drawing/2014/main" id="{A54683D2-9093-C98F-54A5-652F5C0576A8}"/>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27</a:t>
            </a:r>
          </a:p>
        </p:txBody>
      </p:sp>
      <p:sp>
        <p:nvSpPr>
          <p:cNvPr id="18" name="Oval 176">
            <a:extLst>
              <a:ext uri="{FF2B5EF4-FFF2-40B4-BE49-F238E27FC236}">
                <a16:creationId xmlns:a16="http://schemas.microsoft.com/office/drawing/2014/main" id="{E419F55D-080E-1BA5-B3E7-3FAE724C9A05}"/>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26</a:t>
            </a:r>
          </a:p>
        </p:txBody>
      </p:sp>
      <p:sp>
        <p:nvSpPr>
          <p:cNvPr id="19" name="Oval 176">
            <a:extLst>
              <a:ext uri="{FF2B5EF4-FFF2-40B4-BE49-F238E27FC236}">
                <a16:creationId xmlns:a16="http://schemas.microsoft.com/office/drawing/2014/main" id="{52B12B7C-6B83-03F0-08BE-652D21B8E2D8}"/>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25</a:t>
            </a:r>
          </a:p>
        </p:txBody>
      </p:sp>
      <p:sp>
        <p:nvSpPr>
          <p:cNvPr id="20" name="Oval 176">
            <a:extLst>
              <a:ext uri="{FF2B5EF4-FFF2-40B4-BE49-F238E27FC236}">
                <a16:creationId xmlns:a16="http://schemas.microsoft.com/office/drawing/2014/main" id="{0CB9B568-97B3-1B2B-22C4-E9115ACBCB6B}"/>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24</a:t>
            </a:r>
          </a:p>
        </p:txBody>
      </p:sp>
      <p:sp>
        <p:nvSpPr>
          <p:cNvPr id="21" name="Oval 176">
            <a:extLst>
              <a:ext uri="{FF2B5EF4-FFF2-40B4-BE49-F238E27FC236}">
                <a16:creationId xmlns:a16="http://schemas.microsoft.com/office/drawing/2014/main" id="{7663A7FB-A885-BB51-8EBA-82A8C36B97C9}"/>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23</a:t>
            </a:r>
          </a:p>
        </p:txBody>
      </p:sp>
      <p:sp>
        <p:nvSpPr>
          <p:cNvPr id="22" name="Oval 176">
            <a:extLst>
              <a:ext uri="{FF2B5EF4-FFF2-40B4-BE49-F238E27FC236}">
                <a16:creationId xmlns:a16="http://schemas.microsoft.com/office/drawing/2014/main" id="{EC5558FB-F84F-664E-371B-8D47017F2A2F}"/>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22</a:t>
            </a:r>
          </a:p>
        </p:txBody>
      </p:sp>
      <p:sp>
        <p:nvSpPr>
          <p:cNvPr id="23" name="Oval 176">
            <a:extLst>
              <a:ext uri="{FF2B5EF4-FFF2-40B4-BE49-F238E27FC236}">
                <a16:creationId xmlns:a16="http://schemas.microsoft.com/office/drawing/2014/main" id="{EDBFC67E-F2BE-BF74-7959-849B6DEA9063}"/>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21</a:t>
            </a:r>
          </a:p>
        </p:txBody>
      </p:sp>
      <p:sp>
        <p:nvSpPr>
          <p:cNvPr id="24" name="Oval 176">
            <a:extLst>
              <a:ext uri="{FF2B5EF4-FFF2-40B4-BE49-F238E27FC236}">
                <a16:creationId xmlns:a16="http://schemas.microsoft.com/office/drawing/2014/main" id="{A13FFDCE-AD56-0416-57F8-D9546DEE38CD}"/>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20</a:t>
            </a:r>
          </a:p>
        </p:txBody>
      </p:sp>
      <p:sp>
        <p:nvSpPr>
          <p:cNvPr id="25" name="Oval 176">
            <a:extLst>
              <a:ext uri="{FF2B5EF4-FFF2-40B4-BE49-F238E27FC236}">
                <a16:creationId xmlns:a16="http://schemas.microsoft.com/office/drawing/2014/main" id="{97F9C857-332E-AB33-D284-F6A4D887CB70}"/>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19</a:t>
            </a:r>
          </a:p>
        </p:txBody>
      </p:sp>
      <p:sp>
        <p:nvSpPr>
          <p:cNvPr id="26" name="Oval 176">
            <a:extLst>
              <a:ext uri="{FF2B5EF4-FFF2-40B4-BE49-F238E27FC236}">
                <a16:creationId xmlns:a16="http://schemas.microsoft.com/office/drawing/2014/main" id="{6D860D22-E0DD-303F-CC71-28C909CA2CF2}"/>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18</a:t>
            </a:r>
          </a:p>
        </p:txBody>
      </p:sp>
      <p:sp>
        <p:nvSpPr>
          <p:cNvPr id="27" name="Oval 176">
            <a:extLst>
              <a:ext uri="{FF2B5EF4-FFF2-40B4-BE49-F238E27FC236}">
                <a16:creationId xmlns:a16="http://schemas.microsoft.com/office/drawing/2014/main" id="{D75878AE-660C-A3A1-0267-DFA4F20F9EB9}"/>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17</a:t>
            </a:r>
          </a:p>
        </p:txBody>
      </p:sp>
      <p:sp>
        <p:nvSpPr>
          <p:cNvPr id="28" name="Oval 176">
            <a:extLst>
              <a:ext uri="{FF2B5EF4-FFF2-40B4-BE49-F238E27FC236}">
                <a16:creationId xmlns:a16="http://schemas.microsoft.com/office/drawing/2014/main" id="{E630F05F-9755-B0D4-ACE0-F5881D9BCDA5}"/>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16</a:t>
            </a:r>
          </a:p>
        </p:txBody>
      </p:sp>
      <p:sp>
        <p:nvSpPr>
          <p:cNvPr id="29" name="Oval 176">
            <a:extLst>
              <a:ext uri="{FF2B5EF4-FFF2-40B4-BE49-F238E27FC236}">
                <a16:creationId xmlns:a16="http://schemas.microsoft.com/office/drawing/2014/main" id="{F51C1D9F-902E-5F95-BBC2-6BE6723A2BAC}"/>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0" name="Oval 176">
            <a:extLst>
              <a:ext uri="{FF2B5EF4-FFF2-40B4-BE49-F238E27FC236}">
                <a16:creationId xmlns:a16="http://schemas.microsoft.com/office/drawing/2014/main" id="{88007989-773A-098E-4656-76C0AD2DC19F}"/>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1" name="Oval 176">
            <a:extLst>
              <a:ext uri="{FF2B5EF4-FFF2-40B4-BE49-F238E27FC236}">
                <a16:creationId xmlns:a16="http://schemas.microsoft.com/office/drawing/2014/main" id="{B6764362-3460-FCCF-7FE6-C118C81C6A93}"/>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2" name="Oval 176">
            <a:extLst>
              <a:ext uri="{FF2B5EF4-FFF2-40B4-BE49-F238E27FC236}">
                <a16:creationId xmlns:a16="http://schemas.microsoft.com/office/drawing/2014/main" id="{CD3EBDD8-A636-2703-E072-A93A4CBC1CDE}"/>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3" name="Oval 176">
            <a:extLst>
              <a:ext uri="{FF2B5EF4-FFF2-40B4-BE49-F238E27FC236}">
                <a16:creationId xmlns:a16="http://schemas.microsoft.com/office/drawing/2014/main" id="{D339FD5B-DFE7-2D56-168C-521285C32E6F}"/>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34" name="Oval 176">
            <a:extLst>
              <a:ext uri="{FF2B5EF4-FFF2-40B4-BE49-F238E27FC236}">
                <a16:creationId xmlns:a16="http://schemas.microsoft.com/office/drawing/2014/main" id="{D5AE7924-C681-7C42-7D81-2430BEDB6038}"/>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35" name="Oval 176">
            <a:extLst>
              <a:ext uri="{FF2B5EF4-FFF2-40B4-BE49-F238E27FC236}">
                <a16:creationId xmlns:a16="http://schemas.microsoft.com/office/drawing/2014/main" id="{9292AE4E-D17C-B1D0-EE83-C75E358CA23B}"/>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36" name="Oval 176">
            <a:extLst>
              <a:ext uri="{FF2B5EF4-FFF2-40B4-BE49-F238E27FC236}">
                <a16:creationId xmlns:a16="http://schemas.microsoft.com/office/drawing/2014/main" id="{A1EC35D0-6635-F367-0E0C-0F7898425600}"/>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37" name="Oval 176">
            <a:extLst>
              <a:ext uri="{FF2B5EF4-FFF2-40B4-BE49-F238E27FC236}">
                <a16:creationId xmlns:a16="http://schemas.microsoft.com/office/drawing/2014/main" id="{44FC195B-FE8F-AA49-7A1F-1EEE79A4B272}"/>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38" name="Oval 176">
            <a:extLst>
              <a:ext uri="{FF2B5EF4-FFF2-40B4-BE49-F238E27FC236}">
                <a16:creationId xmlns:a16="http://schemas.microsoft.com/office/drawing/2014/main" id="{5BF2C7CA-5085-39D5-55C1-559CEF4E29AC}"/>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39" name="Oval 176">
            <a:extLst>
              <a:ext uri="{FF2B5EF4-FFF2-40B4-BE49-F238E27FC236}">
                <a16:creationId xmlns:a16="http://schemas.microsoft.com/office/drawing/2014/main" id="{716A7DA9-EF39-C93F-5CD1-14E90E96CD2E}"/>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0" name="Oval 176">
            <a:extLst>
              <a:ext uri="{FF2B5EF4-FFF2-40B4-BE49-F238E27FC236}">
                <a16:creationId xmlns:a16="http://schemas.microsoft.com/office/drawing/2014/main" id="{C2E446D4-1692-1E06-8357-D99C9CF2E2B1}"/>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1" name="Oval 176">
            <a:extLst>
              <a:ext uri="{FF2B5EF4-FFF2-40B4-BE49-F238E27FC236}">
                <a16:creationId xmlns:a16="http://schemas.microsoft.com/office/drawing/2014/main" id="{DF7909CB-2D4A-C3E0-39A8-6841FDD54C1D}"/>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2" name="Oval 176">
            <a:extLst>
              <a:ext uri="{FF2B5EF4-FFF2-40B4-BE49-F238E27FC236}">
                <a16:creationId xmlns:a16="http://schemas.microsoft.com/office/drawing/2014/main" id="{215FF892-73F3-68A3-69DF-F768D214DD93}"/>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3" name="Oval 176">
            <a:extLst>
              <a:ext uri="{FF2B5EF4-FFF2-40B4-BE49-F238E27FC236}">
                <a16:creationId xmlns:a16="http://schemas.microsoft.com/office/drawing/2014/main" id="{DFD88989-7AD4-E03C-84B0-2526EAA7DD17}"/>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44" name="Oval 176">
            <a:extLst>
              <a:ext uri="{FF2B5EF4-FFF2-40B4-BE49-F238E27FC236}">
                <a16:creationId xmlns:a16="http://schemas.microsoft.com/office/drawing/2014/main" id="{7D357577-A720-A25D-A068-3D86D60FDF19}"/>
              </a:ext>
            </a:extLst>
          </p:cNvPr>
          <p:cNvSpPr>
            <a:spLocks noChangeArrowheads="1"/>
          </p:cNvSpPr>
          <p:nvPr/>
        </p:nvSpPr>
        <p:spPr bwMode="auto">
          <a:xfrm>
            <a:off x="8305800"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1279930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4"/>
                                        </p:tgtEl>
                                        <p:attrNameLst>
                                          <p:attrName>fillcolor</p:attrName>
                                        </p:attrNameLst>
                                      </p:cBhvr>
                                      <p:to>
                                        <a:srgbClr val="FFF2CC"/>
                                      </p:to>
                                    </p:animClr>
                                    <p:set>
                                      <p:cBhvr>
                                        <p:cTn id="7" dur="250" fill="hold"/>
                                        <p:tgtEl>
                                          <p:spTgt spid="4"/>
                                        </p:tgtEl>
                                        <p:attrNameLst>
                                          <p:attrName>fill.type</p:attrName>
                                        </p:attrNameLst>
                                      </p:cBhvr>
                                      <p:to>
                                        <p:strVal val="solid"/>
                                      </p:to>
                                    </p:set>
                                    <p:set>
                                      <p:cBhvr>
                                        <p:cTn id="8" dur="250" fill="hold"/>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3" presetClass="entr" presetSubtype="32"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250" fill="hold"/>
                                        <p:tgtEl>
                                          <p:spTgt spid="8"/>
                                        </p:tgtEl>
                                        <p:attrNameLst>
                                          <p:attrName>ppt_w</p:attrName>
                                        </p:attrNameLst>
                                      </p:cBhvr>
                                      <p:tavLst>
                                        <p:tav tm="0">
                                          <p:val>
                                            <p:strVal val="4*#ppt_w"/>
                                          </p:val>
                                        </p:tav>
                                        <p:tav tm="100000">
                                          <p:val>
                                            <p:strVal val="#ppt_w"/>
                                          </p:val>
                                        </p:tav>
                                      </p:tavLst>
                                    </p:anim>
                                    <p:anim calcmode="lin" valueType="num">
                                      <p:cBhvr>
                                        <p:cTn id="1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Wrong Buzzer.wav"/>
                                        </p:tgtEl>
                                      </p:cMediaNode>
                                    </p:audio>
                                  </p:subTnLst>
                                </p:cTn>
                              </p:par>
                              <p:par>
                                <p:cTn id="13" presetID="1" presetClass="emph" presetSubtype="2" fill="hold" nodeType="withEffect">
                                  <p:stCondLst>
                                    <p:cond delay="1000"/>
                                  </p:stCondLst>
                                  <p:childTnLst>
                                    <p:animClr clrSpc="rgb" dir="cw">
                                      <p:cBhvr>
                                        <p:cTn id="14" dur="250" fill="hold"/>
                                        <p:tgtEl>
                                          <p:spTgt spid="4"/>
                                        </p:tgtEl>
                                        <p:attrNameLst>
                                          <p:attrName>fillcolor</p:attrName>
                                        </p:attrNameLst>
                                      </p:cBhvr>
                                      <p:to>
                                        <a:srgbClr val="FFFF00"/>
                                      </p:to>
                                    </p:animClr>
                                    <p:set>
                                      <p:cBhvr>
                                        <p:cTn id="15" dur="250" fill="hold"/>
                                        <p:tgtEl>
                                          <p:spTgt spid="4"/>
                                        </p:tgtEl>
                                        <p:attrNameLst>
                                          <p:attrName>fill.type</p:attrName>
                                        </p:attrNameLst>
                                      </p:cBhvr>
                                      <p:to>
                                        <p:strVal val="solid"/>
                                      </p:to>
                                    </p:set>
                                    <p:set>
                                      <p:cBhvr>
                                        <p:cTn id="16"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50" fill="hold"/>
                                        <p:tgtEl>
                                          <p:spTgt spid="5"/>
                                        </p:tgtEl>
                                        <p:attrNameLst>
                                          <p:attrName>fillcolor</p:attrName>
                                        </p:attrNameLst>
                                      </p:cBhvr>
                                      <p:to>
                                        <a:srgbClr val="FFF2CC"/>
                                      </p:to>
                                    </p:animClr>
                                    <p:set>
                                      <p:cBhvr>
                                        <p:cTn id="22" dur="250" fill="hold"/>
                                        <p:tgtEl>
                                          <p:spTgt spid="5"/>
                                        </p:tgtEl>
                                        <p:attrNameLst>
                                          <p:attrName>fill.type</p:attrName>
                                        </p:attrNameLst>
                                      </p:cBhvr>
                                      <p:to>
                                        <p:strVal val="solid"/>
                                      </p:to>
                                    </p:set>
                                    <p:set>
                                      <p:cBhvr>
                                        <p:cTn id="23" dur="250" fill="hold"/>
                                        <p:tgtEl>
                                          <p:spTgt spid="5"/>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4" presetID="23" presetClass="entr" presetSubtype="32" fill="hold"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250" fill="hold"/>
                                        <p:tgtEl>
                                          <p:spTgt spid="11"/>
                                        </p:tgtEl>
                                        <p:attrNameLst>
                                          <p:attrName>ppt_w</p:attrName>
                                        </p:attrNameLst>
                                      </p:cBhvr>
                                      <p:tavLst>
                                        <p:tav tm="0">
                                          <p:val>
                                            <p:strVal val="4*#ppt_w"/>
                                          </p:val>
                                        </p:tav>
                                        <p:tav tm="100000">
                                          <p:val>
                                            <p:strVal val="#ppt_w"/>
                                          </p:val>
                                        </p:tav>
                                      </p:tavLst>
                                    </p:anim>
                                    <p:anim calcmode="lin" valueType="num">
                                      <p:cBhvr>
                                        <p:cTn id="2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5" name="Check mark.wav"/>
                                        </p:tgtEl>
                                      </p:cMediaNode>
                                    </p:audio>
                                  </p:subTnLst>
                                </p:cTn>
                              </p:par>
                              <p:par>
                                <p:cTn id="28" presetID="1" presetClass="emph" presetSubtype="2" fill="hold" nodeType="withEffect">
                                  <p:stCondLst>
                                    <p:cond delay="1000"/>
                                  </p:stCondLst>
                                  <p:childTnLst>
                                    <p:animClr clrSpc="rgb" dir="cw">
                                      <p:cBhvr>
                                        <p:cTn id="29" dur="250" fill="hold"/>
                                        <p:tgtEl>
                                          <p:spTgt spid="5"/>
                                        </p:tgtEl>
                                        <p:attrNameLst>
                                          <p:attrName>fillcolor</p:attrName>
                                        </p:attrNameLst>
                                      </p:cBhvr>
                                      <p:to>
                                        <a:srgbClr val="00B050"/>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6"/>
                                        </p:tgtEl>
                                        <p:attrNameLst>
                                          <p:attrName>fillcolor</p:attrName>
                                        </p:attrNameLst>
                                      </p:cBhvr>
                                      <p:to>
                                        <a:srgbClr val="FFF2CC"/>
                                      </p:to>
                                    </p:animClr>
                                    <p:set>
                                      <p:cBhvr>
                                        <p:cTn id="37" dur="250" fill="hold"/>
                                        <p:tgtEl>
                                          <p:spTgt spid="6"/>
                                        </p:tgtEl>
                                        <p:attrNameLst>
                                          <p:attrName>fill.type</p:attrName>
                                        </p:attrNameLst>
                                      </p:cBhvr>
                                      <p:to>
                                        <p:strVal val="solid"/>
                                      </p:to>
                                    </p:set>
                                    <p:set>
                                      <p:cBhvr>
                                        <p:cTn id="38" dur="250" fill="hold"/>
                                        <p:tgtEl>
                                          <p:spTgt spid="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4" name="Wrong Buzzer.wav"/>
                                        </p:tgtEl>
                                      </p:cMediaNode>
                                    </p:audio>
                                  </p:subTnLst>
                                </p:cTn>
                              </p:par>
                              <p:par>
                                <p:cTn id="43" presetID="1" presetClass="emph" presetSubtype="2" fill="hold" nodeType="withEffect">
                                  <p:stCondLst>
                                    <p:cond delay="1000"/>
                                  </p:stCondLst>
                                  <p:childTnLst>
                                    <p:animClr clrSpc="rgb" dir="cw">
                                      <p:cBhvr>
                                        <p:cTn id="44" dur="250" fill="hold"/>
                                        <p:tgtEl>
                                          <p:spTgt spid="6"/>
                                        </p:tgtEl>
                                        <p:attrNameLst>
                                          <p:attrName>fillcolor</p:attrName>
                                        </p:attrNameLst>
                                      </p:cBhvr>
                                      <p:to>
                                        <a:srgbClr val="FFFF00"/>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7"/>
                                        </p:tgtEl>
                                        <p:attrNameLst>
                                          <p:attrName>fillcolor</p:attrName>
                                        </p:attrNameLst>
                                      </p:cBhvr>
                                      <p:to>
                                        <a:srgbClr val="FFF2CC"/>
                                      </p:to>
                                    </p:animClr>
                                    <p:set>
                                      <p:cBhvr>
                                        <p:cTn id="52" dur="250" fill="hold"/>
                                        <p:tgtEl>
                                          <p:spTgt spid="7"/>
                                        </p:tgtEl>
                                        <p:attrNameLst>
                                          <p:attrName>fill.type</p:attrName>
                                        </p:attrNameLst>
                                      </p:cBhvr>
                                      <p:to>
                                        <p:strVal val="solid"/>
                                      </p:to>
                                    </p:set>
                                    <p:set>
                                      <p:cBhvr>
                                        <p:cTn id="53" dur="250" fill="hold"/>
                                        <p:tgtEl>
                                          <p:spTgt spid="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p:cTn id="56" dur="250" fill="hold"/>
                                        <p:tgtEl>
                                          <p:spTgt spid="10"/>
                                        </p:tgtEl>
                                        <p:attrNameLst>
                                          <p:attrName>ppt_w</p:attrName>
                                        </p:attrNameLst>
                                      </p:cBhvr>
                                      <p:tavLst>
                                        <p:tav tm="0">
                                          <p:val>
                                            <p:strVal val="4*#ppt_w"/>
                                          </p:val>
                                        </p:tav>
                                        <p:tav tm="100000">
                                          <p:val>
                                            <p:strVal val="#ppt_w"/>
                                          </p:val>
                                        </p:tav>
                                      </p:tavLst>
                                    </p:anim>
                                    <p:anim calcmode="lin" valueType="num">
                                      <p:cBhvr>
                                        <p:cTn id="5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8" presetID="1" presetClass="emph" presetSubtype="2" fill="hold" nodeType="withEffect">
                                  <p:stCondLst>
                                    <p:cond delay="1000"/>
                                  </p:stCondLst>
                                  <p:childTnLst>
                                    <p:animClr clrSpc="rgb" dir="cw">
                                      <p:cBhvr>
                                        <p:cTn id="59" dur="250" fill="hold"/>
                                        <p:tgtEl>
                                          <p:spTgt spid="7"/>
                                        </p:tgtEl>
                                        <p:attrNameLst>
                                          <p:attrName>fillcolor</p:attrName>
                                        </p:attrNameLst>
                                      </p:cBhvr>
                                      <p:to>
                                        <a:srgbClr val="FFFF00"/>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1000"/>
                                  </p:stCondLst>
                                  <p:childTnLst>
                                    <p:set>
                                      <p:cBhvr>
                                        <p:cTn id="69" dur="1" fill="hold">
                                          <p:stCondLst>
                                            <p:cond delay="0"/>
                                          </p:stCondLst>
                                        </p:cTn>
                                        <p:tgtEl>
                                          <p:spTgt spid="15"/>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grpId="0" nodeType="afterEffect">
                                  <p:stCondLst>
                                    <p:cond delay="1000"/>
                                  </p:stCondLst>
                                  <p:childTnLst>
                                    <p:set>
                                      <p:cBhvr>
                                        <p:cTn id="72" dur="1" fill="hold">
                                          <p:stCondLst>
                                            <p:cond delay="0"/>
                                          </p:stCondLst>
                                        </p:cTn>
                                        <p:tgtEl>
                                          <p:spTgt spid="16"/>
                                        </p:tgtEl>
                                        <p:attrNameLst>
                                          <p:attrName>style.visibility</p:attrName>
                                        </p:attrNameLst>
                                      </p:cBhvr>
                                      <p:to>
                                        <p:strVal val="visible"/>
                                      </p:to>
                                    </p:set>
                                  </p:childTnLst>
                                </p:cTn>
                              </p:par>
                            </p:childTnLst>
                          </p:cTn>
                        </p:par>
                        <p:par>
                          <p:cTn id="73" fill="hold">
                            <p:stCondLst>
                              <p:cond delay="2000"/>
                            </p:stCondLst>
                            <p:childTnLst>
                              <p:par>
                                <p:cTn id="74" presetID="1" presetClass="entr" presetSubtype="0" fill="hold" grpId="0" nodeType="afterEffect">
                                  <p:stCondLst>
                                    <p:cond delay="1000"/>
                                  </p:stCondLst>
                                  <p:childTnLst>
                                    <p:set>
                                      <p:cBhvr>
                                        <p:cTn id="75" dur="1" fill="hold">
                                          <p:stCondLst>
                                            <p:cond delay="0"/>
                                          </p:stCondLst>
                                        </p:cTn>
                                        <p:tgtEl>
                                          <p:spTgt spid="17"/>
                                        </p:tgtEl>
                                        <p:attrNameLst>
                                          <p:attrName>style.visibility</p:attrName>
                                        </p:attrNameLst>
                                      </p:cBhvr>
                                      <p:to>
                                        <p:strVal val="visible"/>
                                      </p:to>
                                    </p:set>
                                  </p:childTnLst>
                                </p:cTn>
                              </p:par>
                            </p:childTnLst>
                          </p:cTn>
                        </p:par>
                        <p:par>
                          <p:cTn id="76" fill="hold">
                            <p:stCondLst>
                              <p:cond delay="3000"/>
                            </p:stCondLst>
                            <p:childTnLst>
                              <p:par>
                                <p:cTn id="77" presetID="1" presetClass="entr" presetSubtype="0" fill="hold" grpId="0" nodeType="afterEffect">
                                  <p:stCondLst>
                                    <p:cond delay="1000"/>
                                  </p:stCondLst>
                                  <p:childTnLst>
                                    <p:set>
                                      <p:cBhvr>
                                        <p:cTn id="78" dur="1" fill="hold">
                                          <p:stCondLst>
                                            <p:cond delay="0"/>
                                          </p:stCondLst>
                                        </p:cTn>
                                        <p:tgtEl>
                                          <p:spTgt spid="18"/>
                                        </p:tgtEl>
                                        <p:attrNameLst>
                                          <p:attrName>style.visibility</p:attrName>
                                        </p:attrNameLst>
                                      </p:cBhvr>
                                      <p:to>
                                        <p:strVal val="visible"/>
                                      </p:to>
                                    </p:set>
                                  </p:childTnLst>
                                </p:cTn>
                              </p:par>
                            </p:childTnLst>
                          </p:cTn>
                        </p:par>
                        <p:par>
                          <p:cTn id="79" fill="hold">
                            <p:stCondLst>
                              <p:cond delay="4000"/>
                            </p:stCondLst>
                            <p:childTnLst>
                              <p:par>
                                <p:cTn id="80" presetID="1" presetClass="entr" presetSubtype="0" fill="hold" grpId="0" nodeType="afterEffect">
                                  <p:stCondLst>
                                    <p:cond delay="1000"/>
                                  </p:stCondLst>
                                  <p:childTnLst>
                                    <p:set>
                                      <p:cBhvr>
                                        <p:cTn id="81" dur="1" fill="hold">
                                          <p:stCondLst>
                                            <p:cond delay="0"/>
                                          </p:stCondLst>
                                        </p:cTn>
                                        <p:tgtEl>
                                          <p:spTgt spid="19"/>
                                        </p:tgtEl>
                                        <p:attrNameLst>
                                          <p:attrName>style.visibility</p:attrName>
                                        </p:attrNameLst>
                                      </p:cBhvr>
                                      <p:to>
                                        <p:strVal val="visible"/>
                                      </p:to>
                                    </p:set>
                                  </p:childTnLst>
                                </p:cTn>
                              </p:par>
                            </p:childTnLst>
                          </p:cTn>
                        </p:par>
                        <p:par>
                          <p:cTn id="82" fill="hold">
                            <p:stCondLst>
                              <p:cond delay="5000"/>
                            </p:stCondLst>
                            <p:childTnLst>
                              <p:par>
                                <p:cTn id="83" presetID="1" presetClass="entr" presetSubtype="0" fill="hold" grpId="0" nodeType="afterEffect">
                                  <p:stCondLst>
                                    <p:cond delay="1000"/>
                                  </p:stCondLst>
                                  <p:childTnLst>
                                    <p:set>
                                      <p:cBhvr>
                                        <p:cTn id="84" dur="1" fill="hold">
                                          <p:stCondLst>
                                            <p:cond delay="0"/>
                                          </p:stCondLst>
                                        </p:cTn>
                                        <p:tgtEl>
                                          <p:spTgt spid="20"/>
                                        </p:tgtEl>
                                        <p:attrNameLst>
                                          <p:attrName>style.visibility</p:attrName>
                                        </p:attrNameLst>
                                      </p:cBhvr>
                                      <p:to>
                                        <p:strVal val="visible"/>
                                      </p:to>
                                    </p:set>
                                  </p:childTnLst>
                                </p:cTn>
                              </p:par>
                            </p:childTnLst>
                          </p:cTn>
                        </p:par>
                        <p:par>
                          <p:cTn id="85" fill="hold">
                            <p:stCondLst>
                              <p:cond delay="6000"/>
                            </p:stCondLst>
                            <p:childTnLst>
                              <p:par>
                                <p:cTn id="86" presetID="1" presetClass="entr" presetSubtype="0" fill="hold" grpId="0" nodeType="afterEffect">
                                  <p:stCondLst>
                                    <p:cond delay="1000"/>
                                  </p:stCondLst>
                                  <p:childTnLst>
                                    <p:set>
                                      <p:cBhvr>
                                        <p:cTn id="87" dur="1" fill="hold">
                                          <p:stCondLst>
                                            <p:cond delay="0"/>
                                          </p:stCondLst>
                                        </p:cTn>
                                        <p:tgtEl>
                                          <p:spTgt spid="21"/>
                                        </p:tgtEl>
                                        <p:attrNameLst>
                                          <p:attrName>style.visibility</p:attrName>
                                        </p:attrNameLst>
                                      </p:cBhvr>
                                      <p:to>
                                        <p:strVal val="visible"/>
                                      </p:to>
                                    </p:set>
                                  </p:childTnLst>
                                </p:cTn>
                              </p:par>
                            </p:childTnLst>
                          </p:cTn>
                        </p:par>
                        <p:par>
                          <p:cTn id="88" fill="hold">
                            <p:stCondLst>
                              <p:cond delay="7000"/>
                            </p:stCondLst>
                            <p:childTnLst>
                              <p:par>
                                <p:cTn id="89" presetID="1" presetClass="entr" presetSubtype="0" fill="hold" grpId="0" nodeType="afterEffect">
                                  <p:stCondLst>
                                    <p:cond delay="1000"/>
                                  </p:stCondLst>
                                  <p:childTnLst>
                                    <p:set>
                                      <p:cBhvr>
                                        <p:cTn id="90" dur="1" fill="hold">
                                          <p:stCondLst>
                                            <p:cond delay="0"/>
                                          </p:stCondLst>
                                        </p:cTn>
                                        <p:tgtEl>
                                          <p:spTgt spid="22"/>
                                        </p:tgtEl>
                                        <p:attrNameLst>
                                          <p:attrName>style.visibility</p:attrName>
                                        </p:attrNameLst>
                                      </p:cBhvr>
                                      <p:to>
                                        <p:strVal val="visible"/>
                                      </p:to>
                                    </p:set>
                                  </p:childTnLst>
                                </p:cTn>
                              </p:par>
                            </p:childTnLst>
                          </p:cTn>
                        </p:par>
                        <p:par>
                          <p:cTn id="91" fill="hold">
                            <p:stCondLst>
                              <p:cond delay="8000"/>
                            </p:stCondLst>
                            <p:childTnLst>
                              <p:par>
                                <p:cTn id="92" presetID="1" presetClass="entr" presetSubtype="0" fill="hold" grpId="0" nodeType="afterEffect">
                                  <p:stCondLst>
                                    <p:cond delay="1000"/>
                                  </p:stCondLst>
                                  <p:childTnLst>
                                    <p:set>
                                      <p:cBhvr>
                                        <p:cTn id="93" dur="1" fill="hold">
                                          <p:stCondLst>
                                            <p:cond delay="0"/>
                                          </p:stCondLst>
                                        </p:cTn>
                                        <p:tgtEl>
                                          <p:spTgt spid="23"/>
                                        </p:tgtEl>
                                        <p:attrNameLst>
                                          <p:attrName>style.visibility</p:attrName>
                                        </p:attrNameLst>
                                      </p:cBhvr>
                                      <p:to>
                                        <p:strVal val="visible"/>
                                      </p:to>
                                    </p:set>
                                  </p:childTnLst>
                                </p:cTn>
                              </p:par>
                            </p:childTnLst>
                          </p:cTn>
                        </p:par>
                        <p:par>
                          <p:cTn id="94" fill="hold">
                            <p:stCondLst>
                              <p:cond delay="9000"/>
                            </p:stCondLst>
                            <p:childTnLst>
                              <p:par>
                                <p:cTn id="95" presetID="1" presetClass="entr" presetSubtype="0" fill="hold" grpId="0" nodeType="afterEffect">
                                  <p:stCondLst>
                                    <p:cond delay="1000"/>
                                  </p:stCondLst>
                                  <p:childTnLst>
                                    <p:set>
                                      <p:cBhvr>
                                        <p:cTn id="96" dur="1" fill="hold">
                                          <p:stCondLst>
                                            <p:cond delay="0"/>
                                          </p:stCondLst>
                                        </p:cTn>
                                        <p:tgtEl>
                                          <p:spTgt spid="24"/>
                                        </p:tgtEl>
                                        <p:attrNameLst>
                                          <p:attrName>style.visibility</p:attrName>
                                        </p:attrNameLst>
                                      </p:cBhvr>
                                      <p:to>
                                        <p:strVal val="visible"/>
                                      </p:to>
                                    </p:set>
                                  </p:childTnLst>
                                </p:cTn>
                              </p:par>
                            </p:childTnLst>
                          </p:cTn>
                        </p:par>
                        <p:par>
                          <p:cTn id="97" fill="hold">
                            <p:stCondLst>
                              <p:cond delay="10000"/>
                            </p:stCondLst>
                            <p:childTnLst>
                              <p:par>
                                <p:cTn id="98" presetID="1" presetClass="entr" presetSubtype="0" fill="hold" grpId="0" nodeType="afterEffect">
                                  <p:stCondLst>
                                    <p:cond delay="1000"/>
                                  </p:stCondLst>
                                  <p:childTnLst>
                                    <p:set>
                                      <p:cBhvr>
                                        <p:cTn id="99" dur="1" fill="hold">
                                          <p:stCondLst>
                                            <p:cond delay="0"/>
                                          </p:stCondLst>
                                        </p:cTn>
                                        <p:tgtEl>
                                          <p:spTgt spid="25"/>
                                        </p:tgtEl>
                                        <p:attrNameLst>
                                          <p:attrName>style.visibility</p:attrName>
                                        </p:attrNameLst>
                                      </p:cBhvr>
                                      <p:to>
                                        <p:strVal val="visible"/>
                                      </p:to>
                                    </p:set>
                                  </p:childTnLst>
                                </p:cTn>
                              </p:par>
                            </p:childTnLst>
                          </p:cTn>
                        </p:par>
                        <p:par>
                          <p:cTn id="100" fill="hold">
                            <p:stCondLst>
                              <p:cond delay="11000"/>
                            </p:stCondLst>
                            <p:childTnLst>
                              <p:par>
                                <p:cTn id="101" presetID="1" presetClass="entr" presetSubtype="0" fill="hold" grpId="0" nodeType="afterEffect">
                                  <p:stCondLst>
                                    <p:cond delay="1000"/>
                                  </p:stCondLst>
                                  <p:childTnLst>
                                    <p:set>
                                      <p:cBhvr>
                                        <p:cTn id="102" dur="1" fill="hold">
                                          <p:stCondLst>
                                            <p:cond delay="0"/>
                                          </p:stCondLst>
                                        </p:cTn>
                                        <p:tgtEl>
                                          <p:spTgt spid="26"/>
                                        </p:tgtEl>
                                        <p:attrNameLst>
                                          <p:attrName>style.visibility</p:attrName>
                                        </p:attrNameLst>
                                      </p:cBhvr>
                                      <p:to>
                                        <p:strVal val="visible"/>
                                      </p:to>
                                    </p:set>
                                  </p:childTnLst>
                                </p:cTn>
                              </p:par>
                            </p:childTnLst>
                          </p:cTn>
                        </p:par>
                        <p:par>
                          <p:cTn id="103" fill="hold">
                            <p:stCondLst>
                              <p:cond delay="12000"/>
                            </p:stCondLst>
                            <p:childTnLst>
                              <p:par>
                                <p:cTn id="104" presetID="1" presetClass="entr" presetSubtype="0" fill="hold" grpId="0" nodeType="afterEffect">
                                  <p:stCondLst>
                                    <p:cond delay="1000"/>
                                  </p:stCondLst>
                                  <p:childTnLst>
                                    <p:set>
                                      <p:cBhvr>
                                        <p:cTn id="105" dur="1" fill="hold">
                                          <p:stCondLst>
                                            <p:cond delay="0"/>
                                          </p:stCondLst>
                                        </p:cTn>
                                        <p:tgtEl>
                                          <p:spTgt spid="27"/>
                                        </p:tgtEl>
                                        <p:attrNameLst>
                                          <p:attrName>style.visibility</p:attrName>
                                        </p:attrNameLst>
                                      </p:cBhvr>
                                      <p:to>
                                        <p:strVal val="visible"/>
                                      </p:to>
                                    </p:set>
                                  </p:childTnLst>
                                </p:cTn>
                              </p:par>
                            </p:childTnLst>
                          </p:cTn>
                        </p:par>
                        <p:par>
                          <p:cTn id="106" fill="hold">
                            <p:stCondLst>
                              <p:cond delay="13000"/>
                            </p:stCondLst>
                            <p:childTnLst>
                              <p:par>
                                <p:cTn id="107" presetID="1" presetClass="entr" presetSubtype="0" fill="hold" grpId="0" nodeType="afterEffect">
                                  <p:stCondLst>
                                    <p:cond delay="1000"/>
                                  </p:stCondLst>
                                  <p:childTnLst>
                                    <p:set>
                                      <p:cBhvr>
                                        <p:cTn id="108" dur="1" fill="hold">
                                          <p:stCondLst>
                                            <p:cond delay="0"/>
                                          </p:stCondLst>
                                        </p:cTn>
                                        <p:tgtEl>
                                          <p:spTgt spid="28"/>
                                        </p:tgtEl>
                                        <p:attrNameLst>
                                          <p:attrName>style.visibility</p:attrName>
                                        </p:attrNameLst>
                                      </p:cBhvr>
                                      <p:to>
                                        <p:strVal val="visible"/>
                                      </p:to>
                                    </p:set>
                                  </p:childTnLst>
                                </p:cTn>
                              </p:par>
                            </p:childTnLst>
                          </p:cTn>
                        </p:par>
                        <p:par>
                          <p:cTn id="109" fill="hold">
                            <p:stCondLst>
                              <p:cond delay="14000"/>
                            </p:stCondLst>
                            <p:childTnLst>
                              <p:par>
                                <p:cTn id="110" presetID="1" presetClass="entr" presetSubtype="0" fill="hold" grpId="0" nodeType="afterEffect">
                                  <p:stCondLst>
                                    <p:cond delay="1000"/>
                                  </p:stCondLst>
                                  <p:childTnLst>
                                    <p:set>
                                      <p:cBhvr>
                                        <p:cTn id="111" dur="1" fill="hold">
                                          <p:stCondLst>
                                            <p:cond delay="0"/>
                                          </p:stCondLst>
                                        </p:cTn>
                                        <p:tgtEl>
                                          <p:spTgt spid="29"/>
                                        </p:tgtEl>
                                        <p:attrNameLst>
                                          <p:attrName>style.visibility</p:attrName>
                                        </p:attrNameLst>
                                      </p:cBhvr>
                                      <p:to>
                                        <p:strVal val="visible"/>
                                      </p:to>
                                    </p:set>
                                  </p:childTnLst>
                                </p:cTn>
                              </p:par>
                            </p:childTnLst>
                          </p:cTn>
                        </p:par>
                        <p:par>
                          <p:cTn id="112" fill="hold">
                            <p:stCondLst>
                              <p:cond delay="15000"/>
                            </p:stCondLst>
                            <p:childTnLst>
                              <p:par>
                                <p:cTn id="113" presetID="1" presetClass="entr" presetSubtype="0" fill="hold" grpId="0" nodeType="afterEffect">
                                  <p:stCondLst>
                                    <p:cond delay="1000"/>
                                  </p:stCondLst>
                                  <p:childTnLst>
                                    <p:set>
                                      <p:cBhvr>
                                        <p:cTn id="114" dur="1" fill="hold">
                                          <p:stCondLst>
                                            <p:cond delay="0"/>
                                          </p:stCondLst>
                                        </p:cTn>
                                        <p:tgtEl>
                                          <p:spTgt spid="30"/>
                                        </p:tgtEl>
                                        <p:attrNameLst>
                                          <p:attrName>style.visibility</p:attrName>
                                        </p:attrNameLst>
                                      </p:cBhvr>
                                      <p:to>
                                        <p:strVal val="visible"/>
                                      </p:to>
                                    </p:set>
                                  </p:childTnLst>
                                </p:cTn>
                              </p:par>
                            </p:childTnLst>
                          </p:cTn>
                        </p:par>
                        <p:par>
                          <p:cTn id="115" fill="hold">
                            <p:stCondLst>
                              <p:cond delay="16000"/>
                            </p:stCondLst>
                            <p:childTnLst>
                              <p:par>
                                <p:cTn id="116" presetID="1" presetClass="entr" presetSubtype="0" fill="hold" grpId="0" nodeType="afterEffect">
                                  <p:stCondLst>
                                    <p:cond delay="1000"/>
                                  </p:stCondLst>
                                  <p:childTnLst>
                                    <p:set>
                                      <p:cBhvr>
                                        <p:cTn id="117" dur="1" fill="hold">
                                          <p:stCondLst>
                                            <p:cond delay="0"/>
                                          </p:stCondLst>
                                        </p:cTn>
                                        <p:tgtEl>
                                          <p:spTgt spid="31"/>
                                        </p:tgtEl>
                                        <p:attrNameLst>
                                          <p:attrName>style.visibility</p:attrName>
                                        </p:attrNameLst>
                                      </p:cBhvr>
                                      <p:to>
                                        <p:strVal val="visible"/>
                                      </p:to>
                                    </p:set>
                                  </p:childTnLst>
                                </p:cTn>
                              </p:par>
                            </p:childTnLst>
                          </p:cTn>
                        </p:par>
                        <p:par>
                          <p:cTn id="118" fill="hold">
                            <p:stCondLst>
                              <p:cond delay="17000"/>
                            </p:stCondLst>
                            <p:childTnLst>
                              <p:par>
                                <p:cTn id="119" presetID="1" presetClass="entr" presetSubtype="0" fill="hold" grpId="0" nodeType="afterEffect">
                                  <p:stCondLst>
                                    <p:cond delay="1000"/>
                                  </p:stCondLst>
                                  <p:childTnLst>
                                    <p:set>
                                      <p:cBhvr>
                                        <p:cTn id="120" dur="1" fill="hold">
                                          <p:stCondLst>
                                            <p:cond delay="0"/>
                                          </p:stCondLst>
                                        </p:cTn>
                                        <p:tgtEl>
                                          <p:spTgt spid="32"/>
                                        </p:tgtEl>
                                        <p:attrNameLst>
                                          <p:attrName>style.visibility</p:attrName>
                                        </p:attrNameLst>
                                      </p:cBhvr>
                                      <p:to>
                                        <p:strVal val="visible"/>
                                      </p:to>
                                    </p:set>
                                  </p:childTnLst>
                                </p:cTn>
                              </p:par>
                            </p:childTnLst>
                          </p:cTn>
                        </p:par>
                        <p:par>
                          <p:cTn id="121" fill="hold">
                            <p:stCondLst>
                              <p:cond delay="18000"/>
                            </p:stCondLst>
                            <p:childTnLst>
                              <p:par>
                                <p:cTn id="122" presetID="1" presetClass="entr" presetSubtype="0" fill="hold" grpId="0" nodeType="afterEffect">
                                  <p:stCondLst>
                                    <p:cond delay="1000"/>
                                  </p:stCondLst>
                                  <p:childTnLst>
                                    <p:set>
                                      <p:cBhvr>
                                        <p:cTn id="123" dur="1" fill="hold">
                                          <p:stCondLst>
                                            <p:cond delay="0"/>
                                          </p:stCondLst>
                                        </p:cTn>
                                        <p:tgtEl>
                                          <p:spTgt spid="33"/>
                                        </p:tgtEl>
                                        <p:attrNameLst>
                                          <p:attrName>style.visibility</p:attrName>
                                        </p:attrNameLst>
                                      </p:cBhvr>
                                      <p:to>
                                        <p:strVal val="visible"/>
                                      </p:to>
                                    </p:set>
                                  </p:childTnLst>
                                </p:cTn>
                              </p:par>
                            </p:childTnLst>
                          </p:cTn>
                        </p:par>
                        <p:par>
                          <p:cTn id="124" fill="hold">
                            <p:stCondLst>
                              <p:cond delay="19000"/>
                            </p:stCondLst>
                            <p:childTnLst>
                              <p:par>
                                <p:cTn id="125" presetID="1" presetClass="entr" presetSubtype="0" fill="hold" grpId="0" nodeType="afterEffect">
                                  <p:stCondLst>
                                    <p:cond delay="1000"/>
                                  </p:stCondLst>
                                  <p:childTnLst>
                                    <p:set>
                                      <p:cBhvr>
                                        <p:cTn id="126" dur="1" fill="hold">
                                          <p:stCondLst>
                                            <p:cond delay="0"/>
                                          </p:stCondLst>
                                        </p:cTn>
                                        <p:tgtEl>
                                          <p:spTgt spid="34"/>
                                        </p:tgtEl>
                                        <p:attrNameLst>
                                          <p:attrName>style.visibility</p:attrName>
                                        </p:attrNameLst>
                                      </p:cBhvr>
                                      <p:to>
                                        <p:strVal val="visible"/>
                                      </p:to>
                                    </p:set>
                                  </p:childTnLst>
                                </p:cTn>
                              </p:par>
                            </p:childTnLst>
                          </p:cTn>
                        </p:par>
                        <p:par>
                          <p:cTn id="127" fill="hold">
                            <p:stCondLst>
                              <p:cond delay="20000"/>
                            </p:stCondLst>
                            <p:childTnLst>
                              <p:par>
                                <p:cTn id="128" presetID="1" presetClass="entr" presetSubtype="0" fill="hold" grpId="0" nodeType="afterEffect">
                                  <p:stCondLst>
                                    <p:cond delay="1000"/>
                                  </p:stCondLst>
                                  <p:childTnLst>
                                    <p:set>
                                      <p:cBhvr>
                                        <p:cTn id="129" dur="1" fill="hold">
                                          <p:stCondLst>
                                            <p:cond delay="0"/>
                                          </p:stCondLst>
                                        </p:cTn>
                                        <p:tgtEl>
                                          <p:spTgt spid="35"/>
                                        </p:tgtEl>
                                        <p:attrNameLst>
                                          <p:attrName>style.visibility</p:attrName>
                                        </p:attrNameLst>
                                      </p:cBhvr>
                                      <p:to>
                                        <p:strVal val="visible"/>
                                      </p:to>
                                    </p:set>
                                  </p:childTnLst>
                                </p:cTn>
                              </p:par>
                            </p:childTnLst>
                          </p:cTn>
                        </p:par>
                        <p:par>
                          <p:cTn id="130" fill="hold">
                            <p:stCondLst>
                              <p:cond delay="21000"/>
                            </p:stCondLst>
                            <p:childTnLst>
                              <p:par>
                                <p:cTn id="131" presetID="1" presetClass="entr" presetSubtype="0" fill="hold" grpId="0" nodeType="afterEffect">
                                  <p:stCondLst>
                                    <p:cond delay="1000"/>
                                  </p:stCondLst>
                                  <p:childTnLst>
                                    <p:set>
                                      <p:cBhvr>
                                        <p:cTn id="132" dur="1" fill="hold">
                                          <p:stCondLst>
                                            <p:cond delay="0"/>
                                          </p:stCondLst>
                                        </p:cTn>
                                        <p:tgtEl>
                                          <p:spTgt spid="36"/>
                                        </p:tgtEl>
                                        <p:attrNameLst>
                                          <p:attrName>style.visibility</p:attrName>
                                        </p:attrNameLst>
                                      </p:cBhvr>
                                      <p:to>
                                        <p:strVal val="visible"/>
                                      </p:to>
                                    </p:set>
                                  </p:childTnLst>
                                </p:cTn>
                              </p:par>
                            </p:childTnLst>
                          </p:cTn>
                        </p:par>
                        <p:par>
                          <p:cTn id="133" fill="hold">
                            <p:stCondLst>
                              <p:cond delay="22000"/>
                            </p:stCondLst>
                            <p:childTnLst>
                              <p:par>
                                <p:cTn id="134" presetID="1" presetClass="entr" presetSubtype="0" fill="hold" grpId="0" nodeType="afterEffect">
                                  <p:stCondLst>
                                    <p:cond delay="1000"/>
                                  </p:stCondLst>
                                  <p:childTnLst>
                                    <p:set>
                                      <p:cBhvr>
                                        <p:cTn id="135" dur="1" fill="hold">
                                          <p:stCondLst>
                                            <p:cond delay="0"/>
                                          </p:stCondLst>
                                        </p:cTn>
                                        <p:tgtEl>
                                          <p:spTgt spid="37"/>
                                        </p:tgtEl>
                                        <p:attrNameLst>
                                          <p:attrName>style.visibility</p:attrName>
                                        </p:attrNameLst>
                                      </p:cBhvr>
                                      <p:to>
                                        <p:strVal val="visible"/>
                                      </p:to>
                                    </p:set>
                                  </p:childTnLst>
                                </p:cTn>
                              </p:par>
                            </p:childTnLst>
                          </p:cTn>
                        </p:par>
                        <p:par>
                          <p:cTn id="136" fill="hold">
                            <p:stCondLst>
                              <p:cond delay="23000"/>
                            </p:stCondLst>
                            <p:childTnLst>
                              <p:par>
                                <p:cTn id="137" presetID="1" presetClass="entr" presetSubtype="0" fill="hold" grpId="0" nodeType="afterEffect">
                                  <p:stCondLst>
                                    <p:cond delay="1000"/>
                                  </p:stCondLst>
                                  <p:childTnLst>
                                    <p:set>
                                      <p:cBhvr>
                                        <p:cTn id="138" dur="1" fill="hold">
                                          <p:stCondLst>
                                            <p:cond delay="0"/>
                                          </p:stCondLst>
                                        </p:cTn>
                                        <p:tgtEl>
                                          <p:spTgt spid="38"/>
                                        </p:tgtEl>
                                        <p:attrNameLst>
                                          <p:attrName>style.visibility</p:attrName>
                                        </p:attrNameLst>
                                      </p:cBhvr>
                                      <p:to>
                                        <p:strVal val="visible"/>
                                      </p:to>
                                    </p:set>
                                  </p:childTnLst>
                                </p:cTn>
                              </p:par>
                            </p:childTnLst>
                          </p:cTn>
                        </p:par>
                        <p:par>
                          <p:cTn id="139" fill="hold">
                            <p:stCondLst>
                              <p:cond delay="24000"/>
                            </p:stCondLst>
                            <p:childTnLst>
                              <p:par>
                                <p:cTn id="140" presetID="1" presetClass="entr" presetSubtype="0" fill="hold" grpId="0" nodeType="afterEffect">
                                  <p:stCondLst>
                                    <p:cond delay="1000"/>
                                  </p:stCondLst>
                                  <p:childTnLst>
                                    <p:set>
                                      <p:cBhvr>
                                        <p:cTn id="14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6" name="beep.wav"/>
                                        </p:tgtEl>
                                      </p:cMediaNode>
                                    </p:audio>
                                  </p:subTnLst>
                                </p:cTn>
                              </p:par>
                            </p:childTnLst>
                          </p:cTn>
                        </p:par>
                        <p:par>
                          <p:cTn id="142" fill="hold">
                            <p:stCondLst>
                              <p:cond delay="25000"/>
                            </p:stCondLst>
                            <p:childTnLst>
                              <p:par>
                                <p:cTn id="143" presetID="1" presetClass="entr" presetSubtype="0" fill="hold" grpId="0" nodeType="afterEffect">
                                  <p:stCondLst>
                                    <p:cond delay="1000"/>
                                  </p:stCondLst>
                                  <p:childTnLst>
                                    <p:set>
                                      <p:cBhvr>
                                        <p:cTn id="14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6" name="beep.wav"/>
                                        </p:tgtEl>
                                      </p:cMediaNode>
                                    </p:audio>
                                  </p:subTnLst>
                                </p:cTn>
                              </p:par>
                            </p:childTnLst>
                          </p:cTn>
                        </p:par>
                        <p:par>
                          <p:cTn id="145" fill="hold">
                            <p:stCondLst>
                              <p:cond delay="26000"/>
                            </p:stCondLst>
                            <p:childTnLst>
                              <p:par>
                                <p:cTn id="146" presetID="1" presetClass="entr" presetSubtype="0" fill="hold" grpId="0" nodeType="afterEffect">
                                  <p:stCondLst>
                                    <p:cond delay="1000"/>
                                  </p:stCondLst>
                                  <p:childTnLst>
                                    <p:set>
                                      <p:cBhvr>
                                        <p:cTn id="1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6" name="beep.wav"/>
                                        </p:tgtEl>
                                      </p:cMediaNode>
                                    </p:audio>
                                  </p:subTnLst>
                                </p:cTn>
                              </p:par>
                            </p:childTnLst>
                          </p:cTn>
                        </p:par>
                        <p:par>
                          <p:cTn id="148" fill="hold">
                            <p:stCondLst>
                              <p:cond delay="27000"/>
                            </p:stCondLst>
                            <p:childTnLst>
                              <p:par>
                                <p:cTn id="149" presetID="1" presetClass="entr" presetSubtype="0" fill="hold" grpId="0" nodeType="afterEffect">
                                  <p:stCondLst>
                                    <p:cond delay="1000"/>
                                  </p:stCondLst>
                                  <p:childTnLst>
                                    <p:set>
                                      <p:cBhvr>
                                        <p:cTn id="1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6" name="beep.wav"/>
                                        </p:tgtEl>
                                      </p:cMediaNode>
                                    </p:audio>
                                  </p:subTnLst>
                                </p:cTn>
                              </p:par>
                            </p:childTnLst>
                          </p:cTn>
                        </p:par>
                        <p:par>
                          <p:cTn id="151" fill="hold">
                            <p:stCondLst>
                              <p:cond delay="28000"/>
                            </p:stCondLst>
                            <p:childTnLst>
                              <p:par>
                                <p:cTn id="152" presetID="1" presetClass="entr" presetSubtype="0" fill="hold" grpId="0" nodeType="afterEffect">
                                  <p:stCondLst>
                                    <p:cond delay="1000"/>
                                  </p:stCondLst>
                                  <p:childTnLst>
                                    <p:set>
                                      <p:cBhvr>
                                        <p:cTn id="15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6" name="beep.wav"/>
                                        </p:tgtEl>
                                      </p:cMediaNode>
                                    </p:audio>
                                  </p:subTnLst>
                                </p:cTn>
                              </p:par>
                            </p:childTnLst>
                          </p:cTn>
                        </p:par>
                        <p:par>
                          <p:cTn id="154" fill="hold">
                            <p:stCondLst>
                              <p:cond delay="29000"/>
                            </p:stCondLst>
                            <p:childTnLst>
                              <p:par>
                                <p:cTn id="155" presetID="1" presetClass="entr" presetSubtype="0" fill="hold" grpId="0" nodeType="afterEffect">
                                  <p:stCondLst>
                                    <p:cond delay="1000"/>
                                  </p:stCondLst>
                                  <p:childTnLst>
                                    <p:set>
                                      <p:cBhvr>
                                        <p:cTn id="15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3"/>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5E65E2B-BD51-C622-9DF2-1C13EC20DA73}"/>
              </a:ext>
            </a:extLst>
          </p:cNvPr>
          <p:cNvSpPr txBox="1"/>
          <p:nvPr/>
        </p:nvSpPr>
        <p:spPr>
          <a:xfrm>
            <a:off x="588469" y="3124140"/>
            <a:ext cx="8153400" cy="461665"/>
          </a:xfrm>
          <a:prstGeom prst="rect">
            <a:avLst/>
          </a:prstGeom>
          <a:noFill/>
        </p:spPr>
        <p:txBody>
          <a:bodyPr wrap="square" rtlCol="0">
            <a:spAutoFit/>
          </a:bodyPr>
          <a:lstStyle/>
          <a:p>
            <a:r>
              <a:rPr lang="fr-FR" sz="2400" b="1" dirty="0" err="1">
                <a:solidFill>
                  <a:srgbClr val="FF0000"/>
                </a:solidFill>
                <a:latin typeface="Times New Roman" pitchFamily="18" charset="0"/>
                <a:cs typeface="Times New Roman" pitchFamily="18" charset="0"/>
              </a:rPr>
              <a:t>Câu</a:t>
            </a:r>
            <a:r>
              <a:rPr lang="fr-FR" sz="2400" b="1" dirty="0">
                <a:solidFill>
                  <a:srgbClr val="FF0000"/>
                </a:solidFill>
                <a:latin typeface="Times New Roman" pitchFamily="18" charset="0"/>
                <a:cs typeface="Times New Roman" pitchFamily="18" charset="0"/>
              </a:rPr>
              <a:t> 2: </a:t>
            </a:r>
            <a:r>
              <a:rPr lang="fr-FR" sz="2400" b="1" dirty="0" err="1">
                <a:solidFill>
                  <a:srgbClr val="FF0000"/>
                </a:solidFill>
                <a:latin typeface="Times New Roman" pitchFamily="18" charset="0"/>
                <a:cs typeface="Times New Roman" pitchFamily="18" charset="0"/>
              </a:rPr>
              <a:t>Biểu</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thức</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biểu</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thị</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tổng</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số</a:t>
            </a:r>
            <a:r>
              <a:rPr lang="fr-FR" sz="2400" b="1" dirty="0">
                <a:solidFill>
                  <a:srgbClr val="FF0000"/>
                </a:solidFill>
                <a:latin typeface="Times New Roman" pitchFamily="18" charset="0"/>
                <a:cs typeface="Times New Roman" pitchFamily="18" charset="0"/>
              </a:rPr>
              <a:t> con </a:t>
            </a:r>
            <a:r>
              <a:rPr lang="fr-FR" sz="2400" b="1" dirty="0" err="1">
                <a:solidFill>
                  <a:srgbClr val="FF0000"/>
                </a:solidFill>
                <a:latin typeface="Times New Roman" pitchFamily="18" charset="0"/>
                <a:cs typeface="Times New Roman" pitchFamily="18" charset="0"/>
              </a:rPr>
              <a:t>gà</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và</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số</a:t>
            </a:r>
            <a:r>
              <a:rPr lang="fr-FR" sz="2400" b="1" dirty="0">
                <a:solidFill>
                  <a:srgbClr val="FF0000"/>
                </a:solidFill>
                <a:latin typeface="Times New Roman" pitchFamily="18" charset="0"/>
                <a:cs typeface="Times New Roman" pitchFamily="18" charset="0"/>
              </a:rPr>
              <a:t> con </a:t>
            </a:r>
            <a:r>
              <a:rPr lang="fr-FR" sz="2400" b="1" dirty="0" err="1">
                <a:solidFill>
                  <a:srgbClr val="FF0000"/>
                </a:solidFill>
                <a:latin typeface="Times New Roman" pitchFamily="18" charset="0"/>
                <a:cs typeface="Times New Roman" pitchFamily="18" charset="0"/>
              </a:rPr>
              <a:t>chó</a:t>
            </a:r>
            <a:r>
              <a:rPr lang="fr-FR" sz="2400" b="1" dirty="0">
                <a:solidFill>
                  <a:srgbClr val="FF0000"/>
                </a:solidFill>
                <a:latin typeface="Times New Roman" pitchFamily="18" charset="0"/>
                <a:cs typeface="Times New Roman" pitchFamily="18" charset="0"/>
              </a:rPr>
              <a:t> là:</a:t>
            </a:r>
            <a:endParaRPr lang="vi-VN"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0B5F235-74DC-4C39-2D29-562B2D876AB2}"/>
                  </a:ext>
                </a:extLst>
              </p:cNvPr>
              <p:cNvSpPr/>
              <p:nvPr/>
            </p:nvSpPr>
            <p:spPr>
              <a:xfrm>
                <a:off x="985071" y="372767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Times New Roman" panose="02020603050405020304" pitchFamily="18" charset="0"/>
                    <a:cs typeface="Times New Roman" panose="02020603050405020304" pitchFamily="18" charset="0"/>
                  </a:rPr>
                  <a:t>A. </a:t>
                </a:r>
                <a14:m>
                  <m:oMath xmlns:m="http://schemas.openxmlformats.org/officeDocument/2006/math">
                    <m:r>
                      <a:rPr lang="en-US" sz="2400" b="0" i="1" dirty="0" smtClean="0">
                        <a:solidFill>
                          <a:prstClr val="black"/>
                        </a:solidFill>
                        <a:latin typeface="Cambria Math" panose="02040503050406030204" pitchFamily="18" charset="0"/>
                      </a:rPr>
                      <m:t>𝑥</m:t>
                    </m:r>
                    <m:r>
                      <a:rPr lang="en-US" sz="2400" b="0" i="1" dirty="0" smtClean="0">
                        <a:solidFill>
                          <a:prstClr val="black"/>
                        </a:solidFill>
                        <a:latin typeface="Cambria Math" panose="02040503050406030204" pitchFamily="18" charset="0"/>
                      </a:rPr>
                      <m:t>+</m:t>
                    </m:r>
                    <m:r>
                      <a:rPr lang="en-US" sz="2400" b="0" i="1" dirty="0" smtClean="0">
                        <a:solidFill>
                          <a:prstClr val="black"/>
                        </a:solidFill>
                        <a:latin typeface="Cambria Math" panose="02040503050406030204" pitchFamily="18" charset="0"/>
                      </a:rPr>
                      <m:t>𝑦</m:t>
                    </m:r>
                    <m:r>
                      <a:rPr lang="en-US" sz="2400" b="0" i="1" dirty="0" smtClean="0">
                        <a:solidFill>
                          <a:prstClr val="black"/>
                        </a:solidFill>
                        <a:latin typeface="Cambria Math" panose="02040503050406030204" pitchFamily="18" charset="0"/>
                      </a:rPr>
                      <m:t>=36</m:t>
                    </m:r>
                  </m:oMath>
                </a14:m>
                <a:endParaRPr lang="vi-VN"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0B5F235-74DC-4C39-2D29-562B2D876AB2}"/>
                  </a:ext>
                </a:extLst>
              </p:cNvPr>
              <p:cNvSpPr>
                <a:spLocks noRot="1" noChangeAspect="1" noMove="1" noResize="1" noEditPoints="1" noAdjustHandles="1" noChangeArrowheads="1" noChangeShapeType="1" noTextEdit="1"/>
              </p:cNvSpPr>
              <p:nvPr/>
            </p:nvSpPr>
            <p:spPr>
              <a:xfrm>
                <a:off x="985071" y="3727679"/>
                <a:ext cx="3680099" cy="578112"/>
              </a:xfrm>
              <a:prstGeom prst="rect">
                <a:avLst/>
              </a:prstGeom>
              <a:blipFill>
                <a:blip r:embed="rId8"/>
                <a:stretch>
                  <a:fillRect l="-2653" b="-1368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13E125A-A916-E573-AA0D-303C769F3116}"/>
                  </a:ext>
                </a:extLst>
              </p:cNvPr>
              <p:cNvSpPr/>
              <p:nvPr/>
            </p:nvSpPr>
            <p:spPr>
              <a:xfrm>
                <a:off x="4750367" y="373082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Times New Roman" panose="02020603050405020304" pitchFamily="18" charset="0"/>
                    <a:cs typeface="Times New Roman" panose="02020603050405020304" pitchFamily="18" charset="0"/>
                  </a:rPr>
                  <a:t>B. </a:t>
                </a:r>
                <a14:m>
                  <m:oMath xmlns:m="http://schemas.openxmlformats.org/officeDocument/2006/math">
                    <m:r>
                      <a:rPr lang="en-US" sz="2400" b="0" i="1" smtClean="0">
                        <a:solidFill>
                          <a:prstClr val="black"/>
                        </a:solidFill>
                        <a:latin typeface="Cambria Math" panose="02040503050406030204" pitchFamily="18" charset="0"/>
                      </a:rPr>
                      <m:t>2</m:t>
                    </m:r>
                    <m:r>
                      <a:rPr lang="en-US" sz="2400" b="0" i="1" smtClean="0">
                        <a:solidFill>
                          <a:prstClr val="black"/>
                        </a:solidFill>
                        <a:latin typeface="Cambria Math" panose="02040503050406030204" pitchFamily="18" charset="0"/>
                      </a:rPr>
                      <m:t>𝑥</m:t>
                    </m:r>
                    <m:r>
                      <a:rPr lang="en-US" sz="2400" b="0" i="1" smtClean="0">
                        <a:solidFill>
                          <a:prstClr val="black"/>
                        </a:solidFill>
                        <a:latin typeface="Cambria Math" panose="02040503050406030204" pitchFamily="18" charset="0"/>
                      </a:rPr>
                      <m:t>+4</m:t>
                    </m:r>
                    <m:r>
                      <a:rPr lang="en-US" sz="2400" b="0" i="1" smtClean="0">
                        <a:solidFill>
                          <a:prstClr val="black"/>
                        </a:solidFill>
                        <a:latin typeface="Cambria Math" panose="02040503050406030204" pitchFamily="18" charset="0"/>
                      </a:rPr>
                      <m:t>𝑦</m:t>
                    </m:r>
                    <m:r>
                      <a:rPr lang="en-US" sz="2400" b="0" i="1" smtClean="0">
                        <a:solidFill>
                          <a:prstClr val="black"/>
                        </a:solidFill>
                        <a:latin typeface="Cambria Math" panose="02040503050406030204" pitchFamily="18" charset="0"/>
                      </a:rPr>
                      <m:t>=36</m:t>
                    </m:r>
                  </m:oMath>
                </a14:m>
                <a:endParaRPr lang="vi-VN"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 name="Rectangl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13E125A-A916-E573-AA0D-303C769F3116}"/>
                  </a:ext>
                </a:extLst>
              </p:cNvPr>
              <p:cNvSpPr>
                <a:spLocks noRot="1" noChangeAspect="1" noMove="1" noResize="1" noEditPoints="1" noAdjustHandles="1" noChangeArrowheads="1" noChangeShapeType="1" noTextEdit="1"/>
              </p:cNvSpPr>
              <p:nvPr/>
            </p:nvSpPr>
            <p:spPr>
              <a:xfrm>
                <a:off x="4750367" y="3730820"/>
                <a:ext cx="3680099" cy="578112"/>
              </a:xfrm>
              <a:prstGeom prst="rect">
                <a:avLst/>
              </a:prstGeom>
              <a:blipFill>
                <a:blip r:embed="rId9"/>
                <a:stretch>
                  <a:fillRect l="-2483" b="-1368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951DF23-7BF6-541E-FB3A-B3972EBCC540}"/>
                  </a:ext>
                </a:extLst>
              </p:cNvPr>
              <p:cNvSpPr/>
              <p:nvPr/>
            </p:nvSpPr>
            <p:spPr>
              <a:xfrm>
                <a:off x="985071" y="439455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prstClr val="black"/>
                    </a:solidFill>
                    <a:latin typeface="Times New Roman" panose="02020603050405020304" pitchFamily="18" charset="0"/>
                    <a:cs typeface="Times New Roman" panose="02020603050405020304" pitchFamily="18" charset="0"/>
                  </a:rPr>
                  <a:t>C. </a:t>
                </a:r>
                <a14:m>
                  <m:oMath xmlns:m="http://schemas.openxmlformats.org/officeDocument/2006/math">
                    <m:r>
                      <a:rPr lang="en-US" sz="2400" b="0" i="1" smtClean="0">
                        <a:solidFill>
                          <a:prstClr val="black"/>
                        </a:solidFill>
                        <a:latin typeface="Cambria Math" panose="02040503050406030204" pitchFamily="18" charset="0"/>
                      </a:rPr>
                      <m:t>𝑥</m:t>
                    </m:r>
                    <m:r>
                      <a:rPr lang="en-US" sz="2400" b="0" i="1" smtClean="0">
                        <a:solidFill>
                          <a:prstClr val="black"/>
                        </a:solidFill>
                        <a:latin typeface="Cambria Math" panose="02040503050406030204" pitchFamily="18" charset="0"/>
                      </a:rPr>
                      <m:t>+</m:t>
                    </m:r>
                    <m:r>
                      <a:rPr lang="en-US" sz="2400" b="0" i="1" smtClean="0">
                        <a:solidFill>
                          <a:prstClr val="black"/>
                        </a:solidFill>
                        <a:latin typeface="Cambria Math" panose="02040503050406030204" pitchFamily="18" charset="0"/>
                      </a:rPr>
                      <m:t>𝑦</m:t>
                    </m:r>
                    <m:r>
                      <a:rPr lang="en-US" sz="2400" b="0" i="1" smtClean="0">
                        <a:solidFill>
                          <a:prstClr val="black"/>
                        </a:solidFill>
                        <a:latin typeface="Cambria Math" panose="02040503050406030204" pitchFamily="18" charset="0"/>
                      </a:rPr>
                      <m:t>=100</m:t>
                    </m:r>
                  </m:oMath>
                </a14:m>
                <a:endParaRPr lang="vi-VN"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5" name="Rectangle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951DF23-7BF6-541E-FB3A-B3972EBCC540}"/>
                  </a:ext>
                </a:extLst>
              </p:cNvPr>
              <p:cNvSpPr>
                <a:spLocks noRot="1" noChangeAspect="1" noMove="1" noResize="1" noEditPoints="1" noAdjustHandles="1" noChangeArrowheads="1" noChangeShapeType="1" noTextEdit="1"/>
              </p:cNvSpPr>
              <p:nvPr/>
            </p:nvSpPr>
            <p:spPr>
              <a:xfrm>
                <a:off x="985071" y="4394558"/>
                <a:ext cx="3680099" cy="578112"/>
              </a:xfrm>
              <a:prstGeom prst="rect">
                <a:avLst/>
              </a:prstGeom>
              <a:blipFill>
                <a:blip r:embed="rId10"/>
                <a:stretch>
                  <a:fillRect l="-2653" b="-1368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6DEBB58-2923-609B-3E75-30E83DA6D542}"/>
                  </a:ext>
                </a:extLst>
              </p:cNvPr>
              <p:cNvSpPr/>
              <p:nvPr/>
            </p:nvSpPr>
            <p:spPr>
              <a:xfrm>
                <a:off x="4750367" y="439769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prstClr val="black"/>
                    </a:solidFill>
                    <a:latin typeface="Times New Roman" panose="02020603050405020304" pitchFamily="18" charset="0"/>
                    <a:cs typeface="Times New Roman" panose="02020603050405020304" pitchFamily="18" charset="0"/>
                  </a:rPr>
                  <a:t>D. </a:t>
                </a:r>
                <a14:m>
                  <m:oMath xmlns:m="http://schemas.openxmlformats.org/officeDocument/2006/math">
                    <m:r>
                      <a:rPr lang="en-US" sz="2400" b="0" i="1" smtClean="0">
                        <a:solidFill>
                          <a:prstClr val="black"/>
                        </a:solidFill>
                        <a:latin typeface="Cambria Math" panose="02040503050406030204" pitchFamily="18" charset="0"/>
                      </a:rPr>
                      <m:t>2</m:t>
                    </m:r>
                    <m:r>
                      <a:rPr lang="en-US" sz="2400" b="0" i="1" smtClean="0">
                        <a:solidFill>
                          <a:prstClr val="black"/>
                        </a:solidFill>
                        <a:latin typeface="Cambria Math" panose="02040503050406030204" pitchFamily="18" charset="0"/>
                      </a:rPr>
                      <m:t>𝑥</m:t>
                    </m:r>
                    <m:r>
                      <a:rPr lang="en-US" sz="2400" b="0" i="1" smtClean="0">
                        <a:solidFill>
                          <a:prstClr val="black"/>
                        </a:solidFill>
                        <a:latin typeface="Cambria Math" panose="02040503050406030204" pitchFamily="18" charset="0"/>
                      </a:rPr>
                      <m:t>+4</m:t>
                    </m:r>
                    <m:r>
                      <a:rPr lang="en-US" sz="2400" b="0" i="1" smtClean="0">
                        <a:solidFill>
                          <a:prstClr val="black"/>
                        </a:solidFill>
                        <a:latin typeface="Cambria Math" panose="02040503050406030204" pitchFamily="18" charset="0"/>
                      </a:rPr>
                      <m:t>𝑦</m:t>
                    </m:r>
                    <m:r>
                      <a:rPr lang="en-US" sz="2400" b="0" i="1" smtClean="0">
                        <a:solidFill>
                          <a:prstClr val="black"/>
                        </a:solidFill>
                        <a:latin typeface="Cambria Math" panose="02040503050406030204" pitchFamily="18" charset="0"/>
                      </a:rPr>
                      <m:t>=100</m:t>
                    </m:r>
                  </m:oMath>
                </a14:m>
                <a:endParaRPr lang="vi-VN"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6"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6DEBB58-2923-609B-3E75-30E83DA6D542}"/>
                  </a:ext>
                </a:extLst>
              </p:cNvPr>
              <p:cNvSpPr>
                <a:spLocks noRot="1" noChangeAspect="1" noMove="1" noResize="1" noEditPoints="1" noAdjustHandles="1" noChangeArrowheads="1" noChangeShapeType="1" noTextEdit="1"/>
              </p:cNvSpPr>
              <p:nvPr/>
            </p:nvSpPr>
            <p:spPr>
              <a:xfrm>
                <a:off x="4750367" y="4397699"/>
                <a:ext cx="3680099" cy="578112"/>
              </a:xfrm>
              <a:prstGeom prst="rect">
                <a:avLst/>
              </a:prstGeom>
              <a:blipFill>
                <a:blip r:embed="rId11"/>
                <a:stretch>
                  <a:fillRect l="-2483" b="-13684"/>
                </a:stretch>
              </a:blipFill>
              <a:ln w="28575">
                <a:noFill/>
              </a:ln>
            </p:spPr>
            <p:txBody>
              <a:bodyPr/>
              <a:lstStyle/>
              <a:p>
                <a:r>
                  <a:rPr lang="en-US">
                    <a:noFill/>
                  </a:rPr>
                  <a:t> </a:t>
                </a:r>
              </a:p>
            </p:txBody>
          </p:sp>
        </mc:Fallback>
      </mc:AlternateContent>
      <p:pic>
        <p:nvPicPr>
          <p:cNvPr id="7" name="Picture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4AE5434-9ED4-84CD-F47B-2CBD6F381E24}"/>
              </a:ext>
            </a:extLst>
          </p:cNvPr>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001317" y="3746785"/>
            <a:ext cx="663853" cy="531044"/>
          </a:xfrm>
          <a:prstGeom prst="rect">
            <a:avLst/>
          </a:prstGeom>
        </p:spPr>
      </p:pic>
      <p:pic>
        <p:nvPicPr>
          <p:cNvPr id="8" name="Picture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CD0E238-A7FD-2D1E-38FD-761B446CB02F}"/>
              </a:ext>
            </a:extLst>
          </p:cNvPr>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061768" y="4419581"/>
            <a:ext cx="603402" cy="528066"/>
          </a:xfrm>
          <a:prstGeom prst="rect">
            <a:avLst/>
          </a:prstGeom>
        </p:spPr>
      </p:pic>
      <p:pic>
        <p:nvPicPr>
          <p:cNvPr id="9" name="Picture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997CD5C-5775-C04B-8C76-0C25F9ED56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26909" y="4428279"/>
            <a:ext cx="603557" cy="530398"/>
          </a:xfrm>
          <a:prstGeom prst="rect">
            <a:avLst/>
          </a:prstGeom>
        </p:spPr>
      </p:pic>
      <p:pic>
        <p:nvPicPr>
          <p:cNvPr id="10" name="Picture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7DA0F49-D495-C649-50CE-38BD86B47F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26909" y="3761763"/>
            <a:ext cx="603557" cy="530398"/>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D0C14F8-E1B3-5855-26B5-47B45EEB088D}"/>
                  </a:ext>
                </a:extLst>
              </p:cNvPr>
              <p:cNvSpPr txBox="1"/>
              <p:nvPr/>
            </p:nvSpPr>
            <p:spPr>
              <a:xfrm>
                <a:off x="567411" y="32769"/>
                <a:ext cx="8365911" cy="3046988"/>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Xét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p>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chó</a:t>
                </a:r>
                <a:endParaRPr lang="en-US" sz="2400" dirty="0">
                  <a:latin typeface="Times New Roman" panose="02020603050405020304" pitchFamily="18" charset="0"/>
                  <a:cs typeface="Times New Roman" panose="02020603050405020304" pitchFamily="18" charset="0"/>
                </a:endParaRPr>
              </a:p>
              <a:p>
                <a:pPr algn="ct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Ba </a:t>
                </a:r>
                <a:r>
                  <a:rPr lang="en-US" sz="2400" dirty="0" err="1">
                    <a:latin typeface="Times New Roman" panose="02020603050405020304" pitchFamily="18" charset="0"/>
                    <a:cs typeface="Times New Roman" panose="02020603050405020304" pitchFamily="18" charset="0"/>
                  </a:rPr>
                  <a:t>mươi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sáu</a:t>
                </a:r>
                <a:r>
                  <a:rPr lang="en-US" sz="2400" dirty="0">
                    <a:latin typeface="Times New Roman" panose="02020603050405020304" pitchFamily="18" charset="0"/>
                    <a:cs typeface="Times New Roman" panose="02020603050405020304" pitchFamily="18" charset="0"/>
                  </a:rPr>
                  <a:t> con</a:t>
                </a:r>
              </a:p>
              <a:p>
                <a:pPr algn="ct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chẵn</a:t>
                </a:r>
                <a:r>
                  <a:rPr lang="en-US" sz="2400" dirty="0">
                    <a:latin typeface="Times New Roman" panose="02020603050405020304" pitchFamily="18" charset="0"/>
                    <a:cs typeface="Times New Roman" panose="02020603050405020304" pitchFamily="18" charset="0"/>
                  </a:rPr>
                  <a:t>”.</a:t>
                </a:r>
              </a:p>
              <a:p>
                <a:pPr algn="just"/>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chó</a:t>
                </a:r>
                <a:r>
                  <a:rPr lang="en-US" sz="2400" dirty="0">
                    <a:latin typeface="Times New Roman" panose="02020603050405020304" pitchFamily="18" charset="0"/>
                    <a:cs typeface="Times New Roman" panose="02020603050405020304" pitchFamily="18" charset="0"/>
                  </a:rPr>
                  <a:t>?</a:t>
                </a:r>
              </a:p>
              <a:p>
                <a:pPr algn="just"/>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solidFill>
                          <a:prstClr val="black"/>
                        </a:solidFill>
                        <a:latin typeface="Cambria Math" panose="02040503050406030204" pitchFamily="18" charset="0"/>
                      </a:rPr>
                      <m:t>𝑥</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solidFill>
                          <a:prstClr val="black"/>
                        </a:solidFill>
                        <a:latin typeface="Cambria Math" panose="02040503050406030204" pitchFamily="18" charset="0"/>
                      </a:rPr>
                      <m:t>𝑦</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 </m:t>
                    </m:r>
                    <m:r>
                      <a:rPr lang="en-US" sz="2400" b="0" i="1" smtClean="0">
                        <a:latin typeface="Cambria Math" panose="02040503050406030204" pitchFamily="18" charset="0"/>
                        <a:cs typeface="Times New Roman" panose="02020603050405020304" pitchFamily="18" charset="0"/>
                      </a:rPr>
                      <m:t>𝑦</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36).</a:t>
                </a:r>
              </a:p>
            </p:txBody>
          </p:sp>
        </mc:Choice>
        <mc:Fallback xmlns="">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D0C14F8-E1B3-5855-26B5-47B45EEB088D}"/>
                  </a:ext>
                </a:extLst>
              </p:cNvPr>
              <p:cNvSpPr txBox="1">
                <a:spLocks noRot="1" noChangeAspect="1" noMove="1" noResize="1" noEditPoints="1" noAdjustHandles="1" noChangeArrowheads="1" noChangeShapeType="1" noTextEdit="1"/>
              </p:cNvSpPr>
              <p:nvPr/>
            </p:nvSpPr>
            <p:spPr>
              <a:xfrm>
                <a:off x="567411" y="32769"/>
                <a:ext cx="8365911" cy="3046988"/>
              </a:xfrm>
              <a:prstGeom prst="rect">
                <a:avLst/>
              </a:prstGeom>
              <a:blipFill>
                <a:blip r:embed="rId15"/>
                <a:stretch>
                  <a:fillRect l="-1093" t="-1600" r="-1166" b="-3600"/>
                </a:stretch>
              </a:blipFill>
            </p:spPr>
            <p:txBody>
              <a:bodyPr/>
              <a:lstStyle/>
              <a:p>
                <a:r>
                  <a:rPr lang="en-US">
                    <a:noFill/>
                  </a:rPr>
                  <a:t> </a:t>
                </a:r>
              </a:p>
            </p:txBody>
          </p:sp>
        </mc:Fallback>
      </mc:AlternateContent>
      <p:pic>
        <p:nvPicPr>
          <p:cNvPr id="12" name="Picture 11" descr="OPL20U25GSXzBJYl68kk8uQGfFKzs7yb1M4KJWUiLk6ZEvGF+qCIPSnY57AbBFCvTW$2023 18 105$105+K4lPs7H94VUqPe2XwIsfPRnrXQE//QTEXxb8/8N4CNc6FpgZahzpTjFhMzSA7T/nHJa11DE8Ng2TP3iAmRczFlmslSuUNOgUeb6yRvs0=">
            <a:hlinkClick r:id="rId16" action="ppaction://hlinksldjump"/>
            <a:extLst>
              <a:ext uri="{FF2B5EF4-FFF2-40B4-BE49-F238E27FC236}">
                <a16:creationId xmlns:a16="http://schemas.microsoft.com/office/drawing/2014/main" id="{83C10291-8764-28A3-B2E6-CC44AD0AD61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4320876"/>
            <a:ext cx="714375" cy="764381"/>
          </a:xfrm>
          <a:prstGeom prst="rect">
            <a:avLst/>
          </a:prstGeom>
        </p:spPr>
      </p:pic>
      <p:pic>
        <p:nvPicPr>
          <p:cNvPr id="13" name="Picture 4" descr="n3">
            <a:extLst>
              <a:ext uri="{FF2B5EF4-FFF2-40B4-BE49-F238E27FC236}">
                <a16:creationId xmlns:a16="http://schemas.microsoft.com/office/drawing/2014/main" id="{CA178A71-273A-0026-9C8B-15309BEA5EE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6200000" flipV="1">
            <a:off x="7844104" y="475066"/>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5" descr="ALRMCLOK">
            <a:extLst>
              <a:ext uri="{FF2B5EF4-FFF2-40B4-BE49-F238E27FC236}">
                <a16:creationId xmlns:a16="http://schemas.microsoft.com/office/drawing/2014/main" id="{21CBEC22-B9DD-FBD4-A171-19FFEAFEA26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63935" y="15677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76">
            <a:extLst>
              <a:ext uri="{FF2B5EF4-FFF2-40B4-BE49-F238E27FC236}">
                <a16:creationId xmlns:a16="http://schemas.microsoft.com/office/drawing/2014/main" id="{20A7767C-F54C-551C-E49E-88ABAD0D745C}"/>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30</a:t>
            </a:r>
          </a:p>
        </p:txBody>
      </p:sp>
      <p:sp>
        <p:nvSpPr>
          <p:cNvPr id="16" name="Oval 176">
            <a:extLst>
              <a:ext uri="{FF2B5EF4-FFF2-40B4-BE49-F238E27FC236}">
                <a16:creationId xmlns:a16="http://schemas.microsoft.com/office/drawing/2014/main" id="{13BA4DBC-1600-429D-516F-23BF79B353BB}"/>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29</a:t>
            </a:r>
          </a:p>
        </p:txBody>
      </p:sp>
      <p:sp>
        <p:nvSpPr>
          <p:cNvPr id="17" name="Oval 176">
            <a:extLst>
              <a:ext uri="{FF2B5EF4-FFF2-40B4-BE49-F238E27FC236}">
                <a16:creationId xmlns:a16="http://schemas.microsoft.com/office/drawing/2014/main" id="{C66E2666-645E-0C97-DFF0-BE7FCA8A7FAD}"/>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28</a:t>
            </a:r>
          </a:p>
        </p:txBody>
      </p:sp>
      <p:sp>
        <p:nvSpPr>
          <p:cNvPr id="18" name="Oval 176">
            <a:extLst>
              <a:ext uri="{FF2B5EF4-FFF2-40B4-BE49-F238E27FC236}">
                <a16:creationId xmlns:a16="http://schemas.microsoft.com/office/drawing/2014/main" id="{8C03BA60-899C-65D3-94FC-AFD1EBEA60F0}"/>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27</a:t>
            </a:r>
          </a:p>
        </p:txBody>
      </p:sp>
      <p:sp>
        <p:nvSpPr>
          <p:cNvPr id="19" name="Oval 176">
            <a:extLst>
              <a:ext uri="{FF2B5EF4-FFF2-40B4-BE49-F238E27FC236}">
                <a16:creationId xmlns:a16="http://schemas.microsoft.com/office/drawing/2014/main" id="{60FC9D22-E1A7-D25F-BDF0-A8781F4BF339}"/>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26</a:t>
            </a:r>
          </a:p>
        </p:txBody>
      </p:sp>
      <p:sp>
        <p:nvSpPr>
          <p:cNvPr id="20" name="Oval 176">
            <a:extLst>
              <a:ext uri="{FF2B5EF4-FFF2-40B4-BE49-F238E27FC236}">
                <a16:creationId xmlns:a16="http://schemas.microsoft.com/office/drawing/2014/main" id="{2FB9F23B-54A0-4907-4ECE-90B8A839AF7F}"/>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25</a:t>
            </a:r>
          </a:p>
        </p:txBody>
      </p:sp>
      <p:sp>
        <p:nvSpPr>
          <p:cNvPr id="21" name="Oval 176">
            <a:extLst>
              <a:ext uri="{FF2B5EF4-FFF2-40B4-BE49-F238E27FC236}">
                <a16:creationId xmlns:a16="http://schemas.microsoft.com/office/drawing/2014/main" id="{A54C6A34-3609-4A21-7425-A2530B5AE977}"/>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24</a:t>
            </a:r>
          </a:p>
        </p:txBody>
      </p:sp>
      <p:sp>
        <p:nvSpPr>
          <p:cNvPr id="22" name="Oval 176">
            <a:extLst>
              <a:ext uri="{FF2B5EF4-FFF2-40B4-BE49-F238E27FC236}">
                <a16:creationId xmlns:a16="http://schemas.microsoft.com/office/drawing/2014/main" id="{8F9A139A-7FF4-ADD1-F519-6AB2AFC0BDAF}"/>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23</a:t>
            </a:r>
          </a:p>
        </p:txBody>
      </p:sp>
      <p:sp>
        <p:nvSpPr>
          <p:cNvPr id="23" name="Oval 176">
            <a:extLst>
              <a:ext uri="{FF2B5EF4-FFF2-40B4-BE49-F238E27FC236}">
                <a16:creationId xmlns:a16="http://schemas.microsoft.com/office/drawing/2014/main" id="{6B1B4E5D-F0BF-BA37-E2BF-0F0DB92CC79D}"/>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22</a:t>
            </a:r>
          </a:p>
        </p:txBody>
      </p:sp>
      <p:sp>
        <p:nvSpPr>
          <p:cNvPr id="24" name="Oval 176">
            <a:extLst>
              <a:ext uri="{FF2B5EF4-FFF2-40B4-BE49-F238E27FC236}">
                <a16:creationId xmlns:a16="http://schemas.microsoft.com/office/drawing/2014/main" id="{2B2CE3AE-D7E1-3013-B9FE-D72B5E95245F}"/>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21</a:t>
            </a:r>
          </a:p>
        </p:txBody>
      </p:sp>
      <p:sp>
        <p:nvSpPr>
          <p:cNvPr id="25" name="Oval 176">
            <a:extLst>
              <a:ext uri="{FF2B5EF4-FFF2-40B4-BE49-F238E27FC236}">
                <a16:creationId xmlns:a16="http://schemas.microsoft.com/office/drawing/2014/main" id="{F88DB764-8682-97C0-5CB5-9C698F5E0C6A}"/>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20</a:t>
            </a:r>
          </a:p>
        </p:txBody>
      </p:sp>
      <p:sp>
        <p:nvSpPr>
          <p:cNvPr id="26" name="Oval 176">
            <a:extLst>
              <a:ext uri="{FF2B5EF4-FFF2-40B4-BE49-F238E27FC236}">
                <a16:creationId xmlns:a16="http://schemas.microsoft.com/office/drawing/2014/main" id="{D89564C0-3208-5E42-07CA-CE0A8791E5F9}"/>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19</a:t>
            </a:r>
          </a:p>
        </p:txBody>
      </p:sp>
      <p:sp>
        <p:nvSpPr>
          <p:cNvPr id="27" name="Oval 176">
            <a:extLst>
              <a:ext uri="{FF2B5EF4-FFF2-40B4-BE49-F238E27FC236}">
                <a16:creationId xmlns:a16="http://schemas.microsoft.com/office/drawing/2014/main" id="{C04A6183-6807-3269-4C0E-9838EB7687D9}"/>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18</a:t>
            </a:r>
          </a:p>
        </p:txBody>
      </p:sp>
      <p:sp>
        <p:nvSpPr>
          <p:cNvPr id="28" name="Oval 176">
            <a:extLst>
              <a:ext uri="{FF2B5EF4-FFF2-40B4-BE49-F238E27FC236}">
                <a16:creationId xmlns:a16="http://schemas.microsoft.com/office/drawing/2014/main" id="{34F58F8F-9CE1-25BC-F9D4-C62AC7F4F92C}"/>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17</a:t>
            </a:r>
          </a:p>
        </p:txBody>
      </p:sp>
      <p:sp>
        <p:nvSpPr>
          <p:cNvPr id="29" name="Oval 176">
            <a:extLst>
              <a:ext uri="{FF2B5EF4-FFF2-40B4-BE49-F238E27FC236}">
                <a16:creationId xmlns:a16="http://schemas.microsoft.com/office/drawing/2014/main" id="{DF6B7D5E-56D6-D782-B141-FF214914CBA7}"/>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16</a:t>
            </a:r>
          </a:p>
        </p:txBody>
      </p:sp>
      <p:sp>
        <p:nvSpPr>
          <p:cNvPr id="30" name="Oval 176">
            <a:extLst>
              <a:ext uri="{FF2B5EF4-FFF2-40B4-BE49-F238E27FC236}">
                <a16:creationId xmlns:a16="http://schemas.microsoft.com/office/drawing/2014/main" id="{4F770D86-13AC-FAB5-9314-AFD7B365B745}"/>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1" name="Oval 176">
            <a:extLst>
              <a:ext uri="{FF2B5EF4-FFF2-40B4-BE49-F238E27FC236}">
                <a16:creationId xmlns:a16="http://schemas.microsoft.com/office/drawing/2014/main" id="{7D22848E-40F9-1F1E-D346-84D710CB8C31}"/>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2" name="Oval 176">
            <a:extLst>
              <a:ext uri="{FF2B5EF4-FFF2-40B4-BE49-F238E27FC236}">
                <a16:creationId xmlns:a16="http://schemas.microsoft.com/office/drawing/2014/main" id="{0FBD7C8F-6974-26EA-B325-044351B2A6F6}"/>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3" name="Oval 176">
            <a:extLst>
              <a:ext uri="{FF2B5EF4-FFF2-40B4-BE49-F238E27FC236}">
                <a16:creationId xmlns:a16="http://schemas.microsoft.com/office/drawing/2014/main" id="{48A34DA5-ED4F-AEE1-141A-687EF039F95C}"/>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4" name="Oval 176">
            <a:extLst>
              <a:ext uri="{FF2B5EF4-FFF2-40B4-BE49-F238E27FC236}">
                <a16:creationId xmlns:a16="http://schemas.microsoft.com/office/drawing/2014/main" id="{2A44A5CC-6E4F-6B60-CAAA-BCB090A34647}"/>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35" name="Oval 176">
            <a:extLst>
              <a:ext uri="{FF2B5EF4-FFF2-40B4-BE49-F238E27FC236}">
                <a16:creationId xmlns:a16="http://schemas.microsoft.com/office/drawing/2014/main" id="{937E30D3-5182-E9C9-ED43-BAAC4E7DF55D}"/>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36" name="Oval 176">
            <a:extLst>
              <a:ext uri="{FF2B5EF4-FFF2-40B4-BE49-F238E27FC236}">
                <a16:creationId xmlns:a16="http://schemas.microsoft.com/office/drawing/2014/main" id="{0DDA4D45-5D26-CAA0-8C27-9905EF2E082C}"/>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37" name="Oval 176">
            <a:extLst>
              <a:ext uri="{FF2B5EF4-FFF2-40B4-BE49-F238E27FC236}">
                <a16:creationId xmlns:a16="http://schemas.microsoft.com/office/drawing/2014/main" id="{640827C1-4E6E-29C1-F43D-079BB8413D0D}"/>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38" name="Oval 176">
            <a:extLst>
              <a:ext uri="{FF2B5EF4-FFF2-40B4-BE49-F238E27FC236}">
                <a16:creationId xmlns:a16="http://schemas.microsoft.com/office/drawing/2014/main" id="{FCCB8F3B-CB46-331D-423A-C8D0460DB08A}"/>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39" name="Oval 176">
            <a:extLst>
              <a:ext uri="{FF2B5EF4-FFF2-40B4-BE49-F238E27FC236}">
                <a16:creationId xmlns:a16="http://schemas.microsoft.com/office/drawing/2014/main" id="{D147D5AF-5316-FD1F-24EE-FAEBBCAC1B40}"/>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0" name="Oval 176">
            <a:extLst>
              <a:ext uri="{FF2B5EF4-FFF2-40B4-BE49-F238E27FC236}">
                <a16:creationId xmlns:a16="http://schemas.microsoft.com/office/drawing/2014/main" id="{E86A26F5-9DFB-B147-269E-7B25C3DF2537}"/>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1" name="Oval 176">
            <a:extLst>
              <a:ext uri="{FF2B5EF4-FFF2-40B4-BE49-F238E27FC236}">
                <a16:creationId xmlns:a16="http://schemas.microsoft.com/office/drawing/2014/main" id="{A66723B1-DEC6-1239-FB57-2790921ED927}"/>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2" name="Oval 176">
            <a:extLst>
              <a:ext uri="{FF2B5EF4-FFF2-40B4-BE49-F238E27FC236}">
                <a16:creationId xmlns:a16="http://schemas.microsoft.com/office/drawing/2014/main" id="{F74941EF-98DC-EC7C-37EC-373303A4615A}"/>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3" name="Oval 176">
            <a:extLst>
              <a:ext uri="{FF2B5EF4-FFF2-40B4-BE49-F238E27FC236}">
                <a16:creationId xmlns:a16="http://schemas.microsoft.com/office/drawing/2014/main" id="{E7F04773-D561-44C3-A68F-7C6C897825C4}"/>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4" name="Oval 176">
            <a:extLst>
              <a:ext uri="{FF2B5EF4-FFF2-40B4-BE49-F238E27FC236}">
                <a16:creationId xmlns:a16="http://schemas.microsoft.com/office/drawing/2014/main" id="{479B7668-0C4D-ABA7-0F25-7D4702D7DE3B}"/>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45" name="Oval 176">
            <a:extLst>
              <a:ext uri="{FF2B5EF4-FFF2-40B4-BE49-F238E27FC236}">
                <a16:creationId xmlns:a16="http://schemas.microsoft.com/office/drawing/2014/main" id="{89BAF11B-FA24-6F28-8B86-705FCBA9151F}"/>
              </a:ext>
            </a:extLst>
          </p:cNvPr>
          <p:cNvSpPr>
            <a:spLocks noChangeArrowheads="1"/>
          </p:cNvSpPr>
          <p:nvPr/>
        </p:nvSpPr>
        <p:spPr bwMode="auto">
          <a:xfrm>
            <a:off x="7992535"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2392248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F2CC"/>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3" presetClass="entr" presetSubtype="32" fill="hold"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250" fill="hold"/>
                                        <p:tgtEl>
                                          <p:spTgt spid="7"/>
                                        </p:tgtEl>
                                        <p:attrNameLst>
                                          <p:attrName>ppt_w</p:attrName>
                                        </p:attrNameLst>
                                      </p:cBhvr>
                                      <p:tavLst>
                                        <p:tav tm="0">
                                          <p:val>
                                            <p:strVal val="4*#ppt_w"/>
                                          </p:val>
                                        </p:tav>
                                        <p:tav tm="100000">
                                          <p:val>
                                            <p:strVal val="#ppt_w"/>
                                          </p:val>
                                        </p:tav>
                                      </p:tavLst>
                                    </p:anim>
                                    <p:anim calcmode="lin" valueType="num">
                                      <p:cBhvr>
                                        <p:cTn id="1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Check mark.wav"/>
                                        </p:tgtEl>
                                      </p:cMediaNode>
                                    </p:audio>
                                  </p:subTnLst>
                                </p:cTn>
                              </p:par>
                              <p:par>
                                <p:cTn id="13" presetID="1" presetClass="emph" presetSubtype="2" fill="hold" nodeType="withEffect">
                                  <p:stCondLst>
                                    <p:cond delay="1000"/>
                                  </p:stCondLst>
                                  <p:childTnLst>
                                    <p:animClr clrSpc="rgb" dir="cw">
                                      <p:cBhvr>
                                        <p:cTn id="14" dur="250" fill="hold"/>
                                        <p:tgtEl>
                                          <p:spTgt spid="3"/>
                                        </p:tgtEl>
                                        <p:attrNameLst>
                                          <p:attrName>fillcolor</p:attrName>
                                        </p:attrNameLst>
                                      </p:cBhvr>
                                      <p:to>
                                        <a:srgbClr val="00B050"/>
                                      </p:to>
                                    </p:animClr>
                                    <p:set>
                                      <p:cBhvr>
                                        <p:cTn id="15" dur="250" fill="hold"/>
                                        <p:tgtEl>
                                          <p:spTgt spid="3"/>
                                        </p:tgtEl>
                                        <p:attrNameLst>
                                          <p:attrName>fill.type</p:attrName>
                                        </p:attrNameLst>
                                      </p:cBhvr>
                                      <p:to>
                                        <p:strVal val="solid"/>
                                      </p:to>
                                    </p:set>
                                    <p:set>
                                      <p:cBhvr>
                                        <p:cTn id="16"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50" fill="hold"/>
                                        <p:tgtEl>
                                          <p:spTgt spid="4"/>
                                        </p:tgtEl>
                                        <p:attrNameLst>
                                          <p:attrName>fillcolor</p:attrName>
                                        </p:attrNameLst>
                                      </p:cBhvr>
                                      <p:to>
                                        <a:srgbClr val="FFF2CC"/>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4" presetID="23" presetClass="entr" presetSubtype="32" fill="hold" nodeType="withEffect">
                                  <p:stCondLst>
                                    <p:cond delay="10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50" fill="hold"/>
                                        <p:tgtEl>
                                          <p:spTgt spid="10"/>
                                        </p:tgtEl>
                                        <p:attrNameLst>
                                          <p:attrName>ppt_w</p:attrName>
                                        </p:attrNameLst>
                                      </p:cBhvr>
                                      <p:tavLst>
                                        <p:tav tm="0">
                                          <p:val>
                                            <p:strVal val="4*#ppt_w"/>
                                          </p:val>
                                        </p:tav>
                                        <p:tav tm="100000">
                                          <p:val>
                                            <p:strVal val="#ppt_w"/>
                                          </p:val>
                                        </p:tav>
                                      </p:tavLst>
                                    </p:anim>
                                    <p:anim calcmode="lin" valueType="num">
                                      <p:cBhvr>
                                        <p:cTn id="2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5" name="Wrong Buzzer.wav"/>
                                        </p:tgtEl>
                                      </p:cMediaNode>
                                    </p:audio>
                                  </p:subTnLst>
                                </p:cTn>
                              </p:par>
                              <p:par>
                                <p:cTn id="28" presetID="1" presetClass="emph" presetSubtype="2" fill="hold" nodeType="withEffect">
                                  <p:stCondLst>
                                    <p:cond delay="1000"/>
                                  </p:stCondLst>
                                  <p:childTnLst>
                                    <p:animClr clrSpc="rgb" dir="cw">
                                      <p:cBhvr>
                                        <p:cTn id="29" dur="250" fill="hold"/>
                                        <p:tgtEl>
                                          <p:spTgt spid="4"/>
                                        </p:tgtEl>
                                        <p:attrNameLst>
                                          <p:attrName>fillcolor</p:attrName>
                                        </p:attrNameLst>
                                      </p:cBhvr>
                                      <p:to>
                                        <a:srgbClr val="FFFF00"/>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5"/>
                                        </p:tgtEl>
                                        <p:attrNameLst>
                                          <p:attrName>fillcolor</p:attrName>
                                        </p:attrNameLst>
                                      </p:cBhvr>
                                      <p:to>
                                        <a:srgbClr val="FFF2CC"/>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8"/>
                                        </p:tgtEl>
                                        <p:attrNameLst>
                                          <p:attrName>style.visibility</p:attrName>
                                        </p:attrNameLst>
                                      </p:cBhvr>
                                      <p:to>
                                        <p:strVal val="visible"/>
                                      </p:to>
                                    </p:set>
                                    <p:anim calcmode="lin" valueType="num">
                                      <p:cBhvr>
                                        <p:cTn id="41" dur="250" fill="hold"/>
                                        <p:tgtEl>
                                          <p:spTgt spid="8"/>
                                        </p:tgtEl>
                                        <p:attrNameLst>
                                          <p:attrName>ppt_w</p:attrName>
                                        </p:attrNameLst>
                                      </p:cBhvr>
                                      <p:tavLst>
                                        <p:tav tm="0">
                                          <p:val>
                                            <p:strVal val="4*#ppt_w"/>
                                          </p:val>
                                        </p:tav>
                                        <p:tav tm="100000">
                                          <p:val>
                                            <p:strVal val="#ppt_w"/>
                                          </p:val>
                                        </p:tav>
                                      </p:tavLst>
                                    </p:anim>
                                    <p:anim calcmode="lin" valueType="num">
                                      <p:cBhvr>
                                        <p:cTn id="4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5" name="Wrong Buzzer.wav"/>
                                        </p:tgtEl>
                                      </p:cMediaNode>
                                    </p:audio>
                                  </p:subTnLst>
                                </p:cTn>
                              </p:par>
                              <p:par>
                                <p:cTn id="43" presetID="1" presetClass="emph" presetSubtype="2" fill="hold" nodeType="withEffect">
                                  <p:stCondLst>
                                    <p:cond delay="1000"/>
                                  </p:stCondLst>
                                  <p:childTnLst>
                                    <p:animClr clrSpc="rgb" dir="cw">
                                      <p:cBhvr>
                                        <p:cTn id="44" dur="250" fill="hold"/>
                                        <p:tgtEl>
                                          <p:spTgt spid="5"/>
                                        </p:tgtEl>
                                        <p:attrNameLst>
                                          <p:attrName>fillcolor</p:attrName>
                                        </p:attrNameLst>
                                      </p:cBhvr>
                                      <p:to>
                                        <a:srgbClr val="FFFF00"/>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6"/>
                                        </p:tgtEl>
                                        <p:attrNameLst>
                                          <p:attrName>fillcolor</p:attrName>
                                        </p:attrNameLst>
                                      </p:cBhvr>
                                      <p:to>
                                        <a:srgbClr val="FFF2CC"/>
                                      </p:to>
                                    </p:animClr>
                                    <p:set>
                                      <p:cBhvr>
                                        <p:cTn id="52" dur="250" fill="hold"/>
                                        <p:tgtEl>
                                          <p:spTgt spid="6"/>
                                        </p:tgtEl>
                                        <p:attrNameLst>
                                          <p:attrName>fill.type</p:attrName>
                                        </p:attrNameLst>
                                      </p:cBhvr>
                                      <p:to>
                                        <p:strVal val="solid"/>
                                      </p:to>
                                    </p:set>
                                    <p:set>
                                      <p:cBhvr>
                                        <p:cTn id="53" dur="250" fill="hold"/>
                                        <p:tgtEl>
                                          <p:spTgt spid="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5" name="Wrong Buzzer.wav"/>
                                        </p:tgtEl>
                                      </p:cMediaNode>
                                    </p:audio>
                                  </p:subTnLst>
                                </p:cTn>
                              </p:par>
                              <p:par>
                                <p:cTn id="58" presetID="1" presetClass="emph" presetSubtype="2" fill="hold" nodeType="withEffect">
                                  <p:stCondLst>
                                    <p:cond delay="1000"/>
                                  </p:stCondLst>
                                  <p:childTnLst>
                                    <p:animClr clrSpc="rgb" dir="cw">
                                      <p:cBhvr>
                                        <p:cTn id="59" dur="250" fill="hold"/>
                                        <p:tgtEl>
                                          <p:spTgt spid="6"/>
                                        </p:tgtEl>
                                        <p:attrNameLst>
                                          <p:attrName>fillcolor</p:attrName>
                                        </p:attrNameLst>
                                      </p:cBhvr>
                                      <p:to>
                                        <a:srgbClr val="FFFF00"/>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1000"/>
                                  </p:stCondLst>
                                  <p:childTnLst>
                                    <p:set>
                                      <p:cBhvr>
                                        <p:cTn id="69" dur="1" fill="hold">
                                          <p:stCondLst>
                                            <p:cond delay="0"/>
                                          </p:stCondLst>
                                        </p:cTn>
                                        <p:tgtEl>
                                          <p:spTgt spid="16"/>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grpId="0" nodeType="afterEffect">
                                  <p:stCondLst>
                                    <p:cond delay="1000"/>
                                  </p:stCondLst>
                                  <p:childTnLst>
                                    <p:set>
                                      <p:cBhvr>
                                        <p:cTn id="72" dur="1" fill="hold">
                                          <p:stCondLst>
                                            <p:cond delay="0"/>
                                          </p:stCondLst>
                                        </p:cTn>
                                        <p:tgtEl>
                                          <p:spTgt spid="17"/>
                                        </p:tgtEl>
                                        <p:attrNameLst>
                                          <p:attrName>style.visibility</p:attrName>
                                        </p:attrNameLst>
                                      </p:cBhvr>
                                      <p:to>
                                        <p:strVal val="visible"/>
                                      </p:to>
                                    </p:set>
                                  </p:childTnLst>
                                </p:cTn>
                              </p:par>
                            </p:childTnLst>
                          </p:cTn>
                        </p:par>
                        <p:par>
                          <p:cTn id="73" fill="hold">
                            <p:stCondLst>
                              <p:cond delay="2000"/>
                            </p:stCondLst>
                            <p:childTnLst>
                              <p:par>
                                <p:cTn id="74" presetID="1" presetClass="entr" presetSubtype="0" fill="hold" grpId="0" nodeType="afterEffect">
                                  <p:stCondLst>
                                    <p:cond delay="1000"/>
                                  </p:stCondLst>
                                  <p:childTnLst>
                                    <p:set>
                                      <p:cBhvr>
                                        <p:cTn id="75" dur="1" fill="hold">
                                          <p:stCondLst>
                                            <p:cond delay="0"/>
                                          </p:stCondLst>
                                        </p:cTn>
                                        <p:tgtEl>
                                          <p:spTgt spid="18"/>
                                        </p:tgtEl>
                                        <p:attrNameLst>
                                          <p:attrName>style.visibility</p:attrName>
                                        </p:attrNameLst>
                                      </p:cBhvr>
                                      <p:to>
                                        <p:strVal val="visible"/>
                                      </p:to>
                                    </p:set>
                                  </p:childTnLst>
                                </p:cTn>
                              </p:par>
                            </p:childTnLst>
                          </p:cTn>
                        </p:par>
                        <p:par>
                          <p:cTn id="76" fill="hold">
                            <p:stCondLst>
                              <p:cond delay="3000"/>
                            </p:stCondLst>
                            <p:childTnLst>
                              <p:par>
                                <p:cTn id="77" presetID="1" presetClass="entr" presetSubtype="0" fill="hold" grpId="0" nodeType="afterEffect">
                                  <p:stCondLst>
                                    <p:cond delay="1000"/>
                                  </p:stCondLst>
                                  <p:childTnLst>
                                    <p:set>
                                      <p:cBhvr>
                                        <p:cTn id="78" dur="1" fill="hold">
                                          <p:stCondLst>
                                            <p:cond delay="0"/>
                                          </p:stCondLst>
                                        </p:cTn>
                                        <p:tgtEl>
                                          <p:spTgt spid="19"/>
                                        </p:tgtEl>
                                        <p:attrNameLst>
                                          <p:attrName>style.visibility</p:attrName>
                                        </p:attrNameLst>
                                      </p:cBhvr>
                                      <p:to>
                                        <p:strVal val="visible"/>
                                      </p:to>
                                    </p:set>
                                  </p:childTnLst>
                                </p:cTn>
                              </p:par>
                            </p:childTnLst>
                          </p:cTn>
                        </p:par>
                        <p:par>
                          <p:cTn id="79" fill="hold">
                            <p:stCondLst>
                              <p:cond delay="4000"/>
                            </p:stCondLst>
                            <p:childTnLst>
                              <p:par>
                                <p:cTn id="80" presetID="1" presetClass="entr" presetSubtype="0" fill="hold" grpId="0" nodeType="afterEffect">
                                  <p:stCondLst>
                                    <p:cond delay="1000"/>
                                  </p:stCondLst>
                                  <p:childTnLst>
                                    <p:set>
                                      <p:cBhvr>
                                        <p:cTn id="81" dur="1" fill="hold">
                                          <p:stCondLst>
                                            <p:cond delay="0"/>
                                          </p:stCondLst>
                                        </p:cTn>
                                        <p:tgtEl>
                                          <p:spTgt spid="20"/>
                                        </p:tgtEl>
                                        <p:attrNameLst>
                                          <p:attrName>style.visibility</p:attrName>
                                        </p:attrNameLst>
                                      </p:cBhvr>
                                      <p:to>
                                        <p:strVal val="visible"/>
                                      </p:to>
                                    </p:set>
                                  </p:childTnLst>
                                </p:cTn>
                              </p:par>
                            </p:childTnLst>
                          </p:cTn>
                        </p:par>
                        <p:par>
                          <p:cTn id="82" fill="hold">
                            <p:stCondLst>
                              <p:cond delay="5000"/>
                            </p:stCondLst>
                            <p:childTnLst>
                              <p:par>
                                <p:cTn id="83" presetID="1" presetClass="entr" presetSubtype="0" fill="hold" grpId="0" nodeType="afterEffect">
                                  <p:stCondLst>
                                    <p:cond delay="1000"/>
                                  </p:stCondLst>
                                  <p:childTnLst>
                                    <p:set>
                                      <p:cBhvr>
                                        <p:cTn id="84" dur="1" fill="hold">
                                          <p:stCondLst>
                                            <p:cond delay="0"/>
                                          </p:stCondLst>
                                        </p:cTn>
                                        <p:tgtEl>
                                          <p:spTgt spid="21"/>
                                        </p:tgtEl>
                                        <p:attrNameLst>
                                          <p:attrName>style.visibility</p:attrName>
                                        </p:attrNameLst>
                                      </p:cBhvr>
                                      <p:to>
                                        <p:strVal val="visible"/>
                                      </p:to>
                                    </p:set>
                                  </p:childTnLst>
                                </p:cTn>
                              </p:par>
                            </p:childTnLst>
                          </p:cTn>
                        </p:par>
                        <p:par>
                          <p:cTn id="85" fill="hold">
                            <p:stCondLst>
                              <p:cond delay="6000"/>
                            </p:stCondLst>
                            <p:childTnLst>
                              <p:par>
                                <p:cTn id="86" presetID="1" presetClass="entr" presetSubtype="0" fill="hold" grpId="0" nodeType="afterEffect">
                                  <p:stCondLst>
                                    <p:cond delay="1000"/>
                                  </p:stCondLst>
                                  <p:childTnLst>
                                    <p:set>
                                      <p:cBhvr>
                                        <p:cTn id="87" dur="1" fill="hold">
                                          <p:stCondLst>
                                            <p:cond delay="0"/>
                                          </p:stCondLst>
                                        </p:cTn>
                                        <p:tgtEl>
                                          <p:spTgt spid="22"/>
                                        </p:tgtEl>
                                        <p:attrNameLst>
                                          <p:attrName>style.visibility</p:attrName>
                                        </p:attrNameLst>
                                      </p:cBhvr>
                                      <p:to>
                                        <p:strVal val="visible"/>
                                      </p:to>
                                    </p:set>
                                  </p:childTnLst>
                                </p:cTn>
                              </p:par>
                            </p:childTnLst>
                          </p:cTn>
                        </p:par>
                        <p:par>
                          <p:cTn id="88" fill="hold">
                            <p:stCondLst>
                              <p:cond delay="7000"/>
                            </p:stCondLst>
                            <p:childTnLst>
                              <p:par>
                                <p:cTn id="89" presetID="1" presetClass="entr" presetSubtype="0" fill="hold" grpId="0" nodeType="afterEffect">
                                  <p:stCondLst>
                                    <p:cond delay="1000"/>
                                  </p:stCondLst>
                                  <p:childTnLst>
                                    <p:set>
                                      <p:cBhvr>
                                        <p:cTn id="90" dur="1" fill="hold">
                                          <p:stCondLst>
                                            <p:cond delay="0"/>
                                          </p:stCondLst>
                                        </p:cTn>
                                        <p:tgtEl>
                                          <p:spTgt spid="23"/>
                                        </p:tgtEl>
                                        <p:attrNameLst>
                                          <p:attrName>style.visibility</p:attrName>
                                        </p:attrNameLst>
                                      </p:cBhvr>
                                      <p:to>
                                        <p:strVal val="visible"/>
                                      </p:to>
                                    </p:set>
                                  </p:childTnLst>
                                </p:cTn>
                              </p:par>
                            </p:childTnLst>
                          </p:cTn>
                        </p:par>
                        <p:par>
                          <p:cTn id="91" fill="hold">
                            <p:stCondLst>
                              <p:cond delay="8000"/>
                            </p:stCondLst>
                            <p:childTnLst>
                              <p:par>
                                <p:cTn id="92" presetID="1" presetClass="entr" presetSubtype="0" fill="hold" grpId="0" nodeType="afterEffect">
                                  <p:stCondLst>
                                    <p:cond delay="1000"/>
                                  </p:stCondLst>
                                  <p:childTnLst>
                                    <p:set>
                                      <p:cBhvr>
                                        <p:cTn id="93" dur="1" fill="hold">
                                          <p:stCondLst>
                                            <p:cond delay="0"/>
                                          </p:stCondLst>
                                        </p:cTn>
                                        <p:tgtEl>
                                          <p:spTgt spid="24"/>
                                        </p:tgtEl>
                                        <p:attrNameLst>
                                          <p:attrName>style.visibility</p:attrName>
                                        </p:attrNameLst>
                                      </p:cBhvr>
                                      <p:to>
                                        <p:strVal val="visible"/>
                                      </p:to>
                                    </p:set>
                                  </p:childTnLst>
                                </p:cTn>
                              </p:par>
                            </p:childTnLst>
                          </p:cTn>
                        </p:par>
                        <p:par>
                          <p:cTn id="94" fill="hold">
                            <p:stCondLst>
                              <p:cond delay="9000"/>
                            </p:stCondLst>
                            <p:childTnLst>
                              <p:par>
                                <p:cTn id="95" presetID="1" presetClass="entr" presetSubtype="0" fill="hold" grpId="0" nodeType="afterEffect">
                                  <p:stCondLst>
                                    <p:cond delay="1000"/>
                                  </p:stCondLst>
                                  <p:childTnLst>
                                    <p:set>
                                      <p:cBhvr>
                                        <p:cTn id="96" dur="1" fill="hold">
                                          <p:stCondLst>
                                            <p:cond delay="0"/>
                                          </p:stCondLst>
                                        </p:cTn>
                                        <p:tgtEl>
                                          <p:spTgt spid="25"/>
                                        </p:tgtEl>
                                        <p:attrNameLst>
                                          <p:attrName>style.visibility</p:attrName>
                                        </p:attrNameLst>
                                      </p:cBhvr>
                                      <p:to>
                                        <p:strVal val="visible"/>
                                      </p:to>
                                    </p:set>
                                  </p:childTnLst>
                                </p:cTn>
                              </p:par>
                            </p:childTnLst>
                          </p:cTn>
                        </p:par>
                        <p:par>
                          <p:cTn id="97" fill="hold">
                            <p:stCondLst>
                              <p:cond delay="10000"/>
                            </p:stCondLst>
                            <p:childTnLst>
                              <p:par>
                                <p:cTn id="98" presetID="1" presetClass="entr" presetSubtype="0" fill="hold" grpId="0" nodeType="afterEffect">
                                  <p:stCondLst>
                                    <p:cond delay="1000"/>
                                  </p:stCondLst>
                                  <p:childTnLst>
                                    <p:set>
                                      <p:cBhvr>
                                        <p:cTn id="99" dur="1" fill="hold">
                                          <p:stCondLst>
                                            <p:cond delay="0"/>
                                          </p:stCondLst>
                                        </p:cTn>
                                        <p:tgtEl>
                                          <p:spTgt spid="26"/>
                                        </p:tgtEl>
                                        <p:attrNameLst>
                                          <p:attrName>style.visibility</p:attrName>
                                        </p:attrNameLst>
                                      </p:cBhvr>
                                      <p:to>
                                        <p:strVal val="visible"/>
                                      </p:to>
                                    </p:set>
                                  </p:childTnLst>
                                </p:cTn>
                              </p:par>
                            </p:childTnLst>
                          </p:cTn>
                        </p:par>
                        <p:par>
                          <p:cTn id="100" fill="hold">
                            <p:stCondLst>
                              <p:cond delay="11000"/>
                            </p:stCondLst>
                            <p:childTnLst>
                              <p:par>
                                <p:cTn id="101" presetID="1" presetClass="entr" presetSubtype="0" fill="hold" grpId="0" nodeType="afterEffect">
                                  <p:stCondLst>
                                    <p:cond delay="1000"/>
                                  </p:stCondLst>
                                  <p:childTnLst>
                                    <p:set>
                                      <p:cBhvr>
                                        <p:cTn id="102" dur="1" fill="hold">
                                          <p:stCondLst>
                                            <p:cond delay="0"/>
                                          </p:stCondLst>
                                        </p:cTn>
                                        <p:tgtEl>
                                          <p:spTgt spid="27"/>
                                        </p:tgtEl>
                                        <p:attrNameLst>
                                          <p:attrName>style.visibility</p:attrName>
                                        </p:attrNameLst>
                                      </p:cBhvr>
                                      <p:to>
                                        <p:strVal val="visible"/>
                                      </p:to>
                                    </p:set>
                                  </p:childTnLst>
                                </p:cTn>
                              </p:par>
                            </p:childTnLst>
                          </p:cTn>
                        </p:par>
                        <p:par>
                          <p:cTn id="103" fill="hold">
                            <p:stCondLst>
                              <p:cond delay="12000"/>
                            </p:stCondLst>
                            <p:childTnLst>
                              <p:par>
                                <p:cTn id="104" presetID="1" presetClass="entr" presetSubtype="0" fill="hold" grpId="0" nodeType="afterEffect">
                                  <p:stCondLst>
                                    <p:cond delay="1000"/>
                                  </p:stCondLst>
                                  <p:childTnLst>
                                    <p:set>
                                      <p:cBhvr>
                                        <p:cTn id="105" dur="1" fill="hold">
                                          <p:stCondLst>
                                            <p:cond delay="0"/>
                                          </p:stCondLst>
                                        </p:cTn>
                                        <p:tgtEl>
                                          <p:spTgt spid="28"/>
                                        </p:tgtEl>
                                        <p:attrNameLst>
                                          <p:attrName>style.visibility</p:attrName>
                                        </p:attrNameLst>
                                      </p:cBhvr>
                                      <p:to>
                                        <p:strVal val="visible"/>
                                      </p:to>
                                    </p:set>
                                  </p:childTnLst>
                                </p:cTn>
                              </p:par>
                            </p:childTnLst>
                          </p:cTn>
                        </p:par>
                        <p:par>
                          <p:cTn id="106" fill="hold">
                            <p:stCondLst>
                              <p:cond delay="13000"/>
                            </p:stCondLst>
                            <p:childTnLst>
                              <p:par>
                                <p:cTn id="107" presetID="1" presetClass="entr" presetSubtype="0" fill="hold" grpId="0" nodeType="afterEffect">
                                  <p:stCondLst>
                                    <p:cond delay="1000"/>
                                  </p:stCondLst>
                                  <p:childTnLst>
                                    <p:set>
                                      <p:cBhvr>
                                        <p:cTn id="108" dur="1" fill="hold">
                                          <p:stCondLst>
                                            <p:cond delay="0"/>
                                          </p:stCondLst>
                                        </p:cTn>
                                        <p:tgtEl>
                                          <p:spTgt spid="29"/>
                                        </p:tgtEl>
                                        <p:attrNameLst>
                                          <p:attrName>style.visibility</p:attrName>
                                        </p:attrNameLst>
                                      </p:cBhvr>
                                      <p:to>
                                        <p:strVal val="visible"/>
                                      </p:to>
                                    </p:set>
                                  </p:childTnLst>
                                </p:cTn>
                              </p:par>
                            </p:childTnLst>
                          </p:cTn>
                        </p:par>
                        <p:par>
                          <p:cTn id="109" fill="hold">
                            <p:stCondLst>
                              <p:cond delay="14000"/>
                            </p:stCondLst>
                            <p:childTnLst>
                              <p:par>
                                <p:cTn id="110" presetID="1" presetClass="entr" presetSubtype="0" fill="hold" grpId="0" nodeType="afterEffect">
                                  <p:stCondLst>
                                    <p:cond delay="1000"/>
                                  </p:stCondLst>
                                  <p:childTnLst>
                                    <p:set>
                                      <p:cBhvr>
                                        <p:cTn id="111" dur="1" fill="hold">
                                          <p:stCondLst>
                                            <p:cond delay="0"/>
                                          </p:stCondLst>
                                        </p:cTn>
                                        <p:tgtEl>
                                          <p:spTgt spid="30"/>
                                        </p:tgtEl>
                                        <p:attrNameLst>
                                          <p:attrName>style.visibility</p:attrName>
                                        </p:attrNameLst>
                                      </p:cBhvr>
                                      <p:to>
                                        <p:strVal val="visible"/>
                                      </p:to>
                                    </p:set>
                                  </p:childTnLst>
                                </p:cTn>
                              </p:par>
                            </p:childTnLst>
                          </p:cTn>
                        </p:par>
                        <p:par>
                          <p:cTn id="112" fill="hold">
                            <p:stCondLst>
                              <p:cond delay="15000"/>
                            </p:stCondLst>
                            <p:childTnLst>
                              <p:par>
                                <p:cTn id="113" presetID="1" presetClass="entr" presetSubtype="0" fill="hold" grpId="0" nodeType="afterEffect">
                                  <p:stCondLst>
                                    <p:cond delay="1000"/>
                                  </p:stCondLst>
                                  <p:childTnLst>
                                    <p:set>
                                      <p:cBhvr>
                                        <p:cTn id="114" dur="1" fill="hold">
                                          <p:stCondLst>
                                            <p:cond delay="0"/>
                                          </p:stCondLst>
                                        </p:cTn>
                                        <p:tgtEl>
                                          <p:spTgt spid="31"/>
                                        </p:tgtEl>
                                        <p:attrNameLst>
                                          <p:attrName>style.visibility</p:attrName>
                                        </p:attrNameLst>
                                      </p:cBhvr>
                                      <p:to>
                                        <p:strVal val="visible"/>
                                      </p:to>
                                    </p:set>
                                  </p:childTnLst>
                                </p:cTn>
                              </p:par>
                            </p:childTnLst>
                          </p:cTn>
                        </p:par>
                        <p:par>
                          <p:cTn id="115" fill="hold">
                            <p:stCondLst>
                              <p:cond delay="16000"/>
                            </p:stCondLst>
                            <p:childTnLst>
                              <p:par>
                                <p:cTn id="116" presetID="1" presetClass="entr" presetSubtype="0" fill="hold" grpId="0" nodeType="afterEffect">
                                  <p:stCondLst>
                                    <p:cond delay="1000"/>
                                  </p:stCondLst>
                                  <p:childTnLst>
                                    <p:set>
                                      <p:cBhvr>
                                        <p:cTn id="117" dur="1" fill="hold">
                                          <p:stCondLst>
                                            <p:cond delay="0"/>
                                          </p:stCondLst>
                                        </p:cTn>
                                        <p:tgtEl>
                                          <p:spTgt spid="32"/>
                                        </p:tgtEl>
                                        <p:attrNameLst>
                                          <p:attrName>style.visibility</p:attrName>
                                        </p:attrNameLst>
                                      </p:cBhvr>
                                      <p:to>
                                        <p:strVal val="visible"/>
                                      </p:to>
                                    </p:set>
                                  </p:childTnLst>
                                </p:cTn>
                              </p:par>
                            </p:childTnLst>
                          </p:cTn>
                        </p:par>
                        <p:par>
                          <p:cTn id="118" fill="hold">
                            <p:stCondLst>
                              <p:cond delay="17000"/>
                            </p:stCondLst>
                            <p:childTnLst>
                              <p:par>
                                <p:cTn id="119" presetID="1" presetClass="entr" presetSubtype="0" fill="hold" grpId="0" nodeType="afterEffect">
                                  <p:stCondLst>
                                    <p:cond delay="1000"/>
                                  </p:stCondLst>
                                  <p:childTnLst>
                                    <p:set>
                                      <p:cBhvr>
                                        <p:cTn id="120" dur="1" fill="hold">
                                          <p:stCondLst>
                                            <p:cond delay="0"/>
                                          </p:stCondLst>
                                        </p:cTn>
                                        <p:tgtEl>
                                          <p:spTgt spid="33"/>
                                        </p:tgtEl>
                                        <p:attrNameLst>
                                          <p:attrName>style.visibility</p:attrName>
                                        </p:attrNameLst>
                                      </p:cBhvr>
                                      <p:to>
                                        <p:strVal val="visible"/>
                                      </p:to>
                                    </p:set>
                                  </p:childTnLst>
                                </p:cTn>
                              </p:par>
                            </p:childTnLst>
                          </p:cTn>
                        </p:par>
                        <p:par>
                          <p:cTn id="121" fill="hold">
                            <p:stCondLst>
                              <p:cond delay="18000"/>
                            </p:stCondLst>
                            <p:childTnLst>
                              <p:par>
                                <p:cTn id="122" presetID="1" presetClass="entr" presetSubtype="0" fill="hold" grpId="0" nodeType="afterEffect">
                                  <p:stCondLst>
                                    <p:cond delay="1000"/>
                                  </p:stCondLst>
                                  <p:childTnLst>
                                    <p:set>
                                      <p:cBhvr>
                                        <p:cTn id="123" dur="1" fill="hold">
                                          <p:stCondLst>
                                            <p:cond delay="0"/>
                                          </p:stCondLst>
                                        </p:cTn>
                                        <p:tgtEl>
                                          <p:spTgt spid="34"/>
                                        </p:tgtEl>
                                        <p:attrNameLst>
                                          <p:attrName>style.visibility</p:attrName>
                                        </p:attrNameLst>
                                      </p:cBhvr>
                                      <p:to>
                                        <p:strVal val="visible"/>
                                      </p:to>
                                    </p:set>
                                  </p:childTnLst>
                                </p:cTn>
                              </p:par>
                            </p:childTnLst>
                          </p:cTn>
                        </p:par>
                        <p:par>
                          <p:cTn id="124" fill="hold">
                            <p:stCondLst>
                              <p:cond delay="19000"/>
                            </p:stCondLst>
                            <p:childTnLst>
                              <p:par>
                                <p:cTn id="125" presetID="1" presetClass="entr" presetSubtype="0" fill="hold" grpId="0" nodeType="afterEffect">
                                  <p:stCondLst>
                                    <p:cond delay="1000"/>
                                  </p:stCondLst>
                                  <p:childTnLst>
                                    <p:set>
                                      <p:cBhvr>
                                        <p:cTn id="126" dur="1" fill="hold">
                                          <p:stCondLst>
                                            <p:cond delay="0"/>
                                          </p:stCondLst>
                                        </p:cTn>
                                        <p:tgtEl>
                                          <p:spTgt spid="35"/>
                                        </p:tgtEl>
                                        <p:attrNameLst>
                                          <p:attrName>style.visibility</p:attrName>
                                        </p:attrNameLst>
                                      </p:cBhvr>
                                      <p:to>
                                        <p:strVal val="visible"/>
                                      </p:to>
                                    </p:set>
                                  </p:childTnLst>
                                </p:cTn>
                              </p:par>
                            </p:childTnLst>
                          </p:cTn>
                        </p:par>
                        <p:par>
                          <p:cTn id="127" fill="hold">
                            <p:stCondLst>
                              <p:cond delay="20000"/>
                            </p:stCondLst>
                            <p:childTnLst>
                              <p:par>
                                <p:cTn id="128" presetID="1" presetClass="entr" presetSubtype="0" fill="hold" grpId="0" nodeType="afterEffect">
                                  <p:stCondLst>
                                    <p:cond delay="1000"/>
                                  </p:stCondLst>
                                  <p:childTnLst>
                                    <p:set>
                                      <p:cBhvr>
                                        <p:cTn id="129" dur="1" fill="hold">
                                          <p:stCondLst>
                                            <p:cond delay="0"/>
                                          </p:stCondLst>
                                        </p:cTn>
                                        <p:tgtEl>
                                          <p:spTgt spid="36"/>
                                        </p:tgtEl>
                                        <p:attrNameLst>
                                          <p:attrName>style.visibility</p:attrName>
                                        </p:attrNameLst>
                                      </p:cBhvr>
                                      <p:to>
                                        <p:strVal val="visible"/>
                                      </p:to>
                                    </p:set>
                                  </p:childTnLst>
                                </p:cTn>
                              </p:par>
                            </p:childTnLst>
                          </p:cTn>
                        </p:par>
                        <p:par>
                          <p:cTn id="130" fill="hold">
                            <p:stCondLst>
                              <p:cond delay="21000"/>
                            </p:stCondLst>
                            <p:childTnLst>
                              <p:par>
                                <p:cTn id="131" presetID="1" presetClass="entr" presetSubtype="0" fill="hold" grpId="0" nodeType="afterEffect">
                                  <p:stCondLst>
                                    <p:cond delay="1000"/>
                                  </p:stCondLst>
                                  <p:childTnLst>
                                    <p:set>
                                      <p:cBhvr>
                                        <p:cTn id="132" dur="1" fill="hold">
                                          <p:stCondLst>
                                            <p:cond delay="0"/>
                                          </p:stCondLst>
                                        </p:cTn>
                                        <p:tgtEl>
                                          <p:spTgt spid="37"/>
                                        </p:tgtEl>
                                        <p:attrNameLst>
                                          <p:attrName>style.visibility</p:attrName>
                                        </p:attrNameLst>
                                      </p:cBhvr>
                                      <p:to>
                                        <p:strVal val="visible"/>
                                      </p:to>
                                    </p:set>
                                  </p:childTnLst>
                                </p:cTn>
                              </p:par>
                            </p:childTnLst>
                          </p:cTn>
                        </p:par>
                        <p:par>
                          <p:cTn id="133" fill="hold">
                            <p:stCondLst>
                              <p:cond delay="22000"/>
                            </p:stCondLst>
                            <p:childTnLst>
                              <p:par>
                                <p:cTn id="134" presetID="1" presetClass="entr" presetSubtype="0" fill="hold" grpId="0" nodeType="afterEffect">
                                  <p:stCondLst>
                                    <p:cond delay="1000"/>
                                  </p:stCondLst>
                                  <p:childTnLst>
                                    <p:set>
                                      <p:cBhvr>
                                        <p:cTn id="135" dur="1" fill="hold">
                                          <p:stCondLst>
                                            <p:cond delay="0"/>
                                          </p:stCondLst>
                                        </p:cTn>
                                        <p:tgtEl>
                                          <p:spTgt spid="38"/>
                                        </p:tgtEl>
                                        <p:attrNameLst>
                                          <p:attrName>style.visibility</p:attrName>
                                        </p:attrNameLst>
                                      </p:cBhvr>
                                      <p:to>
                                        <p:strVal val="visible"/>
                                      </p:to>
                                    </p:set>
                                  </p:childTnLst>
                                </p:cTn>
                              </p:par>
                            </p:childTnLst>
                          </p:cTn>
                        </p:par>
                        <p:par>
                          <p:cTn id="136" fill="hold">
                            <p:stCondLst>
                              <p:cond delay="23000"/>
                            </p:stCondLst>
                            <p:childTnLst>
                              <p:par>
                                <p:cTn id="137" presetID="1" presetClass="entr" presetSubtype="0" fill="hold" grpId="0" nodeType="afterEffect">
                                  <p:stCondLst>
                                    <p:cond delay="1000"/>
                                  </p:stCondLst>
                                  <p:childTnLst>
                                    <p:set>
                                      <p:cBhvr>
                                        <p:cTn id="138" dur="1" fill="hold">
                                          <p:stCondLst>
                                            <p:cond delay="0"/>
                                          </p:stCondLst>
                                        </p:cTn>
                                        <p:tgtEl>
                                          <p:spTgt spid="39"/>
                                        </p:tgtEl>
                                        <p:attrNameLst>
                                          <p:attrName>style.visibility</p:attrName>
                                        </p:attrNameLst>
                                      </p:cBhvr>
                                      <p:to>
                                        <p:strVal val="visible"/>
                                      </p:to>
                                    </p:set>
                                  </p:childTnLst>
                                </p:cTn>
                              </p:par>
                            </p:childTnLst>
                          </p:cTn>
                        </p:par>
                        <p:par>
                          <p:cTn id="139" fill="hold">
                            <p:stCondLst>
                              <p:cond delay="24000"/>
                            </p:stCondLst>
                            <p:childTnLst>
                              <p:par>
                                <p:cTn id="140" presetID="1" presetClass="entr" presetSubtype="0" fill="hold" grpId="0" nodeType="afterEffect">
                                  <p:stCondLst>
                                    <p:cond delay="1000"/>
                                  </p:stCondLst>
                                  <p:childTnLst>
                                    <p:set>
                                      <p:cBhvr>
                                        <p:cTn id="14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6" name="beep.wav"/>
                                        </p:tgtEl>
                                      </p:cMediaNode>
                                    </p:audio>
                                  </p:subTnLst>
                                </p:cTn>
                              </p:par>
                            </p:childTnLst>
                          </p:cTn>
                        </p:par>
                        <p:par>
                          <p:cTn id="142" fill="hold">
                            <p:stCondLst>
                              <p:cond delay="25000"/>
                            </p:stCondLst>
                            <p:childTnLst>
                              <p:par>
                                <p:cTn id="143" presetID="1" presetClass="entr" presetSubtype="0" fill="hold" grpId="0" nodeType="afterEffect">
                                  <p:stCondLst>
                                    <p:cond delay="1000"/>
                                  </p:stCondLst>
                                  <p:childTnLst>
                                    <p:set>
                                      <p:cBhvr>
                                        <p:cTn id="14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6" name="beep.wav"/>
                                        </p:tgtEl>
                                      </p:cMediaNode>
                                    </p:audio>
                                  </p:subTnLst>
                                </p:cTn>
                              </p:par>
                            </p:childTnLst>
                          </p:cTn>
                        </p:par>
                        <p:par>
                          <p:cTn id="145" fill="hold">
                            <p:stCondLst>
                              <p:cond delay="26000"/>
                            </p:stCondLst>
                            <p:childTnLst>
                              <p:par>
                                <p:cTn id="146" presetID="1" presetClass="entr" presetSubtype="0" fill="hold" grpId="0" nodeType="afterEffect">
                                  <p:stCondLst>
                                    <p:cond delay="1000"/>
                                  </p:stCondLst>
                                  <p:childTnLst>
                                    <p:set>
                                      <p:cBhvr>
                                        <p:cTn id="1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6" name="beep.wav"/>
                                        </p:tgtEl>
                                      </p:cMediaNode>
                                    </p:audio>
                                  </p:subTnLst>
                                </p:cTn>
                              </p:par>
                            </p:childTnLst>
                          </p:cTn>
                        </p:par>
                        <p:par>
                          <p:cTn id="148" fill="hold">
                            <p:stCondLst>
                              <p:cond delay="27000"/>
                            </p:stCondLst>
                            <p:childTnLst>
                              <p:par>
                                <p:cTn id="149" presetID="1" presetClass="entr" presetSubtype="0" fill="hold" grpId="0" nodeType="afterEffect">
                                  <p:stCondLst>
                                    <p:cond delay="1000"/>
                                  </p:stCondLst>
                                  <p:childTnLst>
                                    <p:set>
                                      <p:cBhvr>
                                        <p:cTn id="15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6" name="beep.wav"/>
                                        </p:tgtEl>
                                      </p:cMediaNode>
                                    </p:audio>
                                  </p:subTnLst>
                                </p:cTn>
                              </p:par>
                            </p:childTnLst>
                          </p:cTn>
                        </p:par>
                        <p:par>
                          <p:cTn id="151" fill="hold">
                            <p:stCondLst>
                              <p:cond delay="28000"/>
                            </p:stCondLst>
                            <p:childTnLst>
                              <p:par>
                                <p:cTn id="152" presetID="1" presetClass="entr" presetSubtype="0" fill="hold" grpId="0" nodeType="afterEffect">
                                  <p:stCondLst>
                                    <p:cond delay="1000"/>
                                  </p:stCondLst>
                                  <p:childTnLst>
                                    <p:set>
                                      <p:cBhvr>
                                        <p:cTn id="15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6" name="beep.wav"/>
                                        </p:tgtEl>
                                      </p:cMediaNode>
                                    </p:audio>
                                  </p:subTnLst>
                                </p:cTn>
                              </p:par>
                            </p:childTnLst>
                          </p:cTn>
                        </p:par>
                        <p:par>
                          <p:cTn id="154" fill="hold">
                            <p:stCondLst>
                              <p:cond delay="29000"/>
                            </p:stCondLst>
                            <p:childTnLst>
                              <p:par>
                                <p:cTn id="155" presetID="1" presetClass="entr" presetSubtype="0" fill="hold" grpId="0" nodeType="afterEffect">
                                  <p:stCondLst>
                                    <p:cond delay="1000"/>
                                  </p:stCondLst>
                                  <p:childTnLst>
                                    <p:set>
                                      <p:cBhvr>
                                        <p:cTn id="15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4"/>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DD1AF4E-5325-10CD-40E5-B9786B73B221}"/>
              </a:ext>
            </a:extLst>
          </p:cNvPr>
          <p:cNvSpPr txBox="1"/>
          <p:nvPr/>
        </p:nvSpPr>
        <p:spPr>
          <a:xfrm>
            <a:off x="558944" y="3138384"/>
            <a:ext cx="8260199" cy="461665"/>
          </a:xfrm>
          <a:prstGeom prst="rect">
            <a:avLst/>
          </a:prstGeom>
          <a:noFill/>
        </p:spPr>
        <p:txBody>
          <a:bodyPr wrap="square" rtlCol="0">
            <a:spAutoFit/>
          </a:bodyPr>
          <a:lstStyle/>
          <a:p>
            <a:r>
              <a:rPr lang="fr-FR" sz="2400" b="1" dirty="0" err="1">
                <a:solidFill>
                  <a:srgbClr val="FF0000"/>
                </a:solidFill>
                <a:latin typeface="Times New Roman" pitchFamily="18" charset="0"/>
                <a:cs typeface="Times New Roman" pitchFamily="18" charset="0"/>
              </a:rPr>
              <a:t>Câu</a:t>
            </a:r>
            <a:r>
              <a:rPr lang="fr-FR" sz="2400" b="1" dirty="0">
                <a:solidFill>
                  <a:srgbClr val="FF0000"/>
                </a:solidFill>
                <a:latin typeface="Times New Roman" pitchFamily="18" charset="0"/>
                <a:cs typeface="Times New Roman" pitchFamily="18" charset="0"/>
              </a:rPr>
              <a:t> 3: </a:t>
            </a:r>
            <a:r>
              <a:rPr lang="fr-FR" sz="2400" b="1" dirty="0" err="1">
                <a:solidFill>
                  <a:srgbClr val="FF0000"/>
                </a:solidFill>
                <a:latin typeface="Times New Roman" pitchFamily="18" charset="0"/>
                <a:cs typeface="Times New Roman" pitchFamily="18" charset="0"/>
              </a:rPr>
              <a:t>Biểu</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thức</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biểu</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thị</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tổng</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số</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chân</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gà</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và</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chân</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chó</a:t>
            </a:r>
            <a:r>
              <a:rPr lang="fr-FR" sz="2400" b="1" dirty="0">
                <a:solidFill>
                  <a:srgbClr val="FF0000"/>
                </a:solidFill>
                <a:latin typeface="Times New Roman" pitchFamily="18" charset="0"/>
                <a:cs typeface="Times New Roman" pitchFamily="18" charset="0"/>
              </a:rPr>
              <a:t> là:</a:t>
            </a:r>
            <a:endParaRPr lang="vi-VN"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259ACDA-07AF-E603-88F0-88C44307A67C}"/>
                  </a:ext>
                </a:extLst>
              </p:cNvPr>
              <p:cNvSpPr/>
              <p:nvPr/>
            </p:nvSpPr>
            <p:spPr>
              <a:xfrm>
                <a:off x="936197" y="3543241"/>
                <a:ext cx="3606685" cy="6750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A.</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0" dirty="0" smtClean="0">
                        <a:solidFill>
                          <a:prstClr val="black"/>
                        </a:solidFill>
                        <a:latin typeface="Cambria Math" panose="02040503050406030204" pitchFamily="18" charset="0"/>
                      </a:rPr>
                      <m:t>2</m:t>
                    </m:r>
                    <m:r>
                      <a:rPr lang="en-US" sz="2400" i="1" dirty="0">
                        <a:solidFill>
                          <a:prstClr val="black"/>
                        </a:solidFill>
                        <a:latin typeface="Cambria Math" panose="02040503050406030204" pitchFamily="18" charset="0"/>
                      </a:rPr>
                      <m:t>𝑥</m:t>
                    </m:r>
                    <m:r>
                      <a:rPr lang="en-US" sz="2400" i="1" dirty="0">
                        <a:solidFill>
                          <a:prstClr val="black"/>
                        </a:solidFill>
                        <a:latin typeface="Cambria Math" panose="02040503050406030204" pitchFamily="18" charset="0"/>
                      </a:rPr>
                      <m:t>+4</m:t>
                    </m:r>
                    <m:r>
                      <a:rPr lang="en-US" sz="2400" i="1" dirty="0">
                        <a:solidFill>
                          <a:prstClr val="black"/>
                        </a:solidFill>
                        <a:latin typeface="Cambria Math" panose="02040503050406030204" pitchFamily="18" charset="0"/>
                      </a:rPr>
                      <m:t>𝑦</m:t>
                    </m:r>
                    <m:r>
                      <a:rPr lang="en-US" sz="2400" i="1" dirty="0">
                        <a:solidFill>
                          <a:prstClr val="black"/>
                        </a:solidFill>
                        <a:latin typeface="Cambria Math" panose="02040503050406030204" pitchFamily="18" charset="0"/>
                      </a:rPr>
                      <m:t>=100</m:t>
                    </m:r>
                  </m:oMath>
                </a14:m>
                <a:r>
                  <a:rPr lang="vi-VN"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259ACDA-07AF-E603-88F0-88C44307A67C}"/>
                  </a:ext>
                </a:extLst>
              </p:cNvPr>
              <p:cNvSpPr>
                <a:spLocks noRot="1" noChangeAspect="1" noMove="1" noResize="1" noEditPoints="1" noAdjustHandles="1" noChangeArrowheads="1" noChangeShapeType="1" noTextEdit="1"/>
              </p:cNvSpPr>
              <p:nvPr/>
            </p:nvSpPr>
            <p:spPr>
              <a:xfrm>
                <a:off x="936197" y="3543241"/>
                <a:ext cx="3606685" cy="675053"/>
              </a:xfrm>
              <a:prstGeom prst="rect">
                <a:avLst/>
              </a:prstGeom>
              <a:blipFill>
                <a:blip r:embed="rId8"/>
                <a:stretch>
                  <a:fillRect l="-2707" b="-4505"/>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1F4C80E-5774-EF49-014D-4A153C6773E6}"/>
                  </a:ext>
                </a:extLst>
              </p:cNvPr>
              <p:cNvSpPr/>
              <p:nvPr/>
            </p:nvSpPr>
            <p:spPr>
              <a:xfrm>
                <a:off x="5066783" y="3616892"/>
                <a:ext cx="3897993" cy="5259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anose="02020603050405020304" pitchFamily="18" charset="0"/>
                    <a:cs typeface="Times New Roman" panose="02020603050405020304" pitchFamily="18" charset="0"/>
                  </a:rPr>
                  <a:t>B.</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prstClr val="black"/>
                        </a:solidFill>
                        <a:latin typeface="Cambria Math" panose="02040503050406030204" pitchFamily="18" charset="0"/>
                      </a:rPr>
                      <m:t>𝑥</m:t>
                    </m:r>
                    <m:r>
                      <a:rPr lang="en-US" sz="2400" i="1">
                        <a:solidFill>
                          <a:prstClr val="black"/>
                        </a:solidFill>
                        <a:latin typeface="Cambria Math" panose="02040503050406030204" pitchFamily="18" charset="0"/>
                      </a:rPr>
                      <m:t>+</m:t>
                    </m:r>
                    <m:r>
                      <a:rPr lang="en-US" sz="2400" i="1">
                        <a:solidFill>
                          <a:prstClr val="black"/>
                        </a:solidFill>
                        <a:latin typeface="Cambria Math" panose="02040503050406030204" pitchFamily="18" charset="0"/>
                      </a:rPr>
                      <m:t>𝑦</m:t>
                    </m:r>
                    <m:r>
                      <a:rPr lang="en-US" sz="2400" i="1">
                        <a:solidFill>
                          <a:prstClr val="black"/>
                        </a:solidFill>
                        <a:latin typeface="Cambria Math" panose="02040503050406030204" pitchFamily="18" charset="0"/>
                      </a:rPr>
                      <m:t>=100</m:t>
                    </m:r>
                  </m:oMath>
                </a14:m>
                <a:r>
                  <a:rPr lang="vi-VN"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Rectangl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1F4C80E-5774-EF49-014D-4A153C6773E6}"/>
                  </a:ext>
                </a:extLst>
              </p:cNvPr>
              <p:cNvSpPr>
                <a:spLocks noRot="1" noChangeAspect="1" noMove="1" noResize="1" noEditPoints="1" noAdjustHandles="1" noChangeArrowheads="1" noChangeShapeType="1" noTextEdit="1"/>
              </p:cNvSpPr>
              <p:nvPr/>
            </p:nvSpPr>
            <p:spPr>
              <a:xfrm>
                <a:off x="5066783" y="3616892"/>
                <a:ext cx="3897993" cy="525977"/>
              </a:xfrm>
              <a:prstGeom prst="rect">
                <a:avLst/>
              </a:prstGeom>
              <a:blipFill>
                <a:blip r:embed="rId9"/>
                <a:stretch>
                  <a:fillRect l="-2344" t="-2299" b="-19540"/>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D06BB09-5B5C-2FBA-5F6A-CC8336101978}"/>
                  </a:ext>
                </a:extLst>
              </p:cNvPr>
              <p:cNvSpPr/>
              <p:nvPr/>
            </p:nvSpPr>
            <p:spPr>
              <a:xfrm>
                <a:off x="933310" y="4276921"/>
                <a:ext cx="3606685" cy="5973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C. </a:t>
                </a:r>
                <a14:m>
                  <m:oMath xmlns:m="http://schemas.openxmlformats.org/officeDocument/2006/math">
                    <m:r>
                      <a:rPr lang="en-US" sz="2400" i="1">
                        <a:solidFill>
                          <a:prstClr val="black"/>
                        </a:solidFill>
                        <a:latin typeface="Cambria Math" panose="02040503050406030204" pitchFamily="18" charset="0"/>
                      </a:rPr>
                      <m:t>2</m:t>
                    </m:r>
                    <m:r>
                      <a:rPr lang="en-US" sz="2400" i="1">
                        <a:solidFill>
                          <a:prstClr val="black"/>
                        </a:solidFill>
                        <a:latin typeface="Cambria Math" panose="02040503050406030204" pitchFamily="18" charset="0"/>
                      </a:rPr>
                      <m:t>𝑥</m:t>
                    </m:r>
                    <m:r>
                      <a:rPr lang="en-US" sz="2400" i="1">
                        <a:solidFill>
                          <a:prstClr val="black"/>
                        </a:solidFill>
                        <a:latin typeface="Cambria Math" panose="02040503050406030204" pitchFamily="18" charset="0"/>
                      </a:rPr>
                      <m:t>+4</m:t>
                    </m:r>
                    <m:r>
                      <a:rPr lang="en-US" sz="2400" i="1">
                        <a:solidFill>
                          <a:prstClr val="black"/>
                        </a:solidFill>
                        <a:latin typeface="Cambria Math" panose="02040503050406030204" pitchFamily="18" charset="0"/>
                      </a:rPr>
                      <m:t>𝑦</m:t>
                    </m:r>
                    <m:r>
                      <a:rPr lang="en-US" sz="2400" i="1">
                        <a:solidFill>
                          <a:prstClr val="black"/>
                        </a:solidFill>
                        <a:latin typeface="Cambria Math" panose="02040503050406030204" pitchFamily="18" charset="0"/>
                      </a:rPr>
                      <m:t>=36</m:t>
                    </m:r>
                  </m:oMath>
                </a14:m>
                <a:endParaRPr 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D06BB09-5B5C-2FBA-5F6A-CC8336101978}"/>
                  </a:ext>
                </a:extLst>
              </p:cNvPr>
              <p:cNvSpPr>
                <a:spLocks noRot="1" noChangeAspect="1" noMove="1" noResize="1" noEditPoints="1" noAdjustHandles="1" noChangeArrowheads="1" noChangeShapeType="1" noTextEdit="1"/>
              </p:cNvSpPr>
              <p:nvPr/>
            </p:nvSpPr>
            <p:spPr>
              <a:xfrm>
                <a:off x="933310" y="4276921"/>
                <a:ext cx="3606685" cy="597399"/>
              </a:xfrm>
              <a:prstGeom prst="rect">
                <a:avLst/>
              </a:prstGeom>
              <a:blipFill>
                <a:blip r:embed="rId10"/>
                <a:stretch>
                  <a:fillRect l="-2534" b="-1122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E8165B1-01F6-B1A5-0E70-21B859126B94}"/>
                  </a:ext>
                </a:extLst>
              </p:cNvPr>
              <p:cNvSpPr/>
              <p:nvPr/>
            </p:nvSpPr>
            <p:spPr>
              <a:xfrm>
                <a:off x="5058316" y="4355247"/>
                <a:ext cx="3832546" cy="5973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D. </a:t>
                </a:r>
                <a14:m>
                  <m:oMath xmlns:m="http://schemas.openxmlformats.org/officeDocument/2006/math">
                    <m:r>
                      <a:rPr lang="en-US" sz="2400" i="1" dirty="0">
                        <a:solidFill>
                          <a:prstClr val="black"/>
                        </a:solidFill>
                        <a:latin typeface="Cambria Math" panose="02040503050406030204" pitchFamily="18" charset="0"/>
                      </a:rPr>
                      <m:t>𝑥</m:t>
                    </m:r>
                    <m:r>
                      <a:rPr lang="en-US" sz="2400" i="1" dirty="0">
                        <a:solidFill>
                          <a:prstClr val="black"/>
                        </a:solidFill>
                        <a:latin typeface="Cambria Math" panose="02040503050406030204" pitchFamily="18" charset="0"/>
                      </a:rPr>
                      <m:t>+</m:t>
                    </m:r>
                    <m:r>
                      <a:rPr lang="en-US" sz="2400" i="1" dirty="0">
                        <a:solidFill>
                          <a:prstClr val="black"/>
                        </a:solidFill>
                        <a:latin typeface="Cambria Math" panose="02040503050406030204" pitchFamily="18" charset="0"/>
                      </a:rPr>
                      <m:t>𝑦</m:t>
                    </m:r>
                    <m:r>
                      <a:rPr lang="en-US" sz="2400" i="1" dirty="0">
                        <a:solidFill>
                          <a:prstClr val="black"/>
                        </a:solidFill>
                        <a:latin typeface="Cambria Math" panose="02040503050406030204" pitchFamily="18" charset="0"/>
                      </a:rPr>
                      <m:t>=36</m:t>
                    </m:r>
                  </m:oMath>
                </a14:m>
                <a:endParaRPr 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E8165B1-01F6-B1A5-0E70-21B859126B94}"/>
                  </a:ext>
                </a:extLst>
              </p:cNvPr>
              <p:cNvSpPr>
                <a:spLocks noRot="1" noChangeAspect="1" noMove="1" noResize="1" noEditPoints="1" noAdjustHandles="1" noChangeArrowheads="1" noChangeShapeType="1" noTextEdit="1"/>
              </p:cNvSpPr>
              <p:nvPr/>
            </p:nvSpPr>
            <p:spPr>
              <a:xfrm>
                <a:off x="5058316" y="4355247"/>
                <a:ext cx="3832546" cy="597399"/>
              </a:xfrm>
              <a:prstGeom prst="rect">
                <a:avLst/>
              </a:prstGeom>
              <a:blipFill>
                <a:blip r:embed="rId11"/>
                <a:stretch>
                  <a:fillRect l="-2548" b="-12245"/>
                </a:stretch>
              </a:blipFill>
              <a:ln w="28575">
                <a:noFill/>
              </a:ln>
            </p:spPr>
            <p:txBody>
              <a:bodyPr/>
              <a:lstStyle/>
              <a:p>
                <a:r>
                  <a:rPr lang="en-US">
                    <a:noFill/>
                  </a:rPr>
                  <a:t> </a:t>
                </a:r>
              </a:p>
            </p:txBody>
          </p:sp>
        </mc:Fallback>
      </mc:AlternateContent>
      <p:pic>
        <p:nvPicPr>
          <p:cNvPr id="7" name="Picture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1C167EE-BA65-845A-EEA6-5279357BA1CF}"/>
              </a:ext>
            </a:extLst>
          </p:cNvPr>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15110" y="3753090"/>
            <a:ext cx="518473" cy="414748"/>
          </a:xfrm>
          <a:prstGeom prst="rect">
            <a:avLst/>
          </a:prstGeom>
        </p:spPr>
      </p:pic>
      <p:pic>
        <p:nvPicPr>
          <p:cNvPr id="8" name="Picture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432E598-9C1C-C3B2-B05C-DCAC09FC845D}"/>
              </a:ext>
            </a:extLst>
          </p:cNvPr>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80132" y="4458572"/>
            <a:ext cx="517497" cy="452886"/>
          </a:xfrm>
          <a:prstGeom prst="rect">
            <a:avLst/>
          </a:prstGeom>
        </p:spPr>
      </p:pic>
      <p:pic>
        <p:nvPicPr>
          <p:cNvPr id="9" name="Picture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49B5377-7991-C131-C72F-935467A0C77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34174" y="4464169"/>
            <a:ext cx="508984" cy="447289"/>
          </a:xfrm>
          <a:prstGeom prst="rect">
            <a:avLst/>
          </a:prstGeom>
        </p:spPr>
      </p:pic>
      <p:pic>
        <p:nvPicPr>
          <p:cNvPr id="10" name="Picture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EA8E49A-8AAB-ED02-9732-88DE65B1AF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34174" y="3820803"/>
            <a:ext cx="470857" cy="413783"/>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75E6207-7F97-AC7E-83E3-C680B5890824}"/>
                  </a:ext>
                </a:extLst>
              </p:cNvPr>
              <p:cNvSpPr txBox="1"/>
              <p:nvPr/>
            </p:nvSpPr>
            <p:spPr>
              <a:xfrm>
                <a:off x="567411" y="32769"/>
                <a:ext cx="8365911" cy="3046988"/>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Xét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p>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chó</a:t>
                </a:r>
                <a:endParaRPr lang="en-US" sz="2400" dirty="0">
                  <a:latin typeface="Times New Roman" panose="02020603050405020304" pitchFamily="18" charset="0"/>
                  <a:cs typeface="Times New Roman" panose="02020603050405020304" pitchFamily="18" charset="0"/>
                </a:endParaRPr>
              </a:p>
              <a:p>
                <a:pPr algn="ct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Ba </a:t>
                </a:r>
                <a:r>
                  <a:rPr lang="en-US" sz="2400" dirty="0" err="1">
                    <a:latin typeface="Times New Roman" panose="02020603050405020304" pitchFamily="18" charset="0"/>
                    <a:cs typeface="Times New Roman" panose="02020603050405020304" pitchFamily="18" charset="0"/>
                  </a:rPr>
                  <a:t>mươi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sáu</a:t>
                </a:r>
                <a:r>
                  <a:rPr lang="en-US" sz="2400" dirty="0">
                    <a:latin typeface="Times New Roman" panose="02020603050405020304" pitchFamily="18" charset="0"/>
                    <a:cs typeface="Times New Roman" panose="02020603050405020304" pitchFamily="18" charset="0"/>
                  </a:rPr>
                  <a:t> con</a:t>
                </a:r>
              </a:p>
              <a:p>
                <a:pPr algn="ct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chẵn</a:t>
                </a:r>
                <a:r>
                  <a:rPr lang="en-US" sz="2400" dirty="0">
                    <a:latin typeface="Times New Roman" panose="02020603050405020304" pitchFamily="18" charset="0"/>
                    <a:cs typeface="Times New Roman" panose="02020603050405020304" pitchFamily="18" charset="0"/>
                  </a:rPr>
                  <a:t>”.</a:t>
                </a:r>
              </a:p>
              <a:p>
                <a:pPr algn="just"/>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chó</a:t>
                </a:r>
                <a:r>
                  <a:rPr lang="en-US" sz="2400" dirty="0">
                    <a:latin typeface="Times New Roman" panose="02020603050405020304" pitchFamily="18" charset="0"/>
                    <a:cs typeface="Times New Roman" panose="02020603050405020304" pitchFamily="18" charset="0"/>
                  </a:rPr>
                  <a:t>?</a:t>
                </a:r>
              </a:p>
              <a:p>
                <a:pPr algn="just"/>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dirty="0" smtClean="0">
                        <a:solidFill>
                          <a:srgbClr val="0000CC"/>
                        </a:solidFill>
                        <a:latin typeface="Cambria Math" panose="02040503050406030204" pitchFamily="18" charset="0"/>
                      </a:rPr>
                      <m:t>𝒙</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rPr>
                  <a:t>con </a:t>
                </a:r>
                <a:r>
                  <a:rPr lang="en-US" sz="2400" b="1" dirty="0" err="1">
                    <a:solidFill>
                      <a:srgbClr val="0000CC"/>
                    </a:solidFill>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dirty="0" smtClean="0">
                        <a:solidFill>
                          <a:srgbClr val="FF0066"/>
                        </a:solidFill>
                        <a:latin typeface="Cambria Math" panose="02040503050406030204" pitchFamily="18" charset="0"/>
                      </a:rPr>
                      <m:t>𝒚</m:t>
                    </m:r>
                  </m:oMath>
                </a14:m>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b="1" dirty="0">
                    <a:solidFill>
                      <a:srgbClr val="FF0066"/>
                    </a:solidFill>
                    <a:latin typeface="Times New Roman" panose="02020603050405020304" pitchFamily="18" charset="0"/>
                    <a:cs typeface="Times New Roman" panose="02020603050405020304" pitchFamily="18" charset="0"/>
                  </a:rPr>
                  <a:t>con </a:t>
                </a:r>
                <a:r>
                  <a:rPr lang="en-US" sz="2400" b="1" dirty="0" err="1">
                    <a:solidFill>
                      <a:srgbClr val="FF0066"/>
                    </a:solidFill>
                    <a:latin typeface="Times New Roman" panose="02020603050405020304" pitchFamily="18" charset="0"/>
                    <a:cs typeface="Times New Roman" panose="02020603050405020304" pitchFamily="18" charset="0"/>
                  </a:rPr>
                  <a:t>chó</a:t>
                </a:r>
                <a:r>
                  <a:rPr lang="en-US" sz="2400" b="1" dirty="0">
                    <a:solidFill>
                      <a:srgbClr val="FF0066"/>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𝑥</m:t>
                    </m:r>
                    <m:r>
                      <a:rPr lang="en-US" sz="2400" b="0" i="1" smtClean="0">
                        <a:latin typeface="Cambria Math" panose="02040503050406030204" pitchFamily="18" charset="0"/>
                        <a:cs typeface="Times New Roman" panose="02020603050405020304" pitchFamily="18" charset="0"/>
                      </a:rPr>
                      <m:t>, </m:t>
                    </m:r>
                    <m:r>
                      <a:rPr lang="en-US" sz="2400" b="0" i="1" smtClean="0">
                        <a:latin typeface="Cambria Math" panose="02040503050406030204" pitchFamily="18" charset="0"/>
                        <a:cs typeface="Times New Roman" panose="02020603050405020304" pitchFamily="18" charset="0"/>
                      </a:rPr>
                      <m:t>𝑦</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36</m:t>
                    </m:r>
                  </m:oMath>
                </a14:m>
                <a:r>
                  <a:rPr lang="en-US" sz="2400" dirty="0">
                    <a:latin typeface="Times New Roman" panose="02020603050405020304" pitchFamily="18" charset="0"/>
                    <a:cs typeface="Times New Roman" panose="02020603050405020304" pitchFamily="18" charset="0"/>
                  </a:rPr>
                  <a:t>).</a:t>
                </a:r>
              </a:p>
            </p:txBody>
          </p:sp>
        </mc:Choice>
        <mc:Fallback xmlns="">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75E6207-7F97-AC7E-83E3-C680B5890824}"/>
                  </a:ext>
                </a:extLst>
              </p:cNvPr>
              <p:cNvSpPr txBox="1">
                <a:spLocks noRot="1" noChangeAspect="1" noMove="1" noResize="1" noEditPoints="1" noAdjustHandles="1" noChangeArrowheads="1" noChangeShapeType="1" noTextEdit="1"/>
              </p:cNvSpPr>
              <p:nvPr/>
            </p:nvSpPr>
            <p:spPr>
              <a:xfrm>
                <a:off x="567411" y="32769"/>
                <a:ext cx="8365911" cy="3046988"/>
              </a:xfrm>
              <a:prstGeom prst="rect">
                <a:avLst/>
              </a:prstGeom>
              <a:blipFill>
                <a:blip r:embed="rId16"/>
                <a:stretch>
                  <a:fillRect l="-1093" t="-1600" r="-1166" b="-3600"/>
                </a:stretch>
              </a:blipFill>
            </p:spPr>
            <p:txBody>
              <a:bodyPr/>
              <a:lstStyle/>
              <a:p>
                <a:r>
                  <a:rPr lang="en-US">
                    <a:noFill/>
                  </a:rPr>
                  <a:t> </a:t>
                </a:r>
              </a:p>
            </p:txBody>
          </p:sp>
        </mc:Fallback>
      </mc:AlternateContent>
      <p:pic>
        <p:nvPicPr>
          <p:cNvPr id="12" name="Picture 11" descr="OPL20U25GSXzBJYl68kk8uQGfFKzs7yb1M4KJWUiLk6ZEvGF+qCIPSnY57AbBFCvTW$2023 18 105$105+K4lPs7H94VUqPe2XwIsfPRnrXQE//QTEXxb8/8N4CNc6FpgZahzpTjFhMzSA7T/nHJa11DE8Ng2TP3iAmRczFlmslSuUNOgUeb6yRvs0=">
            <a:hlinkClick r:id="rId17" action="ppaction://hlinksldjump"/>
            <a:extLst>
              <a:ext uri="{FF2B5EF4-FFF2-40B4-BE49-F238E27FC236}">
                <a16:creationId xmlns:a16="http://schemas.microsoft.com/office/drawing/2014/main" id="{51A39A17-CC8B-B9DA-17B8-460A156122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4320876"/>
            <a:ext cx="714375" cy="764381"/>
          </a:xfrm>
          <a:prstGeom prst="rect">
            <a:avLst/>
          </a:prstGeom>
        </p:spPr>
      </p:pic>
      <p:pic>
        <p:nvPicPr>
          <p:cNvPr id="13" name="Picture 4" descr="n3">
            <a:extLst>
              <a:ext uri="{FF2B5EF4-FFF2-40B4-BE49-F238E27FC236}">
                <a16:creationId xmlns:a16="http://schemas.microsoft.com/office/drawing/2014/main" id="{CF31A1BA-D0FC-8168-1742-064F19CE5C8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6200000" flipV="1">
            <a:off x="7894901" y="475066"/>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5" descr="ALRMCLOK">
            <a:extLst>
              <a:ext uri="{FF2B5EF4-FFF2-40B4-BE49-F238E27FC236}">
                <a16:creationId xmlns:a16="http://schemas.microsoft.com/office/drawing/2014/main" id="{B03C590F-D0C0-7786-A5E8-9A8DAF33C36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814732" y="15677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76">
            <a:extLst>
              <a:ext uri="{FF2B5EF4-FFF2-40B4-BE49-F238E27FC236}">
                <a16:creationId xmlns:a16="http://schemas.microsoft.com/office/drawing/2014/main" id="{F609839C-E5F5-C1F7-F9BE-E86B6DD8E027}"/>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30</a:t>
            </a:r>
          </a:p>
        </p:txBody>
      </p:sp>
      <p:sp>
        <p:nvSpPr>
          <p:cNvPr id="16" name="Oval 176">
            <a:extLst>
              <a:ext uri="{FF2B5EF4-FFF2-40B4-BE49-F238E27FC236}">
                <a16:creationId xmlns:a16="http://schemas.microsoft.com/office/drawing/2014/main" id="{FCCCA9E6-4A06-243D-6486-8A0D4DCB3E9E}"/>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29</a:t>
            </a:r>
          </a:p>
        </p:txBody>
      </p:sp>
      <p:sp>
        <p:nvSpPr>
          <p:cNvPr id="17" name="Oval 176">
            <a:extLst>
              <a:ext uri="{FF2B5EF4-FFF2-40B4-BE49-F238E27FC236}">
                <a16:creationId xmlns:a16="http://schemas.microsoft.com/office/drawing/2014/main" id="{8D12B678-930E-0F13-5816-702ED125D92B}"/>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28</a:t>
            </a:r>
          </a:p>
        </p:txBody>
      </p:sp>
      <p:sp>
        <p:nvSpPr>
          <p:cNvPr id="18" name="Oval 176">
            <a:extLst>
              <a:ext uri="{FF2B5EF4-FFF2-40B4-BE49-F238E27FC236}">
                <a16:creationId xmlns:a16="http://schemas.microsoft.com/office/drawing/2014/main" id="{B8EFC161-FE5F-0873-9AB2-6EFB4AC674F6}"/>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27</a:t>
            </a:r>
          </a:p>
        </p:txBody>
      </p:sp>
      <p:sp>
        <p:nvSpPr>
          <p:cNvPr id="19" name="Oval 176">
            <a:extLst>
              <a:ext uri="{FF2B5EF4-FFF2-40B4-BE49-F238E27FC236}">
                <a16:creationId xmlns:a16="http://schemas.microsoft.com/office/drawing/2014/main" id="{D845313D-C2DF-36E9-90AB-59A1348801E5}"/>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26</a:t>
            </a:r>
          </a:p>
        </p:txBody>
      </p:sp>
      <p:sp>
        <p:nvSpPr>
          <p:cNvPr id="20" name="Oval 176">
            <a:extLst>
              <a:ext uri="{FF2B5EF4-FFF2-40B4-BE49-F238E27FC236}">
                <a16:creationId xmlns:a16="http://schemas.microsoft.com/office/drawing/2014/main" id="{5F275727-3F0C-B260-68C4-C8A4D95821EF}"/>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25</a:t>
            </a:r>
          </a:p>
        </p:txBody>
      </p:sp>
      <p:sp>
        <p:nvSpPr>
          <p:cNvPr id="21" name="Oval 176">
            <a:extLst>
              <a:ext uri="{FF2B5EF4-FFF2-40B4-BE49-F238E27FC236}">
                <a16:creationId xmlns:a16="http://schemas.microsoft.com/office/drawing/2014/main" id="{B397D48A-C74B-DECC-86B3-5988AD6EAA81}"/>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24</a:t>
            </a:r>
          </a:p>
        </p:txBody>
      </p:sp>
      <p:sp>
        <p:nvSpPr>
          <p:cNvPr id="22" name="Oval 176">
            <a:extLst>
              <a:ext uri="{FF2B5EF4-FFF2-40B4-BE49-F238E27FC236}">
                <a16:creationId xmlns:a16="http://schemas.microsoft.com/office/drawing/2014/main" id="{25E6A751-7067-5BF2-30E3-25F5CC972692}"/>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23</a:t>
            </a:r>
          </a:p>
        </p:txBody>
      </p:sp>
      <p:sp>
        <p:nvSpPr>
          <p:cNvPr id="23" name="Oval 176">
            <a:extLst>
              <a:ext uri="{FF2B5EF4-FFF2-40B4-BE49-F238E27FC236}">
                <a16:creationId xmlns:a16="http://schemas.microsoft.com/office/drawing/2014/main" id="{3AE0E2EF-E622-8F06-9879-19174F06A190}"/>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22</a:t>
            </a:r>
          </a:p>
        </p:txBody>
      </p:sp>
      <p:sp>
        <p:nvSpPr>
          <p:cNvPr id="24" name="Oval 176">
            <a:extLst>
              <a:ext uri="{FF2B5EF4-FFF2-40B4-BE49-F238E27FC236}">
                <a16:creationId xmlns:a16="http://schemas.microsoft.com/office/drawing/2014/main" id="{C18BC138-E412-1E25-68A3-4637AC10DC1C}"/>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21</a:t>
            </a:r>
          </a:p>
        </p:txBody>
      </p:sp>
      <p:sp>
        <p:nvSpPr>
          <p:cNvPr id="25" name="Oval 176">
            <a:extLst>
              <a:ext uri="{FF2B5EF4-FFF2-40B4-BE49-F238E27FC236}">
                <a16:creationId xmlns:a16="http://schemas.microsoft.com/office/drawing/2014/main" id="{B1B0CD7B-B6F3-A4B3-5442-FA840C11D873}"/>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20</a:t>
            </a:r>
          </a:p>
        </p:txBody>
      </p:sp>
      <p:sp>
        <p:nvSpPr>
          <p:cNvPr id="26" name="Oval 176">
            <a:extLst>
              <a:ext uri="{FF2B5EF4-FFF2-40B4-BE49-F238E27FC236}">
                <a16:creationId xmlns:a16="http://schemas.microsoft.com/office/drawing/2014/main" id="{6096FE0B-A687-BE2D-0632-E17992B7518C}"/>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19</a:t>
            </a:r>
          </a:p>
        </p:txBody>
      </p:sp>
      <p:sp>
        <p:nvSpPr>
          <p:cNvPr id="27" name="Oval 176">
            <a:extLst>
              <a:ext uri="{FF2B5EF4-FFF2-40B4-BE49-F238E27FC236}">
                <a16:creationId xmlns:a16="http://schemas.microsoft.com/office/drawing/2014/main" id="{201E5001-CD88-2BD5-C2B6-D542E06C260E}"/>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18</a:t>
            </a:r>
          </a:p>
        </p:txBody>
      </p:sp>
      <p:sp>
        <p:nvSpPr>
          <p:cNvPr id="28" name="Oval 176">
            <a:extLst>
              <a:ext uri="{FF2B5EF4-FFF2-40B4-BE49-F238E27FC236}">
                <a16:creationId xmlns:a16="http://schemas.microsoft.com/office/drawing/2014/main" id="{A5529A10-70BF-7447-FD83-D61F5D0314DF}"/>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17</a:t>
            </a:r>
          </a:p>
        </p:txBody>
      </p:sp>
      <p:sp>
        <p:nvSpPr>
          <p:cNvPr id="29" name="Oval 176">
            <a:extLst>
              <a:ext uri="{FF2B5EF4-FFF2-40B4-BE49-F238E27FC236}">
                <a16:creationId xmlns:a16="http://schemas.microsoft.com/office/drawing/2014/main" id="{9CF8C6D8-4B41-8C3A-60F1-E9A15A9C3A77}"/>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16</a:t>
            </a:r>
          </a:p>
        </p:txBody>
      </p:sp>
      <p:sp>
        <p:nvSpPr>
          <p:cNvPr id="30" name="Oval 176">
            <a:extLst>
              <a:ext uri="{FF2B5EF4-FFF2-40B4-BE49-F238E27FC236}">
                <a16:creationId xmlns:a16="http://schemas.microsoft.com/office/drawing/2014/main" id="{0CAA7F1C-3C2F-ED1E-9A58-A525DC8B11B4}"/>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1" name="Oval 176">
            <a:extLst>
              <a:ext uri="{FF2B5EF4-FFF2-40B4-BE49-F238E27FC236}">
                <a16:creationId xmlns:a16="http://schemas.microsoft.com/office/drawing/2014/main" id="{597B0BE7-9E26-2193-3DF3-E7F28282C011}"/>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2" name="Oval 176">
            <a:extLst>
              <a:ext uri="{FF2B5EF4-FFF2-40B4-BE49-F238E27FC236}">
                <a16:creationId xmlns:a16="http://schemas.microsoft.com/office/drawing/2014/main" id="{B843153A-334C-47C8-58BE-8BB6CC7A8141}"/>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3" name="Oval 176">
            <a:extLst>
              <a:ext uri="{FF2B5EF4-FFF2-40B4-BE49-F238E27FC236}">
                <a16:creationId xmlns:a16="http://schemas.microsoft.com/office/drawing/2014/main" id="{49A8B0D7-9C91-699E-4302-1B345B16EB1D}"/>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4" name="Oval 176">
            <a:extLst>
              <a:ext uri="{FF2B5EF4-FFF2-40B4-BE49-F238E27FC236}">
                <a16:creationId xmlns:a16="http://schemas.microsoft.com/office/drawing/2014/main" id="{53C3031F-6727-0DB1-A398-383ED3C74990}"/>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35" name="Oval 176">
            <a:extLst>
              <a:ext uri="{FF2B5EF4-FFF2-40B4-BE49-F238E27FC236}">
                <a16:creationId xmlns:a16="http://schemas.microsoft.com/office/drawing/2014/main" id="{5F7A6369-B145-426F-43B7-B400A402BD14}"/>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36" name="Oval 176">
            <a:extLst>
              <a:ext uri="{FF2B5EF4-FFF2-40B4-BE49-F238E27FC236}">
                <a16:creationId xmlns:a16="http://schemas.microsoft.com/office/drawing/2014/main" id="{7AFE252F-1364-B0E7-4186-AD4DE821918F}"/>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37" name="Oval 176">
            <a:extLst>
              <a:ext uri="{FF2B5EF4-FFF2-40B4-BE49-F238E27FC236}">
                <a16:creationId xmlns:a16="http://schemas.microsoft.com/office/drawing/2014/main" id="{0D2E8A77-049A-42C4-FC8F-CC1023B770D3}"/>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38" name="Oval 176">
            <a:extLst>
              <a:ext uri="{FF2B5EF4-FFF2-40B4-BE49-F238E27FC236}">
                <a16:creationId xmlns:a16="http://schemas.microsoft.com/office/drawing/2014/main" id="{B0D1443C-EA7E-0A03-62FA-4B4073A0ABAB}"/>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39" name="Oval 176">
            <a:extLst>
              <a:ext uri="{FF2B5EF4-FFF2-40B4-BE49-F238E27FC236}">
                <a16:creationId xmlns:a16="http://schemas.microsoft.com/office/drawing/2014/main" id="{6534D6A0-815E-BDDF-C02F-7ED8C81AA1A0}"/>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0" name="Oval 176">
            <a:extLst>
              <a:ext uri="{FF2B5EF4-FFF2-40B4-BE49-F238E27FC236}">
                <a16:creationId xmlns:a16="http://schemas.microsoft.com/office/drawing/2014/main" id="{6AE8EA2C-76F4-64BC-DA73-E91FB832CFE5}"/>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1" name="Oval 176">
            <a:extLst>
              <a:ext uri="{FF2B5EF4-FFF2-40B4-BE49-F238E27FC236}">
                <a16:creationId xmlns:a16="http://schemas.microsoft.com/office/drawing/2014/main" id="{E2843804-F456-CB99-74E1-28B6289BA715}"/>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2" name="Oval 176">
            <a:extLst>
              <a:ext uri="{FF2B5EF4-FFF2-40B4-BE49-F238E27FC236}">
                <a16:creationId xmlns:a16="http://schemas.microsoft.com/office/drawing/2014/main" id="{2D0A1673-E512-457C-9BC2-C598148951F5}"/>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3" name="Oval 176">
            <a:extLst>
              <a:ext uri="{FF2B5EF4-FFF2-40B4-BE49-F238E27FC236}">
                <a16:creationId xmlns:a16="http://schemas.microsoft.com/office/drawing/2014/main" id="{355836DB-ED10-1B36-290E-0CD1EBE88272}"/>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4" name="Oval 176">
            <a:extLst>
              <a:ext uri="{FF2B5EF4-FFF2-40B4-BE49-F238E27FC236}">
                <a16:creationId xmlns:a16="http://schemas.microsoft.com/office/drawing/2014/main" id="{9DFDC042-B86F-6A3C-3B66-FF25B0273749}"/>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45" name="Oval 176">
            <a:extLst>
              <a:ext uri="{FF2B5EF4-FFF2-40B4-BE49-F238E27FC236}">
                <a16:creationId xmlns:a16="http://schemas.microsoft.com/office/drawing/2014/main" id="{DDAB171E-44A8-F055-0DF4-D71E11F561BC}"/>
              </a:ext>
            </a:extLst>
          </p:cNvPr>
          <p:cNvSpPr>
            <a:spLocks noChangeArrowheads="1"/>
          </p:cNvSpPr>
          <p:nvPr/>
        </p:nvSpPr>
        <p:spPr bwMode="auto">
          <a:xfrm>
            <a:off x="8043332"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351338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F2CC"/>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3" presetClass="entr" presetSubtype="32" fill="hold"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250" fill="hold"/>
                                        <p:tgtEl>
                                          <p:spTgt spid="7"/>
                                        </p:tgtEl>
                                        <p:attrNameLst>
                                          <p:attrName>ppt_w</p:attrName>
                                        </p:attrNameLst>
                                      </p:cBhvr>
                                      <p:tavLst>
                                        <p:tav tm="0">
                                          <p:val>
                                            <p:strVal val="4*#ppt_w"/>
                                          </p:val>
                                        </p:tav>
                                        <p:tav tm="100000">
                                          <p:val>
                                            <p:strVal val="#ppt_w"/>
                                          </p:val>
                                        </p:tav>
                                      </p:tavLst>
                                    </p:anim>
                                    <p:anim calcmode="lin" valueType="num">
                                      <p:cBhvr>
                                        <p:cTn id="1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Check mark.wav"/>
                                        </p:tgtEl>
                                      </p:cMediaNode>
                                    </p:audio>
                                  </p:subTnLst>
                                </p:cTn>
                              </p:par>
                              <p:par>
                                <p:cTn id="13" presetID="1" presetClass="emph" presetSubtype="2" fill="hold" nodeType="withEffect">
                                  <p:stCondLst>
                                    <p:cond delay="1000"/>
                                  </p:stCondLst>
                                  <p:childTnLst>
                                    <p:animClr clrSpc="rgb" dir="cw">
                                      <p:cBhvr>
                                        <p:cTn id="14" dur="250" fill="hold"/>
                                        <p:tgtEl>
                                          <p:spTgt spid="3"/>
                                        </p:tgtEl>
                                        <p:attrNameLst>
                                          <p:attrName>fillcolor</p:attrName>
                                        </p:attrNameLst>
                                      </p:cBhvr>
                                      <p:to>
                                        <a:srgbClr val="00B050"/>
                                      </p:to>
                                    </p:animClr>
                                    <p:set>
                                      <p:cBhvr>
                                        <p:cTn id="15" dur="250" fill="hold"/>
                                        <p:tgtEl>
                                          <p:spTgt spid="3"/>
                                        </p:tgtEl>
                                        <p:attrNameLst>
                                          <p:attrName>fill.type</p:attrName>
                                        </p:attrNameLst>
                                      </p:cBhvr>
                                      <p:to>
                                        <p:strVal val="solid"/>
                                      </p:to>
                                    </p:set>
                                    <p:set>
                                      <p:cBhvr>
                                        <p:cTn id="16"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50" fill="hold"/>
                                        <p:tgtEl>
                                          <p:spTgt spid="4"/>
                                        </p:tgtEl>
                                        <p:attrNameLst>
                                          <p:attrName>fillcolor</p:attrName>
                                        </p:attrNameLst>
                                      </p:cBhvr>
                                      <p:to>
                                        <a:srgbClr val="FFF2CC"/>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4" presetID="23" presetClass="entr" presetSubtype="32" fill="hold" nodeType="withEffect">
                                  <p:stCondLst>
                                    <p:cond delay="10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50" fill="hold"/>
                                        <p:tgtEl>
                                          <p:spTgt spid="10"/>
                                        </p:tgtEl>
                                        <p:attrNameLst>
                                          <p:attrName>ppt_w</p:attrName>
                                        </p:attrNameLst>
                                      </p:cBhvr>
                                      <p:tavLst>
                                        <p:tav tm="0">
                                          <p:val>
                                            <p:strVal val="4*#ppt_w"/>
                                          </p:val>
                                        </p:tav>
                                        <p:tav tm="100000">
                                          <p:val>
                                            <p:strVal val="#ppt_w"/>
                                          </p:val>
                                        </p:tav>
                                      </p:tavLst>
                                    </p:anim>
                                    <p:anim calcmode="lin" valueType="num">
                                      <p:cBhvr>
                                        <p:cTn id="2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5" name="Wrong Buzzer.wav"/>
                                        </p:tgtEl>
                                      </p:cMediaNode>
                                    </p:audio>
                                  </p:subTnLst>
                                </p:cTn>
                              </p:par>
                              <p:par>
                                <p:cTn id="28" presetID="1" presetClass="emph" presetSubtype="2" fill="hold" nodeType="withEffect">
                                  <p:stCondLst>
                                    <p:cond delay="1000"/>
                                  </p:stCondLst>
                                  <p:childTnLst>
                                    <p:animClr clrSpc="rgb" dir="cw">
                                      <p:cBhvr>
                                        <p:cTn id="29" dur="250" fill="hold"/>
                                        <p:tgtEl>
                                          <p:spTgt spid="4"/>
                                        </p:tgtEl>
                                        <p:attrNameLst>
                                          <p:attrName>fillcolor</p:attrName>
                                        </p:attrNameLst>
                                      </p:cBhvr>
                                      <p:to>
                                        <a:srgbClr val="FFFF00"/>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5"/>
                                        </p:tgtEl>
                                        <p:attrNameLst>
                                          <p:attrName>fillcolor</p:attrName>
                                        </p:attrNameLst>
                                      </p:cBhvr>
                                      <p:to>
                                        <a:srgbClr val="FFF2CC"/>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8"/>
                                        </p:tgtEl>
                                        <p:attrNameLst>
                                          <p:attrName>style.visibility</p:attrName>
                                        </p:attrNameLst>
                                      </p:cBhvr>
                                      <p:to>
                                        <p:strVal val="visible"/>
                                      </p:to>
                                    </p:set>
                                    <p:anim calcmode="lin" valueType="num">
                                      <p:cBhvr>
                                        <p:cTn id="41" dur="250" fill="hold"/>
                                        <p:tgtEl>
                                          <p:spTgt spid="8"/>
                                        </p:tgtEl>
                                        <p:attrNameLst>
                                          <p:attrName>ppt_w</p:attrName>
                                        </p:attrNameLst>
                                      </p:cBhvr>
                                      <p:tavLst>
                                        <p:tav tm="0">
                                          <p:val>
                                            <p:strVal val="4*#ppt_w"/>
                                          </p:val>
                                        </p:tav>
                                        <p:tav tm="100000">
                                          <p:val>
                                            <p:strVal val="#ppt_w"/>
                                          </p:val>
                                        </p:tav>
                                      </p:tavLst>
                                    </p:anim>
                                    <p:anim calcmode="lin" valueType="num">
                                      <p:cBhvr>
                                        <p:cTn id="4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5" name="Wrong Buzzer.wav"/>
                                        </p:tgtEl>
                                      </p:cMediaNode>
                                    </p:audio>
                                  </p:subTnLst>
                                </p:cTn>
                              </p:par>
                              <p:par>
                                <p:cTn id="43" presetID="1" presetClass="emph" presetSubtype="2" fill="hold" nodeType="withEffect">
                                  <p:stCondLst>
                                    <p:cond delay="1000"/>
                                  </p:stCondLst>
                                  <p:childTnLst>
                                    <p:animClr clrSpc="rgb" dir="cw">
                                      <p:cBhvr>
                                        <p:cTn id="44" dur="250" fill="hold"/>
                                        <p:tgtEl>
                                          <p:spTgt spid="5"/>
                                        </p:tgtEl>
                                        <p:attrNameLst>
                                          <p:attrName>fillcolor</p:attrName>
                                        </p:attrNameLst>
                                      </p:cBhvr>
                                      <p:to>
                                        <a:srgbClr val="FFFF00"/>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6"/>
                                        </p:tgtEl>
                                        <p:attrNameLst>
                                          <p:attrName>fillcolor</p:attrName>
                                        </p:attrNameLst>
                                      </p:cBhvr>
                                      <p:to>
                                        <a:srgbClr val="FFF2CC"/>
                                      </p:to>
                                    </p:animClr>
                                    <p:set>
                                      <p:cBhvr>
                                        <p:cTn id="52" dur="250" fill="hold"/>
                                        <p:tgtEl>
                                          <p:spTgt spid="6"/>
                                        </p:tgtEl>
                                        <p:attrNameLst>
                                          <p:attrName>fill.type</p:attrName>
                                        </p:attrNameLst>
                                      </p:cBhvr>
                                      <p:to>
                                        <p:strVal val="solid"/>
                                      </p:to>
                                    </p:set>
                                    <p:set>
                                      <p:cBhvr>
                                        <p:cTn id="53" dur="250" fill="hold"/>
                                        <p:tgtEl>
                                          <p:spTgt spid="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5" name="Wrong Buzzer.wav"/>
                                        </p:tgtEl>
                                      </p:cMediaNode>
                                    </p:audio>
                                  </p:subTnLst>
                                </p:cTn>
                              </p:par>
                              <p:par>
                                <p:cTn id="58" presetID="1" presetClass="emph" presetSubtype="2" fill="hold" nodeType="withEffect">
                                  <p:stCondLst>
                                    <p:cond delay="1000"/>
                                  </p:stCondLst>
                                  <p:childTnLst>
                                    <p:animClr clrSpc="rgb" dir="cw">
                                      <p:cBhvr>
                                        <p:cTn id="59" dur="250" fill="hold"/>
                                        <p:tgtEl>
                                          <p:spTgt spid="6"/>
                                        </p:tgtEl>
                                        <p:attrNameLst>
                                          <p:attrName>fillcolor</p:attrName>
                                        </p:attrNameLst>
                                      </p:cBhvr>
                                      <p:to>
                                        <a:srgbClr val="FFFF00"/>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1000"/>
                                  </p:stCondLst>
                                  <p:childTnLst>
                                    <p:set>
                                      <p:cBhvr>
                                        <p:cTn id="69" dur="1" fill="hold">
                                          <p:stCondLst>
                                            <p:cond delay="0"/>
                                          </p:stCondLst>
                                        </p:cTn>
                                        <p:tgtEl>
                                          <p:spTgt spid="16"/>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grpId="0" nodeType="afterEffect">
                                  <p:stCondLst>
                                    <p:cond delay="1000"/>
                                  </p:stCondLst>
                                  <p:childTnLst>
                                    <p:set>
                                      <p:cBhvr>
                                        <p:cTn id="72" dur="1" fill="hold">
                                          <p:stCondLst>
                                            <p:cond delay="0"/>
                                          </p:stCondLst>
                                        </p:cTn>
                                        <p:tgtEl>
                                          <p:spTgt spid="17"/>
                                        </p:tgtEl>
                                        <p:attrNameLst>
                                          <p:attrName>style.visibility</p:attrName>
                                        </p:attrNameLst>
                                      </p:cBhvr>
                                      <p:to>
                                        <p:strVal val="visible"/>
                                      </p:to>
                                    </p:set>
                                  </p:childTnLst>
                                </p:cTn>
                              </p:par>
                            </p:childTnLst>
                          </p:cTn>
                        </p:par>
                        <p:par>
                          <p:cTn id="73" fill="hold">
                            <p:stCondLst>
                              <p:cond delay="2000"/>
                            </p:stCondLst>
                            <p:childTnLst>
                              <p:par>
                                <p:cTn id="74" presetID="1" presetClass="entr" presetSubtype="0" fill="hold" grpId="0" nodeType="afterEffect">
                                  <p:stCondLst>
                                    <p:cond delay="1000"/>
                                  </p:stCondLst>
                                  <p:childTnLst>
                                    <p:set>
                                      <p:cBhvr>
                                        <p:cTn id="75" dur="1" fill="hold">
                                          <p:stCondLst>
                                            <p:cond delay="0"/>
                                          </p:stCondLst>
                                        </p:cTn>
                                        <p:tgtEl>
                                          <p:spTgt spid="18"/>
                                        </p:tgtEl>
                                        <p:attrNameLst>
                                          <p:attrName>style.visibility</p:attrName>
                                        </p:attrNameLst>
                                      </p:cBhvr>
                                      <p:to>
                                        <p:strVal val="visible"/>
                                      </p:to>
                                    </p:set>
                                  </p:childTnLst>
                                </p:cTn>
                              </p:par>
                            </p:childTnLst>
                          </p:cTn>
                        </p:par>
                        <p:par>
                          <p:cTn id="76" fill="hold">
                            <p:stCondLst>
                              <p:cond delay="3000"/>
                            </p:stCondLst>
                            <p:childTnLst>
                              <p:par>
                                <p:cTn id="77" presetID="1" presetClass="entr" presetSubtype="0" fill="hold" grpId="0" nodeType="afterEffect">
                                  <p:stCondLst>
                                    <p:cond delay="1000"/>
                                  </p:stCondLst>
                                  <p:childTnLst>
                                    <p:set>
                                      <p:cBhvr>
                                        <p:cTn id="78" dur="1" fill="hold">
                                          <p:stCondLst>
                                            <p:cond delay="0"/>
                                          </p:stCondLst>
                                        </p:cTn>
                                        <p:tgtEl>
                                          <p:spTgt spid="19"/>
                                        </p:tgtEl>
                                        <p:attrNameLst>
                                          <p:attrName>style.visibility</p:attrName>
                                        </p:attrNameLst>
                                      </p:cBhvr>
                                      <p:to>
                                        <p:strVal val="visible"/>
                                      </p:to>
                                    </p:set>
                                  </p:childTnLst>
                                </p:cTn>
                              </p:par>
                            </p:childTnLst>
                          </p:cTn>
                        </p:par>
                        <p:par>
                          <p:cTn id="79" fill="hold">
                            <p:stCondLst>
                              <p:cond delay="4000"/>
                            </p:stCondLst>
                            <p:childTnLst>
                              <p:par>
                                <p:cTn id="80" presetID="1" presetClass="entr" presetSubtype="0" fill="hold" grpId="0" nodeType="afterEffect">
                                  <p:stCondLst>
                                    <p:cond delay="1000"/>
                                  </p:stCondLst>
                                  <p:childTnLst>
                                    <p:set>
                                      <p:cBhvr>
                                        <p:cTn id="81" dur="1" fill="hold">
                                          <p:stCondLst>
                                            <p:cond delay="0"/>
                                          </p:stCondLst>
                                        </p:cTn>
                                        <p:tgtEl>
                                          <p:spTgt spid="20"/>
                                        </p:tgtEl>
                                        <p:attrNameLst>
                                          <p:attrName>style.visibility</p:attrName>
                                        </p:attrNameLst>
                                      </p:cBhvr>
                                      <p:to>
                                        <p:strVal val="visible"/>
                                      </p:to>
                                    </p:set>
                                  </p:childTnLst>
                                </p:cTn>
                              </p:par>
                            </p:childTnLst>
                          </p:cTn>
                        </p:par>
                        <p:par>
                          <p:cTn id="82" fill="hold">
                            <p:stCondLst>
                              <p:cond delay="5000"/>
                            </p:stCondLst>
                            <p:childTnLst>
                              <p:par>
                                <p:cTn id="83" presetID="1" presetClass="entr" presetSubtype="0" fill="hold" grpId="0" nodeType="afterEffect">
                                  <p:stCondLst>
                                    <p:cond delay="1000"/>
                                  </p:stCondLst>
                                  <p:childTnLst>
                                    <p:set>
                                      <p:cBhvr>
                                        <p:cTn id="84" dur="1" fill="hold">
                                          <p:stCondLst>
                                            <p:cond delay="0"/>
                                          </p:stCondLst>
                                        </p:cTn>
                                        <p:tgtEl>
                                          <p:spTgt spid="21"/>
                                        </p:tgtEl>
                                        <p:attrNameLst>
                                          <p:attrName>style.visibility</p:attrName>
                                        </p:attrNameLst>
                                      </p:cBhvr>
                                      <p:to>
                                        <p:strVal val="visible"/>
                                      </p:to>
                                    </p:set>
                                  </p:childTnLst>
                                </p:cTn>
                              </p:par>
                            </p:childTnLst>
                          </p:cTn>
                        </p:par>
                        <p:par>
                          <p:cTn id="85" fill="hold">
                            <p:stCondLst>
                              <p:cond delay="6000"/>
                            </p:stCondLst>
                            <p:childTnLst>
                              <p:par>
                                <p:cTn id="86" presetID="1" presetClass="entr" presetSubtype="0" fill="hold" grpId="0" nodeType="afterEffect">
                                  <p:stCondLst>
                                    <p:cond delay="1000"/>
                                  </p:stCondLst>
                                  <p:childTnLst>
                                    <p:set>
                                      <p:cBhvr>
                                        <p:cTn id="87" dur="1" fill="hold">
                                          <p:stCondLst>
                                            <p:cond delay="0"/>
                                          </p:stCondLst>
                                        </p:cTn>
                                        <p:tgtEl>
                                          <p:spTgt spid="22"/>
                                        </p:tgtEl>
                                        <p:attrNameLst>
                                          <p:attrName>style.visibility</p:attrName>
                                        </p:attrNameLst>
                                      </p:cBhvr>
                                      <p:to>
                                        <p:strVal val="visible"/>
                                      </p:to>
                                    </p:set>
                                  </p:childTnLst>
                                </p:cTn>
                              </p:par>
                            </p:childTnLst>
                          </p:cTn>
                        </p:par>
                        <p:par>
                          <p:cTn id="88" fill="hold">
                            <p:stCondLst>
                              <p:cond delay="7000"/>
                            </p:stCondLst>
                            <p:childTnLst>
                              <p:par>
                                <p:cTn id="89" presetID="1" presetClass="entr" presetSubtype="0" fill="hold" grpId="0" nodeType="afterEffect">
                                  <p:stCondLst>
                                    <p:cond delay="1000"/>
                                  </p:stCondLst>
                                  <p:childTnLst>
                                    <p:set>
                                      <p:cBhvr>
                                        <p:cTn id="90" dur="1" fill="hold">
                                          <p:stCondLst>
                                            <p:cond delay="0"/>
                                          </p:stCondLst>
                                        </p:cTn>
                                        <p:tgtEl>
                                          <p:spTgt spid="23"/>
                                        </p:tgtEl>
                                        <p:attrNameLst>
                                          <p:attrName>style.visibility</p:attrName>
                                        </p:attrNameLst>
                                      </p:cBhvr>
                                      <p:to>
                                        <p:strVal val="visible"/>
                                      </p:to>
                                    </p:set>
                                  </p:childTnLst>
                                </p:cTn>
                              </p:par>
                            </p:childTnLst>
                          </p:cTn>
                        </p:par>
                        <p:par>
                          <p:cTn id="91" fill="hold">
                            <p:stCondLst>
                              <p:cond delay="8000"/>
                            </p:stCondLst>
                            <p:childTnLst>
                              <p:par>
                                <p:cTn id="92" presetID="1" presetClass="entr" presetSubtype="0" fill="hold" grpId="0" nodeType="afterEffect">
                                  <p:stCondLst>
                                    <p:cond delay="1000"/>
                                  </p:stCondLst>
                                  <p:childTnLst>
                                    <p:set>
                                      <p:cBhvr>
                                        <p:cTn id="93" dur="1" fill="hold">
                                          <p:stCondLst>
                                            <p:cond delay="0"/>
                                          </p:stCondLst>
                                        </p:cTn>
                                        <p:tgtEl>
                                          <p:spTgt spid="24"/>
                                        </p:tgtEl>
                                        <p:attrNameLst>
                                          <p:attrName>style.visibility</p:attrName>
                                        </p:attrNameLst>
                                      </p:cBhvr>
                                      <p:to>
                                        <p:strVal val="visible"/>
                                      </p:to>
                                    </p:set>
                                  </p:childTnLst>
                                </p:cTn>
                              </p:par>
                            </p:childTnLst>
                          </p:cTn>
                        </p:par>
                        <p:par>
                          <p:cTn id="94" fill="hold">
                            <p:stCondLst>
                              <p:cond delay="9000"/>
                            </p:stCondLst>
                            <p:childTnLst>
                              <p:par>
                                <p:cTn id="95" presetID="1" presetClass="entr" presetSubtype="0" fill="hold" grpId="0" nodeType="afterEffect">
                                  <p:stCondLst>
                                    <p:cond delay="1000"/>
                                  </p:stCondLst>
                                  <p:childTnLst>
                                    <p:set>
                                      <p:cBhvr>
                                        <p:cTn id="96" dur="1" fill="hold">
                                          <p:stCondLst>
                                            <p:cond delay="0"/>
                                          </p:stCondLst>
                                        </p:cTn>
                                        <p:tgtEl>
                                          <p:spTgt spid="25"/>
                                        </p:tgtEl>
                                        <p:attrNameLst>
                                          <p:attrName>style.visibility</p:attrName>
                                        </p:attrNameLst>
                                      </p:cBhvr>
                                      <p:to>
                                        <p:strVal val="visible"/>
                                      </p:to>
                                    </p:set>
                                  </p:childTnLst>
                                </p:cTn>
                              </p:par>
                            </p:childTnLst>
                          </p:cTn>
                        </p:par>
                        <p:par>
                          <p:cTn id="97" fill="hold">
                            <p:stCondLst>
                              <p:cond delay="10000"/>
                            </p:stCondLst>
                            <p:childTnLst>
                              <p:par>
                                <p:cTn id="98" presetID="1" presetClass="entr" presetSubtype="0" fill="hold" grpId="0" nodeType="afterEffect">
                                  <p:stCondLst>
                                    <p:cond delay="1000"/>
                                  </p:stCondLst>
                                  <p:childTnLst>
                                    <p:set>
                                      <p:cBhvr>
                                        <p:cTn id="99" dur="1" fill="hold">
                                          <p:stCondLst>
                                            <p:cond delay="0"/>
                                          </p:stCondLst>
                                        </p:cTn>
                                        <p:tgtEl>
                                          <p:spTgt spid="26"/>
                                        </p:tgtEl>
                                        <p:attrNameLst>
                                          <p:attrName>style.visibility</p:attrName>
                                        </p:attrNameLst>
                                      </p:cBhvr>
                                      <p:to>
                                        <p:strVal val="visible"/>
                                      </p:to>
                                    </p:set>
                                  </p:childTnLst>
                                </p:cTn>
                              </p:par>
                            </p:childTnLst>
                          </p:cTn>
                        </p:par>
                        <p:par>
                          <p:cTn id="100" fill="hold">
                            <p:stCondLst>
                              <p:cond delay="11000"/>
                            </p:stCondLst>
                            <p:childTnLst>
                              <p:par>
                                <p:cTn id="101" presetID="1" presetClass="entr" presetSubtype="0" fill="hold" grpId="0" nodeType="afterEffect">
                                  <p:stCondLst>
                                    <p:cond delay="1000"/>
                                  </p:stCondLst>
                                  <p:childTnLst>
                                    <p:set>
                                      <p:cBhvr>
                                        <p:cTn id="102" dur="1" fill="hold">
                                          <p:stCondLst>
                                            <p:cond delay="0"/>
                                          </p:stCondLst>
                                        </p:cTn>
                                        <p:tgtEl>
                                          <p:spTgt spid="27"/>
                                        </p:tgtEl>
                                        <p:attrNameLst>
                                          <p:attrName>style.visibility</p:attrName>
                                        </p:attrNameLst>
                                      </p:cBhvr>
                                      <p:to>
                                        <p:strVal val="visible"/>
                                      </p:to>
                                    </p:set>
                                  </p:childTnLst>
                                </p:cTn>
                              </p:par>
                            </p:childTnLst>
                          </p:cTn>
                        </p:par>
                        <p:par>
                          <p:cTn id="103" fill="hold">
                            <p:stCondLst>
                              <p:cond delay="12000"/>
                            </p:stCondLst>
                            <p:childTnLst>
                              <p:par>
                                <p:cTn id="104" presetID="1" presetClass="entr" presetSubtype="0" fill="hold" grpId="0" nodeType="afterEffect">
                                  <p:stCondLst>
                                    <p:cond delay="1000"/>
                                  </p:stCondLst>
                                  <p:childTnLst>
                                    <p:set>
                                      <p:cBhvr>
                                        <p:cTn id="105" dur="1" fill="hold">
                                          <p:stCondLst>
                                            <p:cond delay="0"/>
                                          </p:stCondLst>
                                        </p:cTn>
                                        <p:tgtEl>
                                          <p:spTgt spid="28"/>
                                        </p:tgtEl>
                                        <p:attrNameLst>
                                          <p:attrName>style.visibility</p:attrName>
                                        </p:attrNameLst>
                                      </p:cBhvr>
                                      <p:to>
                                        <p:strVal val="visible"/>
                                      </p:to>
                                    </p:set>
                                  </p:childTnLst>
                                </p:cTn>
                              </p:par>
                            </p:childTnLst>
                          </p:cTn>
                        </p:par>
                        <p:par>
                          <p:cTn id="106" fill="hold">
                            <p:stCondLst>
                              <p:cond delay="13000"/>
                            </p:stCondLst>
                            <p:childTnLst>
                              <p:par>
                                <p:cTn id="107" presetID="1" presetClass="entr" presetSubtype="0" fill="hold" grpId="0" nodeType="afterEffect">
                                  <p:stCondLst>
                                    <p:cond delay="1000"/>
                                  </p:stCondLst>
                                  <p:childTnLst>
                                    <p:set>
                                      <p:cBhvr>
                                        <p:cTn id="108" dur="1" fill="hold">
                                          <p:stCondLst>
                                            <p:cond delay="0"/>
                                          </p:stCondLst>
                                        </p:cTn>
                                        <p:tgtEl>
                                          <p:spTgt spid="29"/>
                                        </p:tgtEl>
                                        <p:attrNameLst>
                                          <p:attrName>style.visibility</p:attrName>
                                        </p:attrNameLst>
                                      </p:cBhvr>
                                      <p:to>
                                        <p:strVal val="visible"/>
                                      </p:to>
                                    </p:set>
                                  </p:childTnLst>
                                </p:cTn>
                              </p:par>
                            </p:childTnLst>
                          </p:cTn>
                        </p:par>
                        <p:par>
                          <p:cTn id="109" fill="hold">
                            <p:stCondLst>
                              <p:cond delay="14000"/>
                            </p:stCondLst>
                            <p:childTnLst>
                              <p:par>
                                <p:cTn id="110" presetID="1" presetClass="entr" presetSubtype="0" fill="hold" grpId="0" nodeType="afterEffect">
                                  <p:stCondLst>
                                    <p:cond delay="1000"/>
                                  </p:stCondLst>
                                  <p:childTnLst>
                                    <p:set>
                                      <p:cBhvr>
                                        <p:cTn id="111" dur="1" fill="hold">
                                          <p:stCondLst>
                                            <p:cond delay="0"/>
                                          </p:stCondLst>
                                        </p:cTn>
                                        <p:tgtEl>
                                          <p:spTgt spid="30"/>
                                        </p:tgtEl>
                                        <p:attrNameLst>
                                          <p:attrName>style.visibility</p:attrName>
                                        </p:attrNameLst>
                                      </p:cBhvr>
                                      <p:to>
                                        <p:strVal val="visible"/>
                                      </p:to>
                                    </p:set>
                                  </p:childTnLst>
                                </p:cTn>
                              </p:par>
                            </p:childTnLst>
                          </p:cTn>
                        </p:par>
                        <p:par>
                          <p:cTn id="112" fill="hold">
                            <p:stCondLst>
                              <p:cond delay="15000"/>
                            </p:stCondLst>
                            <p:childTnLst>
                              <p:par>
                                <p:cTn id="113" presetID="1" presetClass="entr" presetSubtype="0" fill="hold" grpId="0" nodeType="afterEffect">
                                  <p:stCondLst>
                                    <p:cond delay="1000"/>
                                  </p:stCondLst>
                                  <p:childTnLst>
                                    <p:set>
                                      <p:cBhvr>
                                        <p:cTn id="114" dur="1" fill="hold">
                                          <p:stCondLst>
                                            <p:cond delay="0"/>
                                          </p:stCondLst>
                                        </p:cTn>
                                        <p:tgtEl>
                                          <p:spTgt spid="31"/>
                                        </p:tgtEl>
                                        <p:attrNameLst>
                                          <p:attrName>style.visibility</p:attrName>
                                        </p:attrNameLst>
                                      </p:cBhvr>
                                      <p:to>
                                        <p:strVal val="visible"/>
                                      </p:to>
                                    </p:set>
                                  </p:childTnLst>
                                </p:cTn>
                              </p:par>
                            </p:childTnLst>
                          </p:cTn>
                        </p:par>
                        <p:par>
                          <p:cTn id="115" fill="hold">
                            <p:stCondLst>
                              <p:cond delay="16000"/>
                            </p:stCondLst>
                            <p:childTnLst>
                              <p:par>
                                <p:cTn id="116" presetID="1" presetClass="entr" presetSubtype="0" fill="hold" grpId="0" nodeType="afterEffect">
                                  <p:stCondLst>
                                    <p:cond delay="1000"/>
                                  </p:stCondLst>
                                  <p:childTnLst>
                                    <p:set>
                                      <p:cBhvr>
                                        <p:cTn id="117" dur="1" fill="hold">
                                          <p:stCondLst>
                                            <p:cond delay="0"/>
                                          </p:stCondLst>
                                        </p:cTn>
                                        <p:tgtEl>
                                          <p:spTgt spid="32"/>
                                        </p:tgtEl>
                                        <p:attrNameLst>
                                          <p:attrName>style.visibility</p:attrName>
                                        </p:attrNameLst>
                                      </p:cBhvr>
                                      <p:to>
                                        <p:strVal val="visible"/>
                                      </p:to>
                                    </p:set>
                                  </p:childTnLst>
                                </p:cTn>
                              </p:par>
                            </p:childTnLst>
                          </p:cTn>
                        </p:par>
                        <p:par>
                          <p:cTn id="118" fill="hold">
                            <p:stCondLst>
                              <p:cond delay="17000"/>
                            </p:stCondLst>
                            <p:childTnLst>
                              <p:par>
                                <p:cTn id="119" presetID="1" presetClass="entr" presetSubtype="0" fill="hold" grpId="0" nodeType="afterEffect">
                                  <p:stCondLst>
                                    <p:cond delay="1000"/>
                                  </p:stCondLst>
                                  <p:childTnLst>
                                    <p:set>
                                      <p:cBhvr>
                                        <p:cTn id="120" dur="1" fill="hold">
                                          <p:stCondLst>
                                            <p:cond delay="0"/>
                                          </p:stCondLst>
                                        </p:cTn>
                                        <p:tgtEl>
                                          <p:spTgt spid="33"/>
                                        </p:tgtEl>
                                        <p:attrNameLst>
                                          <p:attrName>style.visibility</p:attrName>
                                        </p:attrNameLst>
                                      </p:cBhvr>
                                      <p:to>
                                        <p:strVal val="visible"/>
                                      </p:to>
                                    </p:set>
                                  </p:childTnLst>
                                </p:cTn>
                              </p:par>
                            </p:childTnLst>
                          </p:cTn>
                        </p:par>
                        <p:par>
                          <p:cTn id="121" fill="hold">
                            <p:stCondLst>
                              <p:cond delay="18000"/>
                            </p:stCondLst>
                            <p:childTnLst>
                              <p:par>
                                <p:cTn id="122" presetID="1" presetClass="entr" presetSubtype="0" fill="hold" grpId="0" nodeType="afterEffect">
                                  <p:stCondLst>
                                    <p:cond delay="1000"/>
                                  </p:stCondLst>
                                  <p:childTnLst>
                                    <p:set>
                                      <p:cBhvr>
                                        <p:cTn id="123" dur="1" fill="hold">
                                          <p:stCondLst>
                                            <p:cond delay="0"/>
                                          </p:stCondLst>
                                        </p:cTn>
                                        <p:tgtEl>
                                          <p:spTgt spid="34"/>
                                        </p:tgtEl>
                                        <p:attrNameLst>
                                          <p:attrName>style.visibility</p:attrName>
                                        </p:attrNameLst>
                                      </p:cBhvr>
                                      <p:to>
                                        <p:strVal val="visible"/>
                                      </p:to>
                                    </p:set>
                                  </p:childTnLst>
                                </p:cTn>
                              </p:par>
                            </p:childTnLst>
                          </p:cTn>
                        </p:par>
                        <p:par>
                          <p:cTn id="124" fill="hold">
                            <p:stCondLst>
                              <p:cond delay="19000"/>
                            </p:stCondLst>
                            <p:childTnLst>
                              <p:par>
                                <p:cTn id="125" presetID="1" presetClass="entr" presetSubtype="0" fill="hold" grpId="0" nodeType="afterEffect">
                                  <p:stCondLst>
                                    <p:cond delay="1000"/>
                                  </p:stCondLst>
                                  <p:childTnLst>
                                    <p:set>
                                      <p:cBhvr>
                                        <p:cTn id="126" dur="1" fill="hold">
                                          <p:stCondLst>
                                            <p:cond delay="0"/>
                                          </p:stCondLst>
                                        </p:cTn>
                                        <p:tgtEl>
                                          <p:spTgt spid="35"/>
                                        </p:tgtEl>
                                        <p:attrNameLst>
                                          <p:attrName>style.visibility</p:attrName>
                                        </p:attrNameLst>
                                      </p:cBhvr>
                                      <p:to>
                                        <p:strVal val="visible"/>
                                      </p:to>
                                    </p:set>
                                  </p:childTnLst>
                                </p:cTn>
                              </p:par>
                            </p:childTnLst>
                          </p:cTn>
                        </p:par>
                        <p:par>
                          <p:cTn id="127" fill="hold">
                            <p:stCondLst>
                              <p:cond delay="20000"/>
                            </p:stCondLst>
                            <p:childTnLst>
                              <p:par>
                                <p:cTn id="128" presetID="1" presetClass="entr" presetSubtype="0" fill="hold" grpId="0" nodeType="afterEffect">
                                  <p:stCondLst>
                                    <p:cond delay="1000"/>
                                  </p:stCondLst>
                                  <p:childTnLst>
                                    <p:set>
                                      <p:cBhvr>
                                        <p:cTn id="129" dur="1" fill="hold">
                                          <p:stCondLst>
                                            <p:cond delay="0"/>
                                          </p:stCondLst>
                                        </p:cTn>
                                        <p:tgtEl>
                                          <p:spTgt spid="36"/>
                                        </p:tgtEl>
                                        <p:attrNameLst>
                                          <p:attrName>style.visibility</p:attrName>
                                        </p:attrNameLst>
                                      </p:cBhvr>
                                      <p:to>
                                        <p:strVal val="visible"/>
                                      </p:to>
                                    </p:set>
                                  </p:childTnLst>
                                </p:cTn>
                              </p:par>
                            </p:childTnLst>
                          </p:cTn>
                        </p:par>
                        <p:par>
                          <p:cTn id="130" fill="hold">
                            <p:stCondLst>
                              <p:cond delay="21000"/>
                            </p:stCondLst>
                            <p:childTnLst>
                              <p:par>
                                <p:cTn id="131" presetID="1" presetClass="entr" presetSubtype="0" fill="hold" grpId="0" nodeType="afterEffect">
                                  <p:stCondLst>
                                    <p:cond delay="1000"/>
                                  </p:stCondLst>
                                  <p:childTnLst>
                                    <p:set>
                                      <p:cBhvr>
                                        <p:cTn id="132" dur="1" fill="hold">
                                          <p:stCondLst>
                                            <p:cond delay="0"/>
                                          </p:stCondLst>
                                        </p:cTn>
                                        <p:tgtEl>
                                          <p:spTgt spid="37"/>
                                        </p:tgtEl>
                                        <p:attrNameLst>
                                          <p:attrName>style.visibility</p:attrName>
                                        </p:attrNameLst>
                                      </p:cBhvr>
                                      <p:to>
                                        <p:strVal val="visible"/>
                                      </p:to>
                                    </p:set>
                                  </p:childTnLst>
                                </p:cTn>
                              </p:par>
                            </p:childTnLst>
                          </p:cTn>
                        </p:par>
                        <p:par>
                          <p:cTn id="133" fill="hold">
                            <p:stCondLst>
                              <p:cond delay="22000"/>
                            </p:stCondLst>
                            <p:childTnLst>
                              <p:par>
                                <p:cTn id="134" presetID="1" presetClass="entr" presetSubtype="0" fill="hold" grpId="0" nodeType="afterEffect">
                                  <p:stCondLst>
                                    <p:cond delay="1000"/>
                                  </p:stCondLst>
                                  <p:childTnLst>
                                    <p:set>
                                      <p:cBhvr>
                                        <p:cTn id="135" dur="1" fill="hold">
                                          <p:stCondLst>
                                            <p:cond delay="0"/>
                                          </p:stCondLst>
                                        </p:cTn>
                                        <p:tgtEl>
                                          <p:spTgt spid="38"/>
                                        </p:tgtEl>
                                        <p:attrNameLst>
                                          <p:attrName>style.visibility</p:attrName>
                                        </p:attrNameLst>
                                      </p:cBhvr>
                                      <p:to>
                                        <p:strVal val="visible"/>
                                      </p:to>
                                    </p:set>
                                  </p:childTnLst>
                                </p:cTn>
                              </p:par>
                            </p:childTnLst>
                          </p:cTn>
                        </p:par>
                        <p:par>
                          <p:cTn id="136" fill="hold">
                            <p:stCondLst>
                              <p:cond delay="23000"/>
                            </p:stCondLst>
                            <p:childTnLst>
                              <p:par>
                                <p:cTn id="137" presetID="1" presetClass="entr" presetSubtype="0" fill="hold" grpId="0" nodeType="afterEffect">
                                  <p:stCondLst>
                                    <p:cond delay="1000"/>
                                  </p:stCondLst>
                                  <p:childTnLst>
                                    <p:set>
                                      <p:cBhvr>
                                        <p:cTn id="138" dur="1" fill="hold">
                                          <p:stCondLst>
                                            <p:cond delay="0"/>
                                          </p:stCondLst>
                                        </p:cTn>
                                        <p:tgtEl>
                                          <p:spTgt spid="39"/>
                                        </p:tgtEl>
                                        <p:attrNameLst>
                                          <p:attrName>style.visibility</p:attrName>
                                        </p:attrNameLst>
                                      </p:cBhvr>
                                      <p:to>
                                        <p:strVal val="visible"/>
                                      </p:to>
                                    </p:set>
                                  </p:childTnLst>
                                </p:cTn>
                              </p:par>
                            </p:childTnLst>
                          </p:cTn>
                        </p:par>
                        <p:par>
                          <p:cTn id="139" fill="hold">
                            <p:stCondLst>
                              <p:cond delay="24000"/>
                            </p:stCondLst>
                            <p:childTnLst>
                              <p:par>
                                <p:cTn id="140" presetID="1" presetClass="entr" presetSubtype="0" fill="hold" grpId="0" nodeType="afterEffect">
                                  <p:stCondLst>
                                    <p:cond delay="1000"/>
                                  </p:stCondLst>
                                  <p:childTnLst>
                                    <p:set>
                                      <p:cBhvr>
                                        <p:cTn id="14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6" name="beep.wav"/>
                                        </p:tgtEl>
                                      </p:cMediaNode>
                                    </p:audio>
                                  </p:subTnLst>
                                </p:cTn>
                              </p:par>
                            </p:childTnLst>
                          </p:cTn>
                        </p:par>
                        <p:par>
                          <p:cTn id="142" fill="hold">
                            <p:stCondLst>
                              <p:cond delay="25000"/>
                            </p:stCondLst>
                            <p:childTnLst>
                              <p:par>
                                <p:cTn id="143" presetID="1" presetClass="entr" presetSubtype="0" fill="hold" grpId="0" nodeType="afterEffect">
                                  <p:stCondLst>
                                    <p:cond delay="1000"/>
                                  </p:stCondLst>
                                  <p:childTnLst>
                                    <p:set>
                                      <p:cBhvr>
                                        <p:cTn id="14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6" name="beep.wav"/>
                                        </p:tgtEl>
                                      </p:cMediaNode>
                                    </p:audio>
                                  </p:subTnLst>
                                </p:cTn>
                              </p:par>
                            </p:childTnLst>
                          </p:cTn>
                        </p:par>
                        <p:par>
                          <p:cTn id="145" fill="hold">
                            <p:stCondLst>
                              <p:cond delay="26000"/>
                            </p:stCondLst>
                            <p:childTnLst>
                              <p:par>
                                <p:cTn id="146" presetID="1" presetClass="entr" presetSubtype="0" fill="hold" grpId="0" nodeType="afterEffect">
                                  <p:stCondLst>
                                    <p:cond delay="1000"/>
                                  </p:stCondLst>
                                  <p:childTnLst>
                                    <p:set>
                                      <p:cBhvr>
                                        <p:cTn id="1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6" name="beep.wav"/>
                                        </p:tgtEl>
                                      </p:cMediaNode>
                                    </p:audio>
                                  </p:subTnLst>
                                </p:cTn>
                              </p:par>
                            </p:childTnLst>
                          </p:cTn>
                        </p:par>
                        <p:par>
                          <p:cTn id="148" fill="hold">
                            <p:stCondLst>
                              <p:cond delay="27000"/>
                            </p:stCondLst>
                            <p:childTnLst>
                              <p:par>
                                <p:cTn id="149" presetID="1" presetClass="entr" presetSubtype="0" fill="hold" grpId="0" nodeType="afterEffect">
                                  <p:stCondLst>
                                    <p:cond delay="1000"/>
                                  </p:stCondLst>
                                  <p:childTnLst>
                                    <p:set>
                                      <p:cBhvr>
                                        <p:cTn id="15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6" name="beep.wav"/>
                                        </p:tgtEl>
                                      </p:cMediaNode>
                                    </p:audio>
                                  </p:subTnLst>
                                </p:cTn>
                              </p:par>
                            </p:childTnLst>
                          </p:cTn>
                        </p:par>
                        <p:par>
                          <p:cTn id="151" fill="hold">
                            <p:stCondLst>
                              <p:cond delay="28000"/>
                            </p:stCondLst>
                            <p:childTnLst>
                              <p:par>
                                <p:cTn id="152" presetID="1" presetClass="entr" presetSubtype="0" fill="hold" grpId="0" nodeType="afterEffect">
                                  <p:stCondLst>
                                    <p:cond delay="1000"/>
                                  </p:stCondLst>
                                  <p:childTnLst>
                                    <p:set>
                                      <p:cBhvr>
                                        <p:cTn id="15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6" name="beep.wav"/>
                                        </p:tgtEl>
                                      </p:cMediaNode>
                                    </p:audio>
                                  </p:subTnLst>
                                </p:cTn>
                              </p:par>
                            </p:childTnLst>
                          </p:cTn>
                        </p:par>
                        <p:par>
                          <p:cTn id="154" fill="hold">
                            <p:stCondLst>
                              <p:cond delay="29000"/>
                            </p:stCondLst>
                            <p:childTnLst>
                              <p:par>
                                <p:cTn id="155" presetID="1" presetClass="entr" presetSubtype="0" fill="hold" grpId="0" nodeType="afterEffect">
                                  <p:stCondLst>
                                    <p:cond delay="1000"/>
                                  </p:stCondLst>
                                  <p:childTnLst>
                                    <p:set>
                                      <p:cBhvr>
                                        <p:cTn id="15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4"/>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4E56731-95DE-FBBF-7D44-EA01287DC517}"/>
                  </a:ext>
                </a:extLst>
              </p:cNvPr>
              <p:cNvSpPr txBox="1"/>
              <p:nvPr/>
            </p:nvSpPr>
            <p:spPr>
              <a:xfrm>
                <a:off x="511735" y="985108"/>
                <a:ext cx="7818958" cy="916148"/>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Câu 4: </a:t>
                </a:r>
                <a:r>
                  <a:rPr lang="en-US" sz="2400" b="1" dirty="0" err="1">
                    <a:solidFill>
                      <a:srgbClr val="FF0000"/>
                    </a:solidFill>
                    <a:latin typeface="Times New Roman" pitchFamily="18" charset="0"/>
                    <a:cs typeface="Times New Roman" pitchFamily="18" charset="0"/>
                  </a:rPr>
                  <a:t>Nghiệm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phương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trình</a:t>
                </a:r>
                <a:r>
                  <a:rPr lang="en-US" sz="2400" b="1" dirty="0">
                    <a:solidFill>
                      <a:srgbClr val="FF0000"/>
                    </a:solidFill>
                    <a:latin typeface="Times New Roman" pitchFamily="18" charset="0"/>
                    <a:cs typeface="Times New Roman" pitchFamily="18" charset="0"/>
                  </a:rPr>
                  <a:t> </a:t>
                </a:r>
                <a14:m>
                  <m:oMath xmlns:m="http://schemas.openxmlformats.org/officeDocument/2006/math">
                    <m:d>
                      <m:dPr>
                        <m:begChr m:val="{"/>
                        <m:endChr m:val=""/>
                        <m:ctrlPr>
                          <a:rPr lang="en-US" sz="2400" b="1" i="1" smtClean="0">
                            <a:solidFill>
                              <a:srgbClr val="FF0000"/>
                            </a:solidFill>
                            <a:latin typeface="Cambria Math" panose="02040503050406030204" pitchFamily="18" charset="0"/>
                            <a:cs typeface="Times New Roman" pitchFamily="18" charset="0"/>
                          </a:rPr>
                        </m:ctrlPr>
                      </m:dPr>
                      <m:e>
                        <m:eqArr>
                          <m:eqArrPr>
                            <m:ctrlPr>
                              <a:rPr lang="en-US" sz="2400" b="1" i="1" smtClean="0">
                                <a:solidFill>
                                  <a:srgbClr val="FF0000"/>
                                </a:solidFill>
                                <a:latin typeface="Cambria Math" panose="02040503050406030204" pitchFamily="18" charset="0"/>
                                <a:cs typeface="Times New Roman" pitchFamily="18" charset="0"/>
                              </a:rPr>
                            </m:ctrlPr>
                          </m:eqArrPr>
                          <m:e>
                            <m:r>
                              <a:rPr lang="en-US" sz="2400" b="1" i="1" smtClean="0">
                                <a:solidFill>
                                  <a:srgbClr val="FF0000"/>
                                </a:solidFill>
                                <a:latin typeface="Cambria Math" panose="02040503050406030204" pitchFamily="18" charset="0"/>
                                <a:cs typeface="Times New Roman" pitchFamily="18" charset="0"/>
                              </a:rPr>
                              <m:t>𝒙</m:t>
                            </m:r>
                            <m:r>
                              <a:rPr lang="en-US" sz="2400" b="1" i="1" smtClean="0">
                                <a:solidFill>
                                  <a:srgbClr val="FF0000"/>
                                </a:solidFill>
                                <a:latin typeface="Cambria Math" panose="02040503050406030204" pitchFamily="18" charset="0"/>
                                <a:cs typeface="Times New Roman" pitchFamily="18" charset="0"/>
                              </a:rPr>
                              <m:t>+</m:t>
                            </m:r>
                            <m:r>
                              <a:rPr lang="en-US" sz="2400" b="1" i="1" smtClean="0">
                                <a:solidFill>
                                  <a:srgbClr val="FF0000"/>
                                </a:solidFill>
                                <a:latin typeface="Cambria Math" panose="02040503050406030204" pitchFamily="18" charset="0"/>
                                <a:cs typeface="Times New Roman" pitchFamily="18" charset="0"/>
                              </a:rPr>
                              <m:t>𝒚</m:t>
                            </m:r>
                            <m:r>
                              <a:rPr lang="en-US" sz="2400" b="1" i="1" smtClean="0">
                                <a:solidFill>
                                  <a:srgbClr val="FF0000"/>
                                </a:solidFill>
                                <a:latin typeface="Cambria Math" panose="02040503050406030204" pitchFamily="18" charset="0"/>
                                <a:cs typeface="Times New Roman" pitchFamily="18" charset="0"/>
                              </a:rPr>
                              <m:t>=</m:t>
                            </m:r>
                            <m:r>
                              <a:rPr lang="en-US" sz="2400" b="1" i="1" smtClean="0">
                                <a:solidFill>
                                  <a:srgbClr val="FF0000"/>
                                </a:solidFill>
                                <a:latin typeface="Cambria Math" panose="02040503050406030204" pitchFamily="18" charset="0"/>
                                <a:cs typeface="Times New Roman" pitchFamily="18" charset="0"/>
                              </a:rPr>
                              <m:t>𝟑𝟔</m:t>
                            </m:r>
                          </m:e>
                          <m:e>
                            <m:r>
                              <a:rPr lang="en-US" sz="2400" b="1" i="1" smtClean="0">
                                <a:solidFill>
                                  <a:srgbClr val="FF0000"/>
                                </a:solidFill>
                                <a:latin typeface="Cambria Math" panose="02040503050406030204" pitchFamily="18" charset="0"/>
                                <a:cs typeface="Times New Roman" pitchFamily="18" charset="0"/>
                              </a:rPr>
                              <m:t>𝟐</m:t>
                            </m:r>
                            <m:r>
                              <a:rPr lang="en-US" sz="2400" b="1" i="1" smtClean="0">
                                <a:solidFill>
                                  <a:srgbClr val="FF0000"/>
                                </a:solidFill>
                                <a:latin typeface="Cambria Math" panose="02040503050406030204" pitchFamily="18" charset="0"/>
                                <a:cs typeface="Times New Roman" pitchFamily="18" charset="0"/>
                              </a:rPr>
                              <m:t>𝒙</m:t>
                            </m:r>
                            <m:r>
                              <a:rPr lang="en-US" sz="2400" b="1" i="1" smtClean="0">
                                <a:solidFill>
                                  <a:srgbClr val="FF0000"/>
                                </a:solidFill>
                                <a:latin typeface="Cambria Math" panose="02040503050406030204" pitchFamily="18" charset="0"/>
                                <a:cs typeface="Times New Roman" pitchFamily="18" charset="0"/>
                              </a:rPr>
                              <m:t>+</m:t>
                            </m:r>
                            <m:r>
                              <a:rPr lang="en-US" sz="2400" b="1" i="1" smtClean="0">
                                <a:solidFill>
                                  <a:srgbClr val="FF0000"/>
                                </a:solidFill>
                                <a:latin typeface="Cambria Math" panose="02040503050406030204" pitchFamily="18" charset="0"/>
                                <a:cs typeface="Times New Roman" pitchFamily="18" charset="0"/>
                              </a:rPr>
                              <m:t>𝟒</m:t>
                            </m:r>
                            <m:r>
                              <a:rPr lang="en-US" sz="2400" b="1" i="1" smtClean="0">
                                <a:solidFill>
                                  <a:srgbClr val="FF0000"/>
                                </a:solidFill>
                                <a:latin typeface="Cambria Math" panose="02040503050406030204" pitchFamily="18" charset="0"/>
                                <a:cs typeface="Times New Roman" pitchFamily="18" charset="0"/>
                              </a:rPr>
                              <m:t>𝒚</m:t>
                            </m:r>
                            <m:r>
                              <a:rPr lang="en-US" sz="2400" b="1" i="1" smtClean="0">
                                <a:solidFill>
                                  <a:srgbClr val="FF0000"/>
                                </a:solidFill>
                                <a:latin typeface="Cambria Math" panose="02040503050406030204" pitchFamily="18" charset="0"/>
                                <a:cs typeface="Times New Roman" pitchFamily="18" charset="0"/>
                              </a:rPr>
                              <m:t>=</m:t>
                            </m:r>
                            <m:r>
                              <a:rPr lang="en-US" sz="2400" b="1" i="1" smtClean="0">
                                <a:solidFill>
                                  <a:srgbClr val="FF0000"/>
                                </a:solidFill>
                                <a:latin typeface="Cambria Math" panose="02040503050406030204" pitchFamily="18" charset="0"/>
                                <a:cs typeface="Times New Roman" pitchFamily="18" charset="0"/>
                              </a:rPr>
                              <m:t>𝟏𝟎𝟎</m:t>
                            </m:r>
                          </m:e>
                        </m:eqArr>
                      </m:e>
                    </m:d>
                  </m:oMath>
                </a14:m>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a:t>
                </a:r>
                <a:r>
                  <a:rPr lang="en-US" sz="2400" b="1" dirty="0">
                    <a:solidFill>
                      <a:srgbClr val="FF0000"/>
                    </a:solidFill>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mc:Choice>
        <mc:Fallback xmlns="">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4E56731-95DE-FBBF-7D44-EA01287DC517}"/>
                  </a:ext>
                </a:extLst>
              </p:cNvPr>
              <p:cNvSpPr txBox="1">
                <a:spLocks noRot="1" noChangeAspect="1" noMove="1" noResize="1" noEditPoints="1" noAdjustHandles="1" noChangeArrowheads="1" noChangeShapeType="1" noTextEdit="1"/>
              </p:cNvSpPr>
              <p:nvPr/>
            </p:nvSpPr>
            <p:spPr>
              <a:xfrm>
                <a:off x="511735" y="985108"/>
                <a:ext cx="7818958" cy="916148"/>
              </a:xfrm>
              <a:prstGeom prst="rect">
                <a:avLst/>
              </a:prstGeom>
              <a:blipFill>
                <a:blip r:embed="rId8"/>
                <a:stretch>
                  <a:fillRect l="-1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0FE4406-D6AB-4925-8132-72C54A65E61B}"/>
                  </a:ext>
                </a:extLst>
              </p:cNvPr>
              <p:cNvSpPr/>
              <p:nvPr/>
            </p:nvSpPr>
            <p:spPr>
              <a:xfrm>
                <a:off x="853173" y="2169708"/>
                <a:ext cx="3584975" cy="8193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anose="02020603050405020304" pitchFamily="18" charset="0"/>
                    <a:cs typeface="Times New Roman" panose="02020603050405020304" pitchFamily="18" charset="0"/>
                  </a:rPr>
                  <a:t>A. </a:t>
                </a:r>
                <a14:m>
                  <m:oMath xmlns:m="http://schemas.openxmlformats.org/officeDocument/2006/math">
                    <m:r>
                      <a:rPr lang="en-US" sz="2400" b="0" i="1" dirty="0" smtClean="0">
                        <a:solidFill>
                          <a:prstClr val="black"/>
                        </a:solidFill>
                        <a:latin typeface="Cambria Math" panose="02040503050406030204" pitchFamily="18" charset="0"/>
                      </a:rPr>
                      <m:t>𝑥</m:t>
                    </m:r>
                    <m:r>
                      <a:rPr lang="en-US" sz="2400" b="0" i="1" dirty="0" smtClean="0">
                        <a:solidFill>
                          <a:prstClr val="black"/>
                        </a:solidFill>
                        <a:latin typeface="Cambria Math" panose="02040503050406030204" pitchFamily="18" charset="0"/>
                      </a:rPr>
                      <m:t>=36</m:t>
                    </m:r>
                  </m:oMath>
                </a14:m>
                <a:r>
                  <a:rPr lang="en-US" sz="24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a:rPr lang="en-US" sz="2400" b="0" i="1" dirty="0" smtClean="0">
                        <a:solidFill>
                          <a:prstClr val="black"/>
                        </a:solidFill>
                        <a:latin typeface="Cambria Math" panose="02040503050406030204" pitchFamily="18" charset="0"/>
                      </a:rPr>
                      <m:t>𝑦</m:t>
                    </m:r>
                    <m:r>
                      <a:rPr lang="en-US" sz="2400" i="1" dirty="0">
                        <a:solidFill>
                          <a:prstClr val="black"/>
                        </a:solidFill>
                        <a:latin typeface="Cambria Math" panose="02040503050406030204" pitchFamily="18" charset="0"/>
                      </a:rPr>
                      <m:t>=</m:t>
                    </m:r>
                    <m:r>
                      <a:rPr lang="en-US" sz="2400" b="0" i="1" dirty="0" smtClean="0">
                        <a:solidFill>
                          <a:prstClr val="black"/>
                        </a:solidFill>
                        <a:latin typeface="Cambria Math" panose="02040503050406030204" pitchFamily="18" charset="0"/>
                      </a:rPr>
                      <m:t>100</m:t>
                    </m:r>
                  </m:oMath>
                </a14:m>
                <a:r>
                  <a:rPr lang="en-US" sz="2400"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0FE4406-D6AB-4925-8132-72C54A65E61B}"/>
                  </a:ext>
                </a:extLst>
              </p:cNvPr>
              <p:cNvSpPr>
                <a:spLocks noRot="1" noChangeAspect="1" noMove="1" noResize="1" noEditPoints="1" noAdjustHandles="1" noChangeArrowheads="1" noChangeShapeType="1" noTextEdit="1"/>
              </p:cNvSpPr>
              <p:nvPr/>
            </p:nvSpPr>
            <p:spPr>
              <a:xfrm>
                <a:off x="853173" y="2169708"/>
                <a:ext cx="3584975" cy="819341"/>
              </a:xfrm>
              <a:prstGeom prst="rect">
                <a:avLst/>
              </a:prstGeom>
              <a:blipFill>
                <a:blip r:embed="rId9"/>
                <a:stretch>
                  <a:fillRect l="-272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DA62B13-EC70-A348-C6EB-B532AE5599A4}"/>
                  </a:ext>
                </a:extLst>
              </p:cNvPr>
              <p:cNvSpPr/>
              <p:nvPr/>
            </p:nvSpPr>
            <p:spPr>
              <a:xfrm>
                <a:off x="4802376" y="2114485"/>
                <a:ext cx="3406755" cy="8193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dirty="0">
                    <a:solidFill>
                      <a:schemeClr val="tx1"/>
                    </a:solidFill>
                    <a:latin typeface="Times New Roman" panose="02020603050405020304" pitchFamily="18" charset="0"/>
                    <a:cs typeface="Times New Roman" panose="02020603050405020304" pitchFamily="18" charset="0"/>
                  </a:rPr>
                  <a:t>B.</a:t>
                </a:r>
                <a:r>
                  <a:rPr lang="en-US" sz="24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dirty="0">
                        <a:solidFill>
                          <a:prstClr val="black"/>
                        </a:solidFill>
                        <a:latin typeface="Cambria Math" panose="02040503050406030204" pitchFamily="18" charset="0"/>
                      </a:rPr>
                      <m:t>𝑥</m:t>
                    </m:r>
                    <m:r>
                      <a:rPr lang="en-US" sz="2400" i="1" dirty="0">
                        <a:solidFill>
                          <a:prstClr val="black"/>
                        </a:solidFill>
                        <a:latin typeface="Cambria Math" panose="02040503050406030204" pitchFamily="18" charset="0"/>
                      </a:rPr>
                      <m:t>=14</m:t>
                    </m:r>
                  </m:oMath>
                </a14:m>
                <a:r>
                  <a:rPr lang="en-US" sz="24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a:rPr lang="en-US" sz="2400" i="1" dirty="0">
                        <a:solidFill>
                          <a:prstClr val="black"/>
                        </a:solidFill>
                        <a:latin typeface="Cambria Math" panose="02040503050406030204" pitchFamily="18" charset="0"/>
                      </a:rPr>
                      <m:t>𝑦</m:t>
                    </m:r>
                    <m:r>
                      <a:rPr lang="en-US" sz="2400" i="1" dirty="0">
                        <a:solidFill>
                          <a:prstClr val="black"/>
                        </a:solidFill>
                        <a:latin typeface="Cambria Math" panose="02040503050406030204" pitchFamily="18" charset="0"/>
                      </a:rPr>
                      <m:t>=22</m:t>
                    </m:r>
                  </m:oMath>
                </a14:m>
                <a:r>
                  <a:rPr lang="vi-VN" sz="2400" dirty="0">
                    <a:solidFill>
                      <a:schemeClr val="tx1"/>
                    </a:solidFill>
                    <a:latin typeface="Times New Roman" panose="02020603050405020304" pitchFamily="18" charset="0"/>
                    <a:cs typeface="Times New Roman" panose="02020603050405020304" pitchFamily="18" charset="0"/>
                  </a:rPr>
                  <a:t>.</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Rectangl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DA62B13-EC70-A348-C6EB-B532AE5599A4}"/>
                  </a:ext>
                </a:extLst>
              </p:cNvPr>
              <p:cNvSpPr>
                <a:spLocks noRot="1" noChangeAspect="1" noMove="1" noResize="1" noEditPoints="1" noAdjustHandles="1" noChangeArrowheads="1" noChangeShapeType="1" noTextEdit="1"/>
              </p:cNvSpPr>
              <p:nvPr/>
            </p:nvSpPr>
            <p:spPr>
              <a:xfrm>
                <a:off x="4802376" y="2114485"/>
                <a:ext cx="3406755" cy="819341"/>
              </a:xfrm>
              <a:prstGeom prst="rect">
                <a:avLst/>
              </a:prstGeom>
              <a:blipFill>
                <a:blip r:embed="rId10"/>
                <a:stretch>
                  <a:fillRect l="-286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F9C8D32-257C-79B0-74CE-086AD3AC99B2}"/>
                  </a:ext>
                </a:extLst>
              </p:cNvPr>
              <p:cNvSpPr/>
              <p:nvPr/>
            </p:nvSpPr>
            <p:spPr>
              <a:xfrm>
                <a:off x="853173" y="3267509"/>
                <a:ext cx="3569388" cy="885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Times New Roman" panose="02020603050405020304" pitchFamily="18" charset="0"/>
                    <a:cs typeface="Times New Roman" panose="02020603050405020304" pitchFamily="18" charset="0"/>
                  </a:rPr>
                  <a:t>C</a:t>
                </a:r>
                <a:r>
                  <a:rPr lang="en-US" sz="2400" dirty="0">
                    <a:solidFill>
                      <a:schemeClr val="tx1"/>
                    </a:solidFill>
                    <a:latin typeface="Times New Roman" panose="02020603050405020304" pitchFamily="18" charset="0"/>
                    <a:cs typeface="Times New Roman" panose="02020603050405020304" pitchFamily="18" charset="0"/>
                  </a:rPr>
                  <a:t>.</a:t>
                </a:r>
                <a:r>
                  <a:rPr lang="en-US" sz="2400" dirty="0">
                    <a:solidFill>
                      <a:prstClr val="black"/>
                    </a:solidFill>
                  </a:rPr>
                  <a:t> </a:t>
                </a:r>
                <a14:m>
                  <m:oMath xmlns:m="http://schemas.openxmlformats.org/officeDocument/2006/math">
                    <m:r>
                      <a:rPr lang="en-US" sz="2400" i="1" dirty="0">
                        <a:solidFill>
                          <a:prstClr val="black"/>
                        </a:solidFill>
                        <a:latin typeface="Cambria Math" panose="02040503050406030204" pitchFamily="18" charset="0"/>
                      </a:rPr>
                      <m:t>𝑥</m:t>
                    </m:r>
                    <m:r>
                      <a:rPr lang="en-US" sz="2400" i="1" dirty="0">
                        <a:solidFill>
                          <a:prstClr val="black"/>
                        </a:solidFill>
                        <a:latin typeface="Cambria Math" panose="02040503050406030204" pitchFamily="18" charset="0"/>
                      </a:rPr>
                      <m:t>=22</m:t>
                    </m:r>
                  </m:oMath>
                </a14:m>
                <a:r>
                  <a:rPr lang="en-US" sz="24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a:rPr lang="en-US" sz="2400" i="1" dirty="0">
                        <a:solidFill>
                          <a:prstClr val="black"/>
                        </a:solidFill>
                        <a:latin typeface="Cambria Math" panose="02040503050406030204" pitchFamily="18" charset="0"/>
                      </a:rPr>
                      <m:t>𝑦</m:t>
                    </m:r>
                    <m:r>
                      <a:rPr lang="en-US" sz="2400" i="1" dirty="0">
                        <a:solidFill>
                          <a:prstClr val="black"/>
                        </a:solidFill>
                        <a:latin typeface="Cambria Math" panose="02040503050406030204" pitchFamily="18" charset="0"/>
                      </a:rPr>
                      <m:t>=14</m:t>
                    </m:r>
                  </m:oMath>
                </a14:m>
                <a:r>
                  <a:rPr lang="vi-VN" sz="2400" dirty="0">
                    <a:solidFill>
                      <a:schemeClr val="tx1"/>
                    </a:solidFill>
                    <a:latin typeface="Times New Roman" panose="02020603050405020304" pitchFamily="18" charset="0"/>
                    <a:cs typeface="Times New Roman" panose="02020603050405020304" pitchFamily="18" charset="0"/>
                  </a:rPr>
                  <a:t>.</a:t>
                </a:r>
                <a:r>
                  <a:rPr lang="en-US" sz="2400" dirty="0">
                    <a:solidFill>
                      <a:schemeClr val="tx1"/>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5" name="Rectangle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F9C8D32-257C-79B0-74CE-086AD3AC99B2}"/>
                  </a:ext>
                </a:extLst>
              </p:cNvPr>
              <p:cNvSpPr>
                <a:spLocks noRot="1" noChangeAspect="1" noMove="1" noResize="1" noEditPoints="1" noAdjustHandles="1" noChangeArrowheads="1" noChangeShapeType="1" noTextEdit="1"/>
              </p:cNvSpPr>
              <p:nvPr/>
            </p:nvSpPr>
            <p:spPr>
              <a:xfrm>
                <a:off x="853173" y="3267509"/>
                <a:ext cx="3569388" cy="885138"/>
              </a:xfrm>
              <a:prstGeom prst="rect">
                <a:avLst/>
              </a:prstGeom>
              <a:blipFill>
                <a:blip r:embed="rId11"/>
                <a:stretch>
                  <a:fillRect l="-2735"/>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CBC231C-F485-59D2-650B-54D3CED91ABF}"/>
                  </a:ext>
                </a:extLst>
              </p:cNvPr>
              <p:cNvSpPr/>
              <p:nvPr/>
            </p:nvSpPr>
            <p:spPr>
              <a:xfrm>
                <a:off x="4802376" y="3341789"/>
                <a:ext cx="3488451" cy="885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Times New Roman" panose="02020603050405020304" pitchFamily="18" charset="0"/>
                    <a:cs typeface="Times New Roman" panose="02020603050405020304" pitchFamily="18" charset="0"/>
                  </a:rPr>
                  <a:t>D. </a:t>
                </a:r>
                <a14:m>
                  <m:oMath xmlns:m="http://schemas.openxmlformats.org/officeDocument/2006/math">
                    <m:r>
                      <a:rPr lang="en-US" sz="2400" i="1" dirty="0">
                        <a:solidFill>
                          <a:prstClr val="black"/>
                        </a:solidFill>
                        <a:latin typeface="Cambria Math" panose="02040503050406030204" pitchFamily="18" charset="0"/>
                      </a:rPr>
                      <m:t>𝑥</m:t>
                    </m:r>
                    <m:r>
                      <a:rPr lang="en-US" sz="2400" i="1" dirty="0">
                        <a:solidFill>
                          <a:prstClr val="black"/>
                        </a:solidFill>
                        <a:latin typeface="Cambria Math" panose="02040503050406030204" pitchFamily="18" charset="0"/>
                      </a:rPr>
                      <m:t>=100</m:t>
                    </m:r>
                  </m:oMath>
                </a14:m>
                <a:r>
                  <a:rPr lang="en-US" sz="24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a:rPr lang="en-US" sz="2400" i="1" dirty="0">
                        <a:solidFill>
                          <a:prstClr val="black"/>
                        </a:solidFill>
                        <a:latin typeface="Cambria Math" panose="02040503050406030204" pitchFamily="18" charset="0"/>
                      </a:rPr>
                      <m:t>𝑦</m:t>
                    </m:r>
                    <m:r>
                      <a:rPr lang="en-US" sz="2400" i="1" dirty="0">
                        <a:solidFill>
                          <a:prstClr val="black"/>
                        </a:solidFill>
                        <a:latin typeface="Cambria Math" panose="02040503050406030204" pitchFamily="18" charset="0"/>
                      </a:rPr>
                      <m:t>=36</m:t>
                    </m:r>
                  </m:oMath>
                </a14:m>
                <a:r>
                  <a:rPr lang="en-US" sz="2400"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6"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CBC231C-F485-59D2-650B-54D3CED91ABF}"/>
                  </a:ext>
                </a:extLst>
              </p:cNvPr>
              <p:cNvSpPr>
                <a:spLocks noRot="1" noChangeAspect="1" noMove="1" noResize="1" noEditPoints="1" noAdjustHandles="1" noChangeArrowheads="1" noChangeShapeType="1" noTextEdit="1"/>
              </p:cNvSpPr>
              <p:nvPr/>
            </p:nvSpPr>
            <p:spPr>
              <a:xfrm>
                <a:off x="4802376" y="3341789"/>
                <a:ext cx="3488451" cy="885138"/>
              </a:xfrm>
              <a:prstGeom prst="rect">
                <a:avLst/>
              </a:prstGeom>
              <a:blipFill>
                <a:blip r:embed="rId12"/>
                <a:stretch>
                  <a:fillRect l="-2797"/>
                </a:stretch>
              </a:blipFill>
              <a:ln w="28575">
                <a:noFill/>
              </a:ln>
            </p:spPr>
            <p:txBody>
              <a:bodyPr/>
              <a:lstStyle/>
              <a:p>
                <a:r>
                  <a:rPr lang="en-US">
                    <a:noFill/>
                  </a:rPr>
                  <a:t> </a:t>
                </a:r>
              </a:p>
            </p:txBody>
          </p:sp>
        </mc:Fallback>
      </mc:AlternateContent>
      <p:pic>
        <p:nvPicPr>
          <p:cNvPr id="7" name="Picture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1B04BC0-B93E-DE6F-71A4-B72DF33A4C0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81057" y="2307460"/>
            <a:ext cx="541503" cy="475866"/>
          </a:xfrm>
          <a:prstGeom prst="rect">
            <a:avLst/>
          </a:prstGeom>
        </p:spPr>
      </p:pic>
      <p:pic>
        <p:nvPicPr>
          <p:cNvPr id="8" name="Picture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0ECA8AC-D797-F3F3-EE69-0155E2C74C0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81057" y="3508801"/>
            <a:ext cx="503193" cy="402554"/>
          </a:xfrm>
          <a:prstGeom prst="rect">
            <a:avLst/>
          </a:prstGeom>
        </p:spPr>
      </p:pic>
      <p:pic>
        <p:nvPicPr>
          <p:cNvPr id="9" name="Picture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B183733-D143-95BF-B592-7E223BEE2DB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75608" y="3566060"/>
            <a:ext cx="533523" cy="468853"/>
          </a:xfrm>
          <a:prstGeom prst="rect">
            <a:avLst/>
          </a:prstGeom>
        </p:spPr>
      </p:pic>
      <p:pic>
        <p:nvPicPr>
          <p:cNvPr id="10" name="Picture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6F3D634-49B6-6546-62E5-E1D3B487C5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90481" y="2245911"/>
            <a:ext cx="517183" cy="454494"/>
          </a:xfrm>
          <a:prstGeom prst="rect">
            <a:avLst/>
          </a:prstGeom>
        </p:spPr>
      </p:pic>
      <p:pic>
        <p:nvPicPr>
          <p:cNvPr id="11" name="Picture 10" descr="OPL20U25GSXzBJYl68kk8uQGfFKzs7yb1M4KJWUiLk6ZEvGF+qCIPSnY57AbBFCvTW$2024 ID13 T9CTST nhan sp KNTT$ STT 108+K4lPs7H94VUqPe2XwIsfPRnrXQE//QTEXxb8/8N4CNc6FpgZahzpTjFhMzSA7T/nHJa11DE8Ng2TP3iAmRczFlmslSuUNOgUeb6yRvs0=">
            <a:hlinkClick r:id="rId17" action="ppaction://hlinksldjump"/>
            <a:extLst>
              <a:ext uri="{FF2B5EF4-FFF2-40B4-BE49-F238E27FC236}">
                <a16:creationId xmlns:a16="http://schemas.microsoft.com/office/drawing/2014/main" id="{B189FFA9-D7EA-950D-5700-E9EF6F052F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4320876"/>
            <a:ext cx="714375" cy="764381"/>
          </a:xfrm>
          <a:prstGeom prst="rect">
            <a:avLst/>
          </a:prstGeom>
        </p:spPr>
      </p:pic>
      <p:pic>
        <p:nvPicPr>
          <p:cNvPr id="12" name="Picture 4" descr="n3">
            <a:extLst>
              <a:ext uri="{FF2B5EF4-FFF2-40B4-BE49-F238E27FC236}">
                <a16:creationId xmlns:a16="http://schemas.microsoft.com/office/drawing/2014/main" id="{2EBEC809-F7E4-A74D-B767-5621BC9B349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6200000" flipV="1">
            <a:off x="8106567" y="475066"/>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5" descr="ALRMCLOK">
            <a:extLst>
              <a:ext uri="{FF2B5EF4-FFF2-40B4-BE49-F238E27FC236}">
                <a16:creationId xmlns:a16="http://schemas.microsoft.com/office/drawing/2014/main" id="{F4A186DE-F89D-697E-2303-5F513F3A6B3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26398" y="156772"/>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76">
            <a:extLst>
              <a:ext uri="{FF2B5EF4-FFF2-40B4-BE49-F238E27FC236}">
                <a16:creationId xmlns:a16="http://schemas.microsoft.com/office/drawing/2014/main" id="{5D199B1B-77C4-32BF-5582-BBCB13752B60}"/>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30</a:t>
            </a:r>
          </a:p>
        </p:txBody>
      </p:sp>
      <p:sp>
        <p:nvSpPr>
          <p:cNvPr id="15" name="Oval 176">
            <a:extLst>
              <a:ext uri="{FF2B5EF4-FFF2-40B4-BE49-F238E27FC236}">
                <a16:creationId xmlns:a16="http://schemas.microsoft.com/office/drawing/2014/main" id="{E0E975CB-3CE6-6DA4-1EB8-966CF339A490}"/>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29</a:t>
            </a:r>
          </a:p>
        </p:txBody>
      </p:sp>
      <p:sp>
        <p:nvSpPr>
          <p:cNvPr id="16" name="Oval 176">
            <a:extLst>
              <a:ext uri="{FF2B5EF4-FFF2-40B4-BE49-F238E27FC236}">
                <a16:creationId xmlns:a16="http://schemas.microsoft.com/office/drawing/2014/main" id="{3EC078F0-43B2-3995-F212-8621DE8736FE}"/>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28</a:t>
            </a:r>
          </a:p>
        </p:txBody>
      </p:sp>
      <p:sp>
        <p:nvSpPr>
          <p:cNvPr id="17" name="Oval 176">
            <a:extLst>
              <a:ext uri="{FF2B5EF4-FFF2-40B4-BE49-F238E27FC236}">
                <a16:creationId xmlns:a16="http://schemas.microsoft.com/office/drawing/2014/main" id="{2D84FC71-2A6E-CC10-511F-F37A27118F35}"/>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27</a:t>
            </a:r>
          </a:p>
        </p:txBody>
      </p:sp>
      <p:sp>
        <p:nvSpPr>
          <p:cNvPr id="18" name="Oval 176">
            <a:extLst>
              <a:ext uri="{FF2B5EF4-FFF2-40B4-BE49-F238E27FC236}">
                <a16:creationId xmlns:a16="http://schemas.microsoft.com/office/drawing/2014/main" id="{5DDCBC3E-027C-94B8-68E7-CDE3A00F069F}"/>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26</a:t>
            </a:r>
          </a:p>
        </p:txBody>
      </p:sp>
      <p:sp>
        <p:nvSpPr>
          <p:cNvPr id="19" name="Oval 176">
            <a:extLst>
              <a:ext uri="{FF2B5EF4-FFF2-40B4-BE49-F238E27FC236}">
                <a16:creationId xmlns:a16="http://schemas.microsoft.com/office/drawing/2014/main" id="{4E071A8A-3322-506A-8154-C34AA1E55864}"/>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25</a:t>
            </a:r>
          </a:p>
        </p:txBody>
      </p:sp>
      <p:sp>
        <p:nvSpPr>
          <p:cNvPr id="20" name="Oval 176">
            <a:extLst>
              <a:ext uri="{FF2B5EF4-FFF2-40B4-BE49-F238E27FC236}">
                <a16:creationId xmlns:a16="http://schemas.microsoft.com/office/drawing/2014/main" id="{DB84F20B-012D-495F-D54C-AEEBAAA36E82}"/>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24</a:t>
            </a:r>
          </a:p>
        </p:txBody>
      </p:sp>
      <p:sp>
        <p:nvSpPr>
          <p:cNvPr id="21" name="Oval 176">
            <a:extLst>
              <a:ext uri="{FF2B5EF4-FFF2-40B4-BE49-F238E27FC236}">
                <a16:creationId xmlns:a16="http://schemas.microsoft.com/office/drawing/2014/main" id="{4B7BD79F-1C84-0DF5-85A8-8DE2CA7E36E6}"/>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23</a:t>
            </a:r>
          </a:p>
        </p:txBody>
      </p:sp>
      <p:sp>
        <p:nvSpPr>
          <p:cNvPr id="22" name="Oval 176">
            <a:extLst>
              <a:ext uri="{FF2B5EF4-FFF2-40B4-BE49-F238E27FC236}">
                <a16:creationId xmlns:a16="http://schemas.microsoft.com/office/drawing/2014/main" id="{9AD7D6E3-3EDD-7DF2-86D1-8D287F64E1D6}"/>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22</a:t>
            </a:r>
          </a:p>
        </p:txBody>
      </p:sp>
      <p:sp>
        <p:nvSpPr>
          <p:cNvPr id="23" name="Oval 176">
            <a:extLst>
              <a:ext uri="{FF2B5EF4-FFF2-40B4-BE49-F238E27FC236}">
                <a16:creationId xmlns:a16="http://schemas.microsoft.com/office/drawing/2014/main" id="{FE29C5C7-3E35-D940-6BF7-422CEE438B20}"/>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21</a:t>
            </a:r>
          </a:p>
        </p:txBody>
      </p:sp>
      <p:sp>
        <p:nvSpPr>
          <p:cNvPr id="24" name="Oval 176">
            <a:extLst>
              <a:ext uri="{FF2B5EF4-FFF2-40B4-BE49-F238E27FC236}">
                <a16:creationId xmlns:a16="http://schemas.microsoft.com/office/drawing/2014/main" id="{DBE8048C-DBE7-EE87-05E7-0692F7F35AAE}"/>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20</a:t>
            </a:r>
          </a:p>
        </p:txBody>
      </p:sp>
      <p:sp>
        <p:nvSpPr>
          <p:cNvPr id="25" name="Oval 176">
            <a:extLst>
              <a:ext uri="{FF2B5EF4-FFF2-40B4-BE49-F238E27FC236}">
                <a16:creationId xmlns:a16="http://schemas.microsoft.com/office/drawing/2014/main" id="{7E1D83BD-3AFE-2200-C349-7D8AFA051ED7}"/>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19</a:t>
            </a:r>
          </a:p>
        </p:txBody>
      </p:sp>
      <p:sp>
        <p:nvSpPr>
          <p:cNvPr id="26" name="Oval 176">
            <a:extLst>
              <a:ext uri="{FF2B5EF4-FFF2-40B4-BE49-F238E27FC236}">
                <a16:creationId xmlns:a16="http://schemas.microsoft.com/office/drawing/2014/main" id="{031DD6C4-39ED-AC9B-E8CF-D478E616A7A7}"/>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18</a:t>
            </a:r>
          </a:p>
        </p:txBody>
      </p:sp>
      <p:sp>
        <p:nvSpPr>
          <p:cNvPr id="27" name="Oval 176">
            <a:extLst>
              <a:ext uri="{FF2B5EF4-FFF2-40B4-BE49-F238E27FC236}">
                <a16:creationId xmlns:a16="http://schemas.microsoft.com/office/drawing/2014/main" id="{8E353F86-3B6C-4C02-F484-D3F3042BE6C2}"/>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17</a:t>
            </a:r>
          </a:p>
        </p:txBody>
      </p:sp>
      <p:sp>
        <p:nvSpPr>
          <p:cNvPr id="28" name="Oval 176">
            <a:extLst>
              <a:ext uri="{FF2B5EF4-FFF2-40B4-BE49-F238E27FC236}">
                <a16:creationId xmlns:a16="http://schemas.microsoft.com/office/drawing/2014/main" id="{9FCB244E-6F7D-5BDA-0998-06E5FB5556BC}"/>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16</a:t>
            </a:r>
          </a:p>
        </p:txBody>
      </p:sp>
      <p:sp>
        <p:nvSpPr>
          <p:cNvPr id="29" name="Oval 176">
            <a:extLst>
              <a:ext uri="{FF2B5EF4-FFF2-40B4-BE49-F238E27FC236}">
                <a16:creationId xmlns:a16="http://schemas.microsoft.com/office/drawing/2014/main" id="{023275A4-D7CE-F246-9486-D4C9E2FA186D}"/>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0" name="Oval 176">
            <a:extLst>
              <a:ext uri="{FF2B5EF4-FFF2-40B4-BE49-F238E27FC236}">
                <a16:creationId xmlns:a16="http://schemas.microsoft.com/office/drawing/2014/main" id="{5B443040-C924-C104-2813-C3D291566B9E}"/>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1" name="Oval 176">
            <a:extLst>
              <a:ext uri="{FF2B5EF4-FFF2-40B4-BE49-F238E27FC236}">
                <a16:creationId xmlns:a16="http://schemas.microsoft.com/office/drawing/2014/main" id="{EC8782B7-1133-2213-064F-1A9452460132}"/>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2" name="Oval 176">
            <a:extLst>
              <a:ext uri="{FF2B5EF4-FFF2-40B4-BE49-F238E27FC236}">
                <a16:creationId xmlns:a16="http://schemas.microsoft.com/office/drawing/2014/main" id="{5CC65A7A-91E3-51D6-7DC9-A95B2245926A}"/>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3" name="Oval 176">
            <a:extLst>
              <a:ext uri="{FF2B5EF4-FFF2-40B4-BE49-F238E27FC236}">
                <a16:creationId xmlns:a16="http://schemas.microsoft.com/office/drawing/2014/main" id="{7B4DB581-274B-CB27-EAEF-F3EC57062C08}"/>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34" name="Oval 176">
            <a:extLst>
              <a:ext uri="{FF2B5EF4-FFF2-40B4-BE49-F238E27FC236}">
                <a16:creationId xmlns:a16="http://schemas.microsoft.com/office/drawing/2014/main" id="{C13B8966-1000-2BA9-5640-D49BBB3A939E}"/>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35" name="Oval 176">
            <a:extLst>
              <a:ext uri="{FF2B5EF4-FFF2-40B4-BE49-F238E27FC236}">
                <a16:creationId xmlns:a16="http://schemas.microsoft.com/office/drawing/2014/main" id="{7F6B11F3-A8E5-6E60-B1EF-C4135A9A70A2}"/>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36" name="Oval 176">
            <a:extLst>
              <a:ext uri="{FF2B5EF4-FFF2-40B4-BE49-F238E27FC236}">
                <a16:creationId xmlns:a16="http://schemas.microsoft.com/office/drawing/2014/main" id="{4C7C092C-70A0-8BD9-5393-CED0E6B98E31}"/>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37" name="Oval 176">
            <a:extLst>
              <a:ext uri="{FF2B5EF4-FFF2-40B4-BE49-F238E27FC236}">
                <a16:creationId xmlns:a16="http://schemas.microsoft.com/office/drawing/2014/main" id="{6AACC517-4417-7547-9438-49A9F8A873C3}"/>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38" name="Oval 176">
            <a:extLst>
              <a:ext uri="{FF2B5EF4-FFF2-40B4-BE49-F238E27FC236}">
                <a16:creationId xmlns:a16="http://schemas.microsoft.com/office/drawing/2014/main" id="{E038B69F-2CD0-410D-7D28-94F1E757150C}"/>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39" name="Oval 176">
            <a:extLst>
              <a:ext uri="{FF2B5EF4-FFF2-40B4-BE49-F238E27FC236}">
                <a16:creationId xmlns:a16="http://schemas.microsoft.com/office/drawing/2014/main" id="{C78F3FFD-8CBF-5359-343E-D823440C225B}"/>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0" name="Oval 176">
            <a:extLst>
              <a:ext uri="{FF2B5EF4-FFF2-40B4-BE49-F238E27FC236}">
                <a16:creationId xmlns:a16="http://schemas.microsoft.com/office/drawing/2014/main" id="{74806EB2-9BD3-03AA-E749-0D70BFBC6F6A}"/>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1" name="Oval 176">
            <a:extLst>
              <a:ext uri="{FF2B5EF4-FFF2-40B4-BE49-F238E27FC236}">
                <a16:creationId xmlns:a16="http://schemas.microsoft.com/office/drawing/2014/main" id="{5754499C-F9F6-132A-C5E6-C026395459AE}"/>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2" name="Oval 176">
            <a:extLst>
              <a:ext uri="{FF2B5EF4-FFF2-40B4-BE49-F238E27FC236}">
                <a16:creationId xmlns:a16="http://schemas.microsoft.com/office/drawing/2014/main" id="{20F89897-8049-2823-2A0B-FC16FF59EF4C}"/>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3" name="Oval 176">
            <a:extLst>
              <a:ext uri="{FF2B5EF4-FFF2-40B4-BE49-F238E27FC236}">
                <a16:creationId xmlns:a16="http://schemas.microsoft.com/office/drawing/2014/main" id="{175D10ED-594E-D46B-79C9-D3196CB3C060}"/>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44" name="Oval 176">
            <a:extLst>
              <a:ext uri="{FF2B5EF4-FFF2-40B4-BE49-F238E27FC236}">
                <a16:creationId xmlns:a16="http://schemas.microsoft.com/office/drawing/2014/main" id="{59098457-1C9F-DEF7-41DE-98556BB1C4E7}"/>
              </a:ext>
            </a:extLst>
          </p:cNvPr>
          <p:cNvSpPr>
            <a:spLocks noChangeArrowheads="1"/>
          </p:cNvSpPr>
          <p:nvPr/>
        </p:nvSpPr>
        <p:spPr bwMode="auto">
          <a:xfrm>
            <a:off x="8254998" y="537772"/>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331043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F2CC"/>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3" presetClass="entr" presetSubtype="32" fill="hold"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250" fill="hold"/>
                                        <p:tgtEl>
                                          <p:spTgt spid="7"/>
                                        </p:tgtEl>
                                        <p:attrNameLst>
                                          <p:attrName>ppt_w</p:attrName>
                                        </p:attrNameLst>
                                      </p:cBhvr>
                                      <p:tavLst>
                                        <p:tav tm="0">
                                          <p:val>
                                            <p:strVal val="4*#ppt_w"/>
                                          </p:val>
                                        </p:tav>
                                        <p:tav tm="100000">
                                          <p:val>
                                            <p:strVal val="#ppt_w"/>
                                          </p:val>
                                        </p:tav>
                                      </p:tavLst>
                                    </p:anim>
                                    <p:anim calcmode="lin" valueType="num">
                                      <p:cBhvr>
                                        <p:cTn id="1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Wrong Buzzer.wav"/>
                                        </p:tgtEl>
                                      </p:cMediaNode>
                                    </p:audio>
                                  </p:subTnLst>
                                </p:cTn>
                              </p:par>
                              <p:par>
                                <p:cTn id="13" presetID="1" presetClass="emph" presetSubtype="2" fill="hold" nodeType="withEffect">
                                  <p:stCondLst>
                                    <p:cond delay="1000"/>
                                  </p:stCondLst>
                                  <p:childTnLst>
                                    <p:animClr clrSpc="rgb" dir="cw">
                                      <p:cBhvr>
                                        <p:cTn id="14" dur="250" fill="hold"/>
                                        <p:tgtEl>
                                          <p:spTgt spid="3"/>
                                        </p:tgtEl>
                                        <p:attrNameLst>
                                          <p:attrName>fillcolor</p:attrName>
                                        </p:attrNameLst>
                                      </p:cBhvr>
                                      <p:to>
                                        <a:srgbClr val="FFFF00"/>
                                      </p:to>
                                    </p:animClr>
                                    <p:set>
                                      <p:cBhvr>
                                        <p:cTn id="15" dur="250" fill="hold"/>
                                        <p:tgtEl>
                                          <p:spTgt spid="3"/>
                                        </p:tgtEl>
                                        <p:attrNameLst>
                                          <p:attrName>fill.type</p:attrName>
                                        </p:attrNameLst>
                                      </p:cBhvr>
                                      <p:to>
                                        <p:strVal val="solid"/>
                                      </p:to>
                                    </p:set>
                                    <p:set>
                                      <p:cBhvr>
                                        <p:cTn id="16"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50" fill="hold"/>
                                        <p:tgtEl>
                                          <p:spTgt spid="4"/>
                                        </p:tgtEl>
                                        <p:attrNameLst>
                                          <p:attrName>fillcolor</p:attrName>
                                        </p:attrNameLst>
                                      </p:cBhvr>
                                      <p:to>
                                        <a:srgbClr val="FFF2CC"/>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4" presetID="23" presetClass="entr" presetSubtype="32" fill="hold" nodeType="withEffect">
                                  <p:stCondLst>
                                    <p:cond delay="10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250" fill="hold"/>
                                        <p:tgtEl>
                                          <p:spTgt spid="10"/>
                                        </p:tgtEl>
                                        <p:attrNameLst>
                                          <p:attrName>ppt_w</p:attrName>
                                        </p:attrNameLst>
                                      </p:cBhvr>
                                      <p:tavLst>
                                        <p:tav tm="0">
                                          <p:val>
                                            <p:strVal val="4*#ppt_w"/>
                                          </p:val>
                                        </p:tav>
                                        <p:tav tm="100000">
                                          <p:val>
                                            <p:strVal val="#ppt_w"/>
                                          </p:val>
                                        </p:tav>
                                      </p:tavLst>
                                    </p:anim>
                                    <p:anim calcmode="lin" valueType="num">
                                      <p:cBhvr>
                                        <p:cTn id="2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Wrong Buzzer.wav"/>
                                        </p:tgtEl>
                                      </p:cMediaNode>
                                    </p:audio>
                                  </p:subTnLst>
                                </p:cTn>
                              </p:par>
                              <p:par>
                                <p:cTn id="28" presetID="1" presetClass="emph" presetSubtype="2" fill="hold" nodeType="withEffect">
                                  <p:stCondLst>
                                    <p:cond delay="1000"/>
                                  </p:stCondLst>
                                  <p:childTnLst>
                                    <p:animClr clrSpc="rgb" dir="cw">
                                      <p:cBhvr>
                                        <p:cTn id="29" dur="250" fill="hold"/>
                                        <p:tgtEl>
                                          <p:spTgt spid="4"/>
                                        </p:tgtEl>
                                        <p:attrNameLst>
                                          <p:attrName>fillcolor</p:attrName>
                                        </p:attrNameLst>
                                      </p:cBhvr>
                                      <p:to>
                                        <a:srgbClr val="FFFF00"/>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5"/>
                                        </p:tgtEl>
                                        <p:attrNameLst>
                                          <p:attrName>fillcolor</p:attrName>
                                        </p:attrNameLst>
                                      </p:cBhvr>
                                      <p:to>
                                        <a:srgbClr val="FFF2CC"/>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8"/>
                                        </p:tgtEl>
                                        <p:attrNameLst>
                                          <p:attrName>style.visibility</p:attrName>
                                        </p:attrNameLst>
                                      </p:cBhvr>
                                      <p:to>
                                        <p:strVal val="visible"/>
                                      </p:to>
                                    </p:set>
                                    <p:anim calcmode="lin" valueType="num">
                                      <p:cBhvr>
                                        <p:cTn id="41" dur="250" fill="hold"/>
                                        <p:tgtEl>
                                          <p:spTgt spid="8"/>
                                        </p:tgtEl>
                                        <p:attrNameLst>
                                          <p:attrName>ppt_w</p:attrName>
                                        </p:attrNameLst>
                                      </p:cBhvr>
                                      <p:tavLst>
                                        <p:tav tm="0">
                                          <p:val>
                                            <p:strVal val="4*#ppt_w"/>
                                          </p:val>
                                        </p:tav>
                                        <p:tav tm="100000">
                                          <p:val>
                                            <p:strVal val="#ppt_w"/>
                                          </p:val>
                                        </p:tav>
                                      </p:tavLst>
                                    </p:anim>
                                    <p:anim calcmode="lin" valueType="num">
                                      <p:cBhvr>
                                        <p:cTn id="4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5" name="Check mark.wav"/>
                                        </p:tgtEl>
                                      </p:cMediaNode>
                                    </p:audio>
                                  </p:subTnLst>
                                </p:cTn>
                              </p:par>
                              <p:par>
                                <p:cTn id="43" presetID="1" presetClass="emph" presetSubtype="2" fill="hold" nodeType="withEffect">
                                  <p:stCondLst>
                                    <p:cond delay="1000"/>
                                  </p:stCondLst>
                                  <p:childTnLst>
                                    <p:animClr clrSpc="rgb" dir="cw">
                                      <p:cBhvr>
                                        <p:cTn id="44" dur="250" fill="hold"/>
                                        <p:tgtEl>
                                          <p:spTgt spid="5"/>
                                        </p:tgtEl>
                                        <p:attrNameLst>
                                          <p:attrName>fillcolor</p:attrName>
                                        </p:attrNameLst>
                                      </p:cBhvr>
                                      <p:to>
                                        <a:srgbClr val="00B050"/>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6"/>
                                        </p:tgtEl>
                                        <p:attrNameLst>
                                          <p:attrName>fillcolor</p:attrName>
                                        </p:attrNameLst>
                                      </p:cBhvr>
                                      <p:to>
                                        <a:srgbClr val="FFF2CC"/>
                                      </p:to>
                                    </p:animClr>
                                    <p:set>
                                      <p:cBhvr>
                                        <p:cTn id="52" dur="250" fill="hold"/>
                                        <p:tgtEl>
                                          <p:spTgt spid="6"/>
                                        </p:tgtEl>
                                        <p:attrNameLst>
                                          <p:attrName>fill.type</p:attrName>
                                        </p:attrNameLst>
                                      </p:cBhvr>
                                      <p:to>
                                        <p:strVal val="solid"/>
                                      </p:to>
                                    </p:set>
                                    <p:set>
                                      <p:cBhvr>
                                        <p:cTn id="53" dur="250" fill="hold"/>
                                        <p:tgtEl>
                                          <p:spTgt spid="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8" presetID="1" presetClass="emph" presetSubtype="2" fill="hold" nodeType="withEffect">
                                  <p:stCondLst>
                                    <p:cond delay="1000"/>
                                  </p:stCondLst>
                                  <p:childTnLst>
                                    <p:animClr clrSpc="rgb" dir="cw">
                                      <p:cBhvr>
                                        <p:cTn id="59" dur="250" fill="hold"/>
                                        <p:tgtEl>
                                          <p:spTgt spid="6"/>
                                        </p:tgtEl>
                                        <p:attrNameLst>
                                          <p:attrName>fillcolor</p:attrName>
                                        </p:attrNameLst>
                                      </p:cBhvr>
                                      <p:to>
                                        <a:srgbClr val="FFFF00"/>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1000"/>
                                  </p:stCondLst>
                                  <p:childTnLst>
                                    <p:set>
                                      <p:cBhvr>
                                        <p:cTn id="69" dur="1" fill="hold">
                                          <p:stCondLst>
                                            <p:cond delay="0"/>
                                          </p:stCondLst>
                                        </p:cTn>
                                        <p:tgtEl>
                                          <p:spTgt spid="15"/>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grpId="0" nodeType="afterEffect">
                                  <p:stCondLst>
                                    <p:cond delay="1000"/>
                                  </p:stCondLst>
                                  <p:childTnLst>
                                    <p:set>
                                      <p:cBhvr>
                                        <p:cTn id="72" dur="1" fill="hold">
                                          <p:stCondLst>
                                            <p:cond delay="0"/>
                                          </p:stCondLst>
                                        </p:cTn>
                                        <p:tgtEl>
                                          <p:spTgt spid="16"/>
                                        </p:tgtEl>
                                        <p:attrNameLst>
                                          <p:attrName>style.visibility</p:attrName>
                                        </p:attrNameLst>
                                      </p:cBhvr>
                                      <p:to>
                                        <p:strVal val="visible"/>
                                      </p:to>
                                    </p:set>
                                  </p:childTnLst>
                                </p:cTn>
                              </p:par>
                            </p:childTnLst>
                          </p:cTn>
                        </p:par>
                        <p:par>
                          <p:cTn id="73" fill="hold">
                            <p:stCondLst>
                              <p:cond delay="2000"/>
                            </p:stCondLst>
                            <p:childTnLst>
                              <p:par>
                                <p:cTn id="74" presetID="1" presetClass="entr" presetSubtype="0" fill="hold" grpId="0" nodeType="afterEffect">
                                  <p:stCondLst>
                                    <p:cond delay="1000"/>
                                  </p:stCondLst>
                                  <p:childTnLst>
                                    <p:set>
                                      <p:cBhvr>
                                        <p:cTn id="75" dur="1" fill="hold">
                                          <p:stCondLst>
                                            <p:cond delay="0"/>
                                          </p:stCondLst>
                                        </p:cTn>
                                        <p:tgtEl>
                                          <p:spTgt spid="17"/>
                                        </p:tgtEl>
                                        <p:attrNameLst>
                                          <p:attrName>style.visibility</p:attrName>
                                        </p:attrNameLst>
                                      </p:cBhvr>
                                      <p:to>
                                        <p:strVal val="visible"/>
                                      </p:to>
                                    </p:set>
                                  </p:childTnLst>
                                </p:cTn>
                              </p:par>
                            </p:childTnLst>
                          </p:cTn>
                        </p:par>
                        <p:par>
                          <p:cTn id="76" fill="hold">
                            <p:stCondLst>
                              <p:cond delay="3000"/>
                            </p:stCondLst>
                            <p:childTnLst>
                              <p:par>
                                <p:cTn id="77" presetID="1" presetClass="entr" presetSubtype="0" fill="hold" grpId="0" nodeType="afterEffect">
                                  <p:stCondLst>
                                    <p:cond delay="1000"/>
                                  </p:stCondLst>
                                  <p:childTnLst>
                                    <p:set>
                                      <p:cBhvr>
                                        <p:cTn id="78" dur="1" fill="hold">
                                          <p:stCondLst>
                                            <p:cond delay="0"/>
                                          </p:stCondLst>
                                        </p:cTn>
                                        <p:tgtEl>
                                          <p:spTgt spid="18"/>
                                        </p:tgtEl>
                                        <p:attrNameLst>
                                          <p:attrName>style.visibility</p:attrName>
                                        </p:attrNameLst>
                                      </p:cBhvr>
                                      <p:to>
                                        <p:strVal val="visible"/>
                                      </p:to>
                                    </p:set>
                                  </p:childTnLst>
                                </p:cTn>
                              </p:par>
                            </p:childTnLst>
                          </p:cTn>
                        </p:par>
                        <p:par>
                          <p:cTn id="79" fill="hold">
                            <p:stCondLst>
                              <p:cond delay="4000"/>
                            </p:stCondLst>
                            <p:childTnLst>
                              <p:par>
                                <p:cTn id="80" presetID="1" presetClass="entr" presetSubtype="0" fill="hold" grpId="0" nodeType="afterEffect">
                                  <p:stCondLst>
                                    <p:cond delay="1000"/>
                                  </p:stCondLst>
                                  <p:childTnLst>
                                    <p:set>
                                      <p:cBhvr>
                                        <p:cTn id="81" dur="1" fill="hold">
                                          <p:stCondLst>
                                            <p:cond delay="0"/>
                                          </p:stCondLst>
                                        </p:cTn>
                                        <p:tgtEl>
                                          <p:spTgt spid="19"/>
                                        </p:tgtEl>
                                        <p:attrNameLst>
                                          <p:attrName>style.visibility</p:attrName>
                                        </p:attrNameLst>
                                      </p:cBhvr>
                                      <p:to>
                                        <p:strVal val="visible"/>
                                      </p:to>
                                    </p:set>
                                  </p:childTnLst>
                                </p:cTn>
                              </p:par>
                            </p:childTnLst>
                          </p:cTn>
                        </p:par>
                        <p:par>
                          <p:cTn id="82" fill="hold">
                            <p:stCondLst>
                              <p:cond delay="5000"/>
                            </p:stCondLst>
                            <p:childTnLst>
                              <p:par>
                                <p:cTn id="83" presetID="1" presetClass="entr" presetSubtype="0" fill="hold" grpId="0" nodeType="afterEffect">
                                  <p:stCondLst>
                                    <p:cond delay="1000"/>
                                  </p:stCondLst>
                                  <p:childTnLst>
                                    <p:set>
                                      <p:cBhvr>
                                        <p:cTn id="84" dur="1" fill="hold">
                                          <p:stCondLst>
                                            <p:cond delay="0"/>
                                          </p:stCondLst>
                                        </p:cTn>
                                        <p:tgtEl>
                                          <p:spTgt spid="20"/>
                                        </p:tgtEl>
                                        <p:attrNameLst>
                                          <p:attrName>style.visibility</p:attrName>
                                        </p:attrNameLst>
                                      </p:cBhvr>
                                      <p:to>
                                        <p:strVal val="visible"/>
                                      </p:to>
                                    </p:set>
                                  </p:childTnLst>
                                </p:cTn>
                              </p:par>
                            </p:childTnLst>
                          </p:cTn>
                        </p:par>
                        <p:par>
                          <p:cTn id="85" fill="hold">
                            <p:stCondLst>
                              <p:cond delay="6000"/>
                            </p:stCondLst>
                            <p:childTnLst>
                              <p:par>
                                <p:cTn id="86" presetID="1" presetClass="entr" presetSubtype="0" fill="hold" grpId="0" nodeType="afterEffect">
                                  <p:stCondLst>
                                    <p:cond delay="1000"/>
                                  </p:stCondLst>
                                  <p:childTnLst>
                                    <p:set>
                                      <p:cBhvr>
                                        <p:cTn id="87" dur="1" fill="hold">
                                          <p:stCondLst>
                                            <p:cond delay="0"/>
                                          </p:stCondLst>
                                        </p:cTn>
                                        <p:tgtEl>
                                          <p:spTgt spid="21"/>
                                        </p:tgtEl>
                                        <p:attrNameLst>
                                          <p:attrName>style.visibility</p:attrName>
                                        </p:attrNameLst>
                                      </p:cBhvr>
                                      <p:to>
                                        <p:strVal val="visible"/>
                                      </p:to>
                                    </p:set>
                                  </p:childTnLst>
                                </p:cTn>
                              </p:par>
                            </p:childTnLst>
                          </p:cTn>
                        </p:par>
                        <p:par>
                          <p:cTn id="88" fill="hold">
                            <p:stCondLst>
                              <p:cond delay="7000"/>
                            </p:stCondLst>
                            <p:childTnLst>
                              <p:par>
                                <p:cTn id="89" presetID="1" presetClass="entr" presetSubtype="0" fill="hold" grpId="0" nodeType="afterEffect">
                                  <p:stCondLst>
                                    <p:cond delay="1000"/>
                                  </p:stCondLst>
                                  <p:childTnLst>
                                    <p:set>
                                      <p:cBhvr>
                                        <p:cTn id="90" dur="1" fill="hold">
                                          <p:stCondLst>
                                            <p:cond delay="0"/>
                                          </p:stCondLst>
                                        </p:cTn>
                                        <p:tgtEl>
                                          <p:spTgt spid="22"/>
                                        </p:tgtEl>
                                        <p:attrNameLst>
                                          <p:attrName>style.visibility</p:attrName>
                                        </p:attrNameLst>
                                      </p:cBhvr>
                                      <p:to>
                                        <p:strVal val="visible"/>
                                      </p:to>
                                    </p:set>
                                  </p:childTnLst>
                                </p:cTn>
                              </p:par>
                            </p:childTnLst>
                          </p:cTn>
                        </p:par>
                        <p:par>
                          <p:cTn id="91" fill="hold">
                            <p:stCondLst>
                              <p:cond delay="8000"/>
                            </p:stCondLst>
                            <p:childTnLst>
                              <p:par>
                                <p:cTn id="92" presetID="1" presetClass="entr" presetSubtype="0" fill="hold" grpId="0" nodeType="afterEffect">
                                  <p:stCondLst>
                                    <p:cond delay="1000"/>
                                  </p:stCondLst>
                                  <p:childTnLst>
                                    <p:set>
                                      <p:cBhvr>
                                        <p:cTn id="93" dur="1" fill="hold">
                                          <p:stCondLst>
                                            <p:cond delay="0"/>
                                          </p:stCondLst>
                                        </p:cTn>
                                        <p:tgtEl>
                                          <p:spTgt spid="23"/>
                                        </p:tgtEl>
                                        <p:attrNameLst>
                                          <p:attrName>style.visibility</p:attrName>
                                        </p:attrNameLst>
                                      </p:cBhvr>
                                      <p:to>
                                        <p:strVal val="visible"/>
                                      </p:to>
                                    </p:set>
                                  </p:childTnLst>
                                </p:cTn>
                              </p:par>
                            </p:childTnLst>
                          </p:cTn>
                        </p:par>
                        <p:par>
                          <p:cTn id="94" fill="hold">
                            <p:stCondLst>
                              <p:cond delay="9000"/>
                            </p:stCondLst>
                            <p:childTnLst>
                              <p:par>
                                <p:cTn id="95" presetID="1" presetClass="entr" presetSubtype="0" fill="hold" grpId="0" nodeType="afterEffect">
                                  <p:stCondLst>
                                    <p:cond delay="1000"/>
                                  </p:stCondLst>
                                  <p:childTnLst>
                                    <p:set>
                                      <p:cBhvr>
                                        <p:cTn id="96" dur="1" fill="hold">
                                          <p:stCondLst>
                                            <p:cond delay="0"/>
                                          </p:stCondLst>
                                        </p:cTn>
                                        <p:tgtEl>
                                          <p:spTgt spid="24"/>
                                        </p:tgtEl>
                                        <p:attrNameLst>
                                          <p:attrName>style.visibility</p:attrName>
                                        </p:attrNameLst>
                                      </p:cBhvr>
                                      <p:to>
                                        <p:strVal val="visible"/>
                                      </p:to>
                                    </p:set>
                                  </p:childTnLst>
                                </p:cTn>
                              </p:par>
                            </p:childTnLst>
                          </p:cTn>
                        </p:par>
                        <p:par>
                          <p:cTn id="97" fill="hold">
                            <p:stCondLst>
                              <p:cond delay="10000"/>
                            </p:stCondLst>
                            <p:childTnLst>
                              <p:par>
                                <p:cTn id="98" presetID="1" presetClass="entr" presetSubtype="0" fill="hold" grpId="0" nodeType="afterEffect">
                                  <p:stCondLst>
                                    <p:cond delay="1000"/>
                                  </p:stCondLst>
                                  <p:childTnLst>
                                    <p:set>
                                      <p:cBhvr>
                                        <p:cTn id="99" dur="1" fill="hold">
                                          <p:stCondLst>
                                            <p:cond delay="0"/>
                                          </p:stCondLst>
                                        </p:cTn>
                                        <p:tgtEl>
                                          <p:spTgt spid="25"/>
                                        </p:tgtEl>
                                        <p:attrNameLst>
                                          <p:attrName>style.visibility</p:attrName>
                                        </p:attrNameLst>
                                      </p:cBhvr>
                                      <p:to>
                                        <p:strVal val="visible"/>
                                      </p:to>
                                    </p:set>
                                  </p:childTnLst>
                                </p:cTn>
                              </p:par>
                            </p:childTnLst>
                          </p:cTn>
                        </p:par>
                        <p:par>
                          <p:cTn id="100" fill="hold">
                            <p:stCondLst>
                              <p:cond delay="11000"/>
                            </p:stCondLst>
                            <p:childTnLst>
                              <p:par>
                                <p:cTn id="101" presetID="1" presetClass="entr" presetSubtype="0" fill="hold" grpId="0" nodeType="afterEffect">
                                  <p:stCondLst>
                                    <p:cond delay="1000"/>
                                  </p:stCondLst>
                                  <p:childTnLst>
                                    <p:set>
                                      <p:cBhvr>
                                        <p:cTn id="102" dur="1" fill="hold">
                                          <p:stCondLst>
                                            <p:cond delay="0"/>
                                          </p:stCondLst>
                                        </p:cTn>
                                        <p:tgtEl>
                                          <p:spTgt spid="26"/>
                                        </p:tgtEl>
                                        <p:attrNameLst>
                                          <p:attrName>style.visibility</p:attrName>
                                        </p:attrNameLst>
                                      </p:cBhvr>
                                      <p:to>
                                        <p:strVal val="visible"/>
                                      </p:to>
                                    </p:set>
                                  </p:childTnLst>
                                </p:cTn>
                              </p:par>
                            </p:childTnLst>
                          </p:cTn>
                        </p:par>
                        <p:par>
                          <p:cTn id="103" fill="hold">
                            <p:stCondLst>
                              <p:cond delay="12000"/>
                            </p:stCondLst>
                            <p:childTnLst>
                              <p:par>
                                <p:cTn id="104" presetID="1" presetClass="entr" presetSubtype="0" fill="hold" grpId="0" nodeType="afterEffect">
                                  <p:stCondLst>
                                    <p:cond delay="1000"/>
                                  </p:stCondLst>
                                  <p:childTnLst>
                                    <p:set>
                                      <p:cBhvr>
                                        <p:cTn id="105" dur="1" fill="hold">
                                          <p:stCondLst>
                                            <p:cond delay="0"/>
                                          </p:stCondLst>
                                        </p:cTn>
                                        <p:tgtEl>
                                          <p:spTgt spid="27"/>
                                        </p:tgtEl>
                                        <p:attrNameLst>
                                          <p:attrName>style.visibility</p:attrName>
                                        </p:attrNameLst>
                                      </p:cBhvr>
                                      <p:to>
                                        <p:strVal val="visible"/>
                                      </p:to>
                                    </p:set>
                                  </p:childTnLst>
                                </p:cTn>
                              </p:par>
                            </p:childTnLst>
                          </p:cTn>
                        </p:par>
                        <p:par>
                          <p:cTn id="106" fill="hold">
                            <p:stCondLst>
                              <p:cond delay="13000"/>
                            </p:stCondLst>
                            <p:childTnLst>
                              <p:par>
                                <p:cTn id="107" presetID="1" presetClass="entr" presetSubtype="0" fill="hold" grpId="0" nodeType="afterEffect">
                                  <p:stCondLst>
                                    <p:cond delay="1000"/>
                                  </p:stCondLst>
                                  <p:childTnLst>
                                    <p:set>
                                      <p:cBhvr>
                                        <p:cTn id="108" dur="1" fill="hold">
                                          <p:stCondLst>
                                            <p:cond delay="0"/>
                                          </p:stCondLst>
                                        </p:cTn>
                                        <p:tgtEl>
                                          <p:spTgt spid="28"/>
                                        </p:tgtEl>
                                        <p:attrNameLst>
                                          <p:attrName>style.visibility</p:attrName>
                                        </p:attrNameLst>
                                      </p:cBhvr>
                                      <p:to>
                                        <p:strVal val="visible"/>
                                      </p:to>
                                    </p:set>
                                  </p:childTnLst>
                                </p:cTn>
                              </p:par>
                            </p:childTnLst>
                          </p:cTn>
                        </p:par>
                        <p:par>
                          <p:cTn id="109" fill="hold">
                            <p:stCondLst>
                              <p:cond delay="14000"/>
                            </p:stCondLst>
                            <p:childTnLst>
                              <p:par>
                                <p:cTn id="110" presetID="1" presetClass="entr" presetSubtype="0" fill="hold" grpId="0" nodeType="afterEffect">
                                  <p:stCondLst>
                                    <p:cond delay="1000"/>
                                  </p:stCondLst>
                                  <p:childTnLst>
                                    <p:set>
                                      <p:cBhvr>
                                        <p:cTn id="111" dur="1" fill="hold">
                                          <p:stCondLst>
                                            <p:cond delay="0"/>
                                          </p:stCondLst>
                                        </p:cTn>
                                        <p:tgtEl>
                                          <p:spTgt spid="29"/>
                                        </p:tgtEl>
                                        <p:attrNameLst>
                                          <p:attrName>style.visibility</p:attrName>
                                        </p:attrNameLst>
                                      </p:cBhvr>
                                      <p:to>
                                        <p:strVal val="visible"/>
                                      </p:to>
                                    </p:set>
                                  </p:childTnLst>
                                </p:cTn>
                              </p:par>
                            </p:childTnLst>
                          </p:cTn>
                        </p:par>
                        <p:par>
                          <p:cTn id="112" fill="hold">
                            <p:stCondLst>
                              <p:cond delay="15000"/>
                            </p:stCondLst>
                            <p:childTnLst>
                              <p:par>
                                <p:cTn id="113" presetID="1" presetClass="entr" presetSubtype="0" fill="hold" grpId="0" nodeType="afterEffect">
                                  <p:stCondLst>
                                    <p:cond delay="1000"/>
                                  </p:stCondLst>
                                  <p:childTnLst>
                                    <p:set>
                                      <p:cBhvr>
                                        <p:cTn id="114" dur="1" fill="hold">
                                          <p:stCondLst>
                                            <p:cond delay="0"/>
                                          </p:stCondLst>
                                        </p:cTn>
                                        <p:tgtEl>
                                          <p:spTgt spid="30"/>
                                        </p:tgtEl>
                                        <p:attrNameLst>
                                          <p:attrName>style.visibility</p:attrName>
                                        </p:attrNameLst>
                                      </p:cBhvr>
                                      <p:to>
                                        <p:strVal val="visible"/>
                                      </p:to>
                                    </p:set>
                                  </p:childTnLst>
                                </p:cTn>
                              </p:par>
                            </p:childTnLst>
                          </p:cTn>
                        </p:par>
                        <p:par>
                          <p:cTn id="115" fill="hold">
                            <p:stCondLst>
                              <p:cond delay="16000"/>
                            </p:stCondLst>
                            <p:childTnLst>
                              <p:par>
                                <p:cTn id="116" presetID="1" presetClass="entr" presetSubtype="0" fill="hold" grpId="0" nodeType="afterEffect">
                                  <p:stCondLst>
                                    <p:cond delay="1000"/>
                                  </p:stCondLst>
                                  <p:childTnLst>
                                    <p:set>
                                      <p:cBhvr>
                                        <p:cTn id="117" dur="1" fill="hold">
                                          <p:stCondLst>
                                            <p:cond delay="0"/>
                                          </p:stCondLst>
                                        </p:cTn>
                                        <p:tgtEl>
                                          <p:spTgt spid="31"/>
                                        </p:tgtEl>
                                        <p:attrNameLst>
                                          <p:attrName>style.visibility</p:attrName>
                                        </p:attrNameLst>
                                      </p:cBhvr>
                                      <p:to>
                                        <p:strVal val="visible"/>
                                      </p:to>
                                    </p:set>
                                  </p:childTnLst>
                                </p:cTn>
                              </p:par>
                            </p:childTnLst>
                          </p:cTn>
                        </p:par>
                        <p:par>
                          <p:cTn id="118" fill="hold">
                            <p:stCondLst>
                              <p:cond delay="17000"/>
                            </p:stCondLst>
                            <p:childTnLst>
                              <p:par>
                                <p:cTn id="119" presetID="1" presetClass="entr" presetSubtype="0" fill="hold" grpId="0" nodeType="afterEffect">
                                  <p:stCondLst>
                                    <p:cond delay="1000"/>
                                  </p:stCondLst>
                                  <p:childTnLst>
                                    <p:set>
                                      <p:cBhvr>
                                        <p:cTn id="120" dur="1" fill="hold">
                                          <p:stCondLst>
                                            <p:cond delay="0"/>
                                          </p:stCondLst>
                                        </p:cTn>
                                        <p:tgtEl>
                                          <p:spTgt spid="32"/>
                                        </p:tgtEl>
                                        <p:attrNameLst>
                                          <p:attrName>style.visibility</p:attrName>
                                        </p:attrNameLst>
                                      </p:cBhvr>
                                      <p:to>
                                        <p:strVal val="visible"/>
                                      </p:to>
                                    </p:set>
                                  </p:childTnLst>
                                </p:cTn>
                              </p:par>
                            </p:childTnLst>
                          </p:cTn>
                        </p:par>
                        <p:par>
                          <p:cTn id="121" fill="hold">
                            <p:stCondLst>
                              <p:cond delay="18000"/>
                            </p:stCondLst>
                            <p:childTnLst>
                              <p:par>
                                <p:cTn id="122" presetID="1" presetClass="entr" presetSubtype="0" fill="hold" grpId="0" nodeType="afterEffect">
                                  <p:stCondLst>
                                    <p:cond delay="1000"/>
                                  </p:stCondLst>
                                  <p:childTnLst>
                                    <p:set>
                                      <p:cBhvr>
                                        <p:cTn id="123" dur="1" fill="hold">
                                          <p:stCondLst>
                                            <p:cond delay="0"/>
                                          </p:stCondLst>
                                        </p:cTn>
                                        <p:tgtEl>
                                          <p:spTgt spid="33"/>
                                        </p:tgtEl>
                                        <p:attrNameLst>
                                          <p:attrName>style.visibility</p:attrName>
                                        </p:attrNameLst>
                                      </p:cBhvr>
                                      <p:to>
                                        <p:strVal val="visible"/>
                                      </p:to>
                                    </p:set>
                                  </p:childTnLst>
                                </p:cTn>
                              </p:par>
                            </p:childTnLst>
                          </p:cTn>
                        </p:par>
                        <p:par>
                          <p:cTn id="124" fill="hold">
                            <p:stCondLst>
                              <p:cond delay="19000"/>
                            </p:stCondLst>
                            <p:childTnLst>
                              <p:par>
                                <p:cTn id="125" presetID="1" presetClass="entr" presetSubtype="0" fill="hold" grpId="0" nodeType="afterEffect">
                                  <p:stCondLst>
                                    <p:cond delay="1000"/>
                                  </p:stCondLst>
                                  <p:childTnLst>
                                    <p:set>
                                      <p:cBhvr>
                                        <p:cTn id="126" dur="1" fill="hold">
                                          <p:stCondLst>
                                            <p:cond delay="0"/>
                                          </p:stCondLst>
                                        </p:cTn>
                                        <p:tgtEl>
                                          <p:spTgt spid="34"/>
                                        </p:tgtEl>
                                        <p:attrNameLst>
                                          <p:attrName>style.visibility</p:attrName>
                                        </p:attrNameLst>
                                      </p:cBhvr>
                                      <p:to>
                                        <p:strVal val="visible"/>
                                      </p:to>
                                    </p:set>
                                  </p:childTnLst>
                                </p:cTn>
                              </p:par>
                            </p:childTnLst>
                          </p:cTn>
                        </p:par>
                        <p:par>
                          <p:cTn id="127" fill="hold">
                            <p:stCondLst>
                              <p:cond delay="20000"/>
                            </p:stCondLst>
                            <p:childTnLst>
                              <p:par>
                                <p:cTn id="128" presetID="1" presetClass="entr" presetSubtype="0" fill="hold" grpId="0" nodeType="afterEffect">
                                  <p:stCondLst>
                                    <p:cond delay="1000"/>
                                  </p:stCondLst>
                                  <p:childTnLst>
                                    <p:set>
                                      <p:cBhvr>
                                        <p:cTn id="129" dur="1" fill="hold">
                                          <p:stCondLst>
                                            <p:cond delay="0"/>
                                          </p:stCondLst>
                                        </p:cTn>
                                        <p:tgtEl>
                                          <p:spTgt spid="35"/>
                                        </p:tgtEl>
                                        <p:attrNameLst>
                                          <p:attrName>style.visibility</p:attrName>
                                        </p:attrNameLst>
                                      </p:cBhvr>
                                      <p:to>
                                        <p:strVal val="visible"/>
                                      </p:to>
                                    </p:set>
                                  </p:childTnLst>
                                </p:cTn>
                              </p:par>
                            </p:childTnLst>
                          </p:cTn>
                        </p:par>
                        <p:par>
                          <p:cTn id="130" fill="hold">
                            <p:stCondLst>
                              <p:cond delay="21000"/>
                            </p:stCondLst>
                            <p:childTnLst>
                              <p:par>
                                <p:cTn id="131" presetID="1" presetClass="entr" presetSubtype="0" fill="hold" grpId="0" nodeType="afterEffect">
                                  <p:stCondLst>
                                    <p:cond delay="1000"/>
                                  </p:stCondLst>
                                  <p:childTnLst>
                                    <p:set>
                                      <p:cBhvr>
                                        <p:cTn id="132" dur="1" fill="hold">
                                          <p:stCondLst>
                                            <p:cond delay="0"/>
                                          </p:stCondLst>
                                        </p:cTn>
                                        <p:tgtEl>
                                          <p:spTgt spid="36"/>
                                        </p:tgtEl>
                                        <p:attrNameLst>
                                          <p:attrName>style.visibility</p:attrName>
                                        </p:attrNameLst>
                                      </p:cBhvr>
                                      <p:to>
                                        <p:strVal val="visible"/>
                                      </p:to>
                                    </p:set>
                                  </p:childTnLst>
                                </p:cTn>
                              </p:par>
                            </p:childTnLst>
                          </p:cTn>
                        </p:par>
                        <p:par>
                          <p:cTn id="133" fill="hold">
                            <p:stCondLst>
                              <p:cond delay="22000"/>
                            </p:stCondLst>
                            <p:childTnLst>
                              <p:par>
                                <p:cTn id="134" presetID="1" presetClass="entr" presetSubtype="0" fill="hold" grpId="0" nodeType="afterEffect">
                                  <p:stCondLst>
                                    <p:cond delay="1000"/>
                                  </p:stCondLst>
                                  <p:childTnLst>
                                    <p:set>
                                      <p:cBhvr>
                                        <p:cTn id="135" dur="1" fill="hold">
                                          <p:stCondLst>
                                            <p:cond delay="0"/>
                                          </p:stCondLst>
                                        </p:cTn>
                                        <p:tgtEl>
                                          <p:spTgt spid="37"/>
                                        </p:tgtEl>
                                        <p:attrNameLst>
                                          <p:attrName>style.visibility</p:attrName>
                                        </p:attrNameLst>
                                      </p:cBhvr>
                                      <p:to>
                                        <p:strVal val="visible"/>
                                      </p:to>
                                    </p:set>
                                  </p:childTnLst>
                                </p:cTn>
                              </p:par>
                            </p:childTnLst>
                          </p:cTn>
                        </p:par>
                        <p:par>
                          <p:cTn id="136" fill="hold">
                            <p:stCondLst>
                              <p:cond delay="23000"/>
                            </p:stCondLst>
                            <p:childTnLst>
                              <p:par>
                                <p:cTn id="137" presetID="1" presetClass="entr" presetSubtype="0" fill="hold" grpId="0" nodeType="afterEffect">
                                  <p:stCondLst>
                                    <p:cond delay="1000"/>
                                  </p:stCondLst>
                                  <p:childTnLst>
                                    <p:set>
                                      <p:cBhvr>
                                        <p:cTn id="138" dur="1" fill="hold">
                                          <p:stCondLst>
                                            <p:cond delay="0"/>
                                          </p:stCondLst>
                                        </p:cTn>
                                        <p:tgtEl>
                                          <p:spTgt spid="38"/>
                                        </p:tgtEl>
                                        <p:attrNameLst>
                                          <p:attrName>style.visibility</p:attrName>
                                        </p:attrNameLst>
                                      </p:cBhvr>
                                      <p:to>
                                        <p:strVal val="visible"/>
                                      </p:to>
                                    </p:set>
                                  </p:childTnLst>
                                </p:cTn>
                              </p:par>
                            </p:childTnLst>
                          </p:cTn>
                        </p:par>
                        <p:par>
                          <p:cTn id="139" fill="hold">
                            <p:stCondLst>
                              <p:cond delay="24000"/>
                            </p:stCondLst>
                            <p:childTnLst>
                              <p:par>
                                <p:cTn id="140" presetID="1" presetClass="entr" presetSubtype="0" fill="hold" grpId="0" nodeType="afterEffect">
                                  <p:stCondLst>
                                    <p:cond delay="1000"/>
                                  </p:stCondLst>
                                  <p:childTnLst>
                                    <p:set>
                                      <p:cBhvr>
                                        <p:cTn id="14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6" name="beep.wav"/>
                                        </p:tgtEl>
                                      </p:cMediaNode>
                                    </p:audio>
                                  </p:subTnLst>
                                </p:cTn>
                              </p:par>
                            </p:childTnLst>
                          </p:cTn>
                        </p:par>
                        <p:par>
                          <p:cTn id="142" fill="hold">
                            <p:stCondLst>
                              <p:cond delay="25000"/>
                            </p:stCondLst>
                            <p:childTnLst>
                              <p:par>
                                <p:cTn id="143" presetID="1" presetClass="entr" presetSubtype="0" fill="hold" grpId="0" nodeType="afterEffect">
                                  <p:stCondLst>
                                    <p:cond delay="1000"/>
                                  </p:stCondLst>
                                  <p:childTnLst>
                                    <p:set>
                                      <p:cBhvr>
                                        <p:cTn id="14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6" name="beep.wav"/>
                                        </p:tgtEl>
                                      </p:cMediaNode>
                                    </p:audio>
                                  </p:subTnLst>
                                </p:cTn>
                              </p:par>
                            </p:childTnLst>
                          </p:cTn>
                        </p:par>
                        <p:par>
                          <p:cTn id="145" fill="hold">
                            <p:stCondLst>
                              <p:cond delay="26000"/>
                            </p:stCondLst>
                            <p:childTnLst>
                              <p:par>
                                <p:cTn id="146" presetID="1" presetClass="entr" presetSubtype="0" fill="hold" grpId="0" nodeType="afterEffect">
                                  <p:stCondLst>
                                    <p:cond delay="1000"/>
                                  </p:stCondLst>
                                  <p:childTnLst>
                                    <p:set>
                                      <p:cBhvr>
                                        <p:cTn id="1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6" name="beep.wav"/>
                                        </p:tgtEl>
                                      </p:cMediaNode>
                                    </p:audio>
                                  </p:subTnLst>
                                </p:cTn>
                              </p:par>
                            </p:childTnLst>
                          </p:cTn>
                        </p:par>
                        <p:par>
                          <p:cTn id="148" fill="hold">
                            <p:stCondLst>
                              <p:cond delay="27000"/>
                            </p:stCondLst>
                            <p:childTnLst>
                              <p:par>
                                <p:cTn id="149" presetID="1" presetClass="entr" presetSubtype="0" fill="hold" grpId="0" nodeType="afterEffect">
                                  <p:stCondLst>
                                    <p:cond delay="1000"/>
                                  </p:stCondLst>
                                  <p:childTnLst>
                                    <p:set>
                                      <p:cBhvr>
                                        <p:cTn id="1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6" name="beep.wav"/>
                                        </p:tgtEl>
                                      </p:cMediaNode>
                                    </p:audio>
                                  </p:subTnLst>
                                </p:cTn>
                              </p:par>
                            </p:childTnLst>
                          </p:cTn>
                        </p:par>
                        <p:par>
                          <p:cTn id="151" fill="hold">
                            <p:stCondLst>
                              <p:cond delay="28000"/>
                            </p:stCondLst>
                            <p:childTnLst>
                              <p:par>
                                <p:cTn id="152" presetID="1" presetClass="entr" presetSubtype="0" fill="hold" grpId="0" nodeType="afterEffect">
                                  <p:stCondLst>
                                    <p:cond delay="1000"/>
                                  </p:stCondLst>
                                  <p:childTnLst>
                                    <p:set>
                                      <p:cBhvr>
                                        <p:cTn id="15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6" name="beep.wav"/>
                                        </p:tgtEl>
                                      </p:cMediaNode>
                                    </p:audio>
                                  </p:subTnLst>
                                </p:cTn>
                              </p:par>
                            </p:childTnLst>
                          </p:cTn>
                        </p:par>
                        <p:par>
                          <p:cTn id="154" fill="hold">
                            <p:stCondLst>
                              <p:cond delay="29000"/>
                            </p:stCondLst>
                            <p:childTnLst>
                              <p:par>
                                <p:cTn id="155" presetID="1" presetClass="entr" presetSubtype="0" fill="hold" grpId="0" nodeType="afterEffect">
                                  <p:stCondLst>
                                    <p:cond delay="1000"/>
                                  </p:stCondLst>
                                  <p:childTnLst>
                                    <p:set>
                                      <p:cBhvr>
                                        <p:cTn id="15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3"/>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0"/>
        <p:cNvGrpSpPr/>
        <p:nvPr/>
      </p:nvGrpSpPr>
      <p:grpSpPr>
        <a:xfrm>
          <a:off x="0" y="0"/>
          <a:ext cx="0" cy="0"/>
          <a:chOff x="0" y="0"/>
          <a:chExt cx="0" cy="0"/>
        </a:xfrm>
      </p:grpSpPr>
      <p:sp>
        <p:nvSpPr>
          <p:cNvPr id="441" name="Google Shape;441;p7" descr="OPL20U25GSXzBJYl68kk8uQGfFKzs7yb1M4KJWUiLk6ZEvGF+qCIPSnY57AbBFCvTW$2024 ID13 T9CTST nhan sp KNTT$ STT 108+K4lPs7H94VUqPe2XwIsfPRnrXQE//QTEXxb8/8N4CNc6FpgZahzpTjFhMzSA7T/nHJa11DE8Ng2TP3iAmRczFlmslSuUNOgUeb6yRvs0="/>
          <p:cNvSpPr/>
          <p:nvPr/>
        </p:nvSpPr>
        <p:spPr>
          <a:xfrm>
            <a:off x="1277833" y="1615493"/>
            <a:ext cx="6767169"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02060"/>
                </a:solidFill>
                <a:latin typeface="Times New Roman"/>
                <a:ea typeface="Times New Roman"/>
                <a:cs typeface="Times New Roman"/>
                <a:sym typeface="Times New Roman"/>
              </a:rPr>
              <a:t>BÀI 3: GIẢI BÀI TOÁN BẰNG CÁCH LẬP HỆ PHƯƠNG TRÌNH (</a:t>
            </a:r>
            <a:r>
              <a:rPr lang="en-US" sz="3200" b="1" dirty="0" err="1">
                <a:solidFill>
                  <a:srgbClr val="002060"/>
                </a:solidFill>
                <a:latin typeface="Times New Roman"/>
                <a:ea typeface="Times New Roman"/>
                <a:cs typeface="Times New Roman"/>
                <a:sym typeface="Times New Roman"/>
              </a:rPr>
              <a:t>Tiết</a:t>
            </a:r>
            <a:r>
              <a:rPr lang="en-US" sz="3200" b="1" dirty="0">
                <a:solidFill>
                  <a:srgbClr val="002060"/>
                </a:solidFill>
                <a:latin typeface="Times New Roman"/>
                <a:ea typeface="Times New Roman"/>
                <a:cs typeface="Times New Roman"/>
                <a:sym typeface="Times New Roman"/>
              </a:rPr>
              <a:t> 1)</a:t>
            </a:r>
            <a:endParaRPr dirty="0"/>
          </a:p>
        </p:txBody>
      </p:sp>
      <p:sp>
        <p:nvSpPr>
          <p:cNvPr id="442" name="Google Shape;442;p7" descr="OPL20U25GSXzBJYl68kk8uQGfFKzs7yb1M4KJWUiLk6ZEvGF+qCIPSnY57AbBFCvTW$2024 ID13 T9CTST nhan sp KNTT$ STT 108+K4lPs7H94VUqPe2XwIsfPRnrXQE//QTEXxb8/8N4CNc6FpgZahzpTjFhMzSA7T/nHJa11DE8Ng2TP3iAmRczFlmslSuUNOgUeb6yRvs0="/>
          <p:cNvSpPr/>
          <p:nvPr/>
        </p:nvSpPr>
        <p:spPr>
          <a:xfrm>
            <a:off x="2912772" y="908229"/>
            <a:ext cx="3025508" cy="577081"/>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3200" b="1" dirty="0">
                <a:solidFill>
                  <a:srgbClr val="FF0000"/>
                </a:solidFill>
                <a:latin typeface="Times New Roman"/>
                <a:ea typeface="Times New Roman"/>
                <a:cs typeface="Times New Roman"/>
                <a:sym typeface="Times New Roman"/>
              </a:rPr>
              <a:t>CHƯƠNG I</a:t>
            </a:r>
            <a:endParaRPr dirty="0"/>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8" descr="OPL20U25GSXzBJYl68kk8uQGfFKzs7yb1M4KJWUiLk6ZEvGF+qCIPSnY57AbBFCvTW$2024 ID13 T9CTST nhan sp KNTT$ STT 108+K4lPs7H94VUqPe2XwIsfPRnrXQE//QTEXxb8/8N4CNc6FpgZahzpTjFhMzSA7T/nHJa11DE8Ng2TP3iAmRczFlmslSuUNOgUeb6yRvs0="/>
          <p:cNvSpPr/>
          <p:nvPr/>
        </p:nvSpPr>
        <p:spPr>
          <a:xfrm>
            <a:off x="234277" y="454668"/>
            <a:ext cx="3237355" cy="3086100"/>
          </a:xfrm>
          <a:prstGeom prst="sun">
            <a:avLst>
              <a:gd name="adj" fmla="val 25000"/>
            </a:avLst>
          </a:prstGeom>
          <a:solidFill>
            <a:srgbClr val="FFC000"/>
          </a:solidFill>
          <a:ln w="11425"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Times New Roman"/>
                <a:ea typeface="Times New Roman"/>
                <a:cs typeface="Times New Roman"/>
                <a:sym typeface="Times New Roman"/>
              </a:rPr>
              <a:t>HOẠT ĐỘNG</a:t>
            </a:r>
            <a:endParaRPr/>
          </a:p>
        </p:txBody>
      </p:sp>
      <p:sp>
        <p:nvSpPr>
          <p:cNvPr id="448" name="Google Shape;448;p8" descr="OPL20U25GSXzBJYl68kk8uQGfFKzs7yb1M4KJWUiLk6ZEvGF+qCIPSnY57AbBFCvTW$2024 ID13 T9CTST nhan sp KNTT$ STT 108+K4lPs7H94VUqPe2XwIsfPRnrXQE//QTEXxb8/8N4CNc6FpgZahzpTjFhMzSA7T/nHJa11DE8Ng2TP3iAmRczFlmslSuUNOgUeb6yRvs0="/>
          <p:cNvSpPr txBox="1"/>
          <p:nvPr/>
        </p:nvSpPr>
        <p:spPr>
          <a:xfrm>
            <a:off x="3735374" y="1662149"/>
            <a:ext cx="586582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HÌNH THÀNH KIẾN THỨC</a:t>
            </a:r>
            <a:endParaRPr sz="3200">
              <a:solidFill>
                <a:srgbClr val="000000"/>
              </a:solidFill>
              <a:latin typeface="Calibri"/>
              <a:ea typeface="Calibri"/>
              <a:cs typeface="Calibri"/>
              <a:sym typeface="Calibri"/>
            </a:endParaRPr>
          </a:p>
        </p:txBody>
      </p:sp>
      <p:pic>
        <p:nvPicPr>
          <p:cNvPr id="449" name="Google Shape;449;p8" descr="OPL20U25GSXzBJYl68kk8uQGfFKzs7yb1M4KJWUiLk6ZEvGF+qCIPSnY57AbBFCvTW$2024 ID13 T9CTST nhan sp KNTT$ STT 108+K4lPs7H94VUqPe2XwIsfPRnrXQE//QTEXxb8/8N4CNc6FpgZahzpTjFhMzSA7T/nHJa11DE8Ng2TP3iAmRczFlmslSuUNOgUeb6yRvs0="/>
          <p:cNvPicPr preferRelativeResize="0"/>
          <p:nvPr/>
        </p:nvPicPr>
        <p:blipFill rotWithShape="1">
          <a:blip r:embed="rId3">
            <a:alphaModFix/>
          </a:blip>
          <a:srcRect/>
          <a:stretch/>
        </p:blipFill>
        <p:spPr>
          <a:xfrm>
            <a:off x="4981073" y="2674299"/>
            <a:ext cx="2186740" cy="2186740"/>
          </a:xfrm>
          <a:prstGeom prst="rect">
            <a:avLst/>
          </a:prstGeom>
          <a:noFill/>
          <a:ln>
            <a:noFill/>
          </a:ln>
        </p:spPr>
      </p:pic>
      <p:sp>
        <p:nvSpPr>
          <p:cNvPr id="450" name="Google Shape;450;p8" descr="OPL20U25GSXzBJYl68kk8uQGfFKzs7yb1M4KJWUiLk6ZEvGF+qCIPSnY57AbBFCvTW$2024 ID13 T9CTST nhan sp KNTT$ STT 108+K4lPs7H94VUqPe2XwIsfPRnrXQE//QTEXxb8/8N4CNc6FpgZahzpTjFhMzSA7T/nHJa11DE8Ng2TP3iAmRczFlmslSuUNOgUeb6yRvs0="/>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51" name="Google Shape;451;p8" descr="OPL20U25GSXzBJYl68kk8uQGfFKzs7yb1M4KJWUiLk6ZEvGF+qCIPSnY57AbBFCvTW$2024 ID13 T9CTST nhan sp KNTT$ STT 108+K4lPs7H94VUqPe2XwIsfPRnrXQE//QTEXxb8/8N4CNc6FpgZahzpTjFhMzSA7T/nHJa11DE8Ng2TP3iAmRczFlmslSuUNOgUeb6yRvs0="/>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52" name="Google Shape;452;p8" descr="OPL20U25GSXzBJYl68kk8uQGfFKzs7yb1M4KJWUiLk6ZEvGF+qCIPSnY57AbBFCvTW$2024 ID13 T9CTST nhan sp KNTT$ STT 108+K4lPs7H94VUqPe2XwIsfPRnrXQE//QTEXxb8/8N4CNc6FpgZahzpTjFhMzSA7T/nHJa11DE8Ng2TP3iAmRczFlmslSuUNOgUeb6yRvs0="/>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1500"/>
                                        <p:tgtEl>
                                          <p:spTgt spid="447"/>
                                        </p:tgtEl>
                                      </p:cBhvr>
                                    </p:animEffect>
                                  </p:childTnLst>
                                </p:cTn>
                              </p:par>
                            </p:childTnLst>
                          </p:cTn>
                        </p:par>
                        <p:par>
                          <p:cTn id="8" fill="hold">
                            <p:stCondLst>
                              <p:cond delay="1500"/>
                            </p:stCondLst>
                            <p:childTnLst>
                              <p:par>
                                <p:cTn id="9" presetID="23" presetClass="entr" presetSubtype="16" fill="hold" nodeType="afterEffect">
                                  <p:stCondLst>
                                    <p:cond delay="0"/>
                                  </p:stCondLst>
                                  <p:childTnLst>
                                    <p:set>
                                      <p:cBhvr>
                                        <p:cTn id="10" dur="1" fill="hold">
                                          <p:stCondLst>
                                            <p:cond delay="0"/>
                                          </p:stCondLst>
                                        </p:cTn>
                                        <p:tgtEl>
                                          <p:spTgt spid="448"/>
                                        </p:tgtEl>
                                        <p:attrNameLst>
                                          <p:attrName>style.visibility</p:attrName>
                                        </p:attrNameLst>
                                      </p:cBhvr>
                                      <p:to>
                                        <p:strVal val="visible"/>
                                      </p:to>
                                    </p:set>
                                    <p:anim calcmode="lin" valueType="num">
                                      <p:cBhvr additive="base">
                                        <p:cTn id="11" dur="500"/>
                                        <p:tgtEl>
                                          <p:spTgt spid="448"/>
                                        </p:tgtEl>
                                        <p:attrNameLst>
                                          <p:attrName>ppt_w</p:attrName>
                                        </p:attrNameLst>
                                      </p:cBhvr>
                                      <p:tavLst>
                                        <p:tav tm="0">
                                          <p:val>
                                            <p:strVal val="0"/>
                                          </p:val>
                                        </p:tav>
                                        <p:tav tm="100000">
                                          <p:val>
                                            <p:strVal val="#ppt_w"/>
                                          </p:val>
                                        </p:tav>
                                      </p:tavLst>
                                    </p:anim>
                                    <p:anim calcmode="lin" valueType="num">
                                      <p:cBhvr additive="base">
                                        <p:cTn id="12" dur="500"/>
                                        <p:tgtEl>
                                          <p:spTgt spid="448"/>
                                        </p:tgtEl>
                                        <p:attrNameLst>
                                          <p:attrName>ppt_h</p:attrName>
                                        </p:attrNameLst>
                                      </p:cBhvr>
                                      <p:tavLst>
                                        <p:tav tm="0">
                                          <p:val>
                                            <p:strVal val="0"/>
                                          </p:val>
                                        </p:tav>
                                        <p:tav tm="100000">
                                          <p:val>
                                            <p:strVal val="#ppt_h"/>
                                          </p:val>
                                        </p:tav>
                                      </p:tavLst>
                                    </p:anim>
                                  </p:childTnLst>
                                </p:cTn>
                              </p:par>
                            </p:childTnLst>
                          </p:cTn>
                        </p:par>
                        <p:par>
                          <p:cTn id="13" fill="hold">
                            <p:stCondLst>
                              <p:cond delay="2000"/>
                            </p:stCondLst>
                            <p:childTnLst>
                              <p:par>
                                <p:cTn id="14" presetID="23" presetClass="entr" presetSubtype="16" fill="hold" nodeType="afterEffect">
                                  <p:stCondLst>
                                    <p:cond delay="0"/>
                                  </p:stCondLst>
                                  <p:childTnLst>
                                    <p:set>
                                      <p:cBhvr>
                                        <p:cTn id="15" dur="1" fill="hold">
                                          <p:stCondLst>
                                            <p:cond delay="0"/>
                                          </p:stCondLst>
                                        </p:cTn>
                                        <p:tgtEl>
                                          <p:spTgt spid="449"/>
                                        </p:tgtEl>
                                        <p:attrNameLst>
                                          <p:attrName>style.visibility</p:attrName>
                                        </p:attrNameLst>
                                      </p:cBhvr>
                                      <p:to>
                                        <p:strVal val="visible"/>
                                      </p:to>
                                    </p:set>
                                    <p:anim calcmode="lin" valueType="num">
                                      <p:cBhvr additive="base">
                                        <p:cTn id="16" dur="500"/>
                                        <p:tgtEl>
                                          <p:spTgt spid="449"/>
                                        </p:tgtEl>
                                        <p:attrNameLst>
                                          <p:attrName>ppt_w</p:attrName>
                                        </p:attrNameLst>
                                      </p:cBhvr>
                                      <p:tavLst>
                                        <p:tav tm="0">
                                          <p:val>
                                            <p:strVal val="0"/>
                                          </p:val>
                                        </p:tav>
                                        <p:tav tm="100000">
                                          <p:val>
                                            <p:strVal val="#ppt_w"/>
                                          </p:val>
                                        </p:tav>
                                      </p:tavLst>
                                    </p:anim>
                                    <p:anim calcmode="lin" valueType="num">
                                      <p:cBhvr additive="base">
                                        <p:cTn id="17" dur="500"/>
                                        <p:tgtEl>
                                          <p:spTgt spid="4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TotalTime>
  <Words>2092</Words>
  <Application>Microsoft Office PowerPoint</Application>
  <PresentationFormat>On-screen Show (16:9)</PresentationFormat>
  <Paragraphs>301</Paragraphs>
  <Slides>22</Slides>
  <Notes>14</Notes>
  <HiddenSlides>2</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.VnBlack</vt:lpstr>
      <vt:lpstr>Arial</vt:lpstr>
      <vt:lpstr>Calibri</vt:lpstr>
      <vt:lpstr>Cambria Math</vt:lpstr>
      <vt:lpstr>Noto Sans Symbols</vt:lpstr>
      <vt:lpstr>Times New Roman</vt:lpstr>
      <vt:lpstr>Twentieth Century</vt:lpstr>
      <vt:lpstr>2_Office Theme</vt:lpstr>
      <vt:lpstr>3_Office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Gia Linh</cp:lastModifiedBy>
  <cp:revision>42</cp:revision>
  <dcterms:created xsi:type="dcterms:W3CDTF">2021-07-22T17:31:00Z</dcterms:created>
  <dcterms:modified xsi:type="dcterms:W3CDTF">2025-09-27T14:54:00Z</dcterms:modified>
</cp:coreProperties>
</file>