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 id="2147483722" r:id="rId5"/>
  </p:sldMasterIdLst>
  <p:notesMasterIdLst>
    <p:notesMasterId r:id="rId32"/>
  </p:notesMasterIdLst>
  <p:handoutMasterIdLst>
    <p:handoutMasterId r:id="rId33"/>
  </p:handoutMasterIdLst>
  <p:sldIdLst>
    <p:sldId id="609" r:id="rId6"/>
    <p:sldId id="680" r:id="rId7"/>
    <p:sldId id="681" r:id="rId8"/>
    <p:sldId id="682" r:id="rId9"/>
    <p:sldId id="683" r:id="rId10"/>
    <p:sldId id="684" r:id="rId11"/>
    <p:sldId id="685" r:id="rId12"/>
    <p:sldId id="686" r:id="rId13"/>
    <p:sldId id="687" r:id="rId14"/>
    <p:sldId id="621" r:id="rId15"/>
    <p:sldId id="611" r:id="rId16"/>
    <p:sldId id="614" r:id="rId17"/>
    <p:sldId id="688" r:id="rId18"/>
    <p:sldId id="642" r:id="rId19"/>
    <p:sldId id="690" r:id="rId20"/>
    <p:sldId id="691" r:id="rId21"/>
    <p:sldId id="689" r:id="rId22"/>
    <p:sldId id="693" r:id="rId23"/>
    <p:sldId id="695" r:id="rId24"/>
    <p:sldId id="692" r:id="rId25"/>
    <p:sldId id="694" r:id="rId26"/>
    <p:sldId id="616" r:id="rId27"/>
    <p:sldId id="671" r:id="rId28"/>
    <p:sldId id="696" r:id="rId29"/>
    <p:sldId id="351" r:id="rId30"/>
    <p:sldId id="625"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273" autoAdjust="0"/>
  </p:normalViewPr>
  <p:slideViewPr>
    <p:cSldViewPr>
      <p:cViewPr varScale="1">
        <p:scale>
          <a:sx n="84" d="100"/>
          <a:sy n="84" d="100"/>
        </p:scale>
        <p:origin x="804"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9/27/2025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82548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75653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2314241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311226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22</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8229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208944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a:t>
            </a:fld>
            <a:endParaRPr lang="en-US"/>
          </a:p>
        </p:txBody>
      </p:sp>
    </p:spTree>
    <p:extLst>
      <p:ext uri="{BB962C8B-B14F-4D97-AF65-F5344CB8AC3E}">
        <p14:creationId xmlns:p14="http://schemas.microsoft.com/office/powerpoint/2010/main" val="56719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415327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75744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8683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312969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241020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64969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pPr defTabSz="685800"/>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461641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pPr defTabSz="685800"/>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1320402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105"/>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pPr defTabSz="685800"/>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641282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pPr defTabSz="685800"/>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28581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3"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pPr defTabSz="685800"/>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1543559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defTabSz="685800"/>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53680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1028291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pPr defTabSz="685800"/>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2572503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pPr defTabSz="685800"/>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944728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pPr defTabSz="685800"/>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752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pPr defTabSz="685800"/>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8761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9/27/2025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vi-VN">
              <a:solidFill>
                <a:prstClr val="black">
                  <a:tint val="75000"/>
                </a:prstClr>
              </a:solidFill>
            </a:endParaRPr>
          </a:p>
        </p:txBody>
      </p:sp>
      <p:sp>
        <p:nvSpPr>
          <p:cNvPr id="5" name="Footer Placeholder 4"/>
          <p:cNvSpPr>
            <a:spLocks noGrp="1"/>
          </p:cNvSpPr>
          <p:nvPr>
            <p:ph type="ftr" sz="quarter" idx="3"/>
          </p:nvPr>
        </p:nvSpPr>
        <p:spPr>
          <a:xfrm>
            <a:off x="3028950"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E7060A3-8747-4477-88D7-F4E130D4D656}"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1360503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58.jpg"/></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6.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1.xml"/><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microsoft.com/office/2007/relationships/hdphoto" Target="../media/hdphoto19.wdp"/><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116.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2.png"/><Relationship Id="rId9"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7.gif"/><Relationship Id="rId26" Type="http://schemas.openxmlformats.org/officeDocument/2006/relationships/image" Target="../media/image22.png"/><Relationship Id="rId39" Type="http://schemas.openxmlformats.org/officeDocument/2006/relationships/image" Target="../media/image29.png"/><Relationship Id="rId21" Type="http://schemas.openxmlformats.org/officeDocument/2006/relationships/image" Target="../media/image19.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33.png"/><Relationship Id="rId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16.png"/><Relationship Id="rId29" Type="http://schemas.openxmlformats.org/officeDocument/2006/relationships/image" Target="../media/image24.png"/><Relationship Id="rId11" Type="http://schemas.openxmlformats.org/officeDocument/2006/relationships/image" Target="../media/image13.png"/><Relationship Id="rId24" Type="http://schemas.openxmlformats.org/officeDocument/2006/relationships/image" Target="../media/image21.png"/><Relationship Id="rId32" Type="http://schemas.microsoft.com/office/2007/relationships/hdphoto" Target="../media/hdphoto10.wdp"/><Relationship Id="rId37" Type="http://schemas.openxmlformats.org/officeDocument/2006/relationships/image" Target="../media/image28.png"/><Relationship Id="rId40" Type="http://schemas.microsoft.com/office/2007/relationships/hdphoto" Target="../media/hdphoto14.wdp"/><Relationship Id="rId45" Type="http://schemas.openxmlformats.org/officeDocument/2006/relationships/image" Target="../media/image32.png"/><Relationship Id="rId5" Type="http://schemas.openxmlformats.org/officeDocument/2006/relationships/image" Target="../media/image10.png"/><Relationship Id="rId15" Type="http://schemas.openxmlformats.org/officeDocument/2006/relationships/image" Target="../media/image15.png"/><Relationship Id="rId23" Type="http://schemas.microsoft.com/office/2007/relationships/hdphoto" Target="../media/hdphoto6.wdp"/><Relationship Id="rId28" Type="http://schemas.microsoft.com/office/2007/relationships/hdphoto" Target="../media/hdphoto8.wdp"/><Relationship Id="rId36" Type="http://schemas.microsoft.com/office/2007/relationships/hdphoto" Target="../media/hdphoto12.wdp"/><Relationship Id="rId49" Type="http://schemas.openxmlformats.org/officeDocument/2006/relationships/slide" Target="slide9.xml"/><Relationship Id="rId10" Type="http://schemas.openxmlformats.org/officeDocument/2006/relationships/slide" Target="slide5.xml"/><Relationship Id="rId19" Type="http://schemas.openxmlformats.org/officeDocument/2006/relationships/image" Target="../media/image18.png"/><Relationship Id="rId31" Type="http://schemas.openxmlformats.org/officeDocument/2006/relationships/image" Target="../media/image25.png"/><Relationship Id="rId44" Type="http://schemas.microsoft.com/office/2007/relationships/hdphoto" Target="../media/hdphoto16.wdp"/><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slide" Target="slide7.xml"/><Relationship Id="rId22" Type="http://schemas.openxmlformats.org/officeDocument/2006/relationships/image" Target="../media/image20.png"/><Relationship Id="rId27" Type="http://schemas.openxmlformats.org/officeDocument/2006/relationships/image" Target="../media/image23.png"/><Relationship Id="rId30" Type="http://schemas.microsoft.com/office/2007/relationships/hdphoto" Target="../media/hdphoto9.wdp"/><Relationship Id="rId35" Type="http://schemas.openxmlformats.org/officeDocument/2006/relationships/image" Target="../media/image27.png"/><Relationship Id="rId43" Type="http://schemas.openxmlformats.org/officeDocument/2006/relationships/image" Target="../media/image31.png"/><Relationship Id="rId48" Type="http://schemas.microsoft.com/office/2007/relationships/hdphoto" Target="../media/hdphoto18.wdp"/><Relationship Id="rId8" Type="http://schemas.openxmlformats.org/officeDocument/2006/relationships/slide" Target="slide8.xml"/><Relationship Id="rId3" Type="http://schemas.openxmlformats.org/officeDocument/2006/relationships/image" Target="../media/image8.jpeg"/><Relationship Id="rId12" Type="http://schemas.openxmlformats.org/officeDocument/2006/relationships/slide" Target="slide6.xml"/><Relationship Id="rId17" Type="http://schemas.microsoft.com/office/2007/relationships/hdphoto" Target="../media/hdphoto4.wdp"/><Relationship Id="rId25" Type="http://schemas.microsoft.com/office/2007/relationships/hdphoto" Target="../media/hdphoto7.wdp"/><Relationship Id="rId33" Type="http://schemas.openxmlformats.org/officeDocument/2006/relationships/image" Target="../media/image26.png"/><Relationship Id="rId38" Type="http://schemas.microsoft.com/office/2007/relationships/hdphoto" Target="../media/hdphoto13.wdp"/><Relationship Id="rId46" Type="http://schemas.microsoft.com/office/2007/relationships/hdphoto" Target="../media/hdphoto17.wdp"/><Relationship Id="rId20" Type="http://schemas.microsoft.com/office/2007/relationships/hdphoto" Target="../media/hdphoto5.wdp"/><Relationship Id="rId41" Type="http://schemas.openxmlformats.org/officeDocument/2006/relationships/image" Target="../media/image30.png"/><Relationship Id="rId1" Type="http://schemas.openxmlformats.org/officeDocument/2006/relationships/slideLayout" Target="../slideLayouts/slideLayout47.xml"/><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slide" Target="slide4.xml"/><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0.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audio" Target="../media/audio1.wav"/><Relationship Id="rId11" Type="http://schemas.openxmlformats.org/officeDocument/2006/relationships/image" Target="../media/image42.png"/><Relationship Id="rId5" Type="http://schemas.openxmlformats.org/officeDocument/2006/relationships/audio" Target="../media/audio4.wav"/><Relationship Id="rId15" Type="http://schemas.openxmlformats.org/officeDocument/2006/relationships/image" Target="../media/image44.png"/><Relationship Id="rId10" Type="http://schemas.openxmlformats.org/officeDocument/2006/relationships/image" Target="../media/image430.png"/><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45.jpeg"/><Relationship Id="rId12"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slide" Target="slide4.xml"/><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35.pn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jpe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slide" Target="slide4.xml"/><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35.png"/><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5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714500" y="1581150"/>
            <a:ext cx="5715000" cy="1077218"/>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11: TỈ SỐ LƯỢNG GIÁC CỦA GÓC NHỌN (Tiết 3)</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3410303" y="819150"/>
            <a:ext cx="2323393" cy="561692"/>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4</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11: TỈ SỐ LƯỢNG GIÁC CỦA GÓC NHỌN (</a:t>
            </a:r>
            <a:r>
              <a:rPr lang="en-US" sz="2100" b="1" dirty="0" err="1">
                <a:ln/>
                <a:solidFill>
                  <a:srgbClr val="FF0000"/>
                </a:solidFill>
                <a:latin typeface="Times New Roman" panose="02020603050405020304" pitchFamily="18" charset="0"/>
                <a:cs typeface="Times New Roman" panose="02020603050405020304" pitchFamily="18" charset="0"/>
              </a:rPr>
              <a:t>Tiết</a:t>
            </a:r>
            <a:r>
              <a:rPr lang="en-US" sz="2100" b="1" dirty="0">
                <a:ln/>
                <a:solidFill>
                  <a:srgbClr val="FF0000"/>
                </a:solidFill>
                <a:latin typeface="Times New Roman" panose="02020603050405020304" pitchFamily="18" charset="0"/>
                <a:cs typeface="Times New Roman" panose="02020603050405020304" pitchFamily="18" charset="0"/>
              </a:rPr>
              <a:t> 3)</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23220"/>
          </a:xfrm>
          <a:prstGeom prst="rect">
            <a:avLst/>
          </a:prstGeom>
          <a:noFill/>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Dạng 1: Khái niệm tỉ số lượng giác của một góc nhọn</a:t>
            </a:r>
            <a:endParaRPr lang="zh-CN" altLang="en-US" sz="28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409700" y="1175816"/>
            <a:ext cx="6324600" cy="3293209"/>
          </a:xfrm>
          <a:prstGeom prst="rect">
            <a:avLst/>
          </a:prstGeom>
          <a:noFill/>
          <a:ln w="38100" cmpd="dbl">
            <a:solidFill>
              <a:schemeClr val="tx1"/>
            </a:solidFill>
            <a:prstDash val="dash"/>
          </a:ln>
        </p:spPr>
        <p:txBody>
          <a:bodyPr wrap="square">
            <a:spAutoFit/>
          </a:bodyPr>
          <a:lstStyle/>
          <a:p>
            <a:pPr algn="just"/>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Nhiệm vụ 1: </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Hoạt động cá nhân viết câu trả lời vào ô của mình.</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Thời gian: 3 phút</a:t>
            </a:r>
          </a:p>
          <a:p>
            <a:pPr algn="just">
              <a:tabLst>
                <a:tab pos="358775" algn="l"/>
              </a:tabLst>
            </a:pPr>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Nhiệm vụ 2:</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Hoạt động nhóm thảo luận và thống nhất các câu trả lời viết vào ô giữa.</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Thời gian: 3 phút.</a:t>
            </a:r>
          </a:p>
        </p:txBody>
      </p:sp>
      <p:pic>
        <p:nvPicPr>
          <p:cNvPr id="5" name="3 phút đếm ngược với nhạc sôi động 3 minutes countdown with music" descr="OPL20U25GSXzBJYl68kk8uQGfFKzs7yb1M4KJWUiLk6ZEvGF+qCIPSnY57AbBFCvTW$2024 ID13 T9CTST nhan sp KNTT$ STT 108+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0" y="3857624"/>
            <a:ext cx="2286000" cy="1285875"/>
          </a:xfrm>
          <a:prstGeom prst="rect">
            <a:avLst/>
          </a:prstGeom>
        </p:spPr>
      </p:pic>
    </p:spTree>
    <p:extLst>
      <p:ext uri="{BB962C8B-B14F-4D97-AF65-F5344CB8AC3E}">
        <p14:creationId xmlns:p14="http://schemas.microsoft.com/office/powerpoint/2010/main" val="1500607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 y="415498"/>
                <a:ext cx="9136380" cy="830997"/>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Bài 4.1a: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Cho </a:t>
                </a:r>
                <a14:m>
                  <m:oMath xmlns:m="http://schemas.openxmlformats.org/officeDocument/2006/math">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vuông tại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m:t>
                    </m:r>
                  </m:oMath>
                </a14:m>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 Tính các tỉ số lượng giác sin, côsin, tang, côtang.</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 y="415498"/>
                <a:ext cx="9136380" cy="830997"/>
              </a:xfrm>
              <a:prstGeom prst="rect">
                <a:avLst/>
              </a:prstGeom>
              <a:blipFill>
                <a:blip r:embed="rId3"/>
                <a:stretch>
                  <a:fillRect l="-1068" t="-5882" b="-16176"/>
                </a:stretch>
              </a:blipFill>
            </p:spPr>
            <p:txBody>
              <a:bodyPr/>
              <a:lstStyle/>
              <a:p>
                <a:r>
                  <a:rPr lang="en-US">
                    <a:noFill/>
                  </a:rPr>
                  <a:t> </a:t>
                </a:r>
              </a:p>
            </p:txBody>
          </p:sp>
        </mc:Fallback>
      </mc:AlternateContent>
      <p:pic>
        <p:nvPicPr>
          <p:cNvPr id="20" name="Picture 19" descr="OPL20U25GSXzBJYl68kk8uQGfFKzs7yb1M4KJWUiLk6ZEvGF+qCIPSnY57AbBFCvTW$2024 ID13 T9CTST nhan sp KNTT$ STT 108+K4lPs7H94VUqPe2XwIsfPRnrXQE//QTEXxb8/8N4CNc6FpgZahzpTjFhMzSA7T/nHJa11DE8Ng2TP3iAmRczFlmslSuUNOgUeb6yRvs0="/>
          <p:cNvPicPr/>
          <p:nvPr/>
        </p:nvPicPr>
        <p:blipFill rotWithShape="1">
          <a:blip r:embed="rId4" cstate="print">
            <a:extLst>
              <a:ext uri="{28A0092B-C50C-407E-A947-70E740481C1C}">
                <a14:useLocalDpi xmlns:a14="http://schemas.microsoft.com/office/drawing/2010/main" val="0"/>
              </a:ext>
            </a:extLst>
          </a:blip>
          <a:srcRect t="10069" b="8013"/>
          <a:stretch/>
        </p:blipFill>
        <p:spPr bwMode="auto">
          <a:xfrm>
            <a:off x="6462192" y="914280"/>
            <a:ext cx="2673787" cy="149542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790085"/>
                <a:ext cx="6324600" cy="1238865"/>
              </a:xfrm>
              <a:prstGeom prst="rect">
                <a:avLst/>
              </a:prstGeom>
              <a:noFill/>
            </p:spPr>
            <p:txBody>
              <a:bodyPr wrap="square">
                <a:spAutoFit/>
              </a:bodyPr>
              <a:lstStyle/>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Theo định lý Pythagore ta có: </a:t>
                </a:r>
              </a:p>
              <a:p>
                <a:pPr algn="just"/>
                <a14:m>
                  <m:oMath xmlns:m="http://schemas.openxmlformats.org/officeDocument/2006/math">
                    <m:sSup>
                      <m:sSupPr>
                        <m:ctrlP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e>
                      <m: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𝐵𝐶</m:t>
                        </m:r>
                      </m:e>
                      <m: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e>
                      <m: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17</m:t>
                        </m:r>
                      </m:e>
                      <m:sup>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8</m:t>
                        </m:r>
                      </m:e>
                      <m:sup>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=225</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p>
              <a:p>
                <a:pPr algn="just"/>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ad>
                      <m:radPr>
                        <m:degHide m:val="on"/>
                        <m:ctrlP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225</m:t>
                        </m:r>
                      </m:e>
                    </m:rad>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=15</m:t>
                    </m:r>
                  </m:oMath>
                </a14:m>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790085"/>
                <a:ext cx="6324600" cy="1238865"/>
              </a:xfrm>
              <a:prstGeom prst="rect">
                <a:avLst/>
              </a:prstGeom>
              <a:blipFill>
                <a:blip r:embed="rId5"/>
                <a:stretch>
                  <a:fillRect l="-1445" t="-3941" b="-10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3111957"/>
                <a:ext cx="8991600" cy="735266"/>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𝑠𝑖𝑛𝐵</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𝐵𝐶</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15</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17</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𝑐𝑜𝑠𝐵</m:t>
                      </m:r>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𝐵</m:t>
                          </m:r>
                        </m:num>
                        <m:den>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𝐵𝐶</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num>
                        <m:den>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17</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𝑡𝑎𝑛𝐵</m:t>
                      </m:r>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𝐴𝐶</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𝐵</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15</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𝑐𝑜𝑡𝐵</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𝐵</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num>
                        <m:den>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1</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5</m:t>
                          </m:r>
                        </m:den>
                      </m:f>
                    </m:oMath>
                  </m:oMathPara>
                </a14:m>
                <a:endParaRPr lang="en-US" altLang="zh-CN" sz="22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3111957"/>
                <a:ext cx="8991600" cy="7352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060066"/>
                <a:ext cx="8991600" cy="757580"/>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𝑠𝑖𝑛𝐶</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𝐵𝐶</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17</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𝑐𝑜𝑠𝐶</m:t>
                      </m:r>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𝐶</m:t>
                          </m:r>
                        </m:num>
                        <m:den>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𝐵𝐶</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15</m:t>
                          </m:r>
                        </m:num>
                        <m:den>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17</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𝑡𝑎𝑛𝐶</m:t>
                      </m:r>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𝐵</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15</m:t>
                          </m:r>
                        </m:den>
                      </m:f>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𝑐𝑜𝑡𝐶</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𝐶</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den>
                      </m:f>
                      <m: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2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15</m:t>
                          </m:r>
                        </m:num>
                        <m:den>
                          <m:r>
                            <a:rPr lang="en-US" altLang="zh-CN" sz="2200" b="0" i="1" smtClean="0">
                              <a:latin typeface="Cambria Math" panose="02040503050406030204" pitchFamily="18" charset="0"/>
                              <a:ea typeface="字魂59号-创粗黑" panose="00000500000000000000" pitchFamily="2" charset="-122"/>
                              <a:cs typeface="Times New Roman" panose="02020603050405020304" pitchFamily="18" charset="0"/>
                            </a:rPr>
                            <m:t>8</m:t>
                          </m:r>
                        </m:den>
                      </m:f>
                    </m:oMath>
                  </m:oMathPara>
                </a14:m>
                <a:endParaRPr lang="en-US" altLang="zh-CN" sz="22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4060066"/>
                <a:ext cx="8991600" cy="757580"/>
              </a:xfrm>
              <a:prstGeom prst="rect">
                <a:avLst/>
              </a:prstGeom>
              <a:blipFill>
                <a:blip r:embed="rId7"/>
                <a:stretch>
                  <a:fillRect/>
                </a:stretch>
              </a:blipFill>
            </p:spPr>
            <p:txBody>
              <a:bodyPr/>
              <a:lstStyle/>
              <a:p>
                <a:r>
                  <a:rPr lang="en-US">
                    <a:noFill/>
                  </a:rPr>
                  <a:t> </a:t>
                </a:r>
              </a:p>
            </p:txBody>
          </p:sp>
        </mc:Fallback>
      </mc:AlternateContent>
      <p:sp>
        <p:nvSpPr>
          <p:cNvPr id="24" name="TextBox 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01" y="1250581"/>
            <a:ext cx="1143401" cy="461665"/>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Giải:</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48828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 y="415498"/>
                <a:ext cx="9136380" cy="830997"/>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Bài 4.2: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Cho tam giác vuông có một góc nhọn bằng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60</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và cạnh kề với góc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60</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bằng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3</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𝑐𝑚</m:t>
                    </m:r>
                  </m:oMath>
                </a14:m>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 Hãy tính cạnh đối của góc này.</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 y="415498"/>
                <a:ext cx="9136380" cy="830997"/>
              </a:xfrm>
              <a:prstGeom prst="rect">
                <a:avLst/>
              </a:prstGeom>
              <a:blipFill>
                <a:blip r:embed="rId3"/>
                <a:stretch>
                  <a:fillRect l="-1068"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977982"/>
                <a:ext cx="6324600" cy="850746"/>
              </a:xfrm>
              <a:prstGeom prst="rect">
                <a:avLst/>
              </a:prstGeom>
              <a:noFill/>
            </p:spPr>
            <p:txBody>
              <a:bodyPr wrap="square">
                <a:spAutoFit/>
              </a:bodyPr>
              <a:lstStyle/>
              <a:p>
                <a14:m>
                  <m:oMath xmlns:m="http://schemas.openxmlformats.org/officeDocument/2006/math">
                    <m:acc>
                      <m:accPr>
                        <m:chr m:val="̂"/>
                        <m:ctrlPr>
                          <a:rPr lang="en-US" altLang="zh-CN" sz="2400" i="1" smtClean="0">
                            <a:latin typeface="Cambria Math" panose="02040503050406030204" pitchFamily="18" charset="0"/>
                            <a:ea typeface="字魂59号-创粗黑" panose="00000500000000000000" pitchFamily="2" charset="-122"/>
                            <a:cs typeface="Times New Roman" panose="02020603050405020304" pitchFamily="18" charset="0"/>
                          </a:rPr>
                        </m:ctrlPr>
                      </m:acc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𝐵</m:t>
                        </m:r>
                      </m:e>
                    </m:acc>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=60</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Cạnh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kề</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acc>
                      <m:accPr>
                        <m:chr m:val="̂"/>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accPr>
                      <m:e>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𝐵</m:t>
                        </m:r>
                      </m:e>
                    </m:acc>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=3</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𝑐𝑚</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Cạnh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đối</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acc>
                      <m:accPr>
                        <m:chr m:val="̂"/>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accPr>
                      <m:e>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𝐵</m:t>
                        </m:r>
                      </m:e>
                    </m:acc>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cạnh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𝐶</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977982"/>
                <a:ext cx="6324600" cy="850746"/>
              </a:xfrm>
              <a:prstGeom prst="rect">
                <a:avLst/>
              </a:prstGeom>
              <a:blipFill>
                <a:blip r:embed="rId4"/>
                <a:stretch>
                  <a:fillRect l="-1445" t="-4286" b="-15714"/>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08+K4lPs7H94VUqPe2XwIsfPRnrXQE//QTEXxb8/8N4CNc6FpgZahzpTjFhMzSA7T/nHJa11DE8Ng2TP3iAmRczFlmslSuUNOgUeb6yRvs0="/>
          <p:cNvPicPr/>
          <p:nvPr/>
        </p:nvPicPr>
        <p:blipFill rotWithShape="1">
          <a:blip r:embed="rId5" cstate="print">
            <a:extLst>
              <a:ext uri="{28A0092B-C50C-407E-A947-70E740481C1C}">
                <a14:useLocalDpi xmlns:a14="http://schemas.microsoft.com/office/drawing/2010/main" val="0"/>
              </a:ext>
            </a:extLst>
          </a:blip>
          <a:srcRect b="7523"/>
          <a:stretch/>
        </p:blipFill>
        <p:spPr bwMode="auto">
          <a:xfrm>
            <a:off x="6600494" y="929303"/>
            <a:ext cx="2511422" cy="146538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 y="2998437"/>
                <a:ext cx="7071360" cy="1021113"/>
              </a:xfrm>
              <a:prstGeom prst="rect">
                <a:avLst/>
              </a:prstGeom>
              <a:noFill/>
            </p:spPr>
            <p:txBody>
              <a:bodyPr wrap="square">
                <a:spAutoFit/>
              </a:bodyPr>
              <a:lstStyle/>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Ta có </a:t>
                </a:r>
                <a14:m>
                  <m:oMath xmlns:m="http://schemas.openxmlformats.org/officeDocument/2006/math">
                    <m:r>
                      <m:rPr>
                        <m:sty m:val="p"/>
                      </m:rPr>
                      <a:rPr lang="en-US" altLang="zh-CN" sz="2400" b="0" i="0" smtClean="0">
                        <a:latin typeface="Cambria Math" panose="02040503050406030204" pitchFamily="18" charset="0"/>
                        <a:ea typeface="字魂59号-创粗黑" panose="00000500000000000000" pitchFamily="2" charset="-122"/>
                        <a:cs typeface="Times New Roman" panose="02020603050405020304" pitchFamily="18" charset="0"/>
                      </a:rPr>
                      <m:t>tanB</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40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num>
                      <m:den>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den>
                    </m:f>
                  </m:oMath>
                </a14:m>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𝑡𝑎𝑛𝐵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60°=3</m:t>
                    </m:r>
                    <m:rad>
                      <m:radPr>
                        <m:degHide m:val="on"/>
                        <m:ctrlP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3</m:t>
                        </m:r>
                      </m:e>
                    </m:rad>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(cm)</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 y="2998437"/>
                <a:ext cx="7071360" cy="1021113"/>
              </a:xfrm>
              <a:prstGeom prst="rect">
                <a:avLst/>
              </a:prstGeom>
              <a:blipFill>
                <a:blip r:embed="rId6"/>
                <a:stretch>
                  <a:fillRect l="-1379" b="-13174"/>
                </a:stretch>
              </a:blipFill>
            </p:spPr>
            <p:txBody>
              <a:bodyPr/>
              <a:lstStyle/>
              <a:p>
                <a:r>
                  <a:rPr lang="en-US">
                    <a:noFill/>
                  </a:rPr>
                  <a:t> </a:t>
                </a:r>
              </a:p>
            </p:txBody>
          </p:sp>
        </mc:Fallback>
      </mc:AlternateContent>
      <p:sp>
        <p:nvSpPr>
          <p:cNvPr id="10"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4464" y="1291468"/>
            <a:ext cx="9136380" cy="461665"/>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Giải:</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26567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left)">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wipe(left)">
                                      <p:cBhvr>
                                        <p:cTn id="26" dur="5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left)">
                                      <p:cBhvr>
                                        <p:cTn id="4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 y="415498"/>
                <a:ext cx="9136380" cy="830997"/>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Bài 4.3: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Cho tam giác vuông có một góc nhọn bằng </a:t>
                </a:r>
                <a14:m>
                  <m:oMath xmlns:m="http://schemas.openxmlformats.org/officeDocument/2006/math">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3</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0</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và cạnh đối với góc này bằng </a:t>
                </a:r>
                <a14:m>
                  <m:oMath xmlns:m="http://schemas.openxmlformats.org/officeDocument/2006/math">
                    <m:r>
                      <a:rPr lang="en-US" altLang="zh-CN" sz="2400" b="0" i="0" smtClean="0">
                        <a:latin typeface="Cambria Math" panose="02040503050406030204" pitchFamily="18" charset="0"/>
                        <a:ea typeface="字魂59号-创粗黑" panose="00000500000000000000" pitchFamily="2" charset="-122"/>
                        <a:cs typeface="Times New Roman" panose="02020603050405020304" pitchFamily="18" charset="0"/>
                      </a:rPr>
                      <m:t>5</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𝑐𝑚</m:t>
                    </m:r>
                  </m:oMath>
                </a14:m>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 Hãy tính cạnh huyền của tam giác.</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 y="415498"/>
                <a:ext cx="9136380" cy="830997"/>
              </a:xfrm>
              <a:prstGeom prst="rect">
                <a:avLst/>
              </a:prstGeom>
              <a:blipFill>
                <a:blip r:embed="rId3"/>
                <a:stretch>
                  <a:fillRect l="-1068" t="-5882" r="-200"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943770"/>
                <a:ext cx="6324600" cy="843501"/>
              </a:xfrm>
              <a:prstGeom prst="rect">
                <a:avLst/>
              </a:prstGeom>
              <a:noFill/>
            </p:spPr>
            <p:txBody>
              <a:bodyPr wrap="square">
                <a:spAutoFit/>
              </a:bodyPr>
              <a:lstStyle/>
              <a:p>
                <a14:m>
                  <m:oMath xmlns:m="http://schemas.openxmlformats.org/officeDocument/2006/math">
                    <m:acc>
                      <m:accPr>
                        <m:chr m:val="̂"/>
                        <m:ctrlPr>
                          <a:rPr lang="en-US" altLang="zh-CN" sz="2400" i="1" smtClean="0">
                            <a:latin typeface="Cambria Math" panose="02040503050406030204" pitchFamily="18" charset="0"/>
                            <a:ea typeface="字魂59号-创粗黑" panose="00000500000000000000" pitchFamily="2" charset="-122"/>
                            <a:cs typeface="Times New Roman" panose="02020603050405020304" pitchFamily="18" charset="0"/>
                          </a:rPr>
                        </m:ctrlPr>
                      </m:acc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𝐶</m:t>
                        </m:r>
                      </m:e>
                    </m:acc>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=30</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Cạnh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đối</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acc>
                      <m:accPr>
                        <m:chr m:val="̂"/>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accPr>
                      <m:e>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𝐶</m:t>
                        </m:r>
                      </m:e>
                    </m:acc>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=5</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𝑐𝑚</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Tính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cạnh</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huyền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𝐵𝐶</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 </a:t>
                </a:r>
              </a:p>
            </p:txBody>
          </p:sp>
        </mc:Choice>
        <mc:Fallback xmlns="">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943770"/>
                <a:ext cx="6324600" cy="843501"/>
              </a:xfrm>
              <a:prstGeom prst="rect">
                <a:avLst/>
              </a:prstGeom>
              <a:blipFill>
                <a:blip r:embed="rId4"/>
                <a:stretch>
                  <a:fillRect l="-1445" t="-4348" b="-15942"/>
                </a:stretch>
              </a:blipFill>
            </p:spPr>
            <p:txBody>
              <a:bodyPr/>
              <a:lstStyle/>
              <a:p>
                <a:r>
                  <a:rPr lang="en-US">
                    <a:noFill/>
                  </a:rPr>
                  <a:t> </a:t>
                </a:r>
              </a:p>
            </p:txBody>
          </p:sp>
        </mc:Fallback>
      </mc:AlternateContent>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 y="3038866"/>
            <a:ext cx="1280160" cy="461665"/>
          </a:xfrm>
          <a:prstGeom prst="rect">
            <a:avLst/>
          </a:prstGeom>
          <a:noFill/>
        </p:spPr>
        <p:txBody>
          <a:bodyPr wrap="square">
            <a:spAutoFit/>
          </a:bodyPr>
          <a:lstStyle/>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Ta có:</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7" name="Picture 6" descr="OPL20U25GSXzBJYl68kk8uQGfFKzs7yb1M4KJWUiLk6ZEvGF+qCIPSnY57AbBFCvTW$2024 ID13 T9CTST nhan sp KNTT$ STT 108+K4lPs7H94VUqPe2XwIsfPRnrXQE//QTEXxb8/8N4CNc6FpgZahzpTjFhMzSA7T/nHJa11DE8Ng2TP3iAmRczFlmslSuUNOgUeb6yRvs0="/>
          <p:cNvPicPr/>
          <p:nvPr/>
        </p:nvPicPr>
        <p:blipFill rotWithShape="1">
          <a:blip r:embed="rId5" cstate="print">
            <a:extLst>
              <a:ext uri="{28A0092B-C50C-407E-A947-70E740481C1C}">
                <a14:useLocalDpi xmlns:a14="http://schemas.microsoft.com/office/drawing/2010/main" val="0"/>
              </a:ext>
            </a:extLst>
          </a:blip>
          <a:srcRect t="6731" b="8353"/>
          <a:stretch/>
        </p:blipFill>
        <p:spPr bwMode="auto">
          <a:xfrm>
            <a:off x="6339839" y="1153365"/>
            <a:ext cx="2759487" cy="1570785"/>
          </a:xfrm>
          <a:prstGeom prst="rect">
            <a:avLst/>
          </a:prstGeom>
          <a:ln>
            <a:noFill/>
          </a:ln>
          <a:extLst>
            <a:ext uri="{53640926-AAD7-44D8-BBD7-CCE9431645EC}">
              <a14:shadowObscured xmlns:a14="http://schemas.microsoft.com/office/drawing/2010/main"/>
            </a:ext>
          </a:extLst>
        </p:spPr>
      </p:pic>
      <p:sp>
        <p:nvSpPr>
          <p:cNvPr id="4" name="Rectangle 3" descr="OPL20U25GSXzBJYl68kk8uQGfFKzs7yb1M4KJWUiLk6ZEvGF+qCIPSnY57AbBFCvTW$2024 ID13 T9CTST nhan sp KNTT$ STT 108+K4lPs7H94VUqPe2XwIsfPRnrXQE//QTEXxb8/8N4CNc6FpgZahzpTjFhMzSA7T/nHJa11DE8Ng2TP3iAmRczFlmslSuUNOgUeb6yRvs0="/>
          <p:cNvSpPr/>
          <p:nvPr/>
        </p:nvSpPr>
        <p:spPr>
          <a:xfrm>
            <a:off x="35301" y="4010385"/>
            <a:ext cx="979755" cy="461665"/>
          </a:xfrm>
          <a:prstGeom prst="rect">
            <a:avLst/>
          </a:prstGeom>
        </p:spPr>
        <p:txBody>
          <a:bodyPr wrap="none">
            <a:spAutoFit/>
          </a:bodyPr>
          <a:lstStyle/>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Suy ra</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929" y="1267730"/>
            <a:ext cx="2004471" cy="461665"/>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Giải:</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descr="OPL20U25GSXzBJYl68kk8uQGfFKzs7yb1M4KJWUiLk6ZEvGF+qCIPSnY57AbBFCvTW$2024 ID13 T9CTST nhan sp KNTT$ STT 108+K4lPs7H94VUqPe2XwIsfPRnrXQE//QTEXxb8/8N4CNc6FpgZahzpTjFhMzSA7T/nHJa11DE8Ng2TP3iAmRczFlmslSuUNOgUeb6yRvs0="/>
              <p:cNvSpPr/>
              <p:nvPr/>
            </p:nvSpPr>
            <p:spPr>
              <a:xfrm>
                <a:off x="914400" y="2876610"/>
                <a:ext cx="1622239"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ea typeface="字魂59号-创粗黑" panose="00000500000000000000" pitchFamily="2" charset="-122"/>
                          <a:cs typeface="Times New Roman" panose="02020603050405020304" pitchFamily="18" charset="0"/>
                        </a:rPr>
                        <m:t>sinC</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𝐴𝐵</m:t>
                          </m:r>
                        </m:num>
                        <m:den>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𝐵</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𝐶</m:t>
                          </m:r>
                        </m:den>
                      </m:f>
                    </m:oMath>
                  </m:oMathPara>
                </a14:m>
                <a:endParaRPr lang="en-US" sz="2400" dirty="0"/>
              </a:p>
            </p:txBody>
          </p:sp>
        </mc:Choice>
        <mc:Fallback xmlns="">
          <p:sp>
            <p:nvSpPr>
              <p:cNvPr id="11" name="Rectangle 10"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14400" y="2876610"/>
                <a:ext cx="1622239" cy="7861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descr="OPL20U25GSXzBJYl68kk8uQGfFKzs7yb1M4KJWUiLk6ZEvGF+qCIPSnY57AbBFCvTW$2024 ID13 T9CTST nhan sp KNTT$ STT 108+K4lPs7H94VUqPe2XwIsfPRnrXQE//QTEXxb8/8N4CNc6FpgZahzpTjFhMzSA7T/nHJa11DE8Ng2TP3iAmRczFlmslSuUNOgUeb6yRvs0="/>
              <p:cNvSpPr/>
              <p:nvPr/>
            </p:nvSpPr>
            <p:spPr>
              <a:xfrm>
                <a:off x="1101266" y="3848033"/>
                <a:ext cx="5250605" cy="786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400">
                          <a:latin typeface="Cambria Math" panose="02040503050406030204" pitchFamily="18" charset="0"/>
                          <a:ea typeface="字魂59号-创粗黑" panose="00000500000000000000" pitchFamily="2" charset="-122"/>
                          <a:cs typeface="Times New Roman" panose="02020603050405020304" pitchFamily="18" charset="0"/>
                        </a:rPr>
                        <m:t>BC</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𝐴𝐵</m:t>
                          </m:r>
                        </m:num>
                        <m:den>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𝑠𝑖𝑛𝐶</m:t>
                          </m:r>
                        </m:den>
                      </m:f>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𝐴𝐵</m:t>
                          </m:r>
                        </m:num>
                        <m:den>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𝑠𝑖𝑛</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30°</m:t>
                          </m:r>
                        </m:den>
                      </m:f>
                      <m:r>
                        <a:rPr lang="en-US" altLang="zh-CN" sz="2400">
                          <a:latin typeface="Cambria Math" panose="02040503050406030204" pitchFamily="18" charset="0"/>
                          <a:ea typeface="字魂59号-创粗黑" panose="00000500000000000000" pitchFamily="2" charset="-122"/>
                          <a:cs typeface="Times New Roman" panose="02020603050405020304" pitchFamily="18" charset="0"/>
                        </a:rPr>
                        <m:t>=5:</m:t>
                      </m:r>
                      <m:f>
                        <m:fPr>
                          <m:ctrlP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1</m:t>
                          </m:r>
                        </m:num>
                        <m:den>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2</m:t>
                          </m:r>
                        </m:den>
                      </m:f>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=10 (</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𝑐𝑚</m:t>
                      </m:r>
                      <m:r>
                        <a:rPr lang="en-US" altLang="zh-CN" sz="2400" i="1">
                          <a:latin typeface="Cambria Math" panose="02040503050406030204" pitchFamily="18" charset="0"/>
                          <a:ea typeface="字魂59号-创粗黑" panose="00000500000000000000" pitchFamily="2" charset="-122"/>
                          <a:cs typeface="Times New Roman" panose="02020603050405020304" pitchFamily="18" charset="0"/>
                        </a:rPr>
                        <m:t>)</m:t>
                      </m:r>
                    </m:oMath>
                  </m:oMathPara>
                </a14:m>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2" name="Rectangle 11"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01266" y="3848033"/>
                <a:ext cx="5250605" cy="78636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06002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9" grpId="0"/>
      <p:bldP spid="4"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36380" cy="1292662"/>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Bài 4.5:</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Viết các tỉ số lượng giác sau thành tỉ số lượng giác của các góc nhỏ hơn </a:t>
                </a:r>
                <a14:m>
                  <m:oMath xmlns:m="http://schemas.openxmlformats.org/officeDocument/2006/math">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4</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5</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971550"/>
                <a:ext cx="9136380" cy="1292662"/>
              </a:xfrm>
              <a:prstGeom prst="rect">
                <a:avLst/>
              </a:prstGeom>
              <a:blipFill>
                <a:blip r:embed="rId3"/>
                <a:stretch>
                  <a:fillRect l="-1201" t="-4245"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2301309"/>
                <a:ext cx="8450580" cy="492443"/>
              </a:xfrm>
              <a:prstGeom prst="rect">
                <a:avLst/>
              </a:prstGeom>
              <a:noFill/>
            </p:spPr>
            <p:txBody>
              <a:bodyPr wrap="square">
                <a:spAutoFit/>
              </a:bodyPr>
              <a:lstStyle/>
              <a:p>
                <a14:m>
                  <m:oMath xmlns:m="http://schemas.openxmlformats.org/officeDocument/2006/math">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𝑠𝑖𝑛</m:t>
                    </m:r>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55°=</m:t>
                    </m:r>
                    <m:func>
                      <m:func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uncPr>
                      <m:fName>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cos</m:t>
                        </m:r>
                      </m:fName>
                      <m:e>
                        <m:d>
                          <m:d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55°</m:t>
                            </m:r>
                          </m:e>
                        </m:d>
                      </m:e>
                    </m:func>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𝑐𝑜𝑠</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35°</m:t>
                    </m:r>
                  </m:oMath>
                </a14:m>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2301309"/>
                <a:ext cx="8450580" cy="492443"/>
              </a:xfrm>
              <a:prstGeom prst="rect">
                <a:avLst/>
              </a:prstGeom>
              <a:blipFill>
                <a:blip r:embed="rId4"/>
                <a:stretch>
                  <a:fillRect/>
                </a:stretch>
              </a:blipFill>
            </p:spPr>
            <p:txBody>
              <a:bodyPr/>
              <a:lstStyle/>
              <a:p>
                <a:r>
                  <a:rPr lang="en-US">
                    <a:noFill/>
                  </a:rPr>
                  <a:t> </a:t>
                </a:r>
              </a:p>
            </p:txBody>
          </p:sp>
        </mc:Fallback>
      </mc:AlternateContent>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23220"/>
          </a:xfrm>
          <a:prstGeom prst="rect">
            <a:avLst/>
          </a:prstGeom>
          <a:noFill/>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Dạng 2: Tỉ số lượng giác của hai góc phụ nhau</a:t>
            </a:r>
            <a:endParaRPr lang="zh-CN" altLang="en-US" sz="28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1630" y="2831852"/>
                <a:ext cx="8827569" cy="492443"/>
              </a:xfrm>
              <a:prstGeom prst="rect">
                <a:avLst/>
              </a:prstGeom>
              <a:noFill/>
            </p:spPr>
            <p:txBody>
              <a:bodyPr wrap="square">
                <a:spAutoFit/>
              </a:bodyPr>
              <a:lstStyle/>
              <a:p>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𝑐𝑜𝑠</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62°=</m:t>
                    </m:r>
                    <m:func>
                      <m:func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uncPr>
                      <m:fName>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sin</m:t>
                        </m:r>
                      </m:fName>
                      <m:e>
                        <m:d>
                          <m:d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62°</m:t>
                            </m:r>
                          </m:e>
                        </m:d>
                      </m:e>
                    </m:func>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𝑠𝑖𝑛</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8</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oMath>
                </a14:m>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1630" y="2831852"/>
                <a:ext cx="8827569"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3362395"/>
                <a:ext cx="8679180" cy="492443"/>
              </a:xfrm>
              <a:prstGeom prst="rect">
                <a:avLst/>
              </a:prstGeom>
              <a:noFill/>
            </p:spPr>
            <p:txBody>
              <a:bodyPr wrap="square">
                <a:spAutoFit/>
              </a:bodyPr>
              <a:lstStyle/>
              <a:p>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57°=</m:t>
                    </m:r>
                    <m:func>
                      <m:func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uncPr>
                      <m:fName>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cot</m:t>
                        </m:r>
                      </m:fName>
                      <m:e>
                        <m:d>
                          <m:d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−57</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e>
                        </m:d>
                      </m:e>
                    </m:func>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𝑐𝑜𝑡</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33°</m:t>
                    </m:r>
                  </m:oMath>
                </a14:m>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3362395"/>
                <a:ext cx="8679180"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3892937"/>
                <a:ext cx="8450580" cy="492443"/>
              </a:xfrm>
              <a:prstGeom prst="rect">
                <a:avLst/>
              </a:prstGeom>
              <a:noFill/>
            </p:spPr>
            <p:txBody>
              <a:bodyPr wrap="square">
                <a:spAutoFit/>
              </a:bodyPr>
              <a:lstStyle/>
              <a:p>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𝑐𝑜𝑡</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64°=</m:t>
                    </m:r>
                    <m:func>
                      <m:func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uncPr>
                      <m:fName>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tan</m:t>
                        </m:r>
                      </m:fName>
                      <m:e>
                        <m:d>
                          <m:d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64°</m:t>
                            </m:r>
                          </m:e>
                        </m:d>
                      </m:e>
                    </m:func>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26°</m:t>
                    </m:r>
                  </m:oMath>
                </a14:m>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3892937"/>
                <a:ext cx="8450580" cy="49244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73102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36380" cy="892552"/>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Bài 4.5:</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Tính</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2031" y="2032550"/>
                <a:ext cx="5903495" cy="9496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25°</m:t>
                          </m:r>
                        </m:num>
                        <m:den>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𝑐𝑜𝑡</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65°</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25°</m:t>
                          </m:r>
                        </m:num>
                        <m:den>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tan</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−65</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25°</m:t>
                          </m:r>
                        </m:num>
                        <m:den>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25°</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=1</m:t>
                      </m:r>
                    </m:oMath>
                  </m:oMathPara>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2031" y="2032550"/>
                <a:ext cx="5903495" cy="949619"/>
              </a:xfrm>
              <a:prstGeom prst="rect">
                <a:avLst/>
              </a:prstGeom>
              <a:blipFill>
                <a:blip r:embed="rId3"/>
                <a:stretch>
                  <a:fillRect/>
                </a:stretch>
              </a:blipFill>
            </p:spPr>
            <p:txBody>
              <a:bodyPr/>
              <a:lstStyle/>
              <a:p>
                <a:r>
                  <a:rPr lang="en-US">
                    <a:noFill/>
                  </a:rPr>
                  <a:t> </a:t>
                </a:r>
              </a:p>
            </p:txBody>
          </p:sp>
        </mc:Fallback>
      </mc:AlternateContent>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23220"/>
          </a:xfrm>
          <a:prstGeom prst="rect">
            <a:avLst/>
          </a:prstGeom>
          <a:noFill/>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Dạng 2: Tỉ số lượng giác của hai góc phụ nhau</a:t>
            </a:r>
            <a:endParaRPr lang="zh-CN" altLang="en-US" sz="28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2031" y="3182748"/>
                <a:ext cx="6565232" cy="492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34°−</m:t>
                      </m:r>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𝑐𝑜𝑡</m:t>
                      </m:r>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56°=</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34°−</m:t>
                      </m:r>
                      <m:func>
                        <m:func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uncPr>
                        <m:fName>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tan</m:t>
                          </m:r>
                        </m:fName>
                        <m:e>
                          <m:d>
                            <m:d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90</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−56</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e>
                          </m:d>
                        </m:e>
                      </m:func>
                    </m:oMath>
                  </m:oMathPara>
                </a14:m>
                <a:endParaRPr lang="en-US" altLang="zh-CN" sz="2600" b="0" i="1" dirty="0">
                  <a:latin typeface="Cambria Math" panose="02040503050406030204" pitchFamily="18" charset="0"/>
                  <a:ea typeface="字魂59号-创粗黑" panose="00000500000000000000" pitchFamily="2" charset="-122"/>
                  <a:cs typeface="Times New Roman" panose="02020603050405020304" pitchFamily="18" charset="0"/>
                </a:endParaRPr>
              </a:p>
            </p:txBody>
          </p:sp>
        </mc:Choice>
        <mc:Fallback xmlns="">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2031" y="3182748"/>
                <a:ext cx="6565232"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286000" y="3875770"/>
                <a:ext cx="3878580" cy="492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34°−</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34°=0</m:t>
                      </m:r>
                    </m:oMath>
                  </m:oMathPara>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0"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2286000" y="3875770"/>
                <a:ext cx="3878580" cy="49244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0767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3"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3878580" cy="492443"/>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TRÒ CHƠI MÊ CUNG</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75658"/>
            <a:ext cx="9144000" cy="430887"/>
          </a:xfrm>
          <a:prstGeom prst="rect">
            <a:avLst/>
          </a:prstGeom>
          <a:noFill/>
        </p:spPr>
        <p:txBody>
          <a:bodyPr wrap="square">
            <a:spAutoFit/>
          </a:bodyPr>
          <a:lstStyle/>
          <a:p>
            <a:r>
              <a:rPr lang="en-US" altLang="zh-CN" sz="2200" b="1">
                <a:solidFill>
                  <a:srgbClr val="FF0000"/>
                </a:solidFill>
                <a:latin typeface="Times New Roman" panose="02020603050405020304" pitchFamily="18" charset="0"/>
                <a:ea typeface="字魂59号-创粗黑" panose="00000500000000000000" pitchFamily="2" charset="-122"/>
              </a:rPr>
              <a:t>Dạng 3. Sử dụng máy tính cầm tay tính tỉ số lượng giác của một góc nhọn</a:t>
            </a:r>
            <a:endParaRPr lang="zh-CN" altLang="en-US" sz="2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3661" y="1528998"/>
            <a:ext cx="4899259" cy="2308324"/>
          </a:xfrm>
          <a:prstGeom prst="rect">
            <a:avLst/>
          </a:prstGeom>
          <a:noFill/>
        </p:spPr>
        <p:txBody>
          <a:bodyPr wrap="square">
            <a:spAutoFit/>
          </a:bodyPr>
          <a:lstStyle/>
          <a:p>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LUẬT CHƠI:</a:t>
            </a:r>
          </a:p>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Tìm đường đi từ điểm Xuất phát đến điểm Đích bằng cách đi qua các câu trả lời đúng theo thứ tự.</a:t>
            </a:r>
          </a:p>
          <a:p>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 Nhóm thực hiện đúng và nhanh nhất mỗi thành viên được 1 điểm cộng.</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27" name="Group 26" descr="OPL20U25GSXzBJYl68kk8uQGfFKzs7yb1M4KJWUiLk6ZEvGF+qCIPSnY57AbBFCvTW$2024 ID13 T9CTST nhan sp KNTT$ STT 108+K4lPs7H94VUqPe2XwIsfPRnrXQE//QTEXxb8/8N4CNc6FpgZahzpTjFhMzSA7T/nHJa11DE8Ng2TP3iAmRczFlmslSuUNOgUeb6yRvs0="/>
          <p:cNvGrpSpPr/>
          <p:nvPr/>
        </p:nvGrpSpPr>
        <p:grpSpPr>
          <a:xfrm>
            <a:off x="5075321" y="1192180"/>
            <a:ext cx="3870158" cy="543626"/>
            <a:chOff x="5105400" y="1647124"/>
            <a:chExt cx="3870158" cy="543626"/>
          </a:xfrm>
        </p:grpSpPr>
        <p:sp>
          <p:nvSpPr>
            <p:cNvPr id="2" name="Rectangle 1"/>
            <p:cNvSpPr/>
            <p:nvPr/>
          </p:nvSpPr>
          <p:spPr>
            <a:xfrm>
              <a:off x="5105400" y="1657350"/>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1</a:t>
              </a:r>
            </a:p>
          </p:txBody>
        </p:sp>
        <p:sp>
          <p:nvSpPr>
            <p:cNvPr id="23" name="Rectangle 22"/>
            <p:cNvSpPr/>
            <p:nvPr/>
          </p:nvSpPr>
          <p:spPr>
            <a:xfrm>
              <a:off x="6096000" y="1657350"/>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2</a:t>
              </a:r>
            </a:p>
          </p:txBody>
        </p:sp>
        <p:sp>
          <p:nvSpPr>
            <p:cNvPr id="24" name="Rectangle 23"/>
            <p:cNvSpPr/>
            <p:nvPr/>
          </p:nvSpPr>
          <p:spPr>
            <a:xfrm>
              <a:off x="7086600" y="1657350"/>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3</a:t>
              </a:r>
            </a:p>
          </p:txBody>
        </p:sp>
        <p:sp>
          <p:nvSpPr>
            <p:cNvPr id="25" name="Rectangle 24"/>
            <p:cNvSpPr/>
            <p:nvPr/>
          </p:nvSpPr>
          <p:spPr>
            <a:xfrm>
              <a:off x="8137358" y="1647124"/>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4</a:t>
              </a:r>
            </a:p>
          </p:txBody>
        </p:sp>
        <p:cxnSp>
          <p:nvCxnSpPr>
            <p:cNvPr id="5" name="Straight Arrow Connector 4"/>
            <p:cNvCxnSpPr>
              <a:stCxn id="2" idx="3"/>
              <a:endCxn id="23" idx="1"/>
            </p:cNvCxnSpPr>
            <p:nvPr/>
          </p:nvCxnSpPr>
          <p:spPr>
            <a:xfrm>
              <a:off x="5943600" y="1924050"/>
              <a:ext cx="152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23" idx="3"/>
              <a:endCxn id="24" idx="1"/>
            </p:cNvCxnSpPr>
            <p:nvPr/>
          </p:nvCxnSpPr>
          <p:spPr>
            <a:xfrm>
              <a:off x="6934200" y="1924050"/>
              <a:ext cx="152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a:stCxn id="24" idx="3"/>
              <a:endCxn id="25" idx="1"/>
            </p:cNvCxnSpPr>
            <p:nvPr/>
          </p:nvCxnSpPr>
          <p:spPr>
            <a:xfrm flipV="1">
              <a:off x="7924800" y="1913824"/>
              <a:ext cx="212558" cy="10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9" name="Rectangle 28" descr="OPL20U25GSXzBJYl68kk8uQGfFKzs7yb1M4KJWUiLk6ZEvGF+qCIPSnY57AbBFCvTW$2024 ID13 T9CTST nhan sp KNTT$ STT 108+K4lPs7H94VUqPe2XwIsfPRnrXQE//QTEXxb8/8N4CNc6FpgZahzpTjFhMzSA7T/nHJa11DE8Ng2TP3iAmRczFlmslSuUNOgUeb6yRvs0="/>
          <p:cNvSpPr/>
          <p:nvPr/>
        </p:nvSpPr>
        <p:spPr>
          <a:xfrm>
            <a:off x="5075321" y="2076718"/>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Times New Roman" panose="02020603050405020304" pitchFamily="18" charset="0"/>
                <a:cs typeface="Times New Roman" panose="02020603050405020304" pitchFamily="18" charset="0"/>
              </a:rPr>
              <a:t>Xuất phát</a:t>
            </a:r>
          </a:p>
        </p:txBody>
      </p:sp>
      <p:sp>
        <p:nvSpPr>
          <p:cNvPr id="31" name="Rectangle 30" descr="OPL20U25GSXzBJYl68kk8uQGfFKzs7yb1M4KJWUiLk6ZEvGF+qCIPSnY57AbBFCvTW$2024 ID13 T9CTST nhan sp KNTT$ STT 108+K4lPs7H94VUqPe2XwIsfPRnrXQE//QTEXxb8/8N4CNc6FpgZahzpTjFhMzSA7T/nHJa11DE8Ng2TP3iAmRczFlmslSuUNOgUeb6yRvs0="/>
          <p:cNvSpPr/>
          <p:nvPr/>
        </p:nvSpPr>
        <p:spPr>
          <a:xfrm>
            <a:off x="6591300" y="2076718"/>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1</a:t>
            </a:r>
          </a:p>
        </p:txBody>
      </p:sp>
      <p:sp>
        <p:nvSpPr>
          <p:cNvPr id="32" name="Rectangle 31" descr="OPL20U25GSXzBJYl68kk8uQGfFKzs7yb1M4KJWUiLk6ZEvGF+qCIPSnY57AbBFCvTW$2024 ID13 T9CTST nhan sp KNTT$ STT 108+K4lPs7H94VUqPe2XwIsfPRnrXQE//QTEXxb8/8N4CNc6FpgZahzpTjFhMzSA7T/nHJa11DE8Ng2TP3iAmRczFlmslSuUNOgUeb6yRvs0="/>
          <p:cNvSpPr/>
          <p:nvPr/>
        </p:nvSpPr>
        <p:spPr>
          <a:xfrm>
            <a:off x="8107279" y="2066492"/>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2</a:t>
            </a:r>
          </a:p>
        </p:txBody>
      </p:sp>
      <p:sp>
        <p:nvSpPr>
          <p:cNvPr id="37" name="Rectangle 36" descr="OPL20U25GSXzBJYl68kk8uQGfFKzs7yb1M4KJWUiLk6ZEvGF+qCIPSnY57AbBFCvTW$2024 ID13 T9CTST nhan sp KNTT$ STT 108+K4lPs7H94VUqPe2XwIsfPRnrXQE//QTEXxb8/8N4CNc6FpgZahzpTjFhMzSA7T/nHJa11DE8Ng2TP3iAmRczFlmslSuUNOgUeb6yRvs0="/>
          <p:cNvSpPr/>
          <p:nvPr/>
        </p:nvSpPr>
        <p:spPr>
          <a:xfrm>
            <a:off x="5075321" y="2880137"/>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38" name="Rectangle 37" descr="OPL20U25GSXzBJYl68kk8uQGfFKzs7yb1M4KJWUiLk6ZEvGF+qCIPSnY57AbBFCvTW$2024 ID13 T9CTST nhan sp KNTT$ STT 108+K4lPs7H94VUqPe2XwIsfPRnrXQE//QTEXxb8/8N4CNc6FpgZahzpTjFhMzSA7T/nHJa11DE8Ng2TP3iAmRczFlmslSuUNOgUeb6yRvs0="/>
          <p:cNvSpPr/>
          <p:nvPr/>
        </p:nvSpPr>
        <p:spPr>
          <a:xfrm>
            <a:off x="6591300" y="2880137"/>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8107279" y="2869911"/>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3</a:t>
            </a:r>
          </a:p>
        </p:txBody>
      </p:sp>
      <p:sp>
        <p:nvSpPr>
          <p:cNvPr id="41" name="Rectangle 40"/>
          <p:cNvSpPr/>
          <p:nvPr/>
        </p:nvSpPr>
        <p:spPr>
          <a:xfrm>
            <a:off x="5075321" y="4486976"/>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591300" y="4486976"/>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107279" y="4476750"/>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Đích</a:t>
            </a:r>
          </a:p>
        </p:txBody>
      </p:sp>
      <p:sp>
        <p:nvSpPr>
          <p:cNvPr id="45" name="Rectangle 44"/>
          <p:cNvSpPr/>
          <p:nvPr/>
        </p:nvSpPr>
        <p:spPr>
          <a:xfrm>
            <a:off x="5075321" y="3683556"/>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591300" y="3683556"/>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8107279" y="3673330"/>
            <a:ext cx="838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4</a:t>
            </a:r>
          </a:p>
        </p:txBody>
      </p:sp>
      <p:sp>
        <p:nvSpPr>
          <p:cNvPr id="48" name="Rectangle 47"/>
          <p:cNvSpPr/>
          <p:nvPr/>
        </p:nvSpPr>
        <p:spPr>
          <a:xfrm>
            <a:off x="5913521" y="2250910"/>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429500" y="2267083"/>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913521" y="3065060"/>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429500" y="3081233"/>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905500" y="3879210"/>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421479" y="3895383"/>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913521" y="4672403"/>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429500" y="4688576"/>
            <a:ext cx="677779"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6200000">
            <a:off x="5349781" y="2660908"/>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6200000">
            <a:off x="8428429" y="2660908"/>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6200000">
            <a:off x="6889106" y="2668793"/>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6200000">
            <a:off x="5349781" y="3462638"/>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6200000">
            <a:off x="8428429" y="3462638"/>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6200000">
            <a:off x="6889106" y="3470523"/>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6200000">
            <a:off x="5349781" y="4269146"/>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6200000">
            <a:off x="8428429" y="4269146"/>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6200000">
            <a:off x="6889106" y="4277031"/>
            <a:ext cx="259200" cy="15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500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29"/>
                                        </p:tgtEl>
                                        <p:attrNameLst>
                                          <p:attrName>fillcolor</p:attrName>
                                        </p:attrNameLst>
                                      </p:cBhvr>
                                      <p:to>
                                        <a:srgbClr val="FFFFCC"/>
                                      </p:to>
                                    </p:animClr>
                                    <p:set>
                                      <p:cBhvr>
                                        <p:cTn id="17" dur="500" fill="hold"/>
                                        <p:tgtEl>
                                          <p:spTgt spid="29"/>
                                        </p:tgtEl>
                                        <p:attrNameLst>
                                          <p:attrName>fill.type</p:attrName>
                                        </p:attrNameLst>
                                      </p:cBhvr>
                                      <p:to>
                                        <p:strVal val="solid"/>
                                      </p:to>
                                    </p:set>
                                    <p:set>
                                      <p:cBhvr>
                                        <p:cTn id="18" dur="500" fill="hold"/>
                                        <p:tgtEl>
                                          <p:spTgt spid="29"/>
                                        </p:tgtEl>
                                        <p:attrNameLst>
                                          <p:attrName>fill.on</p:attrName>
                                        </p:attrNameLst>
                                      </p:cBhvr>
                                      <p:to>
                                        <p:strVal val="true"/>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wipe(left)">
                                      <p:cBhvr>
                                        <p:cTn id="22" dur="500"/>
                                        <p:tgtEl>
                                          <p:spTgt spid="31">
                                            <p:txEl>
                                              <p:pRg st="0" end="0"/>
                                            </p:txEl>
                                          </p:spTgt>
                                        </p:tgtEl>
                                      </p:cBhvr>
                                    </p:animEffect>
                                  </p:childTnLst>
                                </p:cTn>
                              </p:par>
                              <p:par>
                                <p:cTn id="23" presetID="1" presetClass="emph" presetSubtype="2" fill="hold" nodeType="withEffect">
                                  <p:stCondLst>
                                    <p:cond delay="0"/>
                                  </p:stCondLst>
                                  <p:childTnLst>
                                    <p:animClr clrSpc="rgb" dir="cw">
                                      <p:cBhvr>
                                        <p:cTn id="24" dur="500" fill="hold"/>
                                        <p:tgtEl>
                                          <p:spTgt spid="31"/>
                                        </p:tgtEl>
                                        <p:attrNameLst>
                                          <p:attrName>fillcolor</p:attrName>
                                        </p:attrNameLst>
                                      </p:cBhvr>
                                      <p:to>
                                        <a:srgbClr val="FFFFCC"/>
                                      </p:to>
                                    </p:animClr>
                                    <p:set>
                                      <p:cBhvr>
                                        <p:cTn id="25" dur="500" fill="hold"/>
                                        <p:tgtEl>
                                          <p:spTgt spid="31"/>
                                        </p:tgtEl>
                                        <p:attrNameLst>
                                          <p:attrName>fill.type</p:attrName>
                                        </p:attrNameLst>
                                      </p:cBhvr>
                                      <p:to>
                                        <p:strVal val="solid"/>
                                      </p:to>
                                    </p:set>
                                    <p:set>
                                      <p:cBhvr>
                                        <p:cTn id="26" dur="500" fill="hold"/>
                                        <p:tgtEl>
                                          <p:spTgt spid="31"/>
                                        </p:tgtEl>
                                        <p:attrNameLst>
                                          <p:attrName>fill.on</p:attrName>
                                        </p:attrNameLst>
                                      </p:cBhvr>
                                      <p:to>
                                        <p:strVal val="true"/>
                                      </p:to>
                                    </p:se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wipe(left)">
                                      <p:cBhvr>
                                        <p:cTn id="30" dur="500"/>
                                        <p:tgtEl>
                                          <p:spTgt spid="32">
                                            <p:txEl>
                                              <p:pRg st="0" end="0"/>
                                            </p:txEl>
                                          </p:spTgt>
                                        </p:tgtEl>
                                      </p:cBhvr>
                                    </p:animEffect>
                                  </p:childTnLst>
                                </p:cTn>
                              </p:par>
                              <p:par>
                                <p:cTn id="31" presetID="1" presetClass="emph" presetSubtype="2" fill="hold" nodeType="withEffect">
                                  <p:stCondLst>
                                    <p:cond delay="0"/>
                                  </p:stCondLst>
                                  <p:childTnLst>
                                    <p:animClr clrSpc="rgb" dir="cw">
                                      <p:cBhvr>
                                        <p:cTn id="32" dur="500" fill="hold"/>
                                        <p:tgtEl>
                                          <p:spTgt spid="32"/>
                                        </p:tgtEl>
                                        <p:attrNameLst>
                                          <p:attrName>fillcolor</p:attrName>
                                        </p:attrNameLst>
                                      </p:cBhvr>
                                      <p:to>
                                        <a:srgbClr val="FFFFCC"/>
                                      </p:to>
                                    </p:animClr>
                                    <p:set>
                                      <p:cBhvr>
                                        <p:cTn id="33" dur="500" fill="hold"/>
                                        <p:tgtEl>
                                          <p:spTgt spid="32"/>
                                        </p:tgtEl>
                                        <p:attrNameLst>
                                          <p:attrName>fill.type</p:attrName>
                                        </p:attrNameLst>
                                      </p:cBhvr>
                                      <p:to>
                                        <p:strVal val="solid"/>
                                      </p:to>
                                    </p:set>
                                    <p:set>
                                      <p:cBhvr>
                                        <p:cTn id="34" dur="500" fill="hold"/>
                                        <p:tgtEl>
                                          <p:spTgt spid="32"/>
                                        </p:tgtEl>
                                        <p:attrNameLst>
                                          <p:attrName>fill.on</p:attrName>
                                        </p:attrNameLst>
                                      </p:cBhvr>
                                      <p:to>
                                        <p:strVal val="true"/>
                                      </p:to>
                                    </p:set>
                                  </p:childTnLst>
                                </p:cTn>
                              </p:par>
                            </p:childTnLst>
                          </p:cTn>
                        </p:par>
                        <p:par>
                          <p:cTn id="35" fill="hold">
                            <p:stCondLst>
                              <p:cond delay="1500"/>
                            </p:stCondLst>
                            <p:childTnLst>
                              <p:par>
                                <p:cTn id="36" presetID="1" presetClass="emph" presetSubtype="2" fill="hold" nodeType="afterEffect">
                                  <p:stCondLst>
                                    <p:cond delay="0"/>
                                  </p:stCondLst>
                                  <p:childTnLst>
                                    <p:animClr clrSpc="rgb" dir="cw">
                                      <p:cBhvr>
                                        <p:cTn id="37" dur="500" fill="hold"/>
                                        <p:tgtEl>
                                          <p:spTgt spid="39"/>
                                        </p:tgtEl>
                                        <p:attrNameLst>
                                          <p:attrName>fillcolor</p:attrName>
                                        </p:attrNameLst>
                                      </p:cBhvr>
                                      <p:to>
                                        <a:srgbClr val="FFFFCC"/>
                                      </p:to>
                                    </p:animClr>
                                    <p:set>
                                      <p:cBhvr>
                                        <p:cTn id="38" dur="500" fill="hold"/>
                                        <p:tgtEl>
                                          <p:spTgt spid="39"/>
                                        </p:tgtEl>
                                        <p:attrNameLst>
                                          <p:attrName>fill.type</p:attrName>
                                        </p:attrNameLst>
                                      </p:cBhvr>
                                      <p:to>
                                        <p:strVal val="solid"/>
                                      </p:to>
                                    </p:set>
                                    <p:set>
                                      <p:cBhvr>
                                        <p:cTn id="39" dur="500" fill="hold"/>
                                        <p:tgtEl>
                                          <p:spTgt spid="39"/>
                                        </p:tgtEl>
                                        <p:attrNameLst>
                                          <p:attrName>fill.on</p:attrName>
                                        </p:attrNameLst>
                                      </p:cBhvr>
                                      <p:to>
                                        <p:strVal val="true"/>
                                      </p:to>
                                    </p:set>
                                  </p:childTnLst>
                                </p:cTn>
                              </p:par>
                              <p:par>
                                <p:cTn id="40" presetID="22" presetClass="entr" presetSubtype="1" fill="hold" nodeType="withEffect">
                                  <p:stCondLst>
                                    <p:cond delay="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wipe(up)">
                                      <p:cBhvr>
                                        <p:cTn id="42" dur="500"/>
                                        <p:tgtEl>
                                          <p:spTgt spid="39">
                                            <p:txEl>
                                              <p:pRg st="0" end="0"/>
                                            </p:txEl>
                                          </p:spTgt>
                                        </p:tgtEl>
                                      </p:cBhvr>
                                    </p:animEffect>
                                  </p:childTnLst>
                                </p:cTn>
                              </p:par>
                            </p:childTnLst>
                          </p:cTn>
                        </p:par>
                        <p:par>
                          <p:cTn id="43" fill="hold">
                            <p:stCondLst>
                              <p:cond delay="2000"/>
                            </p:stCondLst>
                            <p:childTnLst>
                              <p:par>
                                <p:cTn id="44" presetID="22" presetClass="entr" presetSubtype="1" fill="hold" nodeType="afterEffect">
                                  <p:stCondLst>
                                    <p:cond delay="0"/>
                                  </p:stCondLst>
                                  <p:childTnLst>
                                    <p:set>
                                      <p:cBhvr>
                                        <p:cTn id="45" dur="1" fill="hold">
                                          <p:stCondLst>
                                            <p:cond delay="0"/>
                                          </p:stCondLst>
                                        </p:cTn>
                                        <p:tgtEl>
                                          <p:spTgt spid="47">
                                            <p:txEl>
                                              <p:pRg st="0" end="0"/>
                                            </p:txEl>
                                          </p:spTgt>
                                        </p:tgtEl>
                                        <p:attrNameLst>
                                          <p:attrName>style.visibility</p:attrName>
                                        </p:attrNameLst>
                                      </p:cBhvr>
                                      <p:to>
                                        <p:strVal val="visible"/>
                                      </p:to>
                                    </p:set>
                                    <p:animEffect transition="in" filter="wipe(up)">
                                      <p:cBhvr>
                                        <p:cTn id="46" dur="500"/>
                                        <p:tgtEl>
                                          <p:spTgt spid="47">
                                            <p:txEl>
                                              <p:pRg st="0" end="0"/>
                                            </p:txEl>
                                          </p:spTgt>
                                        </p:tgtEl>
                                      </p:cBhvr>
                                    </p:animEffect>
                                  </p:childTnLst>
                                </p:cTn>
                              </p:par>
                              <p:par>
                                <p:cTn id="47" presetID="1" presetClass="emph" presetSubtype="2" fill="hold" nodeType="withEffect">
                                  <p:stCondLst>
                                    <p:cond delay="0"/>
                                  </p:stCondLst>
                                  <p:childTnLst>
                                    <p:animClr clrSpc="rgb" dir="cw">
                                      <p:cBhvr>
                                        <p:cTn id="48" dur="500" fill="hold"/>
                                        <p:tgtEl>
                                          <p:spTgt spid="47"/>
                                        </p:tgtEl>
                                        <p:attrNameLst>
                                          <p:attrName>fillcolor</p:attrName>
                                        </p:attrNameLst>
                                      </p:cBhvr>
                                      <p:to>
                                        <a:srgbClr val="FFFFCC"/>
                                      </p:to>
                                    </p:animClr>
                                    <p:set>
                                      <p:cBhvr>
                                        <p:cTn id="49" dur="500" fill="hold"/>
                                        <p:tgtEl>
                                          <p:spTgt spid="47"/>
                                        </p:tgtEl>
                                        <p:attrNameLst>
                                          <p:attrName>fill.type</p:attrName>
                                        </p:attrNameLst>
                                      </p:cBhvr>
                                      <p:to>
                                        <p:strVal val="solid"/>
                                      </p:to>
                                    </p:set>
                                    <p:set>
                                      <p:cBhvr>
                                        <p:cTn id="50" dur="500" fill="hold"/>
                                        <p:tgtEl>
                                          <p:spTgt spid="47"/>
                                        </p:tgtEl>
                                        <p:attrNameLst>
                                          <p:attrName>fill.on</p:attrName>
                                        </p:attrNameLst>
                                      </p:cBhvr>
                                      <p:to>
                                        <p:strVal val="true"/>
                                      </p:to>
                                    </p:set>
                                  </p:childTnLst>
                                </p:cTn>
                              </p:par>
                            </p:childTnLst>
                          </p:cTn>
                        </p:par>
                        <p:par>
                          <p:cTn id="51" fill="hold">
                            <p:stCondLst>
                              <p:cond delay="2500"/>
                            </p:stCondLst>
                            <p:childTnLst>
                              <p:par>
                                <p:cTn id="52" presetID="1" presetClass="emph" presetSubtype="2" fill="hold" nodeType="afterEffect">
                                  <p:stCondLst>
                                    <p:cond delay="0"/>
                                  </p:stCondLst>
                                  <p:childTnLst>
                                    <p:animClr clrSpc="rgb" dir="cw">
                                      <p:cBhvr>
                                        <p:cTn id="53" dur="500" fill="hold"/>
                                        <p:tgtEl>
                                          <p:spTgt spid="43"/>
                                        </p:tgtEl>
                                        <p:attrNameLst>
                                          <p:attrName>fillcolor</p:attrName>
                                        </p:attrNameLst>
                                      </p:cBhvr>
                                      <p:to>
                                        <a:srgbClr val="FFFFCC"/>
                                      </p:to>
                                    </p:animClr>
                                    <p:set>
                                      <p:cBhvr>
                                        <p:cTn id="54" dur="500" fill="hold"/>
                                        <p:tgtEl>
                                          <p:spTgt spid="43"/>
                                        </p:tgtEl>
                                        <p:attrNameLst>
                                          <p:attrName>fill.type</p:attrName>
                                        </p:attrNameLst>
                                      </p:cBhvr>
                                      <p:to>
                                        <p:strVal val="solid"/>
                                      </p:to>
                                    </p:set>
                                    <p:set>
                                      <p:cBhvr>
                                        <p:cTn id="55" dur="500" fill="hold"/>
                                        <p:tgtEl>
                                          <p:spTgt spid="43"/>
                                        </p:tgtEl>
                                        <p:attrNameLst>
                                          <p:attrName>fill.on</p:attrName>
                                        </p:attrNameLst>
                                      </p:cBhvr>
                                      <p:to>
                                        <p:strVal val="true"/>
                                      </p:to>
                                    </p:set>
                                  </p:childTnLst>
                                </p:cTn>
                              </p:par>
                            </p:childTnLst>
                          </p:cTn>
                        </p:par>
                        <p:par>
                          <p:cTn id="56" fill="hold">
                            <p:stCondLst>
                              <p:cond delay="3000"/>
                            </p:stCondLst>
                            <p:childTnLst>
                              <p:par>
                                <p:cTn id="57" presetID="1" presetClass="emph" presetSubtype="2" fill="hold" nodeType="afterEffect">
                                  <p:stCondLst>
                                    <p:cond delay="0"/>
                                  </p:stCondLst>
                                  <p:childTnLst>
                                    <p:animClr clrSpc="rgb" dir="cw">
                                      <p:cBhvr>
                                        <p:cTn id="58" dur="500" fill="hold"/>
                                        <p:tgtEl>
                                          <p:spTgt spid="48"/>
                                        </p:tgtEl>
                                        <p:attrNameLst>
                                          <p:attrName>fillcolor</p:attrName>
                                        </p:attrNameLst>
                                      </p:cBhvr>
                                      <p:to>
                                        <a:srgbClr val="FFFFCC"/>
                                      </p:to>
                                    </p:animClr>
                                    <p:set>
                                      <p:cBhvr>
                                        <p:cTn id="59" dur="500" fill="hold"/>
                                        <p:tgtEl>
                                          <p:spTgt spid="48"/>
                                        </p:tgtEl>
                                        <p:attrNameLst>
                                          <p:attrName>fill.type</p:attrName>
                                        </p:attrNameLst>
                                      </p:cBhvr>
                                      <p:to>
                                        <p:strVal val="solid"/>
                                      </p:to>
                                    </p:set>
                                    <p:set>
                                      <p:cBhvr>
                                        <p:cTn id="60" dur="500" fill="hold"/>
                                        <p:tgtEl>
                                          <p:spTgt spid="48"/>
                                        </p:tgtEl>
                                        <p:attrNameLst>
                                          <p:attrName>fill.on</p:attrName>
                                        </p:attrNameLst>
                                      </p:cBhvr>
                                      <p:to>
                                        <p:strVal val="true"/>
                                      </p:to>
                                    </p:set>
                                  </p:childTnLst>
                                </p:cTn>
                              </p:par>
                            </p:childTnLst>
                          </p:cTn>
                        </p:par>
                        <p:par>
                          <p:cTn id="61" fill="hold">
                            <p:stCondLst>
                              <p:cond delay="3500"/>
                            </p:stCondLst>
                            <p:childTnLst>
                              <p:par>
                                <p:cTn id="62" presetID="1" presetClass="emph" presetSubtype="2" fill="hold" nodeType="afterEffect">
                                  <p:stCondLst>
                                    <p:cond delay="0"/>
                                  </p:stCondLst>
                                  <p:childTnLst>
                                    <p:animClr clrSpc="rgb" dir="cw">
                                      <p:cBhvr>
                                        <p:cTn id="63" dur="500" fill="hold"/>
                                        <p:tgtEl>
                                          <p:spTgt spid="49"/>
                                        </p:tgtEl>
                                        <p:attrNameLst>
                                          <p:attrName>fillcolor</p:attrName>
                                        </p:attrNameLst>
                                      </p:cBhvr>
                                      <p:to>
                                        <a:srgbClr val="FFFFCC"/>
                                      </p:to>
                                    </p:animClr>
                                    <p:set>
                                      <p:cBhvr>
                                        <p:cTn id="64" dur="500" fill="hold"/>
                                        <p:tgtEl>
                                          <p:spTgt spid="49"/>
                                        </p:tgtEl>
                                        <p:attrNameLst>
                                          <p:attrName>fill.type</p:attrName>
                                        </p:attrNameLst>
                                      </p:cBhvr>
                                      <p:to>
                                        <p:strVal val="solid"/>
                                      </p:to>
                                    </p:set>
                                    <p:set>
                                      <p:cBhvr>
                                        <p:cTn id="65" dur="500" fill="hold"/>
                                        <p:tgtEl>
                                          <p:spTgt spid="49"/>
                                        </p:tgtEl>
                                        <p:attrNameLst>
                                          <p:attrName>fill.on</p:attrName>
                                        </p:attrNameLst>
                                      </p:cBhvr>
                                      <p:to>
                                        <p:strVal val="true"/>
                                      </p:to>
                                    </p:set>
                                  </p:childTnLst>
                                </p:cTn>
                              </p:par>
                            </p:childTnLst>
                          </p:cTn>
                        </p:par>
                        <p:par>
                          <p:cTn id="66" fill="hold">
                            <p:stCondLst>
                              <p:cond delay="4000"/>
                            </p:stCondLst>
                            <p:childTnLst>
                              <p:par>
                                <p:cTn id="67" presetID="1" presetClass="emph" presetSubtype="2" fill="hold" nodeType="afterEffect">
                                  <p:stCondLst>
                                    <p:cond delay="0"/>
                                  </p:stCondLst>
                                  <p:childTnLst>
                                    <p:animClr clrSpc="rgb" dir="cw">
                                      <p:cBhvr>
                                        <p:cTn id="68" dur="500" fill="hold"/>
                                        <p:tgtEl>
                                          <p:spTgt spid="57"/>
                                        </p:tgtEl>
                                        <p:attrNameLst>
                                          <p:attrName>fillcolor</p:attrName>
                                        </p:attrNameLst>
                                      </p:cBhvr>
                                      <p:to>
                                        <a:srgbClr val="FFFFCC"/>
                                      </p:to>
                                    </p:animClr>
                                    <p:set>
                                      <p:cBhvr>
                                        <p:cTn id="69" dur="500" fill="hold"/>
                                        <p:tgtEl>
                                          <p:spTgt spid="57"/>
                                        </p:tgtEl>
                                        <p:attrNameLst>
                                          <p:attrName>fill.type</p:attrName>
                                        </p:attrNameLst>
                                      </p:cBhvr>
                                      <p:to>
                                        <p:strVal val="solid"/>
                                      </p:to>
                                    </p:set>
                                    <p:set>
                                      <p:cBhvr>
                                        <p:cTn id="70" dur="500" fill="hold"/>
                                        <p:tgtEl>
                                          <p:spTgt spid="57"/>
                                        </p:tgtEl>
                                        <p:attrNameLst>
                                          <p:attrName>fill.on</p:attrName>
                                        </p:attrNameLst>
                                      </p:cBhvr>
                                      <p:to>
                                        <p:strVal val="true"/>
                                      </p:to>
                                    </p:set>
                                  </p:childTnLst>
                                </p:cTn>
                              </p:par>
                            </p:childTnLst>
                          </p:cTn>
                        </p:par>
                        <p:par>
                          <p:cTn id="71" fill="hold">
                            <p:stCondLst>
                              <p:cond delay="4500"/>
                            </p:stCondLst>
                            <p:childTnLst>
                              <p:par>
                                <p:cTn id="72" presetID="1" presetClass="emph" presetSubtype="2" fill="hold" nodeType="afterEffect">
                                  <p:stCondLst>
                                    <p:cond delay="0"/>
                                  </p:stCondLst>
                                  <p:childTnLst>
                                    <p:animClr clrSpc="rgb" dir="cw">
                                      <p:cBhvr>
                                        <p:cTn id="73" dur="500" fill="hold"/>
                                        <p:tgtEl>
                                          <p:spTgt spid="60"/>
                                        </p:tgtEl>
                                        <p:attrNameLst>
                                          <p:attrName>fillcolor</p:attrName>
                                        </p:attrNameLst>
                                      </p:cBhvr>
                                      <p:to>
                                        <a:srgbClr val="FFFFCC"/>
                                      </p:to>
                                    </p:animClr>
                                    <p:set>
                                      <p:cBhvr>
                                        <p:cTn id="74" dur="500" fill="hold"/>
                                        <p:tgtEl>
                                          <p:spTgt spid="60"/>
                                        </p:tgtEl>
                                        <p:attrNameLst>
                                          <p:attrName>fill.type</p:attrName>
                                        </p:attrNameLst>
                                      </p:cBhvr>
                                      <p:to>
                                        <p:strVal val="solid"/>
                                      </p:to>
                                    </p:set>
                                    <p:set>
                                      <p:cBhvr>
                                        <p:cTn id="75" dur="500" fill="hold"/>
                                        <p:tgtEl>
                                          <p:spTgt spid="60"/>
                                        </p:tgtEl>
                                        <p:attrNameLst>
                                          <p:attrName>fill.on</p:attrName>
                                        </p:attrNameLst>
                                      </p:cBhvr>
                                      <p:to>
                                        <p:strVal val="true"/>
                                      </p:to>
                                    </p:set>
                                  </p:childTnLst>
                                </p:cTn>
                              </p:par>
                            </p:childTnLst>
                          </p:cTn>
                        </p:par>
                        <p:par>
                          <p:cTn id="76" fill="hold">
                            <p:stCondLst>
                              <p:cond delay="5000"/>
                            </p:stCondLst>
                            <p:childTnLst>
                              <p:par>
                                <p:cTn id="77" presetID="1" presetClass="emph" presetSubtype="2" fill="hold" nodeType="afterEffect">
                                  <p:stCondLst>
                                    <p:cond delay="0"/>
                                  </p:stCondLst>
                                  <p:childTnLst>
                                    <p:animClr clrSpc="rgb" dir="cw">
                                      <p:cBhvr>
                                        <p:cTn id="78" dur="500" fill="hold"/>
                                        <p:tgtEl>
                                          <p:spTgt spid="63"/>
                                        </p:tgtEl>
                                        <p:attrNameLst>
                                          <p:attrName>fillcolor</p:attrName>
                                        </p:attrNameLst>
                                      </p:cBhvr>
                                      <p:to>
                                        <a:srgbClr val="FFFFCC"/>
                                      </p:to>
                                    </p:animClr>
                                    <p:set>
                                      <p:cBhvr>
                                        <p:cTn id="79" dur="500" fill="hold"/>
                                        <p:tgtEl>
                                          <p:spTgt spid="63"/>
                                        </p:tgtEl>
                                        <p:attrNameLst>
                                          <p:attrName>fill.type</p:attrName>
                                        </p:attrNameLst>
                                      </p:cBhvr>
                                      <p:to>
                                        <p:strVal val="solid"/>
                                      </p:to>
                                    </p:set>
                                    <p:set>
                                      <p:cBhvr>
                                        <p:cTn id="80" dur="500" fill="hold"/>
                                        <p:tgtEl>
                                          <p:spTgt spid="6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169" y="174543"/>
            <a:ext cx="5357920" cy="4968958"/>
          </a:xfrm>
          <a:prstGeom prst="rect">
            <a:avLst/>
          </a:prstGeom>
        </p:spPr>
      </p:pic>
      <p:sp>
        <p:nvSpPr>
          <p:cNvPr id="5" name="Hình chữ nhật 4" descr="OPL20U25GSXzBJYl68kk8uQGfFKzs7yb1M4KJWUiLk6ZEvGF+qCIPSnY57AbBFCvTW$2024 ID13 T9CTST nhan sp KNTT$ STT 108+K4lPs7H94VUqPe2XwIsfPRnrXQE//QTEXxb8/8N4CNc6FpgZahzpTjFhMzSA7T/nHJa11DE8Ng2TP3iAmRczFlmslSuUNOgUeb6yRvs0="/>
          <p:cNvSpPr/>
          <p:nvPr/>
        </p:nvSpPr>
        <p:spPr>
          <a:xfrm>
            <a:off x="2309873" y="174543"/>
            <a:ext cx="5087226" cy="692497"/>
          </a:xfrm>
          <a:prstGeom prst="rect">
            <a:avLst/>
          </a:prstGeom>
          <a:noFill/>
        </p:spPr>
        <p:txBody>
          <a:bodyPr wrap="none" lIns="68580" tIns="34290" rIns="68580" bIns="34290">
            <a:spAutoFit/>
          </a:bodyPr>
          <a:lstStyle/>
          <a:p>
            <a:pPr algn="ctr" defTabSz="685800"/>
            <a:r>
              <a:rPr lang="vi-VN" sz="405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rPr>
              <a:t>BIỆT ĐỘI CỨU HỎA</a:t>
            </a:r>
          </a:p>
        </p:txBody>
      </p:sp>
      <p:pic>
        <p:nvPicPr>
          <p:cNvPr id="6" name="Ảnh 5" descr="OPL20U25GSXzBJYl68kk8uQGfFKzs7yb1M4KJWUiLk6ZEvGF+qCIPSnY57AbBFCvTW$2024 ID13 T9CTST nhan sp KNTT$ STT 108+K4lPs7H94VUqPe2XwIsfPRnrXQE//QTEXxb8/8N4CNc6FpgZahzpTjFhMzSA7T/nHJa11DE8Ng2TP3iAmRczFlmslSuUNOgUeb6yRvs0=">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8046" b="97701" l="0" r="100000"/>
                    </a14:imgEffect>
                  </a14:imgLayer>
                </a14:imgProps>
              </a:ext>
            </a:extLst>
          </a:blip>
          <a:stretch>
            <a:fillRect/>
          </a:stretch>
        </p:blipFill>
        <p:spPr>
          <a:xfrm>
            <a:off x="5740267" y="1038406"/>
            <a:ext cx="1728572" cy="621428"/>
          </a:xfrm>
          <a:prstGeom prst="rect">
            <a:avLst/>
          </a:prstGeom>
        </p:spPr>
      </p:pic>
      <p:pic>
        <p:nvPicPr>
          <p:cNvPr id="2" name="TiengCoi" descr="OPL20U25GSXzBJYl68kk8uQGfFKzs7yb1M4KJWUiLk6ZEvGF+qCIPSnY57AbBFCvTW$2024 ID13 T9CTST nhan sp KNTT$ STT 108+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7397087" y="63591"/>
            <a:ext cx="457200" cy="457200"/>
          </a:xfrm>
          <a:prstGeom prst="rect">
            <a:avLst/>
          </a:prstGeom>
        </p:spPr>
      </p:pic>
    </p:spTree>
    <p:extLst>
      <p:ext uri="{BB962C8B-B14F-4D97-AF65-F5344CB8AC3E}">
        <p14:creationId xmlns:p14="http://schemas.microsoft.com/office/powerpoint/2010/main" val="220244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3">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36380" cy="492443"/>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Bài 4.6: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Dùng MTCT tính (làm tròn đến chữ số thập phân thứ ba) </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645318"/>
                <a:ext cx="21336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a:t>
                </a:r>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𝑠𝑖𝑛</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40°12′</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645318"/>
                <a:ext cx="2133600" cy="492443"/>
              </a:xfrm>
              <a:prstGeom prst="rect">
                <a:avLst/>
              </a:prstGeom>
              <a:blipFill>
                <a:blip r:embed="rId3"/>
                <a:stretch>
                  <a:fillRect l="-5143"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2180167"/>
                <a:ext cx="21336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𝑜𝑠</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52°54′</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2180167"/>
                <a:ext cx="2133600" cy="492443"/>
              </a:xfrm>
              <a:prstGeom prst="rect">
                <a:avLst/>
              </a:prstGeom>
              <a:blipFill>
                <a:blip r:embed="rId4"/>
                <a:stretch>
                  <a:fillRect l="-5143" t="-1250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2715016"/>
                <a:ext cx="21336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tan</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63</m:t>
                    </m:r>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°36′</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2715016"/>
                <a:ext cx="2133600" cy="492443"/>
              </a:xfrm>
              <a:prstGeom prst="rect">
                <a:avLst/>
              </a:prstGeom>
              <a:blipFill>
                <a:blip r:embed="rId5"/>
                <a:stretch>
                  <a:fillRect l="-5143"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3249865"/>
                <a:ext cx="21336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d)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cot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25</m:t>
                    </m:r>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°18′</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3249865"/>
                <a:ext cx="2133600" cy="492443"/>
              </a:xfrm>
              <a:prstGeom prst="rect">
                <a:avLst/>
              </a:prstGeom>
              <a:blipFill>
                <a:blip r:embed="rId6"/>
                <a:stretch>
                  <a:fillRect l="-5143"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981200" y="1645318"/>
                <a:ext cx="2133600" cy="492443"/>
              </a:xfrm>
              <a:prstGeom prst="rect">
                <a:avLst/>
              </a:prstGeom>
              <a:noFill/>
            </p:spPr>
            <p:txBody>
              <a:bodyPr wrap="square">
                <a:spAutoFit/>
              </a:bodyPr>
              <a:lstStyle/>
              <a:p>
                <a14:m>
                  <m:oMath xmlns:m="http://schemas.openxmlformats.org/officeDocument/2006/math">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≈0,645</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981200" y="1645318"/>
                <a:ext cx="2133600" cy="4924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981200" y="2180167"/>
                <a:ext cx="2133600" cy="492443"/>
              </a:xfrm>
              <a:prstGeom prst="rect">
                <a:avLst/>
              </a:prstGeom>
              <a:noFill/>
            </p:spPr>
            <p:txBody>
              <a:bodyPr wrap="square">
                <a:spAutoFit/>
              </a:bodyPr>
              <a:lstStyle/>
              <a:p>
                <a14:m>
                  <m:oMath xmlns:m="http://schemas.openxmlformats.org/officeDocument/2006/math">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0,603</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981200" y="2180167"/>
                <a:ext cx="2133600"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981200" y="2715016"/>
                <a:ext cx="2133600" cy="492443"/>
              </a:xfrm>
              <a:prstGeom prst="rect">
                <a:avLst/>
              </a:prstGeom>
              <a:noFill/>
            </p:spPr>
            <p:txBody>
              <a:bodyPr wrap="square">
                <a:spAutoFit/>
              </a:bodyPr>
              <a:lstStyle/>
              <a:p>
                <a14:m>
                  <m:oMath xmlns:m="http://schemas.openxmlformats.org/officeDocument/2006/math">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2,014</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981200" y="2715016"/>
                <a:ext cx="2133600"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981200" y="3249865"/>
                <a:ext cx="2133600" cy="492443"/>
              </a:xfrm>
              <a:prstGeom prst="rect">
                <a:avLst/>
              </a:prstGeom>
              <a:noFill/>
            </p:spPr>
            <p:txBody>
              <a:bodyPr wrap="square">
                <a:spAutoFit/>
              </a:bodyPr>
              <a:lstStyle/>
              <a:p>
                <a14:m>
                  <m:oMath xmlns:m="http://schemas.openxmlformats.org/officeDocument/2006/math">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2,116</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981200" y="3249865"/>
                <a:ext cx="2133600" cy="492443"/>
              </a:xfrm>
              <a:prstGeom prst="rect">
                <a:avLst/>
              </a:prstGeom>
              <a:blipFill>
                <a:blip r:embed="rId10"/>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812FD0D-3345-4D97-BED4-5A0590056D2D}"/>
              </a:ext>
            </a:extLst>
          </p:cNvPr>
          <p:cNvSpPr txBox="1"/>
          <p:nvPr/>
        </p:nvSpPr>
        <p:spPr>
          <a:xfrm>
            <a:off x="0" y="475658"/>
            <a:ext cx="9144000" cy="430887"/>
          </a:xfrm>
          <a:prstGeom prst="rect">
            <a:avLst/>
          </a:prstGeom>
          <a:noFill/>
        </p:spPr>
        <p:txBody>
          <a:bodyPr wrap="square">
            <a:spAutoFit/>
          </a:bodyPr>
          <a:lstStyle/>
          <a:p>
            <a:r>
              <a:rPr lang="en-US" altLang="zh-CN" sz="2200" b="1">
                <a:solidFill>
                  <a:srgbClr val="FF0000"/>
                </a:solidFill>
                <a:latin typeface="Times New Roman" panose="02020603050405020304" pitchFamily="18" charset="0"/>
                <a:ea typeface="字魂59号-创粗黑" panose="00000500000000000000" pitchFamily="2" charset="-122"/>
              </a:rPr>
              <a:t>Dạng 3. Sử dụng máy tính cầm tay tính tỉ số lượng giác của một góc nhọn</a:t>
            </a:r>
            <a:endParaRPr lang="zh-CN" altLang="en-US" sz="2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605457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36380" cy="492443"/>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Bài 4.7: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Dùng MTCT, tìm số đo các góc nhọn </a:t>
                </a:r>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𝑥</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(làm tròn đến phút)</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971550"/>
                <a:ext cx="9136380" cy="492443"/>
              </a:xfrm>
              <a:prstGeom prst="rect">
                <a:avLst/>
              </a:prstGeom>
              <a:blipFill>
                <a:blip r:embed="rId3"/>
                <a:stretch>
                  <a:fillRect l="-1201" t="-11111" r="-2402"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595335"/>
                <a:ext cx="28194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a:t>
                </a:r>
                <a14:m>
                  <m:oMath xmlns:m="http://schemas.openxmlformats.org/officeDocument/2006/math">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𝑠𝑖𝑛𝑥</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=0,2368</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595335"/>
                <a:ext cx="2819400" cy="492443"/>
              </a:xfrm>
              <a:prstGeom prst="rect">
                <a:avLst/>
              </a:prstGeom>
              <a:blipFill>
                <a:blip r:embed="rId4"/>
                <a:stretch>
                  <a:fillRect l="-3888" t="-1250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76800" y="1595335"/>
                <a:ext cx="2743199"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𝑜𝑠𝑥</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=0,6224</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4876800" y="1595335"/>
                <a:ext cx="2743199" cy="492443"/>
              </a:xfrm>
              <a:prstGeom prst="rect">
                <a:avLst/>
              </a:prstGeom>
              <a:blipFill>
                <a:blip r:embed="rId5"/>
                <a:stretch>
                  <a:fillRect l="-4000" t="-1250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2903660"/>
                <a:ext cx="2819400"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tan</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𝑥</m:t>
                    </m:r>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=1,236</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2903660"/>
                <a:ext cx="2819400" cy="492443"/>
              </a:xfrm>
              <a:prstGeom prst="rect">
                <a:avLst/>
              </a:prstGeom>
              <a:blipFill>
                <a:blip r:embed="rId6"/>
                <a:stretch>
                  <a:fillRect l="-3888"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76801" y="2903660"/>
                <a:ext cx="2743198" cy="492443"/>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d) </a:t>
                </a:r>
                <a14:m>
                  <m:oMath xmlns:m="http://schemas.openxmlformats.org/officeDocument/2006/math">
                    <m:r>
                      <m:rPr>
                        <m:sty m:val="p"/>
                      </m:rPr>
                      <a:rPr lang="en-US" altLang="zh-CN" sz="2600" b="0" i="0" smtClean="0">
                        <a:latin typeface="Cambria Math" panose="02040503050406030204" pitchFamily="18" charset="0"/>
                        <a:ea typeface="字魂59号-创粗黑" panose="00000500000000000000" pitchFamily="2" charset="-122"/>
                        <a:cs typeface="Times New Roman" panose="02020603050405020304" pitchFamily="18" charset="0"/>
                      </a:rPr>
                      <m:t>cot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𝑥</m:t>
                    </m:r>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=2,154</m:t>
                    </m:r>
                  </m:oMath>
                </a14:m>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4876801" y="2903660"/>
                <a:ext cx="2743198" cy="492443"/>
              </a:xfrm>
              <a:prstGeom prst="rect">
                <a:avLst/>
              </a:prstGeom>
              <a:blipFill>
                <a:blip r:embed="rId7"/>
                <a:stretch>
                  <a:fillRect l="-4000"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2219119"/>
                <a:ext cx="2133600" cy="492443"/>
              </a:xfrm>
              <a:prstGeom prst="rect">
                <a:avLst/>
              </a:prstGeom>
              <a:noFill/>
            </p:spPr>
            <p:txBody>
              <a:bodyPr wrap="square">
                <a:spAutoFit/>
              </a:bodyPr>
              <a:lstStyle/>
              <a:p>
                <a14:m>
                  <m:oMath xmlns:m="http://schemas.openxmlformats.org/officeDocument/2006/math">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≈13°42′</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0" y="2219119"/>
                <a:ext cx="2133600"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76801" y="2219119"/>
                <a:ext cx="2133600" cy="492443"/>
              </a:xfrm>
              <a:prstGeom prst="rect">
                <a:avLst/>
              </a:prstGeom>
              <a:noFill/>
            </p:spPr>
            <p:txBody>
              <a:bodyPr wrap="square">
                <a:spAutoFit/>
              </a:bodyPr>
              <a:lstStyle/>
              <a:p>
                <a14:m>
                  <m:oMath xmlns:m="http://schemas.openxmlformats.org/officeDocument/2006/math">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51°31′</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4876801" y="2219119"/>
                <a:ext cx="2133600"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3541195"/>
                <a:ext cx="2133600" cy="492443"/>
              </a:xfrm>
              <a:prstGeom prst="rect">
                <a:avLst/>
              </a:prstGeom>
              <a:noFill/>
            </p:spPr>
            <p:txBody>
              <a:bodyPr wrap="square">
                <a:spAutoFit/>
              </a:bodyPr>
              <a:lstStyle/>
              <a:p>
                <a14:m>
                  <m:oMath xmlns:m="http://schemas.openxmlformats.org/officeDocument/2006/math">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51°2′</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2400" y="3541195"/>
                <a:ext cx="2133600" cy="4924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76801" y="3541194"/>
                <a:ext cx="2133600" cy="492443"/>
              </a:xfrm>
              <a:prstGeom prst="rect">
                <a:avLst/>
              </a:prstGeom>
              <a:noFill/>
            </p:spPr>
            <p:txBody>
              <a:bodyPr wrap="square">
                <a:spAutoFit/>
              </a:bodyPr>
              <a:lstStyle/>
              <a:p>
                <a14:m>
                  <m:oMath xmlns:m="http://schemas.openxmlformats.org/officeDocument/2006/math">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r>
                      <a:rPr lang="en-US" altLang="zh-CN" sz="2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24°54′</m:t>
                    </m:r>
                  </m:oMath>
                </a14:m>
                <a:r>
                  <a:rPr lang="en-US" altLang="zh-CN" sz="2600"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4876801" y="3541194"/>
                <a:ext cx="2133600" cy="492443"/>
              </a:xfrm>
              <a:prstGeom prst="rect">
                <a:avLst/>
              </a:prstGeom>
              <a:blipFill>
                <a:blip r:embed="rId11"/>
                <a:stretch>
                  <a:fillRect/>
                </a:stretch>
              </a:blipFill>
            </p:spPr>
            <p:txBody>
              <a:bodyPr/>
              <a:lstStyle/>
              <a:p>
                <a:r>
                  <a:rPr lang="en-US">
                    <a:noFill/>
                  </a:rPr>
                  <a:t> </a:t>
                </a:r>
              </a:p>
            </p:txBody>
          </p:sp>
        </mc:Fallback>
      </mc:AlternateContent>
      <p:cxnSp>
        <p:nvCxnSpPr>
          <p:cNvPr id="4" name="Straight Connector 3"/>
          <p:cNvCxnSpPr/>
          <p:nvPr/>
        </p:nvCxnSpPr>
        <p:spPr>
          <a:xfrm>
            <a:off x="4572000" y="1594910"/>
            <a:ext cx="0" cy="354859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B812FD0D-3345-4D97-BED4-5A0590056D2D}"/>
              </a:ext>
            </a:extLst>
          </p:cNvPr>
          <p:cNvSpPr txBox="1"/>
          <p:nvPr/>
        </p:nvSpPr>
        <p:spPr>
          <a:xfrm>
            <a:off x="0" y="475658"/>
            <a:ext cx="9144000" cy="430887"/>
          </a:xfrm>
          <a:prstGeom prst="rect">
            <a:avLst/>
          </a:prstGeom>
          <a:noFill/>
        </p:spPr>
        <p:txBody>
          <a:bodyPr wrap="square">
            <a:spAutoFit/>
          </a:bodyPr>
          <a:lstStyle/>
          <a:p>
            <a:r>
              <a:rPr lang="en-US" altLang="zh-CN" sz="2200" b="1">
                <a:solidFill>
                  <a:srgbClr val="FF0000"/>
                </a:solidFill>
                <a:latin typeface="Times New Roman" panose="02020603050405020304" pitchFamily="18" charset="0"/>
                <a:ea typeface="字魂59号-创粗黑" panose="00000500000000000000" pitchFamily="2" charset="-122"/>
              </a:rPr>
              <a:t>Dạng 3. Sử dụng máy tính cầm tay tính tỉ số lượng giác của một góc nhọn</a:t>
            </a:r>
            <a:endParaRPr lang="zh-CN" altLang="en-US" sz="2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759880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08+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652" y="512760"/>
                <a:ext cx="6111652" cy="3785652"/>
              </a:xfrm>
              <a:prstGeom prst="rect">
                <a:avLst/>
              </a:prstGeom>
              <a:noFill/>
            </p:spPr>
            <p:txBody>
              <a:bodyPr wrap="square">
                <a:spAutoFit/>
              </a:bodyPr>
              <a:lstStyle/>
              <a:p>
                <a:pPr algn="just"/>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Vận dụng: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Bác An lên kế hoạch xây dựng một ngôi nhà cấp 4 có một mái dốc (hình vẽ). Biết chiều dài của sàn nhà (gồm cả hiên) là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7</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𝑚</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(lợp tôn kín hiên). Để cho mái nhà thoát nước tốt, không bị đọng nước và thấm dột thì mái nhà cần có độ dốc thích hợp là </a:t>
                </a:r>
                <a14:m>
                  <m:oMath xmlns:m="http://schemas.openxmlformats.org/officeDocument/2006/math">
                    <m:r>
                      <m:rPr>
                        <m:sty m:val="p"/>
                      </m:rPr>
                      <a:rPr lang="el-GR" altLang="zh-CN" sz="2400" b="0" i="1" smtClean="0">
                        <a:latin typeface="Cambria Math" panose="02040503050406030204" pitchFamily="18" charset="0"/>
                        <a:ea typeface="Cambria Math" panose="02040503050406030204" pitchFamily="18" charset="0"/>
                        <a:cs typeface="Times New Roman" panose="02020603050405020304" pitchFamily="18" charset="0"/>
                      </a:rPr>
                      <m:t>α</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=25°</m:t>
                    </m:r>
                  </m:oMath>
                </a14:m>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a:t>
                </a:r>
              </a:p>
              <a:p>
                <a:pPr algn="just"/>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Hãy tính xem bác An cần xây dựng nhà có chiều cao của đầu mái tôn phía sau cao hơn đầu mái tôn phía trước là bao nhiêu mét. (Làm tròn đến hàng đơn vị).</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5652" y="512760"/>
                <a:ext cx="6111652" cy="3785652"/>
              </a:xfrm>
              <a:prstGeom prst="rect">
                <a:avLst/>
              </a:prstGeom>
              <a:blipFill>
                <a:blip r:embed="rId3"/>
                <a:stretch>
                  <a:fillRect l="-1496" t="-1288" r="-1496" b="-2738"/>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08+K4lPs7H94VUqPe2XwIsfPRnrXQE//QTEXxb8/8N4CNc6FpgZahzpTjFhMzSA7T/nHJa11DE8Ng2TP3iAmRczFlmslSuUNOgUeb6yRvs0="/>
          <p:cNvPicPr/>
          <p:nvPr/>
        </p:nvPicPr>
        <p:blipFill>
          <a:blip r:embed="rId4">
            <a:extLst>
              <a:ext uri="{28A0092B-C50C-407E-A947-70E740481C1C}">
                <a14:useLocalDpi xmlns:a14="http://schemas.microsoft.com/office/drawing/2010/main" val="0"/>
              </a:ext>
            </a:extLst>
          </a:blip>
          <a:stretch>
            <a:fillRect/>
          </a:stretch>
        </p:blipFill>
        <p:spPr>
          <a:xfrm>
            <a:off x="6480227" y="711460"/>
            <a:ext cx="2388235" cy="2057400"/>
          </a:xfrm>
          <a:prstGeom prst="rect">
            <a:avLst/>
          </a:prstGeom>
        </p:spPr>
      </p:pic>
      <p:grpSp>
        <p:nvGrpSpPr>
          <p:cNvPr id="9" name="Group 8" descr="OPL20U25GSXzBJYl68kk8uQGfFKzs7yb1M4KJWUiLk6ZEvGF+qCIPSnY57AbBFCvTW$2024 ID13 T9CTST nhan sp KNTT$ STT 108+K4lPs7H94VUqPe2XwIsfPRnrXQE//QTEXxb8/8N4CNc6FpgZahzpTjFhMzSA7T/nHJa11DE8Ng2TP3iAmRczFlmslSuUNOgUeb6yRvs0="/>
          <p:cNvGrpSpPr/>
          <p:nvPr/>
        </p:nvGrpSpPr>
        <p:grpSpPr>
          <a:xfrm>
            <a:off x="7295146" y="699426"/>
            <a:ext cx="1674429" cy="1401889"/>
            <a:chOff x="6880467" y="3190701"/>
            <a:chExt cx="1971433" cy="1650552"/>
          </a:xfrm>
        </p:grpSpPr>
        <p:cxnSp>
          <p:nvCxnSpPr>
            <p:cNvPr id="10" name="Straight Connector 9"/>
            <p:cNvCxnSpPr/>
            <p:nvPr/>
          </p:nvCxnSpPr>
          <p:spPr>
            <a:xfrm>
              <a:off x="8610600" y="3381293"/>
              <a:ext cx="0" cy="254313"/>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rot="60000" flipV="1">
              <a:off x="6978164" y="3337709"/>
              <a:ext cx="1610651" cy="1162545"/>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rot="21420000" flipV="1">
              <a:off x="6978134" y="3655475"/>
              <a:ext cx="1653037" cy="78355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8610600" y="3691853"/>
              <a:ext cx="241300" cy="369332"/>
            </a:xfrm>
            <a:prstGeom prst="rect">
              <a:avLst/>
            </a:prstGeom>
            <a:noFill/>
          </p:spPr>
          <p:txBody>
            <a:bodyPr wrap="square" rtlCol="0">
              <a:spAutoFit/>
            </a:bodyPr>
            <a:lstStyle/>
            <a:p>
              <a:r>
                <a:rPr lang="vi-VN"/>
                <a:t>A</a:t>
              </a:r>
            </a:p>
          </p:txBody>
        </p:sp>
        <p:sp>
          <p:nvSpPr>
            <p:cNvPr id="14" name="TextBox 13"/>
            <p:cNvSpPr txBox="1"/>
            <p:nvPr/>
          </p:nvSpPr>
          <p:spPr>
            <a:xfrm>
              <a:off x="8610600" y="3190701"/>
              <a:ext cx="241300" cy="369332"/>
            </a:xfrm>
            <a:prstGeom prst="rect">
              <a:avLst/>
            </a:prstGeom>
            <a:noFill/>
          </p:spPr>
          <p:txBody>
            <a:bodyPr wrap="square" rtlCol="0">
              <a:spAutoFit/>
            </a:bodyPr>
            <a:lstStyle/>
            <a:p>
              <a:r>
                <a:rPr lang="vi-VN"/>
                <a:t>C</a:t>
              </a:r>
            </a:p>
          </p:txBody>
        </p:sp>
        <p:sp>
          <p:nvSpPr>
            <p:cNvPr id="15" name="TextBox 14"/>
            <p:cNvSpPr txBox="1"/>
            <p:nvPr/>
          </p:nvSpPr>
          <p:spPr>
            <a:xfrm>
              <a:off x="6880467" y="4471920"/>
              <a:ext cx="241300" cy="369333"/>
            </a:xfrm>
            <a:prstGeom prst="rect">
              <a:avLst/>
            </a:prstGeom>
            <a:noFill/>
          </p:spPr>
          <p:txBody>
            <a:bodyPr wrap="square" rtlCol="0">
              <a:spAutoFit/>
            </a:bodyPr>
            <a:lstStyle/>
            <a:p>
              <a:r>
                <a:rPr lang="vi-VN"/>
                <a:t>B</a:t>
              </a:r>
            </a:p>
          </p:txBody>
        </p:sp>
      </p:grpSp>
      <mc:AlternateContent xmlns:mc="http://schemas.openxmlformats.org/markup-compatibility/2006" xmlns:a14="http://schemas.microsoft.com/office/drawing/2010/main">
        <mc:Choice Requires="a14">
          <p:sp>
            <p:nvSpPr>
              <p:cNvPr id="26" name="Oval Callout 25" descr="OPL20U25GSXzBJYl68kk8uQGfFKzs7yb1M4KJWUiLk6ZEvGF+qCIPSnY57AbBFCvTW$2024 ID13 T9CTST nhan sp KNTT$ STT 108+K4lPs7H94VUqPe2XwIsfPRnrXQE//QTEXxb8/8N4CNc6FpgZahzpTjFhMzSA7T/nHJa11DE8Ng2TP3iAmRczFlmslSuUNOgUeb6yRvs0="/>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𝛼</m:t>
                    </m:r>
                  </m:oMath>
                </a14:m>
                <a:r>
                  <a:rPr lang="en-US" sz="2400">
                    <a:solidFill>
                      <a:schemeClr val="tx1"/>
                    </a:solidFill>
                    <a:latin typeface="Times New Roman" panose="02020603050405020304" pitchFamily="18" charset="0"/>
                    <a:cs typeface="Times New Roman" panose="02020603050405020304" pitchFamily="18" charset="0"/>
                  </a:rPr>
                  <a:t> là góc nào?</a:t>
                </a:r>
              </a:p>
            </p:txBody>
          </p:sp>
        </mc:Choice>
        <mc:Fallback xmlns="">
          <p:sp>
            <p:nvSpPr>
              <p:cNvPr id="26" name="Oval Callout 2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38936" y="3064822"/>
                <a:ext cx="2274411" cy="1066800"/>
              </a:xfrm>
              <a:prstGeom prst="wedgeEllipseCallout">
                <a:avLst>
                  <a:gd name="adj1" fmla="val 27306"/>
                  <a:gd name="adj2" fmla="val 73778"/>
                </a:avLst>
              </a:prstGeom>
              <a:blipFill>
                <a:blip r:embed="rId5"/>
                <a:stretch>
                  <a:fillRect/>
                </a:stretch>
              </a:blipFill>
              <a:ln>
                <a:solidFill>
                  <a:schemeClr val="tx1"/>
                </a:solidFill>
                <a:prstDash val="solid"/>
              </a:ln>
            </p:spPr>
            <p:txBody>
              <a:bodyPr/>
              <a:lstStyle/>
              <a:p>
                <a:r>
                  <a:rPr lang="en-US">
                    <a:noFill/>
                  </a:rPr>
                  <a:t> </a:t>
                </a:r>
              </a:p>
            </p:txBody>
          </p:sp>
        </mc:Fallback>
      </mc:AlternateContent>
      <p:pic>
        <p:nvPicPr>
          <p:cNvPr id="1032" name="Picture 8" descr="OPL20U25GSXzBJYl68kk8uQGfFKzs7yb1M4KJWUiLk6ZEvGF+qCIPSnY57AbBFCvTW$2024 ID13 T9CTST nhan sp KNTT$ STT 108+K4lPs7H94VUqPe2XwIsfPRnrXQE//QTEXxb8/8N4CNc6FpgZahzpTjFhMzSA7T/nHJa11DE8Ng2TP3iAmRczFlmslSuUNOgUeb6yRvs0="/>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5511" r="17273"/>
          <a:stretch/>
        </p:blipFill>
        <p:spPr bwMode="auto">
          <a:xfrm>
            <a:off x="8145038" y="3934209"/>
            <a:ext cx="1219200" cy="13226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4" name="Oval Callout 33" descr="OPL20U25GSXzBJYl68kk8uQGfFKzs7yb1M4KJWUiLk6ZEvGF+qCIPSnY57AbBFCvTW$2024 ID13 T9CTST nhan sp KNTT$ STT 108+K4lPs7H94VUqPe2XwIsfPRnrXQE//QTEXxb8/8N4CNc6FpgZahzpTjFhMzSA7T/nHJa11DE8Ng2TP3iAmRczFlmslSuUNOgUeb6yRvs0="/>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𝛼</m:t>
                    </m:r>
                  </m:oMath>
                </a14:m>
                <a:r>
                  <a:rPr lang="en-US" sz="2400">
                    <a:solidFill>
                      <a:schemeClr val="tx1"/>
                    </a:solidFill>
                    <a:latin typeface="Times New Roman" panose="02020603050405020304" pitchFamily="18" charset="0"/>
                    <a:cs typeface="Times New Roman" panose="02020603050405020304" pitchFamily="18" charset="0"/>
                  </a:rPr>
                  <a:t> là góc </a:t>
                </a:r>
                <a14:m>
                  <m:oMath xmlns:m="http://schemas.openxmlformats.org/officeDocument/2006/math">
                    <m:r>
                      <a:rPr lang="en-US" sz="2400" i="1" smtClean="0">
                        <a:solidFill>
                          <a:schemeClr val="tx1"/>
                        </a:solidFill>
                        <a:latin typeface="Cambria Math" panose="02040503050406030204" pitchFamily="18" charset="0"/>
                        <a:cs typeface="Times New Roman" panose="02020603050405020304" pitchFamily="18" charset="0"/>
                      </a:rPr>
                      <m:t>𝐵</m:t>
                    </m:r>
                  </m:oMath>
                </a14:m>
                <a:r>
                  <a:rPr lang="en-US" sz="2400">
                    <a:solidFill>
                      <a:schemeClr val="tx1"/>
                    </a:solidFill>
                    <a:latin typeface="Times New Roman" panose="02020603050405020304" pitchFamily="18" charset="0"/>
                    <a:cs typeface="Times New Roman" panose="02020603050405020304" pitchFamily="18" charset="0"/>
                  </a:rPr>
                  <a:t>.</a:t>
                </a:r>
              </a:p>
            </p:txBody>
          </p:sp>
        </mc:Choice>
        <mc:Fallback xmlns="">
          <p:sp>
            <p:nvSpPr>
              <p:cNvPr id="34" name="Oval Callout 33"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38936" y="3064822"/>
                <a:ext cx="2274411" cy="1066800"/>
              </a:xfrm>
              <a:prstGeom prst="wedgeEllipseCallout">
                <a:avLst>
                  <a:gd name="adj1" fmla="val 27306"/>
                  <a:gd name="adj2" fmla="val 73778"/>
                </a:avLst>
              </a:prstGeom>
              <a:blipFill>
                <a:blip r:embed="rId8"/>
                <a:stretch>
                  <a:fillRect/>
                </a:stretch>
              </a:blipFill>
              <a:ln>
                <a:solidFill>
                  <a:schemeClr val="tx1"/>
                </a:solidFill>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Callout 34" descr="OPL20U25GSXzBJYl68kk8uQGfFKzs7yb1M4KJWUiLk6ZEvGF+qCIPSnY57AbBFCvTW$2024 ID13 T9CTST nhan sp KNTT$ STT 108+K4lPs7H94VUqPe2XwIsfPRnrXQE//QTEXxb8/8N4CNc6FpgZahzpTjFhMzSA7T/nHJa11DE8Ng2TP3iAmRczFlmslSuUNOgUeb6yRvs0="/>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Độ dài </a:t>
                </a:r>
                <a14:m>
                  <m:oMath xmlns:m="http://schemas.openxmlformats.org/officeDocument/2006/math">
                    <m:r>
                      <m:rPr>
                        <m:sty m:val="p"/>
                      </m:rPr>
                      <a:rPr lang="en-US" sz="2400" b="0" i="0" smtClean="0">
                        <a:solidFill>
                          <a:schemeClr val="tx1"/>
                        </a:solidFill>
                        <a:latin typeface="Cambria Math" panose="02040503050406030204" pitchFamily="18" charset="0"/>
                        <a:cs typeface="Times New Roman" panose="02020603050405020304" pitchFamily="18" charset="0"/>
                      </a:rPr>
                      <m:t>A</m:t>
                    </m:r>
                    <m:r>
                      <a:rPr lang="en-US" sz="2400" i="1" smtClean="0">
                        <a:solidFill>
                          <a:schemeClr val="tx1"/>
                        </a:solidFill>
                        <a:latin typeface="Cambria Math" panose="02040503050406030204" pitchFamily="18" charset="0"/>
                        <a:cs typeface="Times New Roman" panose="02020603050405020304" pitchFamily="18" charset="0"/>
                      </a:rPr>
                      <m:t>𝐵</m:t>
                    </m:r>
                    <m:r>
                      <a:rPr lang="en-US" sz="2400" b="0" i="0" smtClean="0">
                        <a:solidFill>
                          <a:schemeClr val="tx1"/>
                        </a:solidFill>
                        <a:latin typeface="Cambria Math" panose="02040503050406030204" pitchFamily="18" charset="0"/>
                        <a:cs typeface="Times New Roman" panose="02020603050405020304" pitchFamily="18" charset="0"/>
                      </a:rPr>
                      <m:t>=?</m:t>
                    </m:r>
                  </m:oMath>
                </a14:m>
                <a:endParaRPr lang="en-US" sz="2400">
                  <a:solidFill>
                    <a:schemeClr val="tx1"/>
                  </a:solidFill>
                  <a:latin typeface="Times New Roman" panose="02020603050405020304" pitchFamily="18" charset="0"/>
                  <a:cs typeface="Times New Roman" panose="02020603050405020304" pitchFamily="18" charset="0"/>
                </a:endParaRPr>
              </a:p>
            </p:txBody>
          </p:sp>
        </mc:Choice>
        <mc:Fallback xmlns="">
          <p:sp>
            <p:nvSpPr>
              <p:cNvPr id="35" name="Oval Callout 34"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38936" y="3064822"/>
                <a:ext cx="2274411" cy="1066800"/>
              </a:xfrm>
              <a:prstGeom prst="wedgeEllipseCallout">
                <a:avLst>
                  <a:gd name="adj1" fmla="val 27306"/>
                  <a:gd name="adj2" fmla="val 73778"/>
                </a:avLst>
              </a:prstGeom>
              <a:blipFill>
                <a:blip r:embed="rId9"/>
                <a:stretch>
                  <a:fillRect/>
                </a:stretch>
              </a:blipFill>
              <a:ln>
                <a:solidFill>
                  <a:schemeClr val="tx1"/>
                </a:solidFill>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Callout 35" descr="OPL20U25GSXzBJYl68kk8uQGfFKzs7yb1M4KJWUiLk6ZEvGF+qCIPSnY57AbBFCvTW$2024 ID13 T9CTST nhan sp KNTT$ STT 108+K4lPs7H94VUqPe2XwIsfPRnrXQE//QTEXxb8/8N4CNc6FpgZahzpTjFhMzSA7T/nHJa11DE8Ng2TP3iAmRczFlmslSuUNOgUeb6yRvs0="/>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panose="02040503050406030204" pitchFamily="18" charset="0"/>
                          <a:cs typeface="Times New Roman" panose="02020603050405020304" pitchFamily="18" charset="0"/>
                        </a:rPr>
                        <m:t>A</m:t>
                      </m:r>
                      <m:r>
                        <a:rPr lang="en-US" sz="2400" i="1" smtClean="0">
                          <a:solidFill>
                            <a:schemeClr val="tx1"/>
                          </a:solidFill>
                          <a:latin typeface="Cambria Math" panose="02040503050406030204" pitchFamily="18" charset="0"/>
                          <a:cs typeface="Times New Roman" panose="02020603050405020304" pitchFamily="18" charset="0"/>
                        </a:rPr>
                        <m:t>𝐵</m:t>
                      </m:r>
                      <m:r>
                        <a:rPr lang="en-US" sz="2400" b="0" i="0" smtClean="0">
                          <a:solidFill>
                            <a:schemeClr val="tx1"/>
                          </a:solidFill>
                          <a:latin typeface="Cambria Math" panose="02040503050406030204" pitchFamily="18" charset="0"/>
                          <a:cs typeface="Times New Roman" panose="02020603050405020304" pitchFamily="18" charset="0"/>
                        </a:rPr>
                        <m:t>=7</m:t>
                      </m:r>
                      <m:r>
                        <m:rPr>
                          <m:sty m:val="p"/>
                        </m:rPr>
                        <a:rPr lang="en-US" sz="2400" b="0" i="0" smtClean="0">
                          <a:solidFill>
                            <a:schemeClr val="tx1"/>
                          </a:solidFill>
                          <a:latin typeface="Cambria Math" panose="02040503050406030204" pitchFamily="18" charset="0"/>
                          <a:cs typeface="Times New Roman" panose="02020603050405020304" pitchFamily="18" charset="0"/>
                        </a:rPr>
                        <m:t>m</m:t>
                      </m:r>
                    </m:oMath>
                  </m:oMathPara>
                </a14:m>
                <a:endParaRPr lang="en-US" sz="2400">
                  <a:solidFill>
                    <a:schemeClr val="tx1"/>
                  </a:solidFill>
                  <a:latin typeface="Times New Roman" panose="02020603050405020304" pitchFamily="18" charset="0"/>
                  <a:cs typeface="Times New Roman" panose="02020603050405020304" pitchFamily="18" charset="0"/>
                </a:endParaRPr>
              </a:p>
            </p:txBody>
          </p:sp>
        </mc:Choice>
        <mc:Fallback xmlns="">
          <p:sp>
            <p:nvSpPr>
              <p:cNvPr id="36" name="Oval Callout 3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38936" y="3064822"/>
                <a:ext cx="2274411" cy="1066800"/>
              </a:xfrm>
              <a:prstGeom prst="wedgeEllipseCallout">
                <a:avLst>
                  <a:gd name="adj1" fmla="val 27306"/>
                  <a:gd name="adj2" fmla="val 73778"/>
                </a:avLst>
              </a:prstGeom>
              <a:blipFill>
                <a:blip r:embed="rId10"/>
                <a:stretch>
                  <a:fillRect/>
                </a:stretch>
              </a:blipFill>
              <a:ln>
                <a:solidFill>
                  <a:schemeClr val="tx1"/>
                </a:solidFill>
                <a:prstDash val="solid"/>
              </a:ln>
            </p:spPr>
            <p:txBody>
              <a:bodyPr/>
              <a:lstStyle/>
              <a:p>
                <a:r>
                  <a:rPr lang="en-US">
                    <a:noFill/>
                  </a:rPr>
                  <a:t> </a:t>
                </a:r>
              </a:p>
            </p:txBody>
          </p:sp>
        </mc:Fallback>
      </mc:AlternateContent>
      <p:sp>
        <p:nvSpPr>
          <p:cNvPr id="37" name="Oval Callout 36" descr="OPL20U25GSXzBJYl68kk8uQGfFKzs7yb1M4KJWUiLk6ZEvGF+qCIPSnY57AbBFCvTW$2024 ID13 T9CTST nhan sp KNTT$ STT 108+K4lPs7H94VUqPe2XwIsfPRnrXQE//QTEXxb8/8N4CNc6FpgZahzpTjFhMzSA7T/nHJa11DE8Ng2TP3iAmRczFlmslSuUNOgUeb6yRvs0="/>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Cạnh cần tính là?</a:t>
            </a:r>
          </a:p>
        </p:txBody>
      </p:sp>
      <mc:AlternateContent xmlns:mc="http://schemas.openxmlformats.org/markup-compatibility/2006" xmlns:a14="http://schemas.microsoft.com/office/drawing/2010/main">
        <mc:Choice Requires="a14">
          <p:sp>
            <p:nvSpPr>
              <p:cNvPr id="38" name="Oval Callout 37"/>
              <p:cNvSpPr/>
              <p:nvPr/>
            </p:nvSpPr>
            <p:spPr>
              <a:xfrm>
                <a:off x="6538936" y="3064822"/>
                <a:ext cx="2274411" cy="1066800"/>
              </a:xfrm>
              <a:prstGeom prst="wedgeEllipseCallout">
                <a:avLst>
                  <a:gd name="adj1" fmla="val 27306"/>
                  <a:gd name="adj2" fmla="val 73778"/>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cs typeface="Times New Roman" panose="02020603050405020304" pitchFamily="18" charset="0"/>
                        </a:rPr>
                        <m:t>𝐴𝐶</m:t>
                      </m:r>
                    </m:oMath>
                  </m:oMathPara>
                </a14:m>
                <a:endParaRPr lang="en-US" sz="2400">
                  <a:solidFill>
                    <a:schemeClr val="tx1"/>
                  </a:solidFill>
                  <a:latin typeface="Times New Roman" panose="02020603050405020304" pitchFamily="18" charset="0"/>
                  <a:cs typeface="Times New Roman" panose="02020603050405020304" pitchFamily="18" charset="0"/>
                </a:endParaRPr>
              </a:p>
            </p:txBody>
          </p:sp>
        </mc:Choice>
        <mc:Fallback xmlns="">
          <p:sp>
            <p:nvSpPr>
              <p:cNvPr id="38" name="Oval Callout 37"/>
              <p:cNvSpPr>
                <a:spLocks noRot="1" noChangeAspect="1" noMove="1" noResize="1" noEditPoints="1" noAdjustHandles="1" noChangeArrowheads="1" noChangeShapeType="1" noTextEdit="1"/>
              </p:cNvSpPr>
              <p:nvPr/>
            </p:nvSpPr>
            <p:spPr>
              <a:xfrm>
                <a:off x="6538936" y="3064822"/>
                <a:ext cx="2274411" cy="1066800"/>
              </a:xfrm>
              <a:prstGeom prst="wedgeEllipseCallout">
                <a:avLst>
                  <a:gd name="adj1" fmla="val 27306"/>
                  <a:gd name="adj2" fmla="val 73778"/>
                </a:avLst>
              </a:prstGeom>
              <a:blipFill>
                <a:blip r:embed="rId11"/>
                <a:stretch>
                  <a:fillRect/>
                </a:stretch>
              </a:blipFill>
              <a:ln>
                <a:solidFill>
                  <a:schemeClr val="tx1"/>
                </a:solidFill>
                <a:prstDash val="solid"/>
              </a:ln>
            </p:spPr>
            <p:txBody>
              <a:bodyPr/>
              <a:lstStyle/>
              <a:p>
                <a:r>
                  <a:rPr lang="en-US">
                    <a:noFill/>
                  </a:rPr>
                  <a:t> </a:t>
                </a:r>
              </a:p>
            </p:txBody>
          </p:sp>
        </mc:Fallback>
      </mc:AlternateContent>
    </p:spTree>
    <p:extLst>
      <p:ext uri="{BB962C8B-B14F-4D97-AF65-F5344CB8AC3E}">
        <p14:creationId xmlns:p14="http://schemas.microsoft.com/office/powerpoint/2010/main" val="7530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2" nodeType="clickEffect">
                                  <p:stCondLst>
                                    <p:cond delay="0"/>
                                  </p:stCondLst>
                                  <p:childTnLst>
                                    <p:animEffect transition="out" filter="circle(out)">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ircle(i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2" nodeType="clickEffect">
                                  <p:stCondLst>
                                    <p:cond delay="0"/>
                                  </p:stCondLst>
                                  <p:childTnLst>
                                    <p:animEffect transition="out" filter="circle(out)">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2" nodeType="clickEffect">
                                  <p:stCondLst>
                                    <p:cond delay="0"/>
                                  </p:stCondLst>
                                  <p:childTnLst>
                                    <p:animEffect transition="out" filter="circle(ou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par>
                          <p:cTn id="44" fill="hold">
                            <p:stCondLst>
                              <p:cond delay="500"/>
                            </p:stCondLst>
                            <p:childTnLst>
                              <p:par>
                                <p:cTn id="45" presetID="6"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circle(i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2" nodeType="clickEffect">
                                  <p:stCondLst>
                                    <p:cond delay="0"/>
                                  </p:stCondLst>
                                  <p:childTnLst>
                                    <p:animEffect transition="out" filter="circle(out)">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par>
                          <p:cTn id="53" fill="hold">
                            <p:stCondLst>
                              <p:cond delay="500"/>
                            </p:stCondLst>
                            <p:childTnLst>
                              <p:par>
                                <p:cTn id="54" presetID="6" presetClass="entr" presetSubtype="16"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circle(in)">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2" nodeType="clickEffect">
                                  <p:stCondLst>
                                    <p:cond delay="0"/>
                                  </p:stCondLst>
                                  <p:childTnLst>
                                    <p:animEffect transition="out" filter="circle(out)">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par>
                          <p:cTn id="62" fill="hold">
                            <p:stCondLst>
                              <p:cond delay="500"/>
                            </p:stCondLst>
                            <p:childTnLst>
                              <p:par>
                                <p:cTn id="63" presetID="6" presetClass="entr" presetSubtype="16" fill="hold" grpId="0"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ircle(in)">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animBg="1"/>
      <p:bldP spid="26" grpId="2" animBg="1"/>
      <p:bldP spid="34" grpId="0" animBg="1"/>
      <p:bldP spid="34" grpId="2" animBg="1"/>
      <p:bldP spid="35" grpId="0" animBg="1"/>
      <p:bldP spid="35" grpId="2" animBg="1"/>
      <p:bldP spid="36" grpId="0" animBg="1"/>
      <p:bldP spid="36" grpId="2" animBg="1"/>
      <p:bldP spid="37" grpId="0" animBg="1"/>
      <p:bldP spid="37" grpId="2"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3)</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652" y="512760"/>
            <a:ext cx="6111652" cy="461665"/>
          </a:xfrm>
          <a:prstGeom prst="rect">
            <a:avLst/>
          </a:prstGeom>
          <a:noFill/>
        </p:spPr>
        <p:txBody>
          <a:bodyPr wrap="square">
            <a:spAutoFit/>
          </a:bodyPr>
          <a:lstStyle/>
          <a:p>
            <a:pPr algn="just"/>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Vận dụng:</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007512"/>
            <a:ext cx="1066800" cy="461665"/>
          </a:xfrm>
          <a:prstGeom prst="rect">
            <a:avLst/>
          </a:prstGeom>
          <a:noFill/>
        </p:spPr>
        <p:txBody>
          <a:bodyPr wrap="square">
            <a:spAutoFit/>
          </a:bodyPr>
          <a:lstStyle/>
          <a:p>
            <a:pPr algn="just"/>
            <a:r>
              <a:rPr lang="en-US" altLang="zh-CN" sz="2400" b="1">
                <a:latin typeface="Times New Roman" panose="02020603050405020304" pitchFamily="18" charset="0"/>
                <a:ea typeface="字魂59号-创粗黑" panose="00000500000000000000" pitchFamily="2" charset="-122"/>
                <a:cs typeface="Times New Roman" panose="02020603050405020304" pitchFamily="18" charset="0"/>
              </a:rPr>
              <a:t>Giải:</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0" name="Picture 19" descr="OPL20U25GSXzBJYl68kk8uQGfFKzs7yb1M4KJWUiLk6ZEvGF+qCIPSnY57AbBFCvTW$2024 ID13 T9CTST nhan sp KNTT$ STT 108+K4lPs7H94VUqPe2XwIsfPRnrXQE//QTEXxb8/8N4CNc6FpgZahzpTjFhMzSA7T/nHJa11DE8Ng2TP3iAmRczFlmslSuUNOgUeb6yRvs0="/>
          <p:cNvPicPr/>
          <p:nvPr/>
        </p:nvPicPr>
        <p:blipFill rotWithShape="1">
          <a:blip r:embed="rId3" cstate="print">
            <a:extLst>
              <a:ext uri="{28A0092B-C50C-407E-A947-70E740481C1C}">
                <a14:useLocalDpi xmlns:a14="http://schemas.microsoft.com/office/drawing/2010/main" val="0"/>
              </a:ext>
            </a:extLst>
          </a:blip>
          <a:srcRect b="5775"/>
          <a:stretch/>
        </p:blipFill>
        <p:spPr bwMode="auto">
          <a:xfrm>
            <a:off x="5867400" y="382356"/>
            <a:ext cx="2824163" cy="1823319"/>
          </a:xfrm>
          <a:prstGeom prst="rect">
            <a:avLst/>
          </a:prstGeom>
          <a:noFill/>
          <a:ln>
            <a:noFill/>
          </a:ln>
          <a:extLst>
            <a:ext uri="{53640926-AAD7-44D8-BBD7-CCE9431645EC}">
              <a14:shadowObscured xmlns:a14="http://schemas.microsoft.com/office/drawing/2010/main"/>
            </a:ext>
          </a:extLst>
        </p:spPr>
      </p:pic>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582854"/>
            <a:ext cx="1066800" cy="461665"/>
          </a:xfrm>
          <a:prstGeom prst="rect">
            <a:avLst/>
          </a:prstGeom>
          <a:noFill/>
        </p:spPr>
        <p:txBody>
          <a:bodyPr wrap="square">
            <a:spAutoFit/>
          </a:bodyPr>
          <a:lstStyle/>
          <a:p>
            <a:pPr algn="just"/>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Ta có:</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6040" y="1655602"/>
                <a:ext cx="2979821" cy="78380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zh-CN" altLang="en-US" sz="2400" i="1" smtClean="0">
                          <a:latin typeface="Cambria Math" panose="02040503050406030204" pitchFamily="18" charset="0"/>
                          <a:ea typeface="字魂59号-创粗黑" panose="00000500000000000000" pitchFamily="2" charset="-122"/>
                          <a:cs typeface="Times New Roman" panose="02020603050405020304" pitchFamily="18" charset="0"/>
                        </a:rPr>
                        <m:t>𝛼</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num>
                        <m:den>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den>
                      </m:f>
                    </m:oMath>
                  </m:oMathPara>
                </a14:m>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22" name="TextBox 2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6040" y="1655602"/>
                <a:ext cx="2979821" cy="7838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84488" y="2795885"/>
                <a:ext cx="7848600" cy="461665"/>
              </a:xfrm>
              <a:prstGeom prst="rect">
                <a:avLst/>
              </a:prstGeom>
              <a:noFill/>
            </p:spPr>
            <p:txBody>
              <a:bodyPr wrap="square">
                <a:spAutoFit/>
              </a:bodyPr>
              <a:lstStyle/>
              <a:p>
                <a:pPr algn="just"/>
                <a:r>
                  <a:rPr lang="en-US" altLang="zh-CN" sz="24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𝐴𝐶</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zh-CN" altLang="en-US" sz="2400" i="1" smtClean="0">
                        <a:latin typeface="Cambria Math" panose="02040503050406030204" pitchFamily="18" charset="0"/>
                        <a:ea typeface="字魂59号-创粗黑" panose="00000500000000000000" pitchFamily="2" charset="-122"/>
                        <a:cs typeface="Times New Roman" panose="02020603050405020304" pitchFamily="18" charset="0"/>
                      </a:rPr>
                      <m:t>𝛼</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𝐴𝐵</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𝑡𝑎𝑛</m:t>
                    </m:r>
                    <m:r>
                      <a:rPr lang="en-US" altLang="zh-CN" sz="2400" b="0" i="1" smtClean="0">
                        <a:latin typeface="Cambria Math" panose="02040503050406030204" pitchFamily="18" charset="0"/>
                        <a:ea typeface="字魂59号-创粗黑" panose="00000500000000000000" pitchFamily="2" charset="-122"/>
                        <a:cs typeface="Times New Roman" panose="02020603050405020304" pitchFamily="18" charset="0"/>
                      </a:rPr>
                      <m:t>25°=7.</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𝑡𝑎𝑛</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25°≈3(</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𝑚</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23" name="TextBox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184488" y="2795885"/>
                <a:ext cx="7848600" cy="461665"/>
              </a:xfrm>
              <a:prstGeom prst="rect">
                <a:avLst/>
              </a:prstGeom>
              <a:blipFill>
                <a:blip r:embed="rId5"/>
                <a:stretch>
                  <a:fillRect l="-1165" t="-10667" b="-30667"/>
                </a:stretch>
              </a:blipFill>
            </p:spPr>
            <p:txBody>
              <a:bodyPr/>
              <a:lstStyle/>
              <a:p>
                <a:r>
                  <a:rPr lang="en-US">
                    <a:noFill/>
                  </a:rPr>
                  <a:t> </a:t>
                </a:r>
              </a:p>
            </p:txBody>
          </p:sp>
        </mc:Fallback>
      </mc:AlternateContent>
    </p:spTree>
    <p:extLst>
      <p:ext uri="{BB962C8B-B14F-4D97-AF65-F5344CB8AC3E}">
        <p14:creationId xmlns:p14="http://schemas.microsoft.com/office/powerpoint/2010/main" val="3897468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461665"/>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Xem lại nội dung bài học.</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4 ID13 T9CTST nhan sp KNTT$ STT 108+K4lPs7H94VUqPe2XwIsfPRnrXQE//QTEXxb8/8N4CNc6FpgZahzpTjFhMzSA7T/nHJa11DE8Ng2TP3iAmRczFlmslSuUNOgUeb6yRvs0="/>
          <p:cNvSpPr>
            <a:spLocks noGrp="1"/>
          </p:cNvSpPr>
          <p:nvPr>
            <p:ph type="title"/>
          </p:nvPr>
        </p:nvSpPr>
        <p:spPr>
          <a:xfrm>
            <a:off x="1614488" y="160650"/>
            <a:ext cx="5915025" cy="994172"/>
          </a:xfrm>
        </p:spPr>
        <p:txBody>
          <a:bodyPr/>
          <a:lstStyle/>
          <a:p>
            <a:pPr algn="ctr"/>
            <a:r>
              <a:rPr lang="vi-VN" b="1">
                <a:solidFill>
                  <a:srgbClr val="FF0000"/>
                </a:solidFill>
              </a:rPr>
              <a:t>Luật chơi – Cách chơi</a:t>
            </a:r>
          </a:p>
        </p:txBody>
      </p:sp>
      <p:sp>
        <p:nvSpPr>
          <p:cNvPr id="3" name="Chỗ dành sẵn cho Nội dung 2" descr="OPL20U25GSXzBJYl68kk8uQGfFKzs7yb1M4KJWUiLk6ZEvGF+qCIPSnY57AbBFCvTW$2024 ID13 T9CTST nhan sp KNTT$ STT 108+K4lPs7H94VUqPe2XwIsfPRnrXQE//QTEXxb8/8N4CNc6FpgZahzpTjFhMzSA7T/nHJa11DE8Ng2TP3iAmRczFlmslSuUNOgUeb6yRvs0="/>
          <p:cNvSpPr>
            <a:spLocks noGrp="1"/>
          </p:cNvSpPr>
          <p:nvPr>
            <p:ph idx="1"/>
          </p:nvPr>
        </p:nvSpPr>
        <p:spPr>
          <a:xfrm>
            <a:off x="1614488" y="1068672"/>
            <a:ext cx="5915025" cy="3263504"/>
          </a:xfrm>
        </p:spPr>
        <p:txBody>
          <a:bodyPr/>
          <a:lstStyle/>
          <a:p>
            <a:pPr algn="just"/>
            <a:r>
              <a:rPr lang="vi-VN" dirty="0">
                <a:solidFill>
                  <a:schemeClr val="tx2"/>
                </a:solidFill>
                <a:latin typeface="+mj-lt"/>
              </a:rPr>
              <a:t>Có mội ngôi nhà trong thành phố bị cháy. Hãy dập tắt đám cháy để cứu các thành viên trong gia đình bằng cách trả lời đúng các câu hỏi được đưa ra tương ứng.</a:t>
            </a:r>
          </a:p>
          <a:p>
            <a:r>
              <a:rPr lang="vi-VN" dirty="0">
                <a:solidFill>
                  <a:schemeClr val="tx2"/>
                </a:solidFill>
                <a:latin typeface="+mj-lt"/>
              </a:rPr>
              <a:t>Yêu cầu HS thảo luận nhóm </a:t>
            </a:r>
          </a:p>
          <a:p>
            <a:r>
              <a:rPr lang="vi-VN" dirty="0">
                <a:solidFill>
                  <a:schemeClr val="tx2"/>
                </a:solidFill>
                <a:latin typeface="+mj-lt"/>
              </a:rPr>
              <a:t>GV chia lớp thành 4 (tổ đội) để hoàn thành câu hỏi</a:t>
            </a:r>
          </a:p>
          <a:p>
            <a:r>
              <a:rPr lang="vi-VN" dirty="0">
                <a:solidFill>
                  <a:schemeClr val="tx2"/>
                </a:solidFill>
                <a:latin typeface="+mj-lt"/>
              </a:rPr>
              <a:t>Khi nhóm trả lời sai, nhóm khác có quyền bổ sung để cứu đủ 4 thành viên trong gia đình.</a:t>
            </a:r>
          </a:p>
          <a:p>
            <a:r>
              <a:rPr lang="vi-VN" dirty="0">
                <a:solidFill>
                  <a:schemeClr val="tx2"/>
                </a:solidFill>
                <a:latin typeface="+mj-lt"/>
              </a:rPr>
              <a:t>Chúc các đội thành công!</a:t>
            </a:r>
          </a:p>
        </p:txBody>
      </p:sp>
      <p:pic>
        <p:nvPicPr>
          <p:cNvPr id="4" name="Picture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2" cstate="print">
            <a:extLst>
              <a:ext uri="{BEBA8EAE-BF5A-486C-A8C5-ECC9F3942E4B}">
                <a14:imgProps xmlns:a14="http://schemas.microsoft.com/office/drawing/2010/main">
                  <a14:imgLayer r:embed="rId3">
                    <a14:imgEffect>
                      <a14:backgroundRemoval t="0" b="97950" l="1418" r="95745">
                        <a14:foregroundMark x1="30142" y1="23235" x2="30142" y2="23235"/>
                        <a14:foregroundMark x1="48582" y1="22551" x2="48582" y2="22551"/>
                        <a14:foregroundMark x1="28014" y1="29841" x2="28014" y2="29841"/>
                        <a14:foregroundMark x1="45745" y1="23007" x2="45745" y2="23007"/>
                        <a14:foregroundMark x1="51418" y1="29613" x2="51418" y2="29613"/>
                        <a14:foregroundMark x1="51418" y1="54442" x2="51418" y2="54442"/>
                        <a14:foregroundMark x1="51418" y1="66287" x2="51418" y2="66287"/>
                        <a14:foregroundMark x1="67730" y1="74715" x2="67730" y2="74715"/>
                        <a14:foregroundMark x1="78014" y1="78360" x2="78014" y2="78360"/>
                        <a14:foregroundMark x1="72695" y1="77221" x2="72695" y2="77221"/>
                        <a14:foregroundMark x1="61348" y1="64692" x2="61348" y2="64692"/>
                        <a14:foregroundMark x1="47872" y1="29157" x2="47872" y2="29157"/>
                        <a14:foregroundMark x1="62411" y1="31891" x2="62411" y2="31891"/>
                        <a14:foregroundMark x1="71631" y1="31891" x2="71631" y2="31891"/>
                        <a14:foregroundMark x1="64894" y1="23235" x2="64894" y2="23235"/>
                        <a14:foregroundMark x1="47518" y1="31891" x2="47518" y2="31891"/>
                        <a14:foregroundMark x1="31915" y1="32574" x2="31915" y2="32574"/>
                        <a14:foregroundMark x1="48582" y1="33257" x2="48582" y2="33257"/>
                        <a14:foregroundMark x1="30851" y1="27335" x2="30851" y2="27335"/>
                        <a14:foregroundMark x1="28369" y1="32118" x2="28369" y2="32118"/>
                        <a14:foregroundMark x1="63121" y1="10706" x2="63121" y2="10706"/>
                        <a14:foregroundMark x1="65957" y1="12528" x2="65957" y2="12528"/>
                        <a14:foregroundMark x1="65957" y1="20046" x2="65957" y2="20046"/>
                        <a14:foregroundMark x1="74468" y1="34852" x2="74468" y2="34852"/>
                        <a14:foregroundMark x1="62411" y1="32118" x2="57801" y2="30979"/>
                        <a14:foregroundMark x1="46454" y1="29157" x2="46454" y2="29157"/>
                        <a14:foregroundMark x1="42199" y1="28018" x2="42199" y2="28018"/>
                        <a14:foregroundMark x1="43617" y1="25057" x2="43617" y2="25057"/>
                        <a14:foregroundMark x1="51064" y1="14123" x2="51064" y2="14123"/>
                        <a14:foregroundMark x1="73404" y1="30296" x2="73404" y2="30296"/>
                        <a14:foregroundMark x1="72695" y1="35763" x2="72695" y2="35763"/>
                        <a14:foregroundMark x1="65957" y1="33713" x2="65957" y2="33713"/>
                        <a14:foregroundMark x1="72695" y1="35763" x2="72695" y2="35763"/>
                        <a14:foregroundMark x1="29787" y1="35080" x2="29787" y2="35080"/>
                        <a14:foregroundMark x1="35461" y1="6378" x2="35461" y2="6378"/>
                        <a14:foregroundMark x1="39362" y1="9567" x2="39362" y2="9567"/>
                        <a14:foregroundMark x1="28369" y1="4784" x2="28369" y2="4784"/>
                        <a14:foregroundMark x1="24468" y1="4784" x2="24468" y2="4784"/>
                        <a14:foregroundMark x1="54965" y1="8200" x2="54965" y2="8200"/>
                        <a14:foregroundMark x1="54965" y1="10706" x2="54965" y2="10706"/>
                        <a14:foregroundMark x1="60284" y1="8884" x2="60284" y2="8884"/>
                        <a14:foregroundMark x1="48582" y1="5923" x2="48582" y2="5923"/>
                        <a14:foregroundMark x1="43617" y1="6606" x2="43617" y2="6606"/>
                        <a14:foregroundMark x1="43617" y1="7745" x2="43617" y2="7745"/>
                        <a14:foregroundMark x1="46809" y1="8428" x2="46809" y2="8428"/>
                        <a14:foregroundMark x1="47872" y1="23690" x2="47872" y2="23690"/>
                        <a14:foregroundMark x1="25532" y1="28018" x2="25532" y2="28018"/>
                        <a14:foregroundMark x1="25177" y1="8428" x2="25177" y2="8428"/>
                        <a14:foregroundMark x1="64184" y1="26196" x2="64184" y2="26196"/>
                      </a14:backgroundRemoval>
                    </a14:imgEffect>
                  </a14:imgLayer>
                </a14:imgProps>
              </a:ext>
            </a:extLst>
          </a:blip>
          <a:stretch>
            <a:fillRect/>
          </a:stretch>
        </p:blipFill>
        <p:spPr>
          <a:xfrm>
            <a:off x="7194168" y="3851758"/>
            <a:ext cx="806832" cy="1256025"/>
          </a:xfrm>
          <a:prstGeom prst="rect">
            <a:avLst/>
          </a:prstGeom>
        </p:spPr>
      </p:pic>
    </p:spTree>
    <p:extLst>
      <p:ext uri="{BB962C8B-B14F-4D97-AF65-F5344CB8AC3E}">
        <p14:creationId xmlns:p14="http://schemas.microsoft.com/office/powerpoint/2010/main" val="2123710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rotWithShape="1">
          <a:blip r:embed="rId3">
            <a:extLst>
              <a:ext uri="{28A0092B-C50C-407E-A947-70E740481C1C}">
                <a14:useLocalDpi xmlns:a14="http://schemas.microsoft.com/office/drawing/2010/main" val="0"/>
              </a:ext>
            </a:extLst>
          </a:blip>
          <a:srcRect b="43461"/>
          <a:stretch/>
        </p:blipFill>
        <p:spPr>
          <a:xfrm>
            <a:off x="0" y="-33763"/>
            <a:ext cx="9144000" cy="4055679"/>
          </a:xfrm>
          <a:prstGeom prst="rect">
            <a:avLst/>
          </a:prstGeom>
        </p:spPr>
      </p:pic>
      <p:pic>
        <p:nvPicPr>
          <p:cNvPr id="10" name="03 em be gai"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4191000" y="2258991"/>
            <a:ext cx="589738" cy="904265"/>
          </a:xfrm>
          <a:prstGeom prst="rect">
            <a:avLst/>
          </a:prstGeom>
        </p:spPr>
      </p:pic>
      <p:pic>
        <p:nvPicPr>
          <p:cNvPr id="11" name="01 Ba Cu"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rotWithShape="1">
          <a:blip r:embed="rId5" cstate="print">
            <a:extLst>
              <a:ext uri="{28A0092B-C50C-407E-A947-70E740481C1C}">
                <a14:useLocalDpi xmlns:a14="http://schemas.microsoft.com/office/drawing/2010/main" val="0"/>
              </a:ext>
            </a:extLst>
          </a:blip>
          <a:srcRect l="75017" t="43000" r="6767" b="4047"/>
          <a:stretch/>
        </p:blipFill>
        <p:spPr>
          <a:xfrm>
            <a:off x="3886200" y="3224903"/>
            <a:ext cx="501702" cy="821638"/>
          </a:xfrm>
          <a:prstGeom prst="rect">
            <a:avLst/>
          </a:prstGeom>
        </p:spPr>
      </p:pic>
      <p:pic>
        <p:nvPicPr>
          <p:cNvPr id="15" name="02 Em be hong" descr="OPL20U25GSXzBJYl68kk8uQGfFKzs7yb1M4KJWUiLk6ZEvGF+qCIPSnY57AbBFCvTW$2024 ID13 T9CTST nhan sp KNTT$ STT 108+K4lPs7H94VUqPe2XwIsfPRnrXQE//QTEXxb8/8N4CNc6FpgZahzpTjFhMzSA7T/nHJa11DE8Ng2TP3iAmRczFlmslSuUNOgUeb6yRvs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5198496" y="2367379"/>
            <a:ext cx="516504" cy="5853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OPL20U25GSXzBJYl68kk8uQGfFKzs7yb1M4KJWUiLk6ZEvGF+qCIPSnY57AbBFCvTW$2024 ID13 T9CTST nhan sp KNTT$ STT 108+K4lPs7H94VUqPe2XwIsfPRnrXQE//QTEXxb8/8N4CNc6FpgZahzpTjFhMzSA7T/nHJa11DE8Ng2TP3iAmRczFlmslSuUNOgUeb6yRvs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408" y="-10950"/>
            <a:ext cx="672143" cy="777308"/>
          </a:xfrm>
          <a:prstGeom prst="rect">
            <a:avLst/>
          </a:prstGeom>
        </p:spPr>
      </p:pic>
      <p:pic>
        <p:nvPicPr>
          <p:cNvPr id="28" name="Picture 27" descr="OPL20U25GSXzBJYl68kk8uQGfFKzs7yb1M4KJWUiLk6ZEvGF+qCIPSnY57AbBFCvTW$2024 ID13 T9CTST nhan sp KNTT$ STT 108+K4lPs7H94VUqPe2XwIsfPRnrXQE//QTEXxb8/8N4CNc6FpgZahzpTjFhMzSA7T/nHJa11DE8Ng2TP3iAmRczFlmslSuUNOgUeb6yRvs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4504" y="-22893"/>
            <a:ext cx="672143" cy="777308"/>
          </a:xfrm>
          <a:prstGeom prst="rect">
            <a:avLst/>
          </a:prstGeom>
        </p:spPr>
      </p:pic>
      <p:pic>
        <p:nvPicPr>
          <p:cNvPr id="29" name="Picture 28" descr="OPL20U25GSXzBJYl68kk8uQGfFKzs7yb1M4KJWUiLk6ZEvGF+qCIPSnY57AbBFCvTW$2024 ID13 T9CTST nhan sp KNTT$ STT 108+K4lPs7H94VUqPe2XwIsfPRnrXQE//QTEXxb8/8N4CNc6FpgZahzpTjFhMzSA7T/nHJa11DE8Ng2TP3iAmRczFlmslSuUNOgUeb6yRvs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40648" y="-32037"/>
            <a:ext cx="676715" cy="786452"/>
          </a:xfrm>
          <a:prstGeom prst="rect">
            <a:avLst/>
          </a:prstGeom>
        </p:spPr>
      </p:pic>
      <p:pic>
        <p:nvPicPr>
          <p:cNvPr id="30" name="Picture 29" descr="OPL20U25GSXzBJYl68kk8uQGfFKzs7yb1M4KJWUiLk6ZEvGF+qCIPSnY57AbBFCvTW$2024 ID13 T9CTST nhan sp KNTT$ STT 108+K4lPs7H94VUqPe2XwIsfPRnrXQE//QTEXxb8/8N4CNc6FpgZahzpTjFhMzSA7T/nHJa11DE8Ng2TP3iAmRczFlmslSuUNOgUeb6yRvs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4693" y="-18669"/>
            <a:ext cx="676715" cy="786452"/>
          </a:xfrm>
          <a:prstGeom prst="rect">
            <a:avLst/>
          </a:prstGeom>
        </p:spPr>
      </p:pic>
      <p:pic>
        <p:nvPicPr>
          <p:cNvPr id="31" name="04 em be trai"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1764957" y="2140149"/>
            <a:ext cx="704850" cy="1181100"/>
          </a:xfrm>
          <a:prstGeom prst="rect">
            <a:avLst/>
          </a:prstGeom>
        </p:spPr>
      </p:pic>
      <p:pic>
        <p:nvPicPr>
          <p:cNvPr id="41" name="lua2"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16415" y="611453"/>
            <a:ext cx="363478" cy="363478"/>
          </a:xfrm>
          <a:prstGeom prst="rect">
            <a:avLst/>
          </a:prstGeom>
        </p:spPr>
      </p:pic>
      <p:pic>
        <p:nvPicPr>
          <p:cNvPr id="42" name="lua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74105" y="562921"/>
            <a:ext cx="363478" cy="363478"/>
          </a:xfrm>
          <a:prstGeom prst="rect">
            <a:avLst/>
          </a:prstGeom>
        </p:spPr>
      </p:pic>
      <p:pic>
        <p:nvPicPr>
          <p:cNvPr id="43" name="lua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39713" y="592111"/>
            <a:ext cx="363478" cy="363478"/>
          </a:xfrm>
          <a:prstGeom prst="rect">
            <a:avLst/>
          </a:prstGeom>
        </p:spPr>
      </p:pic>
      <p:pic>
        <p:nvPicPr>
          <p:cNvPr id="44" name="lua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72826" y="601636"/>
            <a:ext cx="363478" cy="363478"/>
          </a:xfrm>
          <a:prstGeom prst="rect">
            <a:avLst/>
          </a:prstGeom>
        </p:spPr>
      </p:pic>
      <p:pic>
        <p:nvPicPr>
          <p:cNvPr id="48" name="Luasau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50695" y="3165582"/>
            <a:ext cx="516505" cy="516505"/>
          </a:xfrm>
          <a:prstGeom prst="rect">
            <a:avLst/>
          </a:prstGeom>
        </p:spPr>
      </p:pic>
      <p:pic>
        <p:nvPicPr>
          <p:cNvPr id="49" name="Luasau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83926" y="2258994"/>
            <a:ext cx="607274" cy="607274"/>
          </a:xfrm>
          <a:prstGeom prst="rect">
            <a:avLst/>
          </a:prstGeom>
        </p:spPr>
      </p:pic>
      <p:pic>
        <p:nvPicPr>
          <p:cNvPr id="50" name="Luasau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96449" y="2239759"/>
            <a:ext cx="667958" cy="667958"/>
          </a:xfrm>
          <a:prstGeom prst="rect">
            <a:avLst/>
          </a:prstGeom>
        </p:spPr>
      </p:pic>
      <p:pic>
        <p:nvPicPr>
          <p:cNvPr id="51" name="Luasau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76400" y="2254221"/>
            <a:ext cx="622329" cy="622329"/>
          </a:xfrm>
          <a:prstGeom prst="rect">
            <a:avLst/>
          </a:prstGeom>
        </p:spPr>
      </p:pic>
      <p:pic>
        <p:nvPicPr>
          <p:cNvPr id="53" name="Picture 52"/>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9268" l="0" r="100000">
                        <a14:foregroundMark x1="6514" y1="65732" x2="6514" y2="65732"/>
                        <a14:foregroundMark x1="5282" y1="72073" x2="5282" y2="72073"/>
                        <a14:foregroundMark x1="3433" y1="75732" x2="3785" y2="74878"/>
                        <a14:foregroundMark x1="9419" y1="74878" x2="9419" y2="74878"/>
                        <a14:foregroundMark x1="6426" y1="75366" x2="6426" y2="75366"/>
                        <a14:foregroundMark x1="6778" y1="76220" x2="8363" y2="76220"/>
                        <a14:foregroundMark x1="10123" y1="76220" x2="10123" y2="76220"/>
                        <a14:foregroundMark x1="23856" y1="75366" x2="23856" y2="75366"/>
                        <a14:foregroundMark x1="30986" y1="75366" x2="30986" y2="75366"/>
                        <a14:foregroundMark x1="39877" y1="74878" x2="39877" y2="74878"/>
                        <a14:foregroundMark x1="54137" y1="74634" x2="54137" y2="74634"/>
                        <a14:foregroundMark x1="48768" y1="73659" x2="48768" y2="73659"/>
                        <a14:foregroundMark x1="47095" y1="75732" x2="47095" y2="75732"/>
                        <a14:foregroundMark x1="51496" y1="75732" x2="51496" y2="75732"/>
                        <a14:foregroundMark x1="40317" y1="75610" x2="40317" y2="75610"/>
                        <a14:foregroundMark x1="43222" y1="76585" x2="43222" y2="76585"/>
                        <a14:foregroundMark x1="38292" y1="76707" x2="38292" y2="76707"/>
                        <a14:foregroundMark x1="34331" y1="76707" x2="34331" y2="76707"/>
                        <a14:foregroundMark x1="59067" y1="76951" x2="59067" y2="76951"/>
                        <a14:foregroundMark x1="63028" y1="76951" x2="63028" y2="76951"/>
                        <a14:foregroundMark x1="57658" y1="76341" x2="57658" y2="76341"/>
                        <a14:foregroundMark x1="61092" y1="76341" x2="61092" y2="76341"/>
                        <a14:foregroundMark x1="67254" y1="76707" x2="67254" y2="76707"/>
                        <a14:foregroundMark x1="69454" y1="77317" x2="69454" y2="77317"/>
                        <a14:foregroundMark x1="74560" y1="77317" x2="74560" y2="77317"/>
                        <a14:foregroundMark x1="78873" y1="76341" x2="78873" y2="76341"/>
                        <a14:foregroundMark x1="84859" y1="75732" x2="84859" y2="75732"/>
                        <a14:foregroundMark x1="84683" y1="74878" x2="84683" y2="74878"/>
                        <a14:foregroundMark x1="79049" y1="75366" x2="79049" y2="75366"/>
                        <a14:foregroundMark x1="85651" y1="75366" x2="85651" y2="75366"/>
                        <a14:foregroundMark x1="89173" y1="75366" x2="89173" y2="75366"/>
                        <a14:foregroundMark x1="91637" y1="63902" x2="91637" y2="63902"/>
                        <a14:foregroundMark x1="95951" y1="61707" x2="95951" y2="61707"/>
                        <a14:foregroundMark x1="93222" y1="55610" x2="93222" y2="55610"/>
                        <a14:foregroundMark x1="95599" y1="63902" x2="95599" y2="63902"/>
                        <a14:foregroundMark x1="85651" y1="75732" x2="85651" y2="75732"/>
                        <a14:foregroundMark x1="81250" y1="75366" x2="81250" y2="75366"/>
                        <a14:foregroundMark x1="84155" y1="74878" x2="84155" y2="74878"/>
                        <a14:foregroundMark x1="86268" y1="74390" x2="86268" y2="74390"/>
                        <a14:foregroundMark x1="83891" y1="77927" x2="83891" y2="77927"/>
                        <a14:foregroundMark x1="86796" y1="76707" x2="86796" y2="76707"/>
                        <a14:foregroundMark x1="84331" y1="76220" x2="84331" y2="76220"/>
                        <a14:foregroundMark x1="83627" y1="75610" x2="83627" y2="75610"/>
                        <a14:foregroundMark x1="83187" y1="74268" x2="83187" y2="74268"/>
                        <a14:foregroundMark x1="85651" y1="73049" x2="85651" y2="73049"/>
                        <a14:foregroundMark x1="87324" y1="76220" x2="87324" y2="76220"/>
                        <a14:foregroundMark x1="15141" y1="77317" x2="15141" y2="77317"/>
                        <a14:foregroundMark x1="12500" y1="77317" x2="12500" y2="77317"/>
                        <a14:foregroundMark x1="2641" y1="76341" x2="2641" y2="76341"/>
                        <a14:foregroundMark x1="1496" y1="76341" x2="1496" y2="76341"/>
                        <a14:foregroundMark x1="1673" y1="75976" x2="1673" y2="75976"/>
                        <a14:foregroundMark x1="99208" y1="78902" x2="99208" y2="78902"/>
                      </a14:backgroundRemoval>
                    </a14:imgEffect>
                  </a14:imgLayer>
                </a14:imgProps>
              </a:ext>
              <a:ext uri="{28A0092B-C50C-407E-A947-70E740481C1C}">
                <a14:useLocalDpi xmlns:a14="http://schemas.microsoft.com/office/drawing/2010/main" val="0"/>
              </a:ext>
            </a:extLst>
          </a:blip>
          <a:srcRect t="17643"/>
          <a:stretch/>
        </p:blipFill>
        <p:spPr>
          <a:xfrm>
            <a:off x="0" y="1039817"/>
            <a:ext cx="9144000" cy="4124325"/>
          </a:xfrm>
          <a:prstGeom prst="rect">
            <a:avLst/>
          </a:prstGeom>
        </p:spPr>
      </p:pic>
      <p:pic>
        <p:nvPicPr>
          <p:cNvPr id="54" name="Picture 53"/>
          <p:cNvPicPr>
            <a:picLocks noChangeAspect="1"/>
          </p:cNvPicPr>
          <p:nvPr/>
        </p:nvPicPr>
        <p:blipFill rotWithShape="1">
          <a:blip r:embed="rId21" cstate="print">
            <a:extLst>
              <a:ext uri="{28A0092B-C50C-407E-A947-70E740481C1C}">
                <a14:useLocalDpi xmlns:a14="http://schemas.microsoft.com/office/drawing/2010/main" val="0"/>
              </a:ext>
            </a:extLst>
          </a:blip>
          <a:srcRect l="75017" t="43000" r="6767" b="4047"/>
          <a:stretch/>
        </p:blipFill>
        <p:spPr>
          <a:xfrm>
            <a:off x="6199015" y="3401296"/>
            <a:ext cx="530386" cy="868613"/>
          </a:xfrm>
          <a:prstGeom prst="rect">
            <a:avLst/>
          </a:prstGeom>
        </p:spPr>
      </p:pic>
      <p:pic>
        <p:nvPicPr>
          <p:cNvPr id="55" name="Picture 2" descr="Kết quả hình ảnh cho LÍNH CỨU HỎA PNG"/>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3717645" y="3785977"/>
            <a:ext cx="778155" cy="13078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LÍNH CỨU HỎA PNG"/>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5821881" y="3330633"/>
            <a:ext cx="558873" cy="9392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26">
            <a:extLst>
              <a:ext uri="{28A0092B-C50C-407E-A947-70E740481C1C}">
                <a14:useLocalDpi xmlns:a14="http://schemas.microsoft.com/office/drawing/2010/main" val="0"/>
              </a:ext>
            </a:extLst>
          </a:blip>
          <a:srcRect l="75017" t="43000" r="6767" b="4047"/>
          <a:stretch/>
        </p:blipFill>
        <p:spPr>
          <a:xfrm>
            <a:off x="6420747" y="3517924"/>
            <a:ext cx="845974" cy="1385452"/>
          </a:xfrm>
          <a:prstGeom prst="rect">
            <a:avLst/>
          </a:prstGeom>
        </p:spPr>
      </p:pic>
      <p:pic>
        <p:nvPicPr>
          <p:cNvPr id="58" name="Picture 6" descr="Kết quả hình ảnh cho BỐ MẸ pn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1780" b="95846" l="0" r="98837"/>
                    </a14:imgEffect>
                  </a14:imgLayer>
                </a14:imgProps>
              </a:ext>
              <a:ext uri="{28A0092B-C50C-407E-A947-70E740481C1C}">
                <a14:useLocalDpi xmlns:a14="http://schemas.microsoft.com/office/drawing/2010/main" val="0"/>
              </a:ext>
            </a:extLst>
          </a:blip>
          <a:srcRect/>
          <a:stretch>
            <a:fillRect/>
          </a:stretch>
        </p:blipFill>
        <p:spPr bwMode="auto">
          <a:xfrm flipH="1">
            <a:off x="7037098" y="3347114"/>
            <a:ext cx="987760" cy="141429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Kết quả hình ảnh cho LÍNH CỨU HỎA PN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a:off x="2798154" y="3797012"/>
            <a:ext cx="939641" cy="117731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Kết quả hình ảnh cho LÍNH CỨU HỎA PN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5848853" y="3300606"/>
            <a:ext cx="736813" cy="7695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Kết quả hình ảnh cho ảnh trẻ em hoạt hình"/>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043786" y="3374095"/>
            <a:ext cx="665715" cy="75447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Kết quả hình ảnh cho ảnh trẻ em hoạt hình"/>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016012" y="4031531"/>
            <a:ext cx="665715" cy="75447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Kết quả hình ảnh cho LÍNH CỨU HỎA PNG"/>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5380140" y="3433569"/>
            <a:ext cx="766009" cy="80005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Kết quả hình ảnh cho LÍNH CỨU HỎA PNG"/>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2183185" y="3717054"/>
            <a:ext cx="693839" cy="122245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Kết quả hình ảnh cho LÍNH CỨU HỎA PNG"/>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5403085" y="3203970"/>
            <a:ext cx="722378" cy="127274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Kết quả hình ảnh cho LÍNH CỨU HỎA PNG"/>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6069399" y="3248482"/>
            <a:ext cx="576493" cy="10157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5975598" y="2956973"/>
            <a:ext cx="818057" cy="1254354"/>
          </a:xfrm>
          <a:prstGeom prst="rect">
            <a:avLst/>
          </a:prstGeom>
        </p:spPr>
      </p:pic>
      <p:pic>
        <p:nvPicPr>
          <p:cNvPr id="72" name="Picture 4" descr="Kết quả hình ảnh cho LÍNH CỨU HỎA PNG"/>
          <p:cNvPicPr>
            <a:picLocks noChangeAspect="1" noChangeArrowheads="1"/>
          </p:cNvPicPr>
          <p:nvPr/>
        </p:nvPicPr>
        <p:blipFill rotWithShape="1">
          <a:blip r:embed="rId43" cstate="print">
            <a:extLst>
              <a:ext uri="{BEBA8EAE-BF5A-486C-A8C5-ECC9F3942E4B}">
                <a14:imgProps xmlns:a14="http://schemas.microsoft.com/office/drawing/2010/main">
                  <a14:imgLayer r:embed="rId44">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1678957" y="3590416"/>
            <a:ext cx="562688" cy="124163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Kết quả hình ảnh cho LÍNH CỨU HỎA PNG"/>
          <p:cNvPicPr>
            <a:picLocks noChangeAspect="1" noChangeArrowheads="1"/>
          </p:cNvPicPr>
          <p:nvPr/>
        </p:nvPicPr>
        <p:blipFill rotWithShape="1">
          <a:blip r:embed="rId45" cstate="print">
            <a:extLst>
              <a:ext uri="{BEBA8EAE-BF5A-486C-A8C5-ECC9F3942E4B}">
                <a14:imgProps xmlns:a14="http://schemas.microsoft.com/office/drawing/2010/main">
                  <a14:imgLayer r:embed="rId46">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5109575" y="3232890"/>
            <a:ext cx="457113" cy="100867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5820534" y="3214714"/>
            <a:ext cx="657530" cy="1101807"/>
          </a:xfrm>
          <a:prstGeom prst="rect">
            <a:avLst/>
          </a:prstGeom>
        </p:spPr>
      </p:pic>
      <p:pic>
        <p:nvPicPr>
          <p:cNvPr id="75" name="Picture 4" descr="Kết quả hình ảnh cho LÍNH CỨU HỎA PNG"/>
          <p:cNvPicPr>
            <a:picLocks noChangeAspect="1" noChangeArrowheads="1"/>
          </p:cNvPicPr>
          <p:nvPr/>
        </p:nvPicPr>
        <p:blipFill rotWithShape="1">
          <a:blip r:embed="rId47" cstate="print">
            <a:extLst>
              <a:ext uri="{BEBA8EAE-BF5A-486C-A8C5-ECC9F3942E4B}">
                <a14:imgProps xmlns:a14="http://schemas.microsoft.com/office/drawing/2010/main">
                  <a14:imgLayer r:embed="rId48">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6196741" y="3171040"/>
            <a:ext cx="431000" cy="95104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4618620" y="3433576"/>
            <a:ext cx="934788" cy="1566401"/>
          </a:xfrm>
          <a:prstGeom prst="rect">
            <a:avLst/>
          </a:prstGeom>
        </p:spPr>
      </p:pic>
      <p:sp>
        <p:nvSpPr>
          <p:cNvPr id="39" name="Hexagon 38">
            <a:hlinkClick r:id="rId49" action="ppaction://hlinksldjump"/>
          </p:cNvPr>
          <p:cNvSpPr/>
          <p:nvPr/>
        </p:nvSpPr>
        <p:spPr>
          <a:xfrm>
            <a:off x="6896103" y="34394"/>
            <a:ext cx="993043" cy="265938"/>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US" sz="1350">
                <a:solidFill>
                  <a:prstClr val="white"/>
                </a:solidFill>
                <a:latin typeface="Calibri"/>
              </a:rPr>
              <a:t>Kết thúc</a:t>
            </a:r>
            <a:endParaRPr lang="vi-VN" sz="1350">
              <a:solidFill>
                <a:prstClr val="white"/>
              </a:solidFill>
              <a:latin typeface="Arial" panose="020B0604020202020204" pitchFamily="34" charset="0"/>
            </a:endParaRPr>
          </a:p>
        </p:txBody>
      </p:sp>
      <p:sp>
        <p:nvSpPr>
          <p:cNvPr id="46" name="Slide Number Placeholder 45"/>
          <p:cNvSpPr>
            <a:spLocks noGrp="1"/>
          </p:cNvSpPr>
          <p:nvPr>
            <p:ph type="sldNum" sz="quarter" idx="12"/>
          </p:nvPr>
        </p:nvSpPr>
        <p:spPr/>
        <p:txBody>
          <a:bodyPr/>
          <a:lstStyle/>
          <a:p>
            <a:pPr defTabSz="685800"/>
            <a:fld id="{5E7060A3-8747-4477-88D7-F4E130D4D656}" type="slidenum">
              <a:rPr lang="vi-VN">
                <a:solidFill>
                  <a:prstClr val="black">
                    <a:tint val="75000"/>
                  </a:prstClr>
                </a:solidFill>
                <a:latin typeface="Arial" panose="020B0604020202020204" pitchFamily="34" charset="0"/>
              </a:rPr>
              <a:pPr defTabSz="685800"/>
              <a:t>4</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7355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1.94444E-6 -1.60494E-6 L 0.28334 -0.12716 " pathEditMode="relative" rAng="0" ptsTypes="AA">
                                      <p:cBhvr>
                                        <p:cTn id="33" dur="2000" fill="hold"/>
                                        <p:tgtEl>
                                          <p:spTgt spid="55"/>
                                        </p:tgtEl>
                                        <p:attrNameLst>
                                          <p:attrName>ppt_x</p:attrName>
                                          <p:attrName>ppt_y</p:attrName>
                                        </p:attrNameLst>
                                      </p:cBhvr>
                                      <p:rCtr x="14167" y="-6358"/>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500"/>
                                        <p:tgtEl>
                                          <p:spTgt spid="55"/>
                                        </p:tgtEl>
                                        <p:attrNameLst>
                                          <p:attrName>ppt_w</p:attrName>
                                        </p:attrNameLst>
                                      </p:cBhvr>
                                      <p:tavLst>
                                        <p:tav tm="0">
                                          <p:val>
                                            <p:strVal val="ppt_w"/>
                                          </p:val>
                                        </p:tav>
                                        <p:tav tm="100000">
                                          <p:val>
                                            <p:fltVal val="0"/>
                                          </p:val>
                                        </p:tav>
                                      </p:tavLst>
                                    </p:anim>
                                    <p:anim calcmode="lin" valueType="num">
                                      <p:cBhvr>
                                        <p:cTn id="37" dur="500"/>
                                        <p:tgtEl>
                                          <p:spTgt spid="55"/>
                                        </p:tgtEl>
                                        <p:attrNameLst>
                                          <p:attrName>ppt_h</p:attrName>
                                        </p:attrNameLst>
                                      </p:cBhvr>
                                      <p:tavLst>
                                        <p:tav tm="0">
                                          <p:val>
                                            <p:strVal val="ppt_h"/>
                                          </p:val>
                                        </p:tav>
                                        <p:tav tm="100000">
                                          <p:val>
                                            <p:fltVal val="0"/>
                                          </p:val>
                                        </p:tav>
                                      </p:tavLst>
                                    </p:anim>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childTnLst>
                          </p:cTn>
                        </p:par>
                        <p:par>
                          <p:cTn id="40" fill="hold">
                            <p:stCondLst>
                              <p:cond delay="2500"/>
                            </p:stCondLst>
                            <p:childTnLst>
                              <p:par>
                                <p:cTn id="41" presetID="53" presetClass="exit" presetSubtype="32" fill="hold" nodeType="after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3000"/>
                            </p:stCondLst>
                            <p:childTnLst>
                              <p:par>
                                <p:cTn id="47" presetID="14" presetClass="entr" presetSubtype="1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childTnLst>
                          </p:cTn>
                        </p:par>
                        <p:par>
                          <p:cTn id="50" fill="hold">
                            <p:stCondLst>
                              <p:cond delay="3500"/>
                            </p:stCondLst>
                            <p:childTnLst>
                              <p:par>
                                <p:cTn id="51" presetID="1"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par>
                          <p:cTn id="53" fill="hold">
                            <p:stCondLst>
                              <p:cond delay="3500"/>
                            </p:stCondLst>
                            <p:childTnLst>
                              <p:par>
                                <p:cTn id="54" presetID="49" presetClass="path" presetSubtype="0" accel="50000" decel="50000" fill="hold" nodeType="afterEffect">
                                  <p:stCondLst>
                                    <p:cond delay="0"/>
                                  </p:stCondLst>
                                  <p:childTnLst>
                                    <p:animMotion origin="layout" path="M 1.94444E-6 -1.85185E-6 L 0.06111 0.05648 " pathEditMode="relative" rAng="0" ptsTypes="AA">
                                      <p:cBhvr>
                                        <p:cTn id="55" dur="2000" fill="hold"/>
                                        <p:tgtEl>
                                          <p:spTgt spid="54"/>
                                        </p:tgtEl>
                                        <p:attrNameLst>
                                          <p:attrName>ppt_x</p:attrName>
                                          <p:attrName>ppt_y</p:attrName>
                                        </p:attrNameLst>
                                      </p:cBhvr>
                                      <p:rCtr x="3056" y="2824"/>
                                    </p:animMotion>
                                  </p:childTnLst>
                                </p:cTn>
                              </p:par>
                            </p:childTnLst>
                          </p:cTn>
                        </p:par>
                        <p:par>
                          <p:cTn id="56" fill="hold">
                            <p:stCondLst>
                              <p:cond delay="5500"/>
                            </p:stCondLst>
                            <p:childTnLst>
                              <p:par>
                                <p:cTn id="57" presetID="1" presetClass="exit" presetSubtype="0" fill="hold" nodeType="after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par>
                          <p:cTn id="59" fill="hold">
                            <p:stCondLst>
                              <p:cond delay="5500"/>
                            </p:stCondLst>
                            <p:childTnLst>
                              <p:par>
                                <p:cTn id="60" presetID="14" presetClass="entr" presetSubtype="1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randombar(horizontal)">
                                      <p:cBhvr>
                                        <p:cTn id="62" dur="500"/>
                                        <p:tgtEl>
                                          <p:spTgt spid="57"/>
                                        </p:tgtEl>
                                      </p:cBhvr>
                                    </p:animEffec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par>
                          <p:cTn id="63" fill="hold">
                            <p:stCondLst>
                              <p:cond delay="6000"/>
                            </p:stCondLst>
                            <p:childTnLst>
                              <p:par>
                                <p:cTn id="64" presetID="1" presetClass="entr" presetSubtype="0"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childTnLst>
                          </p:cTn>
                        </p:par>
                        <p:par>
                          <p:cTn id="66" fill="hold">
                            <p:stCondLst>
                              <p:cond delay="6000"/>
                            </p:stCondLst>
                            <p:childTnLst>
                              <p:par>
                                <p:cTn id="67" presetID="1" presetClass="exit" presetSubtype="0" fill="hold" nodeType="afterEffect">
                                  <p:stCondLst>
                                    <p:cond delay="0"/>
                                  </p:stCondLst>
                                  <p:childTnLst>
                                    <p:set>
                                      <p:cBhvr>
                                        <p:cTn id="68"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49" presetClass="path" presetSubtype="0" accel="50000" decel="50000" fill="hold" nodeType="clickEffect">
                                  <p:stCondLst>
                                    <p:cond delay="0"/>
                                  </p:stCondLst>
                                  <p:childTnLst>
                                    <p:animMotion origin="layout" path="M 2.77778E-7 2.83951E-6 L 0.52847 -0.07655 " pathEditMode="relative" rAng="0" ptsTypes="AA">
                                      <p:cBhvr>
                                        <p:cTn id="73" dur="2000" fill="hold"/>
                                        <p:tgtEl>
                                          <p:spTgt spid="72"/>
                                        </p:tgtEl>
                                        <p:attrNameLst>
                                          <p:attrName>ppt_x</p:attrName>
                                          <p:attrName>ppt_y</p:attrName>
                                        </p:attrNameLst>
                                      </p:cBhvr>
                                      <p:rCtr x="26424" y="-3827"/>
                                    </p:animMotion>
                                  </p:childTnLst>
                                </p:cTn>
                              </p:par>
                            </p:childTnLst>
                          </p:cTn>
                        </p:par>
                        <p:par>
                          <p:cTn id="74" fill="hold">
                            <p:stCondLst>
                              <p:cond delay="2000"/>
                            </p:stCondLst>
                            <p:childTnLst>
                              <p:par>
                                <p:cTn id="75" presetID="1" presetClass="exit" presetSubtype="0" fill="hold" nodeType="afterEffect">
                                  <p:stCondLst>
                                    <p:cond delay="0"/>
                                  </p:stCondLst>
                                  <p:childTnLst>
                                    <p:set>
                                      <p:cBhvr>
                                        <p:cTn id="76" dur="1" fill="hold">
                                          <p:stCondLst>
                                            <p:cond delay="0"/>
                                          </p:stCondLst>
                                        </p:cTn>
                                        <p:tgtEl>
                                          <p:spTgt spid="72"/>
                                        </p:tgtEl>
                                        <p:attrNameLst>
                                          <p:attrName>style.visibility</p:attrName>
                                        </p:attrNameLst>
                                      </p:cBhvr>
                                      <p:to>
                                        <p:strVal val="hidden"/>
                                      </p:to>
                                    </p:se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75"/>
                                        </p:tgtEl>
                                        <p:attrNameLst>
                                          <p:attrName>style.visibility</p:attrName>
                                        </p:attrNameLst>
                                      </p:cBhvr>
                                      <p:to>
                                        <p:strVal val="visible"/>
                                      </p:to>
                                    </p:set>
                                  </p:childTnLst>
                                </p:cTn>
                              </p:par>
                            </p:childTnLst>
                          </p:cTn>
                        </p:par>
                        <p:par>
                          <p:cTn id="80" fill="hold">
                            <p:stCondLst>
                              <p:cond delay="2000"/>
                            </p:stCondLst>
                            <p:childTnLst>
                              <p:par>
                                <p:cTn id="81" presetID="53" presetClass="exit" presetSubtype="32" fill="hold" nodeType="afterEffect">
                                  <p:stCondLst>
                                    <p:cond delay="0"/>
                                  </p:stCondLst>
                                  <p:childTnLst>
                                    <p:anim calcmode="lin" valueType="num">
                                      <p:cBhvr>
                                        <p:cTn id="82" dur="500"/>
                                        <p:tgtEl>
                                          <p:spTgt spid="75"/>
                                        </p:tgtEl>
                                        <p:attrNameLst>
                                          <p:attrName>ppt_w</p:attrName>
                                        </p:attrNameLst>
                                      </p:cBhvr>
                                      <p:tavLst>
                                        <p:tav tm="0">
                                          <p:val>
                                            <p:strVal val="ppt_w"/>
                                          </p:val>
                                        </p:tav>
                                        <p:tav tm="100000">
                                          <p:val>
                                            <p:fltVal val="0"/>
                                          </p:val>
                                        </p:tav>
                                      </p:tavLst>
                                    </p:anim>
                                    <p:anim calcmode="lin" valueType="num">
                                      <p:cBhvr>
                                        <p:cTn id="83" dur="500"/>
                                        <p:tgtEl>
                                          <p:spTgt spid="75"/>
                                        </p:tgtEl>
                                        <p:attrNameLst>
                                          <p:attrName>ppt_h</p:attrName>
                                        </p:attrNameLst>
                                      </p:cBhvr>
                                      <p:tavLst>
                                        <p:tav tm="0">
                                          <p:val>
                                            <p:strVal val="ppt_h"/>
                                          </p:val>
                                        </p:tav>
                                        <p:tav tm="100000">
                                          <p:val>
                                            <p:fltVal val="0"/>
                                          </p:val>
                                        </p:tav>
                                      </p:tavLst>
                                    </p:anim>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par>
                          <p:cTn id="86" fill="hold">
                            <p:stCondLst>
                              <p:cond delay="2500"/>
                            </p:stCondLst>
                            <p:childTnLst>
                              <p:par>
                                <p:cTn id="87" presetID="53" presetClass="exit" presetSubtype="32" fill="hold" nodeType="afterEffect">
                                  <p:stCondLst>
                                    <p:cond delay="0"/>
                                  </p:stCondLst>
                                  <p:childTnLst>
                                    <p:anim calcmode="lin" valueType="num">
                                      <p:cBhvr>
                                        <p:cTn id="88" dur="500"/>
                                        <p:tgtEl>
                                          <p:spTgt spid="31"/>
                                        </p:tgtEl>
                                        <p:attrNameLst>
                                          <p:attrName>ppt_w</p:attrName>
                                        </p:attrNameLst>
                                      </p:cBhvr>
                                      <p:tavLst>
                                        <p:tav tm="0">
                                          <p:val>
                                            <p:strVal val="ppt_w"/>
                                          </p:val>
                                        </p:tav>
                                        <p:tav tm="100000">
                                          <p:val>
                                            <p:fltVal val="0"/>
                                          </p:val>
                                        </p:tav>
                                      </p:tavLst>
                                    </p:anim>
                                    <p:anim calcmode="lin" valueType="num">
                                      <p:cBhvr>
                                        <p:cTn id="89" dur="500"/>
                                        <p:tgtEl>
                                          <p:spTgt spid="31"/>
                                        </p:tgtEl>
                                        <p:attrNameLst>
                                          <p:attrName>ppt_h</p:attrName>
                                        </p:attrNameLst>
                                      </p:cBhvr>
                                      <p:tavLst>
                                        <p:tav tm="0">
                                          <p:val>
                                            <p:strVal val="ppt_h"/>
                                          </p:val>
                                        </p:tav>
                                        <p:tav tm="100000">
                                          <p:val>
                                            <p:fltVal val="0"/>
                                          </p:val>
                                        </p:tav>
                                      </p:tavLst>
                                    </p:anim>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par>
                          <p:cTn id="92" fill="hold">
                            <p:stCondLst>
                              <p:cond delay="3000"/>
                            </p:stCondLst>
                            <p:childTnLst>
                              <p:par>
                                <p:cTn id="93" presetID="1" presetClass="entr" presetSubtype="0"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par>
                          <p:cTn id="95" fill="hold">
                            <p:stCondLst>
                              <p:cond delay="3000"/>
                            </p:stCondLst>
                            <p:childTnLst>
                              <p:par>
                                <p:cTn id="96" presetID="53" presetClass="entr" presetSubtype="16"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 calcmode="lin" valueType="num">
                                      <p:cBhvr>
                                        <p:cTn id="98" dur="500" fill="hold"/>
                                        <p:tgtEl>
                                          <p:spTgt spid="74"/>
                                        </p:tgtEl>
                                        <p:attrNameLst>
                                          <p:attrName>ppt_w</p:attrName>
                                        </p:attrNameLst>
                                      </p:cBhvr>
                                      <p:tavLst>
                                        <p:tav tm="0">
                                          <p:val>
                                            <p:fltVal val="0"/>
                                          </p:val>
                                        </p:tav>
                                        <p:tav tm="100000">
                                          <p:val>
                                            <p:strVal val="#ppt_w"/>
                                          </p:val>
                                        </p:tav>
                                      </p:tavLst>
                                    </p:anim>
                                    <p:anim calcmode="lin" valueType="num">
                                      <p:cBhvr>
                                        <p:cTn id="99" dur="500" fill="hold"/>
                                        <p:tgtEl>
                                          <p:spTgt spid="74"/>
                                        </p:tgtEl>
                                        <p:attrNameLst>
                                          <p:attrName>ppt_h</p:attrName>
                                        </p:attrNameLst>
                                      </p:cBhvr>
                                      <p:tavLst>
                                        <p:tav tm="0">
                                          <p:val>
                                            <p:fltVal val="0"/>
                                          </p:val>
                                        </p:tav>
                                        <p:tav tm="100000">
                                          <p:val>
                                            <p:strVal val="#ppt_h"/>
                                          </p:val>
                                        </p:tav>
                                      </p:tavLst>
                                    </p:anim>
                                    <p:animEffect transition="in" filter="fade">
                                      <p:cBhvr>
                                        <p:cTn id="100" dur="500"/>
                                        <p:tgtEl>
                                          <p:spTgt spid="74"/>
                                        </p:tgtEl>
                                      </p:cBhvr>
                                    </p:animEffect>
                                  </p:childTnLst>
                                </p:cTn>
                              </p:par>
                            </p:childTnLst>
                          </p:cTn>
                        </p:par>
                        <p:par>
                          <p:cTn id="101" fill="hold">
                            <p:stCondLst>
                              <p:cond delay="3500"/>
                            </p:stCondLst>
                            <p:childTnLst>
                              <p:par>
                                <p:cTn id="102" presetID="53" presetClass="entr" presetSubtype="16" fill="hold" nodeType="after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p:cTn id="104" dur="500" fill="hold"/>
                                        <p:tgtEl>
                                          <p:spTgt spid="73"/>
                                        </p:tgtEl>
                                        <p:attrNameLst>
                                          <p:attrName>ppt_w</p:attrName>
                                        </p:attrNameLst>
                                      </p:cBhvr>
                                      <p:tavLst>
                                        <p:tav tm="0">
                                          <p:val>
                                            <p:fltVal val="0"/>
                                          </p:val>
                                        </p:tav>
                                        <p:tav tm="100000">
                                          <p:val>
                                            <p:strVal val="#ppt_w"/>
                                          </p:val>
                                        </p:tav>
                                      </p:tavLst>
                                    </p:anim>
                                    <p:anim calcmode="lin" valueType="num">
                                      <p:cBhvr>
                                        <p:cTn id="105" dur="500" fill="hold"/>
                                        <p:tgtEl>
                                          <p:spTgt spid="73"/>
                                        </p:tgtEl>
                                        <p:attrNameLst>
                                          <p:attrName>ppt_h</p:attrName>
                                        </p:attrNameLst>
                                      </p:cBhvr>
                                      <p:tavLst>
                                        <p:tav tm="0">
                                          <p:val>
                                            <p:fltVal val="0"/>
                                          </p:val>
                                        </p:tav>
                                        <p:tav tm="100000">
                                          <p:val>
                                            <p:strVal val="#ppt_h"/>
                                          </p:val>
                                        </p:tav>
                                      </p:tavLst>
                                    </p:anim>
                                    <p:animEffect transition="in" filter="fade">
                                      <p:cBhvr>
                                        <p:cTn id="106" dur="500"/>
                                        <p:tgtEl>
                                          <p:spTgt spid="73"/>
                                        </p:tgtEl>
                                      </p:cBhvr>
                                    </p:animEffect>
                                  </p:childTnLst>
                                </p:cTn>
                              </p:par>
                            </p:childTnLst>
                          </p:cTn>
                        </p:par>
                        <p:par>
                          <p:cTn id="107" fill="hold">
                            <p:stCondLst>
                              <p:cond delay="4000"/>
                            </p:stCondLst>
                            <p:childTnLst>
                              <p:par>
                                <p:cTn id="108" presetID="42" presetClass="path" presetSubtype="0" accel="50000" decel="50000" fill="hold" nodeType="afterEffect">
                                  <p:stCondLst>
                                    <p:cond delay="0"/>
                                  </p:stCondLst>
                                  <p:childTnLst>
                                    <p:animMotion origin="layout" path="M -4.72222E-6 -4.44444E-6 L -0.15486 0.11575 " pathEditMode="relative" rAng="0" ptsTypes="AA">
                                      <p:cBhvr>
                                        <p:cTn id="109" dur="2000" fill="hold"/>
                                        <p:tgtEl>
                                          <p:spTgt spid="74"/>
                                        </p:tgtEl>
                                        <p:attrNameLst>
                                          <p:attrName>ppt_x</p:attrName>
                                          <p:attrName>ppt_y</p:attrName>
                                        </p:attrNameLst>
                                      </p:cBhvr>
                                      <p:rCtr x="-7743" y="5787"/>
                                    </p:animMotion>
                                  </p:childTnLst>
                                </p:cTn>
                              </p:par>
                            </p:childTnLst>
                          </p:cTn>
                        </p:par>
                        <p:par>
                          <p:cTn id="110" fill="hold">
                            <p:stCondLst>
                              <p:cond delay="6000"/>
                            </p:stCondLst>
                            <p:childTnLst>
                              <p:par>
                                <p:cTn id="111" presetID="1" presetClass="exit" presetSubtype="0" fill="hold" nodeType="after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childTnLst>
                          </p:cTn>
                        </p:par>
                        <p:par>
                          <p:cTn id="113" fill="hold">
                            <p:stCondLst>
                              <p:cond delay="6000"/>
                            </p:stCondLst>
                            <p:childTnLst>
                              <p:par>
                                <p:cTn id="114" presetID="1" presetClass="entr" presetSubtype="0" fill="hold" nodeType="afterEffect">
                                  <p:stCondLst>
                                    <p:cond delay="0"/>
                                  </p:stCondLst>
                                  <p:childTnLst>
                                    <p:set>
                                      <p:cBhvr>
                                        <p:cTn id="11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applause.wav"/>
                                        </p:tgtEl>
                                      </p:cMediaNode>
                                    </p:audio>
                                  </p:subTnLst>
                                </p:cTn>
                              </p:par>
                            </p:childTnLst>
                          </p:cTn>
                        </p:par>
                        <p:par>
                          <p:cTn id="116" fill="hold">
                            <p:stCondLst>
                              <p:cond delay="6000"/>
                            </p:stCondLst>
                            <p:childTnLst>
                              <p:par>
                                <p:cTn id="117" presetID="1" presetClass="exit" presetSubtype="0" fill="hold" nodeType="afterEffect">
                                  <p:stCondLst>
                                    <p:cond delay="0"/>
                                  </p:stCondLst>
                                  <p:childTnLst>
                                    <p:set>
                                      <p:cBhvr>
                                        <p:cTn id="118"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42"/>
                    </p:tgtEl>
                  </p:cond>
                </p:stCondLst>
                <p:endSync evt="end" delay="0">
                  <p:rtn val="all"/>
                </p:endSync>
                <p:childTnLst>
                  <p:par>
                    <p:cTn id="120" fill="hold">
                      <p:stCondLst>
                        <p:cond delay="0"/>
                      </p:stCondLst>
                      <p:childTnLst>
                        <p:par>
                          <p:cTn id="121" fill="hold">
                            <p:stCondLst>
                              <p:cond delay="0"/>
                            </p:stCondLst>
                            <p:childTnLst>
                              <p:par>
                                <p:cTn id="122" presetID="49" presetClass="path" presetSubtype="0" accel="50000" decel="50000" fill="hold" nodeType="clickEffect">
                                  <p:stCondLst>
                                    <p:cond delay="0"/>
                                  </p:stCondLst>
                                  <p:childTnLst>
                                    <p:animMotion origin="layout" path="M -2.5E-6 1.97531E-6 L 0.47761 -0.08148 " pathEditMode="relative" rAng="0" ptsTypes="AA">
                                      <p:cBhvr>
                                        <p:cTn id="123" dur="2000" fill="hold"/>
                                        <p:tgtEl>
                                          <p:spTgt spid="67"/>
                                        </p:tgtEl>
                                        <p:attrNameLst>
                                          <p:attrName>ppt_x</p:attrName>
                                          <p:attrName>ppt_y</p:attrName>
                                        </p:attrNameLst>
                                      </p:cBhvr>
                                      <p:rCtr x="23872" y="-4074"/>
                                    </p:animMotion>
                                  </p:childTnLst>
                                </p:cTn>
                              </p:par>
                            </p:childTnLst>
                          </p:cTn>
                        </p:par>
                        <p:par>
                          <p:cTn id="124" fill="hold">
                            <p:stCondLst>
                              <p:cond delay="2000"/>
                            </p:stCondLst>
                            <p:childTnLst>
                              <p:par>
                                <p:cTn id="125" presetID="1" presetClass="exit" presetSubtype="0" fill="hold" nodeType="afterEffect">
                                  <p:stCondLst>
                                    <p:cond delay="0"/>
                                  </p:stCondLst>
                                  <p:childTnLst>
                                    <p:set>
                                      <p:cBhvr>
                                        <p:cTn id="126" dur="1" fill="hold">
                                          <p:stCondLst>
                                            <p:cond delay="0"/>
                                          </p:stCondLst>
                                        </p:cTn>
                                        <p:tgtEl>
                                          <p:spTgt spid="67"/>
                                        </p:tgtEl>
                                        <p:attrNameLst>
                                          <p:attrName>style.visibility</p:attrName>
                                        </p:attrNameLst>
                                      </p:cBhvr>
                                      <p:to>
                                        <p:strVal val="hidden"/>
                                      </p:to>
                                    </p:set>
                                  </p:childTnLst>
                                </p:cTn>
                              </p:par>
                            </p:childTnLst>
                          </p:cTn>
                        </p:par>
                        <p:par>
                          <p:cTn id="127" fill="hold">
                            <p:stCondLst>
                              <p:cond delay="2000"/>
                            </p:stCondLst>
                            <p:childTnLst>
                              <p:par>
                                <p:cTn id="128" presetID="1" presetClass="entr" presetSubtype="0" fill="hold" nodeType="afterEffect">
                                  <p:stCondLst>
                                    <p:cond delay="0"/>
                                  </p:stCondLst>
                                  <p:childTnLst>
                                    <p:set>
                                      <p:cBhvr>
                                        <p:cTn id="129" dur="1" fill="hold">
                                          <p:stCondLst>
                                            <p:cond delay="0"/>
                                          </p:stCondLst>
                                        </p:cTn>
                                        <p:tgtEl>
                                          <p:spTgt spid="69"/>
                                        </p:tgtEl>
                                        <p:attrNameLst>
                                          <p:attrName>style.visibility</p:attrName>
                                        </p:attrNameLst>
                                      </p:cBhvr>
                                      <p:to>
                                        <p:strVal val="visible"/>
                                      </p:to>
                                    </p:set>
                                  </p:childTnLst>
                                </p:cTn>
                              </p:par>
                            </p:childTnLst>
                          </p:cTn>
                        </p:par>
                        <p:par>
                          <p:cTn id="130" fill="hold">
                            <p:stCondLst>
                              <p:cond delay="2000"/>
                            </p:stCondLst>
                            <p:childTnLst>
                              <p:par>
                                <p:cTn id="131" presetID="53" presetClass="exit" presetSubtype="32" fill="hold" nodeType="afterEffect">
                                  <p:stCondLst>
                                    <p:cond delay="0"/>
                                  </p:stCondLst>
                                  <p:childTnLst>
                                    <p:anim calcmode="lin" valueType="num">
                                      <p:cBhvr>
                                        <p:cTn id="132" dur="500"/>
                                        <p:tgtEl>
                                          <p:spTgt spid="69"/>
                                        </p:tgtEl>
                                        <p:attrNameLst>
                                          <p:attrName>ppt_w</p:attrName>
                                        </p:attrNameLst>
                                      </p:cBhvr>
                                      <p:tavLst>
                                        <p:tav tm="0">
                                          <p:val>
                                            <p:strVal val="ppt_w"/>
                                          </p:val>
                                        </p:tav>
                                        <p:tav tm="100000">
                                          <p:val>
                                            <p:fltVal val="0"/>
                                          </p:val>
                                        </p:tav>
                                      </p:tavLst>
                                    </p:anim>
                                    <p:anim calcmode="lin" valueType="num">
                                      <p:cBhvr>
                                        <p:cTn id="133" dur="500"/>
                                        <p:tgtEl>
                                          <p:spTgt spid="69"/>
                                        </p:tgtEl>
                                        <p:attrNameLst>
                                          <p:attrName>ppt_h</p:attrName>
                                        </p:attrNameLst>
                                      </p:cBhvr>
                                      <p:tavLst>
                                        <p:tav tm="0">
                                          <p:val>
                                            <p:strVal val="ppt_h"/>
                                          </p:val>
                                        </p:tav>
                                        <p:tav tm="100000">
                                          <p:val>
                                            <p:fltVal val="0"/>
                                          </p:val>
                                        </p:tav>
                                      </p:tavLst>
                                    </p:anim>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par>
                          <p:cTn id="136" fill="hold">
                            <p:stCondLst>
                              <p:cond delay="2500"/>
                            </p:stCondLst>
                            <p:childTnLst>
                              <p:par>
                                <p:cTn id="137" presetID="53" presetClass="exit" presetSubtype="32" fill="hold" nodeType="afterEffect">
                                  <p:stCondLst>
                                    <p:cond delay="0"/>
                                  </p:stCondLst>
                                  <p:childTnLst>
                                    <p:anim calcmode="lin" valueType="num">
                                      <p:cBhvr>
                                        <p:cTn id="138" dur="500"/>
                                        <p:tgtEl>
                                          <p:spTgt spid="10"/>
                                        </p:tgtEl>
                                        <p:attrNameLst>
                                          <p:attrName>ppt_w</p:attrName>
                                        </p:attrNameLst>
                                      </p:cBhvr>
                                      <p:tavLst>
                                        <p:tav tm="0">
                                          <p:val>
                                            <p:strVal val="ppt_w"/>
                                          </p:val>
                                        </p:tav>
                                        <p:tav tm="100000">
                                          <p:val>
                                            <p:fltVal val="0"/>
                                          </p:val>
                                        </p:tav>
                                      </p:tavLst>
                                    </p:anim>
                                    <p:anim calcmode="lin" valueType="num">
                                      <p:cBhvr>
                                        <p:cTn id="139" dur="500"/>
                                        <p:tgtEl>
                                          <p:spTgt spid="10"/>
                                        </p:tgtEl>
                                        <p:attrNameLst>
                                          <p:attrName>ppt_h</p:attrName>
                                        </p:attrNameLst>
                                      </p:cBhvr>
                                      <p:tavLst>
                                        <p:tav tm="0">
                                          <p:val>
                                            <p:strVal val="ppt_h"/>
                                          </p:val>
                                        </p:tav>
                                        <p:tav tm="100000">
                                          <p:val>
                                            <p:fltVal val="0"/>
                                          </p:val>
                                        </p:tav>
                                      </p:tavLst>
                                    </p:anim>
                                    <p:animEffect transition="out" filter="fad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childTnLst>
                          </p:cTn>
                        </p:par>
                        <p:par>
                          <p:cTn id="142" fill="hold">
                            <p:stCondLst>
                              <p:cond delay="3000"/>
                            </p:stCondLst>
                            <p:childTnLst>
                              <p:par>
                                <p:cTn id="143" presetID="1" presetClass="entr" presetSubtype="0" fill="hold" nodeType="afterEffect">
                                  <p:stCondLst>
                                    <p:cond delay="0"/>
                                  </p:stCondLst>
                                  <p:childTnLst>
                                    <p:set>
                                      <p:cBhvr>
                                        <p:cTn id="144" dur="1" fill="hold">
                                          <p:stCondLst>
                                            <p:cond delay="0"/>
                                          </p:stCondLst>
                                        </p:cTn>
                                        <p:tgtEl>
                                          <p:spTgt spid="50"/>
                                        </p:tgtEl>
                                        <p:attrNameLst>
                                          <p:attrName>style.visibility</p:attrName>
                                        </p:attrNameLst>
                                      </p:cBhvr>
                                      <p:to>
                                        <p:strVal val="visible"/>
                                      </p:to>
                                    </p:set>
                                  </p:childTnLst>
                                </p:cTn>
                              </p:par>
                            </p:childTnLst>
                          </p:cTn>
                        </p:par>
                        <p:par>
                          <p:cTn id="145" fill="hold">
                            <p:stCondLst>
                              <p:cond delay="3000"/>
                            </p:stCondLst>
                            <p:childTnLst>
                              <p:par>
                                <p:cTn id="146" presetID="53" presetClass="entr" presetSubtype="16"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 calcmode="lin" valueType="num">
                                      <p:cBhvr>
                                        <p:cTn id="148" dur="500" fill="hold"/>
                                        <p:tgtEl>
                                          <p:spTgt spid="70"/>
                                        </p:tgtEl>
                                        <p:attrNameLst>
                                          <p:attrName>ppt_w</p:attrName>
                                        </p:attrNameLst>
                                      </p:cBhvr>
                                      <p:tavLst>
                                        <p:tav tm="0">
                                          <p:val>
                                            <p:fltVal val="0"/>
                                          </p:val>
                                        </p:tav>
                                        <p:tav tm="100000">
                                          <p:val>
                                            <p:strVal val="#ppt_w"/>
                                          </p:val>
                                        </p:tav>
                                      </p:tavLst>
                                    </p:anim>
                                    <p:anim calcmode="lin" valueType="num">
                                      <p:cBhvr>
                                        <p:cTn id="149" dur="500" fill="hold"/>
                                        <p:tgtEl>
                                          <p:spTgt spid="70"/>
                                        </p:tgtEl>
                                        <p:attrNameLst>
                                          <p:attrName>ppt_h</p:attrName>
                                        </p:attrNameLst>
                                      </p:cBhvr>
                                      <p:tavLst>
                                        <p:tav tm="0">
                                          <p:val>
                                            <p:fltVal val="0"/>
                                          </p:val>
                                        </p:tav>
                                        <p:tav tm="100000">
                                          <p:val>
                                            <p:strVal val="#ppt_h"/>
                                          </p:val>
                                        </p:tav>
                                      </p:tavLst>
                                    </p:anim>
                                    <p:animEffect transition="in" filter="fade">
                                      <p:cBhvr>
                                        <p:cTn id="150" dur="500"/>
                                        <p:tgtEl>
                                          <p:spTgt spid="70"/>
                                        </p:tgtEl>
                                      </p:cBhvr>
                                    </p:animEffect>
                                  </p:childTnLst>
                                </p:cTn>
                              </p:par>
                            </p:childTnLst>
                          </p:cTn>
                        </p:par>
                        <p:par>
                          <p:cTn id="151" fill="hold">
                            <p:stCondLst>
                              <p:cond delay="3500"/>
                            </p:stCondLst>
                            <p:childTnLst>
                              <p:par>
                                <p:cTn id="152" presetID="53" presetClass="entr" presetSubtype="16" fill="hold" nodeType="after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500" fill="hold"/>
                                        <p:tgtEl>
                                          <p:spTgt spid="68"/>
                                        </p:tgtEl>
                                        <p:attrNameLst>
                                          <p:attrName>ppt_w</p:attrName>
                                        </p:attrNameLst>
                                      </p:cBhvr>
                                      <p:tavLst>
                                        <p:tav tm="0">
                                          <p:val>
                                            <p:fltVal val="0"/>
                                          </p:val>
                                        </p:tav>
                                        <p:tav tm="100000">
                                          <p:val>
                                            <p:strVal val="#ppt_w"/>
                                          </p:val>
                                        </p:tav>
                                      </p:tavLst>
                                    </p:anim>
                                    <p:anim calcmode="lin" valueType="num">
                                      <p:cBhvr>
                                        <p:cTn id="155" dur="500" fill="hold"/>
                                        <p:tgtEl>
                                          <p:spTgt spid="68"/>
                                        </p:tgtEl>
                                        <p:attrNameLst>
                                          <p:attrName>ppt_h</p:attrName>
                                        </p:attrNameLst>
                                      </p:cBhvr>
                                      <p:tavLst>
                                        <p:tav tm="0">
                                          <p:val>
                                            <p:fltVal val="0"/>
                                          </p:val>
                                        </p:tav>
                                        <p:tav tm="100000">
                                          <p:val>
                                            <p:strVal val="#ppt_h"/>
                                          </p:val>
                                        </p:tav>
                                      </p:tavLst>
                                    </p:anim>
                                    <p:animEffect transition="in" filter="fade">
                                      <p:cBhvr>
                                        <p:cTn id="156" dur="500"/>
                                        <p:tgtEl>
                                          <p:spTgt spid="68"/>
                                        </p:tgtEl>
                                      </p:cBhvr>
                                    </p:animEffect>
                                  </p:childTnLst>
                                </p:cTn>
                              </p:par>
                            </p:childTnLst>
                          </p:cTn>
                        </p:par>
                        <p:par>
                          <p:cTn id="157" fill="hold">
                            <p:stCondLst>
                              <p:cond delay="4000"/>
                            </p:stCondLst>
                            <p:childTnLst>
                              <p:par>
                                <p:cTn id="158" presetID="49" presetClass="path" presetSubtype="0" accel="50000" decel="50000" fill="hold" nodeType="afterEffect">
                                  <p:stCondLst>
                                    <p:cond delay="0"/>
                                  </p:stCondLst>
                                  <p:childTnLst>
                                    <p:animMotion origin="layout" path="M -2.77778E-7 -3.58025E-6 L -0.1033 0.12007 " pathEditMode="relative" rAng="0" ptsTypes="AA">
                                      <p:cBhvr>
                                        <p:cTn id="159" dur="2000" fill="hold"/>
                                        <p:tgtEl>
                                          <p:spTgt spid="70"/>
                                        </p:tgtEl>
                                        <p:attrNameLst>
                                          <p:attrName>ppt_x</p:attrName>
                                          <p:attrName>ppt_y</p:attrName>
                                        </p:attrNameLst>
                                      </p:cBhvr>
                                      <p:rCtr x="-5174" y="5988"/>
                                    </p:animMotion>
                                  </p:childTnLst>
                                </p:cTn>
                              </p:par>
                            </p:childTnLst>
                          </p:cTn>
                        </p:par>
                        <p:par>
                          <p:cTn id="160" fill="hold">
                            <p:stCondLst>
                              <p:cond delay="6000"/>
                            </p:stCondLst>
                            <p:childTnLst>
                              <p:par>
                                <p:cTn id="161" presetID="1" presetClass="exit" presetSubtype="0" fill="hold" nodeType="afterEffect">
                                  <p:stCondLst>
                                    <p:cond delay="0"/>
                                  </p:stCondLst>
                                  <p:childTnLst>
                                    <p:set>
                                      <p:cBhvr>
                                        <p:cTn id="162"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3" restart="whenNotActive" fill="hold" evtFilter="cancelBubble" nodeType="interactiveSeq">
                <p:stCondLst>
                  <p:cond evt="onClick" delay="0">
                    <p:tgtEl>
                      <p:spTgt spid="41"/>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nodeType="clickEffect">
                                  <p:stCondLst>
                                    <p:cond delay="0"/>
                                  </p:stCondLst>
                                  <p:childTnLst>
                                    <p:animMotion origin="layout" path="M 4.72222E-6 8.64198E-7 L 0.34948 -0.10679 " pathEditMode="relative" rAng="0" ptsTypes="AA">
                                      <p:cBhvr>
                                        <p:cTn id="167" dur="2000" fill="hold"/>
                                        <p:tgtEl>
                                          <p:spTgt spid="60"/>
                                        </p:tgtEl>
                                        <p:attrNameLst>
                                          <p:attrName>ppt_x</p:attrName>
                                          <p:attrName>ppt_y</p:attrName>
                                        </p:attrNameLst>
                                      </p:cBhvr>
                                      <p:rCtr x="18125" y="-5741"/>
                                    </p:animMotion>
                                  </p:childTnLst>
                                </p:cTn>
                              </p:par>
                            </p:childTnLst>
                          </p:cTn>
                        </p:par>
                        <p:par>
                          <p:cTn id="168" fill="hold">
                            <p:stCondLst>
                              <p:cond delay="2000"/>
                            </p:stCondLst>
                            <p:childTnLst>
                              <p:par>
                                <p:cTn id="169" presetID="1" presetClass="exit" presetSubtype="0" fill="hold" nodeType="afterEffect">
                                  <p:stCondLst>
                                    <p:cond delay="0"/>
                                  </p:stCondLst>
                                  <p:childTnLst>
                                    <p:set>
                                      <p:cBhvr>
                                        <p:cTn id="170" dur="1" fill="hold">
                                          <p:stCondLst>
                                            <p:cond delay="0"/>
                                          </p:stCondLst>
                                        </p:cTn>
                                        <p:tgtEl>
                                          <p:spTgt spid="60"/>
                                        </p:tgtEl>
                                        <p:attrNameLst>
                                          <p:attrName>style.visibility</p:attrName>
                                        </p:attrNameLst>
                                      </p:cBhvr>
                                      <p:to>
                                        <p:strVal val="hidden"/>
                                      </p:to>
                                    </p:set>
                                  </p:childTnLst>
                                </p:cTn>
                              </p:par>
                            </p:childTnLst>
                          </p:cTn>
                        </p:par>
                        <p:par>
                          <p:cTn id="171" fill="hold">
                            <p:stCondLst>
                              <p:cond delay="2000"/>
                            </p:stCondLst>
                            <p:childTnLst>
                              <p:par>
                                <p:cTn id="172" presetID="1" presetClass="entr" presetSubtype="0" fill="hold" nodeType="afterEffect">
                                  <p:stCondLst>
                                    <p:cond delay="0"/>
                                  </p:stCondLst>
                                  <p:childTnLst>
                                    <p:set>
                                      <p:cBhvr>
                                        <p:cTn id="173" dur="1" fill="hold">
                                          <p:stCondLst>
                                            <p:cond delay="0"/>
                                          </p:stCondLst>
                                        </p:cTn>
                                        <p:tgtEl>
                                          <p:spTgt spid="61"/>
                                        </p:tgtEl>
                                        <p:attrNameLst>
                                          <p:attrName>style.visibility</p:attrName>
                                        </p:attrNameLst>
                                      </p:cBhvr>
                                      <p:to>
                                        <p:strVal val="visible"/>
                                      </p:to>
                                    </p:set>
                                  </p:childTnLst>
                                </p:cTn>
                              </p:par>
                            </p:childTnLst>
                          </p:cTn>
                        </p:par>
                        <p:par>
                          <p:cTn id="174" fill="hold">
                            <p:stCondLst>
                              <p:cond delay="2000"/>
                            </p:stCondLst>
                            <p:childTnLst>
                              <p:par>
                                <p:cTn id="175" presetID="53" presetClass="exit" presetSubtype="32" fill="hold" nodeType="afterEffect">
                                  <p:stCondLst>
                                    <p:cond delay="0"/>
                                  </p:stCondLst>
                                  <p:childTnLst>
                                    <p:anim calcmode="lin" valueType="num">
                                      <p:cBhvr>
                                        <p:cTn id="176" dur="500"/>
                                        <p:tgtEl>
                                          <p:spTgt spid="61"/>
                                        </p:tgtEl>
                                        <p:attrNameLst>
                                          <p:attrName>ppt_w</p:attrName>
                                        </p:attrNameLst>
                                      </p:cBhvr>
                                      <p:tavLst>
                                        <p:tav tm="0">
                                          <p:val>
                                            <p:strVal val="ppt_w"/>
                                          </p:val>
                                        </p:tav>
                                        <p:tav tm="100000">
                                          <p:val>
                                            <p:fltVal val="0"/>
                                          </p:val>
                                        </p:tav>
                                      </p:tavLst>
                                    </p:anim>
                                    <p:anim calcmode="lin" valueType="num">
                                      <p:cBhvr>
                                        <p:cTn id="177" dur="500"/>
                                        <p:tgtEl>
                                          <p:spTgt spid="61"/>
                                        </p:tgtEl>
                                        <p:attrNameLst>
                                          <p:attrName>ppt_h</p:attrName>
                                        </p:attrNameLst>
                                      </p:cBhvr>
                                      <p:tavLst>
                                        <p:tav tm="0">
                                          <p:val>
                                            <p:strVal val="ppt_h"/>
                                          </p:val>
                                        </p:tav>
                                        <p:tav tm="100000">
                                          <p:val>
                                            <p:fltVal val="0"/>
                                          </p:val>
                                        </p:tav>
                                      </p:tavLst>
                                    </p:anim>
                                    <p:animEffect transition="out" filter="fade">
                                      <p:cBhvr>
                                        <p:cTn id="178" dur="500"/>
                                        <p:tgtEl>
                                          <p:spTgt spid="61"/>
                                        </p:tgtEl>
                                      </p:cBhvr>
                                    </p:animEffect>
                                    <p:set>
                                      <p:cBhvr>
                                        <p:cTn id="179" dur="1" fill="hold">
                                          <p:stCondLst>
                                            <p:cond delay="499"/>
                                          </p:stCondLst>
                                        </p:cTn>
                                        <p:tgtEl>
                                          <p:spTgt spid="61"/>
                                        </p:tgtEl>
                                        <p:attrNameLst>
                                          <p:attrName>style.visibility</p:attrName>
                                        </p:attrNameLst>
                                      </p:cBhvr>
                                      <p:to>
                                        <p:strVal val="hidden"/>
                                      </p:to>
                                    </p:set>
                                  </p:childTnLst>
                                </p:cTn>
                              </p:par>
                            </p:childTnLst>
                          </p:cTn>
                        </p:par>
                        <p:par>
                          <p:cTn id="180" fill="hold">
                            <p:stCondLst>
                              <p:cond delay="2500"/>
                            </p:stCondLst>
                            <p:childTnLst>
                              <p:par>
                                <p:cTn id="181" presetID="53" presetClass="exit" presetSubtype="32" fill="hold" nodeType="afterEffect">
                                  <p:stCondLst>
                                    <p:cond delay="0"/>
                                  </p:stCondLst>
                                  <p:childTnLst>
                                    <p:anim calcmode="lin" valueType="num">
                                      <p:cBhvr>
                                        <p:cTn id="182" dur="500"/>
                                        <p:tgtEl>
                                          <p:spTgt spid="15"/>
                                        </p:tgtEl>
                                        <p:attrNameLst>
                                          <p:attrName>ppt_w</p:attrName>
                                        </p:attrNameLst>
                                      </p:cBhvr>
                                      <p:tavLst>
                                        <p:tav tm="0">
                                          <p:val>
                                            <p:strVal val="ppt_w"/>
                                          </p:val>
                                        </p:tav>
                                        <p:tav tm="100000">
                                          <p:val>
                                            <p:fltVal val="0"/>
                                          </p:val>
                                        </p:tav>
                                      </p:tavLst>
                                    </p:anim>
                                    <p:anim calcmode="lin" valueType="num">
                                      <p:cBhvr>
                                        <p:cTn id="183" dur="500"/>
                                        <p:tgtEl>
                                          <p:spTgt spid="15"/>
                                        </p:tgtEl>
                                        <p:attrNameLst>
                                          <p:attrName>ppt_h</p:attrName>
                                        </p:attrNameLst>
                                      </p:cBhvr>
                                      <p:tavLst>
                                        <p:tav tm="0">
                                          <p:val>
                                            <p:strVal val="ppt_h"/>
                                          </p:val>
                                        </p:tav>
                                        <p:tav tm="100000">
                                          <p:val>
                                            <p:fltVal val="0"/>
                                          </p:val>
                                        </p:tav>
                                      </p:tavLst>
                                    </p:anim>
                                    <p:animEffect transition="out" filter="fade">
                                      <p:cBhvr>
                                        <p:cTn id="184" dur="500"/>
                                        <p:tgtEl>
                                          <p:spTgt spid="15"/>
                                        </p:tgtEl>
                                      </p:cBhvr>
                                    </p:animEffect>
                                    <p:set>
                                      <p:cBhvr>
                                        <p:cTn id="185" dur="1" fill="hold">
                                          <p:stCondLst>
                                            <p:cond delay="499"/>
                                          </p:stCondLst>
                                        </p:cTn>
                                        <p:tgtEl>
                                          <p:spTgt spid="15"/>
                                        </p:tgtEl>
                                        <p:attrNameLst>
                                          <p:attrName>style.visibility</p:attrName>
                                        </p:attrNameLst>
                                      </p:cBhvr>
                                      <p:to>
                                        <p:strVal val="hidden"/>
                                      </p:to>
                                    </p:set>
                                  </p:childTnLst>
                                </p:cTn>
                              </p:par>
                            </p:childTnLst>
                          </p:cTn>
                        </p:par>
                        <p:par>
                          <p:cTn id="186" fill="hold">
                            <p:stCondLst>
                              <p:cond delay="3000"/>
                            </p:stCondLst>
                            <p:childTnLst>
                              <p:par>
                                <p:cTn id="187" presetID="1" presetClass="entr" presetSubtype="0" fill="hold" nodeType="afterEffect">
                                  <p:stCondLst>
                                    <p:cond delay="0"/>
                                  </p:stCondLst>
                                  <p:childTnLst>
                                    <p:set>
                                      <p:cBhvr>
                                        <p:cTn id="188" dur="1" fill="hold">
                                          <p:stCondLst>
                                            <p:cond delay="0"/>
                                          </p:stCondLst>
                                        </p:cTn>
                                        <p:tgtEl>
                                          <p:spTgt spid="49"/>
                                        </p:tgtEl>
                                        <p:attrNameLst>
                                          <p:attrName>style.visibility</p:attrName>
                                        </p:attrNameLst>
                                      </p:cBhvr>
                                      <p:to>
                                        <p:strVal val="visible"/>
                                      </p:to>
                                    </p:set>
                                  </p:childTnLst>
                                </p:cTn>
                              </p:par>
                            </p:childTnLst>
                          </p:cTn>
                        </p:par>
                        <p:par>
                          <p:cTn id="189" fill="hold">
                            <p:stCondLst>
                              <p:cond delay="3000"/>
                            </p:stCondLst>
                            <p:childTnLst>
                              <p:par>
                                <p:cTn id="190" presetID="53" presetClass="entr" presetSubtype="16" fill="hold" nodeType="afterEffect">
                                  <p:stCondLst>
                                    <p:cond delay="0"/>
                                  </p:stCondLst>
                                  <p:childTnLst>
                                    <p:set>
                                      <p:cBhvr>
                                        <p:cTn id="191" dur="1" fill="hold">
                                          <p:stCondLst>
                                            <p:cond delay="0"/>
                                          </p:stCondLst>
                                        </p:cTn>
                                        <p:tgtEl>
                                          <p:spTgt spid="62"/>
                                        </p:tgtEl>
                                        <p:attrNameLst>
                                          <p:attrName>style.visibility</p:attrName>
                                        </p:attrNameLst>
                                      </p:cBhvr>
                                      <p:to>
                                        <p:strVal val="visible"/>
                                      </p:to>
                                    </p:set>
                                    <p:anim calcmode="lin" valueType="num">
                                      <p:cBhvr>
                                        <p:cTn id="192" dur="1200" fill="hold"/>
                                        <p:tgtEl>
                                          <p:spTgt spid="62"/>
                                        </p:tgtEl>
                                        <p:attrNameLst>
                                          <p:attrName>ppt_w</p:attrName>
                                        </p:attrNameLst>
                                      </p:cBhvr>
                                      <p:tavLst>
                                        <p:tav tm="0">
                                          <p:val>
                                            <p:fltVal val="0"/>
                                          </p:val>
                                        </p:tav>
                                        <p:tav tm="100000">
                                          <p:val>
                                            <p:strVal val="#ppt_w"/>
                                          </p:val>
                                        </p:tav>
                                      </p:tavLst>
                                    </p:anim>
                                    <p:anim calcmode="lin" valueType="num">
                                      <p:cBhvr>
                                        <p:cTn id="193" dur="1200" fill="hold"/>
                                        <p:tgtEl>
                                          <p:spTgt spid="62"/>
                                        </p:tgtEl>
                                        <p:attrNameLst>
                                          <p:attrName>ppt_h</p:attrName>
                                        </p:attrNameLst>
                                      </p:cBhvr>
                                      <p:tavLst>
                                        <p:tav tm="0">
                                          <p:val>
                                            <p:fltVal val="0"/>
                                          </p:val>
                                        </p:tav>
                                        <p:tav tm="100000">
                                          <p:val>
                                            <p:strVal val="#ppt_h"/>
                                          </p:val>
                                        </p:tav>
                                      </p:tavLst>
                                    </p:anim>
                                    <p:animEffect transition="in" filter="fade">
                                      <p:cBhvr>
                                        <p:cTn id="194" dur="1200"/>
                                        <p:tgtEl>
                                          <p:spTgt spid="62"/>
                                        </p:tgtEl>
                                      </p:cBhvr>
                                    </p:animEffect>
                                  </p:childTnLst>
                                </p:cTn>
                              </p:par>
                              <p:par>
                                <p:cTn id="195" presetID="1" presetClass="entr" presetSubtype="0" fill="hold" nodeType="withEffect">
                                  <p:stCondLst>
                                    <p:cond delay="1300"/>
                                  </p:stCondLst>
                                  <p:childTnLst>
                                    <p:set>
                                      <p:cBhvr>
                                        <p:cTn id="196" dur="1" fill="hold">
                                          <p:stCondLst>
                                            <p:cond delay="0"/>
                                          </p:stCondLst>
                                        </p:cTn>
                                        <p:tgtEl>
                                          <p:spTgt spid="65"/>
                                        </p:tgtEl>
                                        <p:attrNameLst>
                                          <p:attrName>style.visibility</p:attrName>
                                        </p:attrNameLst>
                                      </p:cBhvr>
                                      <p:to>
                                        <p:strVal val="visible"/>
                                      </p:to>
                                    </p:set>
                                  </p:childTnLst>
                                </p:cTn>
                              </p:par>
                            </p:childTnLst>
                          </p:cTn>
                        </p:par>
                        <p:par>
                          <p:cTn id="197" fill="hold">
                            <p:stCondLst>
                              <p:cond delay="4300"/>
                            </p:stCondLst>
                            <p:childTnLst>
                              <p:par>
                                <p:cTn id="198" presetID="42" presetClass="path" presetSubtype="0" accel="50000" decel="50000" fill="hold" nodeType="afterEffect">
                                  <p:stCondLst>
                                    <p:cond delay="0"/>
                                  </p:stCondLst>
                                  <p:childTnLst>
                                    <p:animMotion origin="layout" path="M -8.33333E-7 1.85185E-6 L 0.00417 0.1243 " pathEditMode="relative" rAng="0" ptsTypes="AA">
                                      <p:cBhvr>
                                        <p:cTn id="199" dur="2000" fill="hold"/>
                                        <p:tgtEl>
                                          <p:spTgt spid="62"/>
                                        </p:tgtEl>
                                        <p:attrNameLst>
                                          <p:attrName>ppt_x</p:attrName>
                                          <p:attrName>ppt_y</p:attrName>
                                        </p:attrNameLst>
                                      </p:cBhvr>
                                      <p:rCtr x="208" y="6204"/>
                                    </p:animMotion>
                                  </p:childTnLst>
                                </p:cTn>
                              </p:par>
                            </p:childTnLst>
                          </p:cTn>
                        </p:par>
                        <p:par>
                          <p:cTn id="200" fill="hold">
                            <p:stCondLst>
                              <p:cond delay="6300"/>
                            </p:stCondLst>
                            <p:childTnLst>
                              <p:par>
                                <p:cTn id="201" presetID="1" presetClass="exit" presetSubtype="0" fill="hold" nodeType="afterEffect">
                                  <p:stCondLst>
                                    <p:cond delay="0"/>
                                  </p:stCondLst>
                                  <p:childTnLst>
                                    <p:set>
                                      <p:cBhvr>
                                        <p:cTn id="202" dur="1" fill="hold">
                                          <p:stCondLst>
                                            <p:cond delay="0"/>
                                          </p:stCondLst>
                                        </p:cTn>
                                        <p:tgtEl>
                                          <p:spTgt spid="62"/>
                                        </p:tgtEl>
                                        <p:attrNameLst>
                                          <p:attrName>style.visibility</p:attrName>
                                        </p:attrNameLst>
                                      </p:cBhvr>
                                      <p:to>
                                        <p:strVal val="hidden"/>
                                      </p:to>
                                    </p:set>
                                  </p:childTnLst>
                                </p:cTn>
                              </p:par>
                            </p:childTnLst>
                          </p:cTn>
                        </p:par>
                        <p:par>
                          <p:cTn id="203" fill="hold">
                            <p:stCondLst>
                              <p:cond delay="6300"/>
                            </p:stCondLst>
                            <p:childTnLst>
                              <p:par>
                                <p:cTn id="204" presetID="1" presetClass="entr" presetSubtype="0" fill="hold" nodeType="afterEffect">
                                  <p:stCondLst>
                                    <p:cond delay="0"/>
                                  </p:stCondLst>
                                  <p:childTnLst>
                                    <p:set>
                                      <p:cBhvr>
                                        <p:cTn id="20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2" name="applause.wav"/>
                                        </p:tgtEl>
                                      </p:cMediaNode>
                                    </p:audio>
                                  </p:subTnLst>
                                </p:cTn>
                              </p:par>
                              <p:par>
                                <p:cTn id="206" presetID="1" presetClass="exit" presetSubtype="0" fill="hold" nodeType="withEffect">
                                  <p:stCondLst>
                                    <p:cond delay="0"/>
                                  </p:stCondLst>
                                  <p:childTnLst>
                                    <p:set>
                                      <p:cBhvr>
                                        <p:cTn id="207"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8" restart="whenNotActive" fill="hold" evtFilter="cancelBubble" nodeType="interactiveSeq">
                <p:stCondLst>
                  <p:cond evt="onClick" delay="0">
                    <p:tgtEl>
                      <p:spTgt spid="28"/>
                    </p:tgtEl>
                  </p:cond>
                </p:stCondLst>
                <p:endSync evt="end" delay="0">
                  <p:rtn val="all"/>
                </p:endSync>
                <p:childTnLst>
                  <p:par>
                    <p:cTn id="209" fill="hold">
                      <p:stCondLst>
                        <p:cond delay="0"/>
                      </p:stCondLst>
                      <p:childTnLst>
                        <p:par>
                          <p:cTn id="210" fill="hold">
                            <p:stCondLst>
                              <p:cond delay="0"/>
                            </p:stCondLst>
                            <p:childTnLst>
                              <p:par>
                                <p:cTn id="211" presetID="1" presetClass="exit" presetSubtype="0" fill="hold" nodeType="clickEffect">
                                  <p:stCondLst>
                                    <p:cond delay="0"/>
                                  </p:stCondLst>
                                  <p:childTnLst>
                                    <p:set>
                                      <p:cBhvr>
                                        <p:cTn id="21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13" restart="whenNotActive" fill="hold" evtFilter="cancelBubble" nodeType="interactiveSeq">
                <p:stCondLst>
                  <p:cond evt="onClick" delay="0">
                    <p:tgtEl>
                      <p:spTgt spid="30"/>
                    </p:tgtEl>
                  </p:cond>
                </p:stCondLst>
                <p:endSync evt="end" delay="0">
                  <p:rtn val="all"/>
                </p:endSync>
                <p:childTnLst>
                  <p:par>
                    <p:cTn id="214" fill="hold">
                      <p:stCondLst>
                        <p:cond delay="0"/>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27"/>
                    </p:tgtEl>
                  </p:cond>
                </p:stCondLst>
                <p:endSync evt="end" delay="0">
                  <p:rtn val="all"/>
                </p:endSync>
                <p:childTnLst>
                  <p:par>
                    <p:cTn id="219" fill="hold">
                      <p:stCondLst>
                        <p:cond delay="0"/>
                      </p:stCondLst>
                      <p:childTnLst>
                        <p:par>
                          <p:cTn id="220" fill="hold">
                            <p:stCondLst>
                              <p:cond delay="0"/>
                            </p:stCondLst>
                            <p:childTnLst>
                              <p:par>
                                <p:cTn id="221" presetID="1" presetClass="exit" presetSubtype="0" fill="hold" nodeType="clickEffect">
                                  <p:stCondLst>
                                    <p:cond delay="0"/>
                                  </p:stCondLst>
                                  <p:childTnLst>
                                    <p:set>
                                      <p:cBhvr>
                                        <p:cTn id="22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23" restart="whenNotActive" fill="hold" evtFilter="cancelBubble" nodeType="interactiveSeq">
                <p:stCondLst>
                  <p:cond evt="onClick" delay="0">
                    <p:tgtEl>
                      <p:spTgt spid="29"/>
                    </p:tgtEl>
                  </p:cond>
                </p:stCondLst>
                <p:endSync evt="end" delay="0">
                  <p:rtn val="all"/>
                </p:endSync>
                <p:childTnLst>
                  <p:par>
                    <p:cTn id="224" fill="hold">
                      <p:stCondLst>
                        <p:cond delay="0"/>
                      </p:stCondLst>
                      <p:childTnLst>
                        <p:par>
                          <p:cTn id="225" fill="hold">
                            <p:stCondLst>
                              <p:cond delay="0"/>
                            </p:stCondLst>
                            <p:childTnLst>
                              <p:par>
                                <p:cTn id="226" presetID="1" presetClass="exit" presetSubtype="0" fill="hold" nodeType="clickEffect">
                                  <p:stCondLst>
                                    <p:cond delay="0"/>
                                  </p:stCondLst>
                                  <p:childTnLst>
                                    <p:set>
                                      <p:cBhvr>
                                        <p:cTn id="227"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47" descr="OPL20U25GSXzBJYl68kk8uQGfFKzs7yb1M4KJWUiLk6ZEvGF+qCIPSnY57AbBFCvTW$2024 ID13 T9CTST nhan sp KNTT$ STT 108+K4lPs7H94VUqPe2XwIsfPRnrXQE//QTEXxb8/8N4CNc6FpgZahzpTjFhMzSA7T/nHJa11DE8Ng2TP3iAmRczFlmslSuUNOgUeb6yRvs0=">
            <a:hlinkClick r:id="rId6" action="ppaction://hlinksldjump"/>
          </p:cNvPr>
          <p:cNvPicPr>
            <a:picLocks noChangeAspect="1"/>
          </p:cNvPicPr>
          <p:nvPr/>
        </p:nvPicPr>
        <p:blipFill>
          <a:blip r:embed="rId7" cstate="print"/>
          <a:srcRect/>
          <a:stretch>
            <a:fillRect/>
          </a:stretch>
        </p:blipFill>
        <p:spPr>
          <a:xfrm>
            <a:off x="1501079" y="1987144"/>
            <a:ext cx="2609853" cy="2098343"/>
          </a:xfrm>
          <a:prstGeom prst="rect">
            <a:avLst/>
          </a:prstGeom>
          <a:effectLst>
            <a:outerShdw blurRad="50800" dist="38100" dir="2700000" algn="tl" rotWithShape="0">
              <a:prstClr val="black">
                <a:alpha val="40000"/>
              </a:prstClr>
            </a:outerShdw>
          </a:effectLst>
        </p:spPr>
      </p:pic>
      <p:grpSp>
        <p:nvGrpSpPr>
          <p:cNvPr id="12" name="Nhóm 11" descr="OPL20U25GSXzBJYl68kk8uQGfFKzs7yb1M4KJWUiLk6ZEvGF+qCIPSnY57AbBFCvTW$2024 ID13 T9CTST nhan sp KNTT$ STT 108+K4lPs7H94VUqPe2XwIsfPRnrXQE//QTEXxb8/8N4CNc6FpgZahzpTjFhMzSA7T/nHJa11DE8Ng2TP3iAmRczFlmslSuUNOgUeb6yRvs0="/>
          <p:cNvGrpSpPr/>
          <p:nvPr/>
        </p:nvGrpSpPr>
        <p:grpSpPr>
          <a:xfrm>
            <a:off x="304800" y="-9330"/>
            <a:ext cx="8381999" cy="1875990"/>
            <a:chOff x="46170" y="-107030"/>
            <a:chExt cx="8415429" cy="3142514"/>
          </a:xfrm>
        </p:grpSpPr>
        <p:sp>
          <p:nvSpPr>
            <p:cNvPr id="13" name="Hình chữ nhật 12"/>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a:t>
              </a:r>
              <a:r>
                <a:rPr lang="en-US" sz="2400" b="1">
                  <a:solidFill>
                    <a:prstClr val="black"/>
                  </a:solidFill>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cs typeface="Times New Roman" panose="02020603050405020304" pitchFamily="18" charset="0"/>
                </a:rPr>
                <a:t>Cho hình vẽ. </a:t>
              </a:r>
            </a:p>
            <a:p>
              <a:pPr defTabSz="685800"/>
              <a:r>
                <a:rPr lang="en-US" sz="2400">
                  <a:solidFill>
                    <a:prstClr val="black"/>
                  </a:solidFill>
                  <a:latin typeface="Times New Roman" panose="02020603050405020304" pitchFamily="18" charset="0"/>
                  <a:cs typeface="Times New Roman" panose="02020603050405020304" pitchFamily="18" charset="0"/>
                </a:rPr>
                <a:t>Chọn kết quả đúng trong các kết quả sau</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8" name="Group 7" descr="OPL20U25GSXzBJYl68kk8uQGfFKzs7yb1M4KJWUiLk6ZEvGF+qCIPSnY57AbBFCvTW$2024 ID13 T9CTST nhan sp KNTT$ STT 108+K4lPs7H94VUqPe2XwIsfPRnrXQE//QTEXxb8/8N4CNc6FpgZahzpTjFhMzSA7T/nHJa11DE8Ng2TP3iAmRczFlmslSuUNOgUeb6yRvs0="/>
          <p:cNvGrpSpPr/>
          <p:nvPr/>
        </p:nvGrpSpPr>
        <p:grpSpPr>
          <a:xfrm>
            <a:off x="4347538" y="2071464"/>
            <a:ext cx="3482012" cy="668516"/>
            <a:chOff x="4272717" y="2761953"/>
            <a:chExt cx="4642682" cy="891354"/>
          </a:xfrm>
        </p:grpSpPr>
        <p:grpSp>
          <p:nvGrpSpPr>
            <p:cNvPr id="5" name="Group 4"/>
            <p:cNvGrpSpPr/>
            <p:nvPr/>
          </p:nvGrpSpPr>
          <p:grpSpPr>
            <a:xfrm>
              <a:off x="4272717" y="2801783"/>
              <a:ext cx="4642682" cy="821422"/>
              <a:chOff x="4272717" y="2801783"/>
              <a:chExt cx="4642682" cy="821422"/>
            </a:xfrm>
          </p:grpSpPr>
          <p:sp>
            <p:nvSpPr>
              <p:cNvPr id="35" name="Freeform 3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4" name="TextBox 3"/>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A</a:t>
                </a:r>
              </a:p>
            </p:txBody>
          </p:sp>
        </p:grpSp>
        <mc:AlternateContent xmlns:mc="http://schemas.openxmlformats.org/markup-compatibility/2006" xmlns:a14="http://schemas.microsoft.com/office/drawing/2010/main">
          <mc:Choice Requires="a14">
            <p:sp>
              <p:nvSpPr>
                <p:cNvPr id="7" name="TextBox 6"/>
                <p:cNvSpPr txBox="1"/>
                <p:nvPr/>
              </p:nvSpPr>
              <p:spPr>
                <a:xfrm>
                  <a:off x="5164414" y="2761953"/>
                  <a:ext cx="1883228" cy="891354"/>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m:rPr>
                            <m:sty m:val="p"/>
                          </m:rPr>
                          <a:rPr lang="en-US" sz="2000" b="0" i="0" smtClean="0">
                            <a:solidFill>
                              <a:prstClr val="black"/>
                            </a:solidFill>
                            <a:latin typeface="Cambria Math" panose="02040503050406030204" pitchFamily="18" charset="0"/>
                          </a:rPr>
                          <m:t>sinC</m:t>
                        </m:r>
                        <m:r>
                          <a:rPr lang="vi-VN" sz="2000">
                            <a:solidFill>
                              <a:prstClr val="black"/>
                            </a:solidFill>
                            <a:latin typeface="Cambria Math" panose="02040503050406030204" pitchFamily="18" charset="0"/>
                          </a:rPr>
                          <m:t>=</m:t>
                        </m:r>
                        <m:f>
                          <m:fPr>
                            <m:ctrlPr>
                              <a:rPr lang="vi-VN" sz="2000" i="1">
                                <a:solidFill>
                                  <a:prstClr val="black"/>
                                </a:solidFill>
                                <a:latin typeface="Cambria Math" panose="02040503050406030204" pitchFamily="18" charset="0"/>
                              </a:rPr>
                            </m:ctrlPr>
                          </m:fPr>
                          <m:num>
                            <m:r>
                              <m:rPr>
                                <m:sty m:val="p"/>
                              </m:rPr>
                              <a:rPr lang="en-US" sz="2000" b="0" i="0" smtClean="0">
                                <a:solidFill>
                                  <a:prstClr val="black"/>
                                </a:solidFill>
                                <a:latin typeface="Cambria Math" panose="02040503050406030204" pitchFamily="18" charset="0"/>
                              </a:rPr>
                              <m:t>AB</m:t>
                            </m:r>
                          </m:num>
                          <m:den>
                            <m:r>
                              <m:rPr>
                                <m:sty m:val="p"/>
                              </m:rPr>
                              <a:rPr lang="en-US" sz="2000" b="0" i="0" smtClean="0">
                                <a:solidFill>
                                  <a:prstClr val="black"/>
                                </a:solidFill>
                                <a:latin typeface="Cambria Math" panose="02040503050406030204" pitchFamily="18" charset="0"/>
                              </a:rPr>
                              <m:t>AH</m:t>
                            </m:r>
                          </m:den>
                        </m:f>
                      </m:oMath>
                    </m:oMathPara>
                  </a14:m>
                  <a:endParaRPr lang="vi-VN" sz="2000">
                    <a:solidFill>
                      <a:prstClr val="black"/>
                    </a:solidFill>
                    <a:latin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64414" y="2761953"/>
                  <a:ext cx="1883228" cy="891354"/>
                </a:xfrm>
                <a:prstGeom prst="rect">
                  <a:avLst/>
                </a:prstGeom>
                <a:blipFill>
                  <a:blip r:embed="rId9"/>
                  <a:stretch>
                    <a:fillRect/>
                  </a:stretch>
                </a:blipFill>
              </p:spPr>
              <p:txBody>
                <a:bodyPr/>
                <a:lstStyle/>
                <a:p>
                  <a:r>
                    <a:rPr lang="en-US">
                      <a:noFill/>
                    </a:rPr>
                    <a:t> </a:t>
                  </a:r>
                </a:p>
              </p:txBody>
            </p:sp>
          </mc:Fallback>
        </mc:AlternateContent>
      </p:grpSp>
      <p:grpSp>
        <p:nvGrpSpPr>
          <p:cNvPr id="9" name="Group 8" descr="OPL20U25GSXzBJYl68kk8uQGfFKzs7yb1M4KJWUiLk6ZEvGF+qCIPSnY57AbBFCvTW$2024 ID13 T9CTST nhan sp KNTT$ STT 108+K4lPs7H94VUqPe2XwIsfPRnrXQE//QTEXxb8/8N4CNc6FpgZahzpTjFhMzSA7T/nHJa11DE8Ng2TP3iAmRczFlmslSuUNOgUeb6yRvs0="/>
          <p:cNvGrpSpPr/>
          <p:nvPr/>
        </p:nvGrpSpPr>
        <p:grpSpPr>
          <a:xfrm>
            <a:off x="4344307" y="4436016"/>
            <a:ext cx="3482012" cy="670568"/>
            <a:chOff x="4268410" y="3808367"/>
            <a:chExt cx="4642682" cy="894090"/>
          </a:xfrm>
        </p:grpSpPr>
        <p:grpSp>
          <p:nvGrpSpPr>
            <p:cNvPr id="37" name="Group 36"/>
            <p:cNvGrpSpPr/>
            <p:nvPr/>
          </p:nvGrpSpPr>
          <p:grpSpPr>
            <a:xfrm>
              <a:off x="4268410" y="3835069"/>
              <a:ext cx="4642682" cy="821422"/>
              <a:chOff x="4272717" y="2801783"/>
              <a:chExt cx="4642682" cy="821422"/>
            </a:xfrm>
          </p:grpSpPr>
          <p:sp>
            <p:nvSpPr>
              <p:cNvPr id="38" name="Freeform 37"/>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39" name="TextBox 38"/>
              <p:cNvSpPr txBox="1"/>
              <p:nvPr/>
            </p:nvSpPr>
            <p:spPr>
              <a:xfrm>
                <a:off x="4379028" y="2914980"/>
                <a:ext cx="587828"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D</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6" name="TextBox 45"/>
                <p:cNvSpPr txBox="1"/>
                <p:nvPr/>
              </p:nvSpPr>
              <p:spPr>
                <a:xfrm>
                  <a:off x="5148371" y="3808367"/>
                  <a:ext cx="1883228" cy="894090"/>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rPr>
                          <m:t>𝑠𝑖𝑛𝐶</m:t>
                        </m:r>
                        <m:r>
                          <a:rPr lang="vi-VN" sz="2000">
                            <a:solidFill>
                              <a:prstClr val="black"/>
                            </a:solidFill>
                            <a:latin typeface="Cambria Math" panose="02040503050406030204" pitchFamily="18" charset="0"/>
                          </a:rPr>
                          <m:t>=</m:t>
                        </m:r>
                        <m:f>
                          <m:fPr>
                            <m:ctrlPr>
                              <a:rPr lang="vi-VN" sz="2000" i="1">
                                <a:solidFill>
                                  <a:prstClr val="black"/>
                                </a:solidFill>
                                <a:latin typeface="Cambria Math" panose="02040503050406030204" pitchFamily="18" charset="0"/>
                              </a:rPr>
                            </m:ctrlPr>
                          </m:fPr>
                          <m:num>
                            <m:r>
                              <m:rPr>
                                <m:sty m:val="p"/>
                              </m:rPr>
                              <a:rPr lang="en-US" sz="2000" b="0" i="0" smtClean="0">
                                <a:solidFill>
                                  <a:prstClr val="black"/>
                                </a:solidFill>
                                <a:latin typeface="Cambria Math" panose="02040503050406030204" pitchFamily="18" charset="0"/>
                              </a:rPr>
                              <m:t>A</m:t>
                            </m:r>
                            <m:r>
                              <a:rPr lang="en-US" sz="2000" b="0" i="1" smtClean="0">
                                <a:solidFill>
                                  <a:prstClr val="black"/>
                                </a:solidFill>
                                <a:latin typeface="Cambria Math" panose="02040503050406030204" pitchFamily="18" charset="0"/>
                              </a:rPr>
                              <m:t>𝐻</m:t>
                            </m:r>
                          </m:num>
                          <m:den>
                            <m:r>
                              <m:rPr>
                                <m:sty m:val="p"/>
                              </m:rPr>
                              <a:rPr lang="en-US" sz="2000" b="0" i="0" smtClean="0">
                                <a:solidFill>
                                  <a:prstClr val="black"/>
                                </a:solidFill>
                                <a:latin typeface="Cambria Math" panose="02040503050406030204" pitchFamily="18" charset="0"/>
                              </a:rPr>
                              <m:t>AC</m:t>
                            </m:r>
                          </m:den>
                        </m:f>
                      </m:oMath>
                    </m:oMathPara>
                  </a14:m>
                  <a:endParaRPr lang="vi-VN" sz="2000">
                    <a:solidFill>
                      <a:prstClr val="black"/>
                    </a:solidFill>
                    <a:latin typeface="Arial" panose="020B06040202020202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148371" y="3808367"/>
                  <a:ext cx="1883228" cy="894090"/>
                </a:xfrm>
                <a:prstGeom prst="rect">
                  <a:avLst/>
                </a:prstGeom>
                <a:blipFill>
                  <a:blip r:embed="rId10"/>
                  <a:stretch>
                    <a:fillRect/>
                  </a:stretch>
                </a:blipFill>
              </p:spPr>
              <p:txBody>
                <a:bodyPr/>
                <a:lstStyle/>
                <a:p>
                  <a:r>
                    <a:rPr lang="en-US">
                      <a:noFill/>
                    </a:rPr>
                    <a:t> </a:t>
                  </a:r>
                </a:p>
              </p:txBody>
            </p:sp>
          </mc:Fallback>
        </mc:AlternateContent>
      </p:grpSp>
      <p:grpSp>
        <p:nvGrpSpPr>
          <p:cNvPr id="10" name="Group 9" descr="OPL20U25GSXzBJYl68kk8uQGfFKzs7yb1M4KJWUiLk6ZEvGF+qCIPSnY57AbBFCvTW$2024 ID13 T9CTST nhan sp KNTT$ STT 108+K4lPs7H94VUqPe2XwIsfPRnrXQE//QTEXxb8/8N4CNc6FpgZahzpTjFhMzSA7T/nHJa11DE8Ng2TP3iAmRczFlmslSuUNOgUeb6yRvs0="/>
          <p:cNvGrpSpPr/>
          <p:nvPr/>
        </p:nvGrpSpPr>
        <p:grpSpPr>
          <a:xfrm>
            <a:off x="4344307" y="3680549"/>
            <a:ext cx="3482012" cy="670568"/>
            <a:chOff x="4268410" y="4907398"/>
            <a:chExt cx="4642682" cy="894090"/>
          </a:xfrm>
        </p:grpSpPr>
        <p:grpSp>
          <p:nvGrpSpPr>
            <p:cNvPr id="40" name="Group 39"/>
            <p:cNvGrpSpPr/>
            <p:nvPr/>
          </p:nvGrpSpPr>
          <p:grpSpPr>
            <a:xfrm>
              <a:off x="4268410" y="4937909"/>
              <a:ext cx="4642682" cy="821422"/>
              <a:chOff x="4272717" y="2801783"/>
              <a:chExt cx="4642682" cy="821422"/>
            </a:xfrm>
          </p:grpSpPr>
          <p:sp>
            <p:nvSpPr>
              <p:cNvPr id="41" name="Freeform 40"/>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42" name="TextBox 41"/>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C</a:t>
                </a:r>
              </a:p>
            </p:txBody>
          </p:sp>
        </p:grpSp>
        <mc:AlternateContent xmlns:mc="http://schemas.openxmlformats.org/markup-compatibility/2006" xmlns:a14="http://schemas.microsoft.com/office/drawing/2010/main">
          <mc:Choice Requires="a14">
            <p:sp>
              <p:nvSpPr>
                <p:cNvPr id="47" name="TextBox 46"/>
                <p:cNvSpPr txBox="1"/>
                <p:nvPr/>
              </p:nvSpPr>
              <p:spPr>
                <a:xfrm>
                  <a:off x="5116286" y="4907398"/>
                  <a:ext cx="1883228" cy="894090"/>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rPr>
                          <m:t>𝑠𝑖𝑛𝐶</m:t>
                        </m:r>
                        <m:r>
                          <a:rPr lang="vi-VN" sz="2000">
                            <a:solidFill>
                              <a:prstClr val="black"/>
                            </a:solidFill>
                            <a:latin typeface="Cambria Math" panose="02040503050406030204" pitchFamily="18" charset="0"/>
                          </a:rPr>
                          <m:t>=</m:t>
                        </m:r>
                        <m:f>
                          <m:fPr>
                            <m:ctrlPr>
                              <a:rPr lang="vi-VN" sz="2000" i="1">
                                <a:solidFill>
                                  <a:prstClr val="black"/>
                                </a:solidFill>
                                <a:latin typeface="Cambria Math" panose="02040503050406030204" pitchFamily="18" charset="0"/>
                              </a:rPr>
                            </m:ctrlPr>
                          </m:fPr>
                          <m:num>
                            <m:r>
                              <m:rPr>
                                <m:sty m:val="p"/>
                              </m:rPr>
                              <a:rPr lang="en-US" sz="2000" b="0" i="0" smtClean="0">
                                <a:solidFill>
                                  <a:prstClr val="black"/>
                                </a:solidFill>
                                <a:latin typeface="Cambria Math" panose="02040503050406030204" pitchFamily="18" charset="0"/>
                              </a:rPr>
                              <m:t>AH</m:t>
                            </m:r>
                          </m:num>
                          <m:den>
                            <m:r>
                              <m:rPr>
                                <m:sty m:val="p"/>
                              </m:rPr>
                              <a:rPr lang="en-US" sz="2000" b="0" i="0" smtClean="0">
                                <a:solidFill>
                                  <a:prstClr val="black"/>
                                </a:solidFill>
                                <a:latin typeface="Cambria Math" panose="02040503050406030204" pitchFamily="18" charset="0"/>
                              </a:rPr>
                              <m:t>HC</m:t>
                            </m:r>
                          </m:den>
                        </m:f>
                      </m:oMath>
                    </m:oMathPara>
                  </a14:m>
                  <a:endParaRPr lang="vi-VN" sz="2000">
                    <a:solidFill>
                      <a:prstClr val="black"/>
                    </a:solidFill>
                    <a:latin typeface="Arial" panose="020B06040202020202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116286" y="4907398"/>
                  <a:ext cx="1883228" cy="894090"/>
                </a:xfrm>
                <a:prstGeom prst="rect">
                  <a:avLst/>
                </a:prstGeom>
                <a:blipFill>
                  <a:blip r:embed="rId11"/>
                  <a:stretch>
                    <a:fillRect/>
                  </a:stretch>
                </a:blipFill>
              </p:spPr>
              <p:txBody>
                <a:bodyPr/>
                <a:lstStyle/>
                <a:p>
                  <a:r>
                    <a:rPr lang="en-US">
                      <a:noFill/>
                    </a:rPr>
                    <a:t> </a:t>
                  </a:r>
                </a:p>
              </p:txBody>
            </p:sp>
          </mc:Fallback>
        </mc:AlternateContent>
      </p:grpSp>
      <p:grpSp>
        <p:nvGrpSpPr>
          <p:cNvPr id="11" name="Group 10" descr="OPL20U25GSXzBJYl68kk8uQGfFKzs7yb1M4KJWUiLk6ZEvGF+qCIPSnY57AbBFCvTW$2024 ID13 T9CTST nhan sp KNTT$ STT 108+K4lPs7H94VUqPe2XwIsfPRnrXQE//QTEXxb8/8N4CNc6FpgZahzpTjFhMzSA7T/nHJa11DE8Ng2TP3iAmRczFlmslSuUNOgUeb6yRvs0="/>
          <p:cNvGrpSpPr/>
          <p:nvPr/>
        </p:nvGrpSpPr>
        <p:grpSpPr>
          <a:xfrm>
            <a:off x="4344307" y="2835612"/>
            <a:ext cx="3482012" cy="685059"/>
            <a:chOff x="4268410" y="5822976"/>
            <a:chExt cx="4642682" cy="913411"/>
          </a:xfrm>
        </p:grpSpPr>
        <p:grpSp>
          <p:nvGrpSpPr>
            <p:cNvPr id="43" name="Group 42"/>
            <p:cNvGrpSpPr/>
            <p:nvPr/>
          </p:nvGrpSpPr>
          <p:grpSpPr>
            <a:xfrm>
              <a:off x="4268410" y="5874662"/>
              <a:ext cx="4642682" cy="821422"/>
              <a:chOff x="4272717" y="2801783"/>
              <a:chExt cx="4642682" cy="821422"/>
            </a:xfrm>
          </p:grpSpPr>
          <p:sp>
            <p:nvSpPr>
              <p:cNvPr id="44" name="Freeform 43"/>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45" name="TextBox 44"/>
              <p:cNvSpPr txBox="1"/>
              <p:nvPr/>
            </p:nvSpPr>
            <p:spPr>
              <a:xfrm>
                <a:off x="4379028" y="2914980"/>
                <a:ext cx="587828"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B</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8" name="TextBox 47"/>
                <p:cNvSpPr txBox="1"/>
                <p:nvPr/>
              </p:nvSpPr>
              <p:spPr>
                <a:xfrm>
                  <a:off x="5116286" y="5822976"/>
                  <a:ext cx="1883228" cy="913411"/>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m:rPr>
                            <m:sty m:val="p"/>
                          </m:rPr>
                          <a:rPr lang="en-US" sz="2050" b="0" i="0" smtClean="0">
                            <a:solidFill>
                              <a:prstClr val="black"/>
                            </a:solidFill>
                            <a:latin typeface="Cambria Math" panose="02040503050406030204" pitchFamily="18" charset="0"/>
                          </a:rPr>
                          <m:t>sinC</m:t>
                        </m:r>
                        <m:r>
                          <a:rPr lang="vi-VN" sz="2050">
                            <a:solidFill>
                              <a:prstClr val="black"/>
                            </a:solidFill>
                            <a:latin typeface="Cambria Math" panose="02040503050406030204" pitchFamily="18" charset="0"/>
                          </a:rPr>
                          <m:t>=</m:t>
                        </m:r>
                        <m:f>
                          <m:fPr>
                            <m:ctrlPr>
                              <a:rPr lang="vi-VN" sz="2050" i="1">
                                <a:solidFill>
                                  <a:prstClr val="black"/>
                                </a:solidFill>
                                <a:latin typeface="Cambria Math" panose="02040503050406030204" pitchFamily="18" charset="0"/>
                              </a:rPr>
                            </m:ctrlPr>
                          </m:fPr>
                          <m:num>
                            <m:r>
                              <m:rPr>
                                <m:sty m:val="p"/>
                              </m:rPr>
                              <a:rPr lang="en-US" sz="2050" b="0" i="0" smtClean="0">
                                <a:solidFill>
                                  <a:prstClr val="black"/>
                                </a:solidFill>
                                <a:latin typeface="Cambria Math" panose="02040503050406030204" pitchFamily="18" charset="0"/>
                              </a:rPr>
                              <m:t>A</m:t>
                            </m:r>
                            <m:r>
                              <a:rPr lang="en-US" sz="2050" b="0" i="1" smtClean="0">
                                <a:solidFill>
                                  <a:prstClr val="black"/>
                                </a:solidFill>
                                <a:latin typeface="Cambria Math" panose="02040503050406030204" pitchFamily="18" charset="0"/>
                              </a:rPr>
                              <m:t>𝐵</m:t>
                            </m:r>
                          </m:num>
                          <m:den>
                            <m:r>
                              <m:rPr>
                                <m:sty m:val="p"/>
                              </m:rPr>
                              <a:rPr lang="en-US" sz="2050" b="0" i="0" smtClean="0">
                                <a:solidFill>
                                  <a:prstClr val="black"/>
                                </a:solidFill>
                                <a:latin typeface="Cambria Math" panose="02040503050406030204" pitchFamily="18" charset="0"/>
                              </a:rPr>
                              <m:t>AC</m:t>
                            </m:r>
                          </m:den>
                        </m:f>
                      </m:oMath>
                    </m:oMathPara>
                  </a14:m>
                  <a:endParaRPr lang="vi-VN" sz="2050">
                    <a:solidFill>
                      <a:prstClr val="black"/>
                    </a:solidFill>
                    <a:latin typeface="Arial" panose="020B0604020202020204" pitchFamily="34"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116286" y="5822976"/>
                  <a:ext cx="1883228" cy="913411"/>
                </a:xfrm>
                <a:prstGeom prst="rect">
                  <a:avLst/>
                </a:prstGeom>
                <a:blipFill>
                  <a:blip r:embed="rId12"/>
                  <a:stretch>
                    <a:fillRect/>
                  </a:stretch>
                </a:blipFill>
              </p:spPr>
              <p:txBody>
                <a:bodyPr/>
                <a:lstStyle/>
                <a:p>
                  <a:r>
                    <a:rPr lang="en-US">
                      <a:noFill/>
                    </a:rPr>
                    <a:t> </a:t>
                  </a:r>
                </a:p>
              </p:txBody>
            </p:sp>
          </mc:Fallback>
        </mc:AlternateContent>
      </p:grpSp>
      <p:sp>
        <p:nvSpPr>
          <p:cNvPr id="51" name="Rounded Rectangle 50"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30</a:t>
            </a:r>
          </a:p>
        </p:txBody>
      </p:sp>
      <p:sp>
        <p:nvSpPr>
          <p:cNvPr id="52" name="Rounded Rectangle 51"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29</a:t>
            </a:r>
          </a:p>
        </p:txBody>
      </p:sp>
      <p:sp>
        <p:nvSpPr>
          <p:cNvPr id="53" name="Rounded Rectangle 52"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28</a:t>
            </a:r>
          </a:p>
        </p:txBody>
      </p:sp>
      <p:sp>
        <p:nvSpPr>
          <p:cNvPr id="54" name="Rounded Rectangle 53"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27</a:t>
            </a:r>
          </a:p>
        </p:txBody>
      </p:sp>
      <p:sp>
        <p:nvSpPr>
          <p:cNvPr id="55" name="Rounded Rectangle 5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26</a:t>
            </a:r>
          </a:p>
        </p:txBody>
      </p:sp>
      <p:sp>
        <p:nvSpPr>
          <p:cNvPr id="56" name="Rounded Rectangle 5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25</a:t>
            </a:r>
          </a:p>
        </p:txBody>
      </p:sp>
      <p:sp>
        <p:nvSpPr>
          <p:cNvPr id="57" name="Rounded Rectangle 5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24</a:t>
            </a:r>
          </a:p>
        </p:txBody>
      </p:sp>
      <p:sp>
        <p:nvSpPr>
          <p:cNvPr id="58" name="Rounded Rectangle 57"/>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23</a:t>
            </a:r>
          </a:p>
        </p:txBody>
      </p:sp>
      <p:sp>
        <p:nvSpPr>
          <p:cNvPr id="59" name="Rounded Rectangle 58"/>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22</a:t>
            </a:r>
          </a:p>
        </p:txBody>
      </p:sp>
      <p:sp>
        <p:nvSpPr>
          <p:cNvPr id="60" name="Rounded Rectangle 59"/>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21</a:t>
            </a:r>
          </a:p>
        </p:txBody>
      </p:sp>
      <p:sp>
        <p:nvSpPr>
          <p:cNvPr id="61" name="Rounded Rectangle 6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20</a:t>
            </a:r>
          </a:p>
        </p:txBody>
      </p:sp>
      <p:sp>
        <p:nvSpPr>
          <p:cNvPr id="62" name="Rounded Rectangle 61"/>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19</a:t>
            </a:r>
          </a:p>
        </p:txBody>
      </p:sp>
      <p:sp>
        <p:nvSpPr>
          <p:cNvPr id="63" name="Rounded Rectangle 62"/>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18</a:t>
            </a:r>
          </a:p>
        </p:txBody>
      </p:sp>
      <p:sp>
        <p:nvSpPr>
          <p:cNvPr id="64" name="Rounded Rectangle 63"/>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17</a:t>
            </a:r>
          </a:p>
        </p:txBody>
      </p:sp>
      <p:sp>
        <p:nvSpPr>
          <p:cNvPr id="65" name="Rounded Rectangle 6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16</a:t>
            </a:r>
          </a:p>
        </p:txBody>
      </p:sp>
      <p:sp>
        <p:nvSpPr>
          <p:cNvPr id="66" name="Rounded Rectangle 6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15</a:t>
            </a:r>
          </a:p>
        </p:txBody>
      </p:sp>
      <p:sp>
        <p:nvSpPr>
          <p:cNvPr id="67" name="Rounded Rectangle 6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14</a:t>
            </a:r>
          </a:p>
        </p:txBody>
      </p:sp>
      <p:sp>
        <p:nvSpPr>
          <p:cNvPr id="68" name="Rounded Rectangle 67"/>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13</a:t>
            </a:r>
          </a:p>
        </p:txBody>
      </p:sp>
      <p:sp>
        <p:nvSpPr>
          <p:cNvPr id="69" name="Rounded Rectangle 68"/>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12</a:t>
            </a:r>
          </a:p>
        </p:txBody>
      </p:sp>
      <p:sp>
        <p:nvSpPr>
          <p:cNvPr id="70" name="Rounded Rectangle 69"/>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11</a:t>
            </a:r>
          </a:p>
        </p:txBody>
      </p:sp>
      <p:sp>
        <p:nvSpPr>
          <p:cNvPr id="71" name="Rounded Rectangle 7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10</a:t>
            </a:r>
          </a:p>
        </p:txBody>
      </p:sp>
      <p:sp>
        <p:nvSpPr>
          <p:cNvPr id="72" name="Rounded Rectangle 71"/>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09</a:t>
            </a:r>
          </a:p>
        </p:txBody>
      </p:sp>
      <p:sp>
        <p:nvSpPr>
          <p:cNvPr id="73" name="Rounded Rectangle 72"/>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08</a:t>
            </a:r>
          </a:p>
        </p:txBody>
      </p:sp>
      <p:sp>
        <p:nvSpPr>
          <p:cNvPr id="74" name="Rounded Rectangle 73"/>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07</a:t>
            </a:r>
          </a:p>
        </p:txBody>
      </p:sp>
      <p:sp>
        <p:nvSpPr>
          <p:cNvPr id="75" name="Rounded Rectangle 7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06</a:t>
            </a:r>
          </a:p>
        </p:txBody>
      </p:sp>
      <p:sp>
        <p:nvSpPr>
          <p:cNvPr id="76" name="Rounded Rectangle 7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05</a:t>
            </a:r>
          </a:p>
        </p:txBody>
      </p:sp>
      <p:sp>
        <p:nvSpPr>
          <p:cNvPr id="77" name="Rounded Rectangle 7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04</a:t>
            </a:r>
          </a:p>
        </p:txBody>
      </p:sp>
      <p:sp>
        <p:nvSpPr>
          <p:cNvPr id="78" name="Rounded Rectangle 77"/>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03</a:t>
            </a:r>
          </a:p>
        </p:txBody>
      </p:sp>
      <p:sp>
        <p:nvSpPr>
          <p:cNvPr id="79" name="Rounded Rectangle 78"/>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02</a:t>
            </a:r>
          </a:p>
        </p:txBody>
      </p:sp>
      <p:sp>
        <p:nvSpPr>
          <p:cNvPr id="80" name="Rounded Rectangle 79"/>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01</a:t>
            </a:r>
          </a:p>
        </p:txBody>
      </p:sp>
      <p:sp>
        <p:nvSpPr>
          <p:cNvPr id="81" name="Rounded Rectangle 8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a:rPr>
              <a:t>00</a:t>
            </a:r>
          </a:p>
        </p:txBody>
      </p:sp>
      <p:pic>
        <p:nvPicPr>
          <p:cNvPr id="82" name="Picture 2" descr="Káº¿t quáº£ hÃ¬nh áº£nh cho icon Äá»ng há»"/>
          <p:cNvPicPr>
            <a:picLocks noChangeAspect="1" noChangeArrowheads="1"/>
          </p:cNvPicPr>
          <p:nvPr/>
        </p:nvPicPr>
        <p:blipFill>
          <a:blip r:embed="rId13" cstate="print">
            <a:clrChange>
              <a:clrFrom>
                <a:srgbClr val="F5F3F4"/>
              </a:clrFrom>
              <a:clrTo>
                <a:srgbClr val="F5F3F4">
                  <a:alpha val="0"/>
                </a:srgbClr>
              </a:clrTo>
            </a:clrChange>
            <a:extLst>
              <a:ext uri="{28A0092B-C50C-407E-A947-70E740481C1C}">
                <a14:useLocalDpi xmlns:a14="http://schemas.microsoft.com/office/drawing/2010/main" val="0"/>
              </a:ext>
            </a:extLst>
          </a:blip>
          <a:srcRect/>
          <a:stretch>
            <a:fillRect/>
          </a:stretch>
        </p:blipFill>
        <p:spPr bwMode="auto">
          <a:xfrm>
            <a:off x="3196377" y="4144594"/>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p:cNvPicPr/>
          <p:nvPr/>
        </p:nvPicPr>
        <p:blipFill rotWithShape="1">
          <a:blip r:embed="rId14" cstate="print">
            <a:extLst>
              <a:ext uri="{28A0092B-C50C-407E-A947-70E740481C1C}">
                <a14:useLocalDpi xmlns:a14="http://schemas.microsoft.com/office/drawing/2010/main" val="0"/>
              </a:ext>
            </a:extLst>
          </a:blip>
          <a:srcRect b="9660"/>
          <a:stretch/>
        </p:blipFill>
        <p:spPr bwMode="auto">
          <a:xfrm>
            <a:off x="6325024" y="397268"/>
            <a:ext cx="2190326" cy="13252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12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1000"/>
                                        <p:tgtEl>
                                          <p:spTgt spid="82"/>
                                        </p:tgtEl>
                                      </p:cBhvr>
                                    </p:animEffect>
                                    <p:anim calcmode="lin" valueType="num">
                                      <p:cBhvr>
                                        <p:cTn id="38" dur="1000" fill="hold"/>
                                        <p:tgtEl>
                                          <p:spTgt spid="82"/>
                                        </p:tgtEl>
                                        <p:attrNameLst>
                                          <p:attrName>ppt_x</p:attrName>
                                        </p:attrNameLst>
                                      </p:cBhvr>
                                      <p:tavLst>
                                        <p:tav tm="0">
                                          <p:val>
                                            <p:strVal val="#ppt_x"/>
                                          </p:val>
                                        </p:tav>
                                        <p:tav tm="100000">
                                          <p:val>
                                            <p:strVal val="#ppt_x"/>
                                          </p:val>
                                        </p:tav>
                                      </p:tavLst>
                                    </p:anim>
                                    <p:anim calcmode="lin" valueType="num">
                                      <p:cBhvr>
                                        <p:cTn id="3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2"/>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2"/>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3"/>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4"/>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5"/>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6"/>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7"/>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58"/>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59"/>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0"/>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1"/>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2"/>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3"/>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4"/>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5"/>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6"/>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7"/>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68"/>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69"/>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0"/>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1"/>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2"/>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3"/>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4"/>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5"/>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6"/>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7"/>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78"/>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79"/>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0"/>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chimes.wav"/>
                                        </p:tgtEl>
                                      </p:cMediaNode>
                                    </p:audio>
                                  </p:subTnLst>
                                </p:cTn>
                              </p:par>
                              <p:par>
                                <p:cTn id="135" presetID="1" presetClass="exit" presetSubtype="0" fill="hold" nodeType="withEffect">
                                  <p:stCondLst>
                                    <p:cond delay="0"/>
                                  </p:stCondLst>
                                  <p:childTnLst>
                                    <p:set>
                                      <p:cBhvr>
                                        <p:cTn id="136"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7" restart="whenNotActive" fill="hold" evtFilter="cancelBubble" nodeType="interactiveSeq">
                <p:stCondLst>
                  <p:cond evt="onClick" delay="0">
                    <p:tgtEl>
                      <p:spTgt spid="8"/>
                    </p:tgtEl>
                  </p:cond>
                </p:stCondLst>
                <p:endSync evt="end" delay="0">
                  <p:rtn val="all"/>
                </p:endSync>
                <p:childTnLst>
                  <p:par>
                    <p:cTn id="138" fill="hold">
                      <p:stCondLst>
                        <p:cond delay="0"/>
                      </p:stCondLst>
                      <p:childTnLst>
                        <p:par>
                          <p:cTn id="139" fill="hold">
                            <p:stCondLst>
                              <p:cond delay="0"/>
                            </p:stCondLst>
                            <p:childTnLst>
                              <p:par>
                                <p:cTn id="140" presetID="32" presetClass="emph" presetSubtype="0" repeatCount="indefinite" fill="hold" nodeType="clickEffect">
                                  <p:stCondLst>
                                    <p:cond delay="0"/>
                                  </p:stCondLst>
                                  <p:childTnLst>
                                    <p:animRot by="120000">
                                      <p:cBhvr>
                                        <p:cTn id="141" dur="100" fill="hold">
                                          <p:stCondLst>
                                            <p:cond delay="0"/>
                                          </p:stCondLst>
                                        </p:cTn>
                                        <p:tgtEl>
                                          <p:spTgt spid="8"/>
                                        </p:tgtEl>
                                        <p:attrNameLst>
                                          <p:attrName>r</p:attrName>
                                        </p:attrNameLst>
                                      </p:cBhvr>
                                    </p:animRot>
                                    <p:animRot by="-240000">
                                      <p:cBhvr>
                                        <p:cTn id="142" dur="200" fill="hold">
                                          <p:stCondLst>
                                            <p:cond delay="200"/>
                                          </p:stCondLst>
                                        </p:cTn>
                                        <p:tgtEl>
                                          <p:spTgt spid="8"/>
                                        </p:tgtEl>
                                        <p:attrNameLst>
                                          <p:attrName>r</p:attrName>
                                        </p:attrNameLst>
                                      </p:cBhvr>
                                    </p:animRot>
                                    <p:animRot by="240000">
                                      <p:cBhvr>
                                        <p:cTn id="143" dur="200" fill="hold">
                                          <p:stCondLst>
                                            <p:cond delay="400"/>
                                          </p:stCondLst>
                                        </p:cTn>
                                        <p:tgtEl>
                                          <p:spTgt spid="8"/>
                                        </p:tgtEl>
                                        <p:attrNameLst>
                                          <p:attrName>r</p:attrName>
                                        </p:attrNameLst>
                                      </p:cBhvr>
                                    </p:animRot>
                                    <p:animRot by="-240000">
                                      <p:cBhvr>
                                        <p:cTn id="144" dur="200" fill="hold">
                                          <p:stCondLst>
                                            <p:cond delay="600"/>
                                          </p:stCondLst>
                                        </p:cTn>
                                        <p:tgtEl>
                                          <p:spTgt spid="8"/>
                                        </p:tgtEl>
                                        <p:attrNameLst>
                                          <p:attrName>r</p:attrName>
                                        </p:attrNameLst>
                                      </p:cBhvr>
                                    </p:animRot>
                                    <p:animRot by="120000">
                                      <p:cBhvr>
                                        <p:cTn id="145" dur="200" fill="hold">
                                          <p:stCondLst>
                                            <p:cond delay="800"/>
                                          </p:stCondLst>
                                        </p:cTn>
                                        <p:tgtEl>
                                          <p:spTgt spid="8"/>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146" restart="whenNotActive" fill="hold" evtFilter="cancelBubble" nodeType="interactiveSeq">
                <p:stCondLst>
                  <p:cond evt="onClick" delay="0">
                    <p:tgtEl>
                      <p:spTgt spid="10"/>
                    </p:tgtEl>
                  </p:cond>
                </p:stCondLst>
                <p:endSync evt="end" delay="0">
                  <p:rtn val="all"/>
                </p:endSync>
                <p:childTnLst>
                  <p:par>
                    <p:cTn id="147" fill="hold">
                      <p:stCondLst>
                        <p:cond delay="0"/>
                      </p:stCondLst>
                      <p:childTnLst>
                        <p:par>
                          <p:cTn id="148" fill="hold">
                            <p:stCondLst>
                              <p:cond delay="0"/>
                            </p:stCondLst>
                            <p:childTnLst>
                              <p:par>
                                <p:cTn id="149" presetID="32" presetClass="emph" presetSubtype="0" repeatCount="indefinite" fill="hold" nodeType="clickEffect">
                                  <p:stCondLst>
                                    <p:cond delay="0"/>
                                  </p:stCondLst>
                                  <p:childTnLst>
                                    <p:animRot by="120000">
                                      <p:cBhvr>
                                        <p:cTn id="150" dur="100" fill="hold">
                                          <p:stCondLst>
                                            <p:cond delay="0"/>
                                          </p:stCondLst>
                                        </p:cTn>
                                        <p:tgtEl>
                                          <p:spTgt spid="10"/>
                                        </p:tgtEl>
                                        <p:attrNameLst>
                                          <p:attrName>r</p:attrName>
                                        </p:attrNameLst>
                                      </p:cBhvr>
                                    </p:animRot>
                                    <p:animRot by="-240000">
                                      <p:cBhvr>
                                        <p:cTn id="151" dur="200" fill="hold">
                                          <p:stCondLst>
                                            <p:cond delay="200"/>
                                          </p:stCondLst>
                                        </p:cTn>
                                        <p:tgtEl>
                                          <p:spTgt spid="10"/>
                                        </p:tgtEl>
                                        <p:attrNameLst>
                                          <p:attrName>r</p:attrName>
                                        </p:attrNameLst>
                                      </p:cBhvr>
                                    </p:animRot>
                                    <p:animRot by="240000">
                                      <p:cBhvr>
                                        <p:cTn id="152" dur="200" fill="hold">
                                          <p:stCondLst>
                                            <p:cond delay="400"/>
                                          </p:stCondLst>
                                        </p:cTn>
                                        <p:tgtEl>
                                          <p:spTgt spid="10"/>
                                        </p:tgtEl>
                                        <p:attrNameLst>
                                          <p:attrName>r</p:attrName>
                                        </p:attrNameLst>
                                      </p:cBhvr>
                                    </p:animRot>
                                    <p:animRot by="-240000">
                                      <p:cBhvr>
                                        <p:cTn id="153" dur="200" fill="hold">
                                          <p:stCondLst>
                                            <p:cond delay="600"/>
                                          </p:stCondLst>
                                        </p:cTn>
                                        <p:tgtEl>
                                          <p:spTgt spid="10"/>
                                        </p:tgtEl>
                                        <p:attrNameLst>
                                          <p:attrName>r</p:attrName>
                                        </p:attrNameLst>
                                      </p:cBhvr>
                                    </p:animRot>
                                    <p:animRot by="120000">
                                      <p:cBhvr>
                                        <p:cTn id="154" dur="200" fill="hold">
                                          <p:stCondLst>
                                            <p:cond delay="800"/>
                                          </p:stCondLst>
                                        </p:cTn>
                                        <p:tgtEl>
                                          <p:spTgt spid="10"/>
                                        </p:tgtEl>
                                        <p:attrNameLst>
                                          <p:attrName>r</p:attrName>
                                        </p:attrNameLst>
                                      </p:cBhvr>
                                    </p:animRot>
                                  </p:childTnLst>
                                  <p:subTnLst>
                                    <p:audio>
                                      <p:cMediaNode>
                                        <p:cTn display="0" masterRel="sameClick">
                                          <p:stCondLst>
                                            <p:cond evt="begin" delay="0">
                                              <p:tn val="1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155" restart="whenNotActive" fill="hold" evtFilter="cancelBubble" nodeType="interactiveSeq">
                <p:stCondLst>
                  <p:cond evt="onClick" delay="0">
                    <p:tgtEl>
                      <p:spTgt spid="11"/>
                    </p:tgtEl>
                  </p:cond>
                </p:stCondLst>
                <p:endSync evt="end" delay="0">
                  <p:rtn val="all"/>
                </p:endSync>
                <p:childTnLst>
                  <p:par>
                    <p:cTn id="156" fill="hold">
                      <p:stCondLst>
                        <p:cond delay="0"/>
                      </p:stCondLst>
                      <p:childTnLst>
                        <p:par>
                          <p:cTn id="157" fill="hold">
                            <p:stCondLst>
                              <p:cond delay="0"/>
                            </p:stCondLst>
                            <p:childTnLst>
                              <p:par>
                                <p:cTn id="158" presetID="32" presetClass="emph" presetSubtype="0" repeatCount="indefinite" fill="hold" nodeType="clickEffect">
                                  <p:stCondLst>
                                    <p:cond delay="0"/>
                                  </p:stCondLst>
                                  <p:childTnLst>
                                    <p:animRot by="120000">
                                      <p:cBhvr>
                                        <p:cTn id="159" dur="100" fill="hold">
                                          <p:stCondLst>
                                            <p:cond delay="0"/>
                                          </p:stCondLst>
                                        </p:cTn>
                                        <p:tgtEl>
                                          <p:spTgt spid="11"/>
                                        </p:tgtEl>
                                        <p:attrNameLst>
                                          <p:attrName>r</p:attrName>
                                        </p:attrNameLst>
                                      </p:cBhvr>
                                    </p:animRot>
                                    <p:animRot by="-240000">
                                      <p:cBhvr>
                                        <p:cTn id="160" dur="200" fill="hold">
                                          <p:stCondLst>
                                            <p:cond delay="200"/>
                                          </p:stCondLst>
                                        </p:cTn>
                                        <p:tgtEl>
                                          <p:spTgt spid="11"/>
                                        </p:tgtEl>
                                        <p:attrNameLst>
                                          <p:attrName>r</p:attrName>
                                        </p:attrNameLst>
                                      </p:cBhvr>
                                    </p:animRot>
                                    <p:animRot by="240000">
                                      <p:cBhvr>
                                        <p:cTn id="161" dur="200" fill="hold">
                                          <p:stCondLst>
                                            <p:cond delay="400"/>
                                          </p:stCondLst>
                                        </p:cTn>
                                        <p:tgtEl>
                                          <p:spTgt spid="11"/>
                                        </p:tgtEl>
                                        <p:attrNameLst>
                                          <p:attrName>r</p:attrName>
                                        </p:attrNameLst>
                                      </p:cBhvr>
                                    </p:animRot>
                                    <p:animRot by="-240000">
                                      <p:cBhvr>
                                        <p:cTn id="162" dur="200" fill="hold">
                                          <p:stCondLst>
                                            <p:cond delay="600"/>
                                          </p:stCondLst>
                                        </p:cTn>
                                        <p:tgtEl>
                                          <p:spTgt spid="11"/>
                                        </p:tgtEl>
                                        <p:attrNameLst>
                                          <p:attrName>r</p:attrName>
                                        </p:attrNameLst>
                                      </p:cBhvr>
                                    </p:animRot>
                                    <p:animRot by="120000">
                                      <p:cBhvr>
                                        <p:cTn id="163" dur="200" fill="hold">
                                          <p:stCondLst>
                                            <p:cond delay="800"/>
                                          </p:stCondLst>
                                        </p:cTn>
                                        <p:tgtEl>
                                          <p:spTgt spid="11"/>
                                        </p:tgtEl>
                                        <p:attrNameLst>
                                          <p:attrName>r</p:attrName>
                                        </p:attrNameLst>
                                      </p:cBhvr>
                                    </p:animRot>
                                  </p:childTnLst>
                                  <p:subTnLst>
                                    <p:audio>
                                      <p:cMediaNode>
                                        <p:cTn display="0" masterRel="sameClick">
                                          <p:stCondLst>
                                            <p:cond evt="begin" delay="0">
                                              <p:tn val="15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164" restart="whenNotActive" fill="hold" evtFilter="cancelBubble" nodeType="interactiveSeq">
                <p:stCondLst>
                  <p:cond evt="onClick" delay="0">
                    <p:tgtEl>
                      <p:spTgt spid="9"/>
                    </p:tgtEl>
                  </p:cond>
                </p:stCondLst>
                <p:endSync evt="end" delay="0">
                  <p:rtn val="all"/>
                </p:endSync>
                <p:childTnLst>
                  <p:par>
                    <p:cTn id="165" fill="hold">
                      <p:stCondLst>
                        <p:cond delay="0"/>
                      </p:stCondLst>
                      <p:childTnLst>
                        <p:par>
                          <p:cTn id="166" fill="hold">
                            <p:stCondLst>
                              <p:cond delay="0"/>
                            </p:stCondLst>
                            <p:childTnLst>
                              <p:par>
                                <p:cTn id="167" presetID="6" presetClass="emph" presetSubtype="0" repeatCount="2000" fill="hold" nodeType="clickEffect">
                                  <p:stCondLst>
                                    <p:cond delay="0"/>
                                  </p:stCondLst>
                                  <p:childTnLst>
                                    <p:animScale>
                                      <p:cBhvr>
                                        <p:cTn id="168" dur="2000" fill="hold"/>
                                        <p:tgtEl>
                                          <p:spTgt spid="9"/>
                                        </p:tgtEl>
                                      </p:cBhvr>
                                      <p:by x="150000" y="150000"/>
                                    </p:animScale>
                                  </p:childTnLst>
                                  <p:subTnLst>
                                    <p:audio>
                                      <p:cMediaNode>
                                        <p:cTn display="0" masterRel="sameClick">
                                          <p:stCondLst>
                                            <p:cond evt="begin" delay="0">
                                              <p:tn val="1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图片 8" descr="OPL20U25GSXzBJYl68kk8uQGfFKzs7yb1M4KJWUiLk6ZEvGF+qCIPSnY57AbBFCvTW$2024 ID13 T9CTST nhan sp KNTT$ STT 108+K4lPs7H94VUqPe2XwIsfPRnrXQE//QTEXxb8/8N4CNc6FpgZahzpTjFhMzSA7T/nHJa11DE8Ng2TP3iAmRczFlmslSuUNOgUeb6yRvs0=">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575343" y="2149102"/>
            <a:ext cx="2531195" cy="1910408"/>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descr="OPL20U25GSXzBJYl68kk8uQGfFKzs7yb1M4KJWUiLk6ZEvGF+qCIPSnY57AbBFCvTW$2024 ID13 T9CTST nhan sp KNTT$ STT 108+K4lPs7H94VUqPe2XwIsfPRnrXQE//QTEXxb8/8N4CNc6FpgZahzpTjFhMzSA7T/nHJa11DE8Ng2TP3iAmRczFlmslSuUNOgUeb6yRvs0="/>
          <p:cNvGrpSpPr/>
          <p:nvPr/>
        </p:nvGrpSpPr>
        <p:grpSpPr>
          <a:xfrm>
            <a:off x="457200" y="-43212"/>
            <a:ext cx="8229599" cy="1867727"/>
            <a:chOff x="46170" y="-107030"/>
            <a:chExt cx="8415429" cy="3128673"/>
          </a:xfrm>
        </p:grpSpPr>
        <p:sp>
          <p:nvSpPr>
            <p:cNvPr id="25" name="Hình chữ nhật 12"/>
            <p:cNvSpPr/>
            <p:nvPr/>
          </p:nvSpPr>
          <p:spPr>
            <a:xfrm>
              <a:off x="46170" y="318721"/>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400" b="1" dirty="0">
                  <a:solidFill>
                    <a:prstClr val="black"/>
                  </a:solidFill>
                  <a:latin typeface="Times New Roman" pitchFamily="18" charset="0"/>
                  <a:cs typeface="Times New Roman" pitchFamily="18" charset="0"/>
                </a:rPr>
                <a:t>Câu 2</a:t>
              </a:r>
              <a:r>
                <a:rPr lang="en-US" sz="2400" b="1">
                  <a:solidFill>
                    <a:prstClr val="black"/>
                  </a:solidFill>
                  <a:latin typeface="Times New Roman" pitchFamily="18" charset="0"/>
                  <a:cs typeface="Times New Roman" pitchFamily="18" charset="0"/>
                </a:rPr>
                <a:t>. </a:t>
              </a:r>
              <a:r>
                <a:rPr lang="en-US" sz="2400">
                  <a:solidFill>
                    <a:prstClr val="black"/>
                  </a:solidFill>
                  <a:latin typeface="Times New Roman" pitchFamily="18" charset="0"/>
                  <a:cs typeface="Times New Roman" pitchFamily="18" charset="0"/>
                </a:rPr>
                <a:t>Cho hình vẽ. </a:t>
              </a:r>
            </a:p>
            <a:p>
              <a:pPr algn="just" defTabSz="685800"/>
              <a:r>
                <a:rPr lang="en-US" sz="2400">
                  <a:solidFill>
                    <a:prstClr val="black"/>
                  </a:solidFill>
                  <a:latin typeface="Times New Roman" pitchFamily="18" charset="0"/>
                  <a:cs typeface="Times New Roman" pitchFamily="18" charset="0"/>
                </a:rPr>
                <a:t>Trong các kết qủa sau, kết quả nào không đúng?</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26" name="Ảnh 13"/>
            <p:cNvPicPr>
              <a:picLocks noChangeAspect="1"/>
            </p:cNvPicPr>
            <p:nvPr/>
          </p:nvPicPr>
          <p:blipFill>
            <a:blip r:embed="rId9">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descr="OPL20U25GSXzBJYl68kk8uQGfFKzs7yb1M4KJWUiLk6ZEvGF+qCIPSnY57AbBFCvTW$2024 ID13 T9CTST nhan sp KNTT$ STT 108+K4lPs7H94VUqPe2XwIsfPRnrXQE//QTEXxb8/8N4CNc6FpgZahzpTjFhMzSA7T/nHJa11DE8Ng2TP3iAmRczFlmslSuUNOgUeb6yRvs0="/>
          <p:cNvGrpSpPr/>
          <p:nvPr/>
        </p:nvGrpSpPr>
        <p:grpSpPr>
          <a:xfrm>
            <a:off x="4344307" y="2112110"/>
            <a:ext cx="3482012" cy="616067"/>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31" name="TextBox 30"/>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A</a:t>
                </a:r>
              </a:p>
            </p:txBody>
          </p:sp>
        </p:grpSp>
        <mc:AlternateContent xmlns:mc="http://schemas.openxmlformats.org/markup-compatibility/2006" xmlns:a14="http://schemas.microsoft.com/office/drawing/2010/main">
          <mc:Choice Requires="a14">
            <p:sp>
              <p:nvSpPr>
                <p:cNvPr id="29" name="TextBox 28"/>
                <p:cNvSpPr txBox="1"/>
                <p:nvPr/>
              </p:nvSpPr>
              <p:spPr>
                <a:xfrm>
                  <a:off x="5104550" y="2992192"/>
                  <a:ext cx="2442768" cy="533479"/>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rPr>
                          <m:t>𝑠𝑖𝑛</m:t>
                        </m:r>
                        <m:r>
                          <a:rPr lang="en-US" sz="2000" b="0" i="1" smtClean="0">
                            <a:solidFill>
                              <a:prstClr val="black"/>
                            </a:solidFill>
                            <a:latin typeface="Cambria Math" panose="02040503050406030204" pitchFamily="18" charset="0"/>
                            <a:ea typeface="Cambria Math" panose="02040503050406030204" pitchFamily="18" charset="0"/>
                          </a:rPr>
                          <m:t>𝛼</m:t>
                        </m:r>
                        <m:r>
                          <a:rPr lang="en-US" sz="2000" b="0" i="1" smtClean="0">
                            <a:solidFill>
                              <a:prstClr val="black"/>
                            </a:solidFill>
                            <a:latin typeface="Cambria Math" panose="02040503050406030204" pitchFamily="18" charset="0"/>
                            <a:ea typeface="Cambria Math" panose="02040503050406030204" pitchFamily="18" charset="0"/>
                          </a:rPr>
                          <m:t>=</m:t>
                        </m:r>
                        <m:r>
                          <a:rPr lang="en-US" sz="2000" b="0" i="1" smtClean="0">
                            <a:solidFill>
                              <a:prstClr val="black"/>
                            </a:solidFill>
                            <a:latin typeface="Cambria Math" panose="02040503050406030204" pitchFamily="18" charset="0"/>
                            <a:ea typeface="Cambria Math" panose="02040503050406030204" pitchFamily="18" charset="0"/>
                          </a:rPr>
                          <m:t>𝑐𝑜𝑠</m:t>
                        </m:r>
                        <m:r>
                          <a:rPr lang="en-US" sz="2000" b="0" i="1" smtClean="0">
                            <a:solidFill>
                              <a:prstClr val="black"/>
                            </a:solidFill>
                            <a:latin typeface="Cambria Math" panose="02040503050406030204" pitchFamily="18" charset="0"/>
                            <a:ea typeface="Cambria Math" panose="02040503050406030204" pitchFamily="18" charset="0"/>
                          </a:rPr>
                          <m:t>𝛽</m:t>
                        </m:r>
                      </m:oMath>
                    </m:oMathPara>
                  </a14:m>
                  <a:endParaRPr lang="vi-VN" sz="2000">
                    <a:solidFill>
                      <a:prstClr val="black"/>
                    </a:solidFill>
                    <a:latin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04550" y="2992192"/>
                  <a:ext cx="2442768" cy="533479"/>
                </a:xfrm>
                <a:prstGeom prst="rect">
                  <a:avLst/>
                </a:prstGeom>
                <a:blipFill>
                  <a:blip r:embed="rId10"/>
                  <a:stretch>
                    <a:fillRect b="-16667"/>
                  </a:stretch>
                </a:blipFill>
              </p:spPr>
              <p:txBody>
                <a:bodyPr/>
                <a:lstStyle/>
                <a:p>
                  <a:r>
                    <a:rPr lang="en-US">
                      <a:noFill/>
                    </a:rPr>
                    <a:t> </a:t>
                  </a:r>
                </a:p>
              </p:txBody>
            </p:sp>
          </mc:Fallback>
        </mc:AlternateContent>
      </p:grpSp>
      <p:grpSp>
        <p:nvGrpSpPr>
          <p:cNvPr id="32" name="Group 31" descr="OPL20U25GSXzBJYl68kk8uQGfFKzs7yb1M4KJWUiLk6ZEvGF+qCIPSnY57AbBFCvTW$2024 ID13 T9CTST nhan sp KNTT$ STT 108+K4lPs7H94VUqPe2XwIsfPRnrXQE//QTEXxb8/8N4CNc6FpgZahzpTjFhMzSA7T/nHJa11DE8Ng2TP3iAmRczFlmslSuUNOgUeb6yRvs0="/>
          <p:cNvGrpSpPr/>
          <p:nvPr/>
        </p:nvGrpSpPr>
        <p:grpSpPr>
          <a:xfrm>
            <a:off x="4344307" y="4316700"/>
            <a:ext cx="3482012" cy="616068"/>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55" name="Freeform 5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56" name="TextBox 55"/>
              <p:cNvSpPr txBox="1"/>
              <p:nvPr/>
            </p:nvSpPr>
            <p:spPr>
              <a:xfrm>
                <a:off x="4379028" y="2914980"/>
                <a:ext cx="587828" cy="615552"/>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D</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4" name="TextBox 33"/>
                <p:cNvSpPr txBox="1"/>
                <p:nvPr/>
              </p:nvSpPr>
              <p:spPr>
                <a:xfrm>
                  <a:off x="5084199" y="3933691"/>
                  <a:ext cx="3794806" cy="533479"/>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ea typeface="Cambria Math" panose="02040503050406030204" pitchFamily="18" charset="0"/>
                          </a:rPr>
                          <m:t>𝑠𝑖𝑛</m:t>
                        </m:r>
                        <m:r>
                          <a:rPr lang="en-US" sz="2000" i="1">
                            <a:solidFill>
                              <a:prstClr val="black"/>
                            </a:solidFill>
                            <a:latin typeface="Cambria Math" panose="02040503050406030204" pitchFamily="18" charset="0"/>
                            <a:ea typeface="Cambria Math" panose="02040503050406030204" pitchFamily="18" charset="0"/>
                          </a:rPr>
                          <m:t>𝛽</m:t>
                        </m:r>
                        <m:r>
                          <a:rPr lang="en-US" sz="2000" i="1">
                            <a:solidFill>
                              <a:prstClr val="black"/>
                            </a:solidFill>
                            <a:latin typeface="Cambria Math" panose="02040503050406030204" pitchFamily="18" charset="0"/>
                            <a:ea typeface="Cambria Math" panose="02040503050406030204" pitchFamily="18" charset="0"/>
                          </a:rPr>
                          <m:t>=</m:t>
                        </m:r>
                        <m:r>
                          <m:rPr>
                            <m:sty m:val="p"/>
                          </m:rPr>
                          <a:rPr lang="en-US" sz="2000" b="0" i="0" smtClean="0">
                            <a:solidFill>
                              <a:prstClr val="black"/>
                            </a:solidFill>
                            <a:latin typeface="Cambria Math" panose="02040503050406030204" pitchFamily="18" charset="0"/>
                            <a:ea typeface="Cambria Math" panose="02040503050406030204" pitchFamily="18" charset="0"/>
                          </a:rPr>
                          <m:t>c</m:t>
                        </m:r>
                        <m:r>
                          <a:rPr lang="en-US" sz="2000" b="0" i="1" smtClean="0">
                            <a:solidFill>
                              <a:prstClr val="black"/>
                            </a:solidFill>
                            <a:latin typeface="Cambria Math" panose="02040503050406030204" pitchFamily="18" charset="0"/>
                            <a:ea typeface="Cambria Math" panose="02040503050406030204" pitchFamily="18" charset="0"/>
                          </a:rPr>
                          <m:t>𝑜𝑠</m:t>
                        </m:r>
                        <m:r>
                          <a:rPr lang="en-US" sz="2000" i="1">
                            <a:solidFill>
                              <a:prstClr val="black"/>
                            </a:solidFill>
                            <a:latin typeface="Cambria Math" panose="02040503050406030204" pitchFamily="18" charset="0"/>
                            <a:ea typeface="Cambria Math" panose="02040503050406030204" pitchFamily="18" charset="0"/>
                          </a:rPr>
                          <m:t>⁡(90°−</m:t>
                        </m:r>
                        <m:r>
                          <a:rPr lang="en-US" sz="2000" i="1" smtClean="0">
                            <a:solidFill>
                              <a:prstClr val="black"/>
                            </a:solidFill>
                            <a:latin typeface="Cambria Math" panose="02040503050406030204" pitchFamily="18" charset="0"/>
                            <a:ea typeface="Cambria Math" panose="02040503050406030204" pitchFamily="18" charset="0"/>
                          </a:rPr>
                          <m:t>𝛼</m:t>
                        </m:r>
                        <m:r>
                          <a:rPr lang="en-US" sz="2000" i="1">
                            <a:solidFill>
                              <a:prstClr val="black"/>
                            </a:solidFill>
                            <a:latin typeface="Cambria Math" panose="02040503050406030204" pitchFamily="18" charset="0"/>
                            <a:ea typeface="Cambria Math" panose="02040503050406030204" pitchFamily="18" charset="0"/>
                          </a:rPr>
                          <m:t>)</m:t>
                        </m:r>
                      </m:oMath>
                    </m:oMathPara>
                  </a14:m>
                  <a:endParaRPr lang="vi-VN" sz="2000">
                    <a:solidFill>
                      <a:prstClr val="black"/>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084199" y="3933691"/>
                  <a:ext cx="3794806" cy="533479"/>
                </a:xfrm>
                <a:prstGeom prst="rect">
                  <a:avLst/>
                </a:prstGeom>
                <a:blipFill>
                  <a:blip r:embed="rId11"/>
                  <a:stretch>
                    <a:fillRect b="-18182"/>
                  </a:stretch>
                </a:blipFill>
              </p:spPr>
              <p:txBody>
                <a:bodyPr/>
                <a:lstStyle/>
                <a:p>
                  <a:r>
                    <a:rPr lang="en-US">
                      <a:noFill/>
                    </a:rPr>
                    <a:t> </a:t>
                  </a:r>
                </a:p>
              </p:txBody>
            </p:sp>
          </mc:Fallback>
        </mc:AlternateContent>
      </p:grpSp>
      <p:grpSp>
        <p:nvGrpSpPr>
          <p:cNvPr id="57" name="Group 56" descr="OPL20U25GSXzBJYl68kk8uQGfFKzs7yb1M4KJWUiLk6ZEvGF+qCIPSnY57AbBFCvTW$2024 ID13 T9CTST nhan sp KNTT$ STT 108+K4lPs7H94VUqPe2XwIsfPRnrXQE//QTEXxb8/8N4CNc6FpgZahzpTjFhMzSA7T/nHJa11DE8Ng2TP3iAmRczFlmslSuUNOgUeb6yRvs0="/>
          <p:cNvGrpSpPr/>
          <p:nvPr/>
        </p:nvGrpSpPr>
        <p:grpSpPr>
          <a:xfrm>
            <a:off x="4344393" y="2800513"/>
            <a:ext cx="3482012" cy="616067"/>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1" name="TextBox 60"/>
              <p:cNvSpPr txBox="1"/>
              <p:nvPr/>
            </p:nvSpPr>
            <p:spPr>
              <a:xfrm>
                <a:off x="4379028" y="2914980"/>
                <a:ext cx="587828"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B</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59" name="TextBox 58"/>
                <p:cNvSpPr txBox="1"/>
                <p:nvPr/>
              </p:nvSpPr>
              <p:spPr>
                <a:xfrm>
                  <a:off x="5116286" y="5076224"/>
                  <a:ext cx="3418114" cy="533479"/>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ea typeface="Cambria Math" panose="02040503050406030204" pitchFamily="18" charset="0"/>
                          </a:rPr>
                          <m:t>𝑐𝑜𝑠</m:t>
                        </m:r>
                        <m:r>
                          <a:rPr lang="en-US" sz="2000" b="0" i="1" smtClean="0">
                            <a:solidFill>
                              <a:prstClr val="black"/>
                            </a:solidFill>
                            <a:latin typeface="Cambria Math" panose="02040503050406030204" pitchFamily="18" charset="0"/>
                            <a:ea typeface="Cambria Math" panose="02040503050406030204" pitchFamily="18" charset="0"/>
                          </a:rPr>
                          <m:t>𝛽</m:t>
                        </m:r>
                        <m:r>
                          <a:rPr lang="en-US" sz="2000" i="1">
                            <a:solidFill>
                              <a:prstClr val="black"/>
                            </a:solidFill>
                            <a:latin typeface="Cambria Math" panose="02040503050406030204" pitchFamily="18" charset="0"/>
                            <a:ea typeface="Cambria Math" panose="02040503050406030204" pitchFamily="18" charset="0"/>
                          </a:rPr>
                          <m:t>=</m:t>
                        </m:r>
                        <m:r>
                          <m:rPr>
                            <m:sty m:val="p"/>
                          </m:rPr>
                          <a:rPr lang="en-US" sz="2000" b="0" i="0" smtClean="0">
                            <a:solidFill>
                              <a:prstClr val="black"/>
                            </a:solidFill>
                            <a:latin typeface="Cambria Math" panose="02040503050406030204" pitchFamily="18" charset="0"/>
                            <a:ea typeface="Cambria Math" panose="02040503050406030204" pitchFamily="18" charset="0"/>
                          </a:rPr>
                          <m:t>sin</m:t>
                        </m:r>
                        <m:r>
                          <a:rPr lang="en-US" sz="2000" b="0" i="1" smtClean="0">
                            <a:solidFill>
                              <a:prstClr val="black"/>
                            </a:solidFill>
                            <a:latin typeface="Cambria Math" panose="02040503050406030204" pitchFamily="18" charset="0"/>
                            <a:ea typeface="Cambria Math" panose="02040503050406030204" pitchFamily="18" charset="0"/>
                          </a:rPr>
                          <m:t>⁡(90°−</m:t>
                        </m:r>
                        <m:r>
                          <a:rPr lang="en-US" sz="2000" b="0" i="1" smtClean="0">
                            <a:solidFill>
                              <a:prstClr val="black"/>
                            </a:solidFill>
                            <a:latin typeface="Cambria Math" panose="02040503050406030204" pitchFamily="18" charset="0"/>
                            <a:ea typeface="Cambria Math" panose="02040503050406030204" pitchFamily="18" charset="0"/>
                          </a:rPr>
                          <m:t>𝛽</m:t>
                        </m:r>
                        <m:r>
                          <a:rPr lang="en-US" sz="2000" b="0" i="1" smtClean="0">
                            <a:solidFill>
                              <a:prstClr val="black"/>
                            </a:solidFill>
                            <a:latin typeface="Cambria Math" panose="02040503050406030204" pitchFamily="18" charset="0"/>
                            <a:ea typeface="Cambria Math" panose="02040503050406030204" pitchFamily="18" charset="0"/>
                          </a:rPr>
                          <m:t>)</m:t>
                        </m:r>
                      </m:oMath>
                    </m:oMathPara>
                  </a14:m>
                  <a:endParaRPr lang="vi-VN" sz="2000" dirty="0">
                    <a:solidFill>
                      <a:prstClr val="black"/>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116286" y="5076224"/>
                  <a:ext cx="3418114" cy="533479"/>
                </a:xfrm>
                <a:prstGeom prst="rect">
                  <a:avLst/>
                </a:prstGeom>
                <a:blipFill>
                  <a:blip r:embed="rId12"/>
                  <a:stretch>
                    <a:fillRect l="-1188" b="-18182"/>
                  </a:stretch>
                </a:blipFill>
              </p:spPr>
              <p:txBody>
                <a:bodyPr/>
                <a:lstStyle/>
                <a:p>
                  <a:r>
                    <a:rPr lang="en-US">
                      <a:noFill/>
                    </a:rPr>
                    <a:t> </a:t>
                  </a:r>
                </a:p>
              </p:txBody>
            </p:sp>
          </mc:Fallback>
        </mc:AlternateContent>
      </p:grpSp>
      <p:grpSp>
        <p:nvGrpSpPr>
          <p:cNvPr id="62" name="Group 61" descr="OPL20U25GSXzBJYl68kk8uQGfFKzs7yb1M4KJWUiLk6ZEvGF+qCIPSnY57AbBFCvTW$2024 ID13 T9CTST nhan sp KNTT$ STT 108+K4lPs7H94VUqPe2XwIsfPRnrXQE//QTEXxb8/8N4CNc6FpgZahzpTjFhMzSA7T/nHJa11DE8Ng2TP3iAmRczFlmslSuUNOgUeb6yRvs0="/>
          <p:cNvGrpSpPr/>
          <p:nvPr/>
        </p:nvGrpSpPr>
        <p:grpSpPr>
          <a:xfrm>
            <a:off x="4344307" y="3528525"/>
            <a:ext cx="3482012" cy="616067"/>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6" name="TextBox 65"/>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C</a:t>
                </a:r>
              </a:p>
            </p:txBody>
          </p:sp>
        </p:grpSp>
        <mc:AlternateContent xmlns:mc="http://schemas.openxmlformats.org/markup-compatibility/2006" xmlns:a14="http://schemas.microsoft.com/office/drawing/2010/main">
          <mc:Choice Requires="a14">
            <p:sp>
              <p:nvSpPr>
                <p:cNvPr id="64" name="TextBox 63"/>
                <p:cNvSpPr txBox="1"/>
                <p:nvPr/>
              </p:nvSpPr>
              <p:spPr>
                <a:xfrm>
                  <a:off x="5053591" y="6034565"/>
                  <a:ext cx="2871209" cy="533480"/>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000" b="0" i="1" smtClean="0">
                            <a:solidFill>
                              <a:prstClr val="black"/>
                            </a:solidFill>
                            <a:latin typeface="Cambria Math" panose="02040503050406030204" pitchFamily="18" charset="0"/>
                            <a:ea typeface="Cambria Math" panose="02040503050406030204" pitchFamily="18" charset="0"/>
                          </a:rPr>
                          <m:t>𝑡𝑎𝑛</m:t>
                        </m:r>
                        <m:r>
                          <a:rPr lang="en-US" sz="2000" i="1">
                            <a:solidFill>
                              <a:prstClr val="black"/>
                            </a:solidFill>
                            <a:latin typeface="Cambria Math" panose="02040503050406030204" pitchFamily="18" charset="0"/>
                            <a:ea typeface="Cambria Math" panose="02040503050406030204" pitchFamily="18" charset="0"/>
                          </a:rPr>
                          <m:t>𝛼</m:t>
                        </m:r>
                        <m:r>
                          <a:rPr lang="en-US" sz="2000" i="1">
                            <a:solidFill>
                              <a:prstClr val="black"/>
                            </a:solidFill>
                            <a:latin typeface="Cambria Math" panose="02040503050406030204" pitchFamily="18" charset="0"/>
                            <a:ea typeface="Cambria Math" panose="02040503050406030204" pitchFamily="18" charset="0"/>
                          </a:rPr>
                          <m:t>=</m:t>
                        </m:r>
                        <m:r>
                          <a:rPr lang="en-US" sz="2000" i="1">
                            <a:solidFill>
                              <a:prstClr val="black"/>
                            </a:solidFill>
                            <a:latin typeface="Cambria Math" panose="02040503050406030204" pitchFamily="18" charset="0"/>
                            <a:ea typeface="Cambria Math" panose="02040503050406030204" pitchFamily="18" charset="0"/>
                          </a:rPr>
                          <m:t>𝑐𝑜𝑡</m:t>
                        </m:r>
                        <m:r>
                          <a:rPr lang="en-US" sz="2000" i="1">
                            <a:solidFill>
                              <a:prstClr val="black"/>
                            </a:solidFill>
                            <a:latin typeface="Cambria Math" panose="02040503050406030204" pitchFamily="18" charset="0"/>
                            <a:ea typeface="Cambria Math" panose="02040503050406030204" pitchFamily="18" charset="0"/>
                          </a:rPr>
                          <m:t>𝛽</m:t>
                        </m:r>
                      </m:oMath>
                    </m:oMathPara>
                  </a14:m>
                  <a:endParaRPr lang="vi-VN" sz="2000">
                    <a:solidFill>
                      <a:prstClr val="black"/>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053591" y="6034565"/>
                  <a:ext cx="2871209" cy="533480"/>
                </a:xfrm>
                <a:prstGeom prst="rect">
                  <a:avLst/>
                </a:prstGeom>
                <a:blipFill>
                  <a:blip r:embed="rId13"/>
                  <a:stretch>
                    <a:fillRect b="-16667"/>
                  </a:stretch>
                </a:blipFill>
              </p:spPr>
              <p:txBody>
                <a:bodyPr/>
                <a:lstStyle/>
                <a:p>
                  <a:r>
                    <a:rPr lang="en-US">
                      <a:noFill/>
                    </a:rPr>
                    <a:t> </a:t>
                  </a:r>
                </a:p>
              </p:txBody>
            </p:sp>
          </mc:Fallback>
        </mc:AlternateContent>
      </p:grpSp>
      <p:sp>
        <p:nvSpPr>
          <p:cNvPr id="67" name="Rounded Rectangle 66"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30</a:t>
            </a:r>
          </a:p>
        </p:txBody>
      </p:sp>
      <p:sp>
        <p:nvSpPr>
          <p:cNvPr id="68" name="Rounded Rectangle 67"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29</a:t>
            </a:r>
          </a:p>
        </p:txBody>
      </p:sp>
      <p:sp>
        <p:nvSpPr>
          <p:cNvPr id="69" name="Rounded Rectangle 68"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28</a:t>
            </a:r>
          </a:p>
        </p:txBody>
      </p:sp>
      <p:sp>
        <p:nvSpPr>
          <p:cNvPr id="70" name="Rounded Rectangle 69" descr="OPL20U25GSXzBJYl68kk8uQGfFKzs7yb1M4KJWUiLk6ZEvGF+qCIPSnY57AbBFCvTW$2024 ID13 T9CTST nhan sp KNTT$ STT 108+K4lPs7H94VUqPe2XwIsfPRnrXQE//QTEXxb8/8N4CNc6FpgZahzpTjFhMzSA7T/nHJa11DE8Ng2TP3iAmRczFlmslSuUNOgUeb6yRvs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27</a:t>
            </a:r>
          </a:p>
        </p:txBody>
      </p:sp>
      <p:sp>
        <p:nvSpPr>
          <p:cNvPr id="71" name="Rounded Rectangle 7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26</a:t>
            </a:r>
          </a:p>
        </p:txBody>
      </p:sp>
      <p:sp>
        <p:nvSpPr>
          <p:cNvPr id="72" name="Rounded Rectangle 71"/>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25</a:t>
            </a:r>
          </a:p>
        </p:txBody>
      </p:sp>
      <p:sp>
        <p:nvSpPr>
          <p:cNvPr id="73" name="Rounded Rectangle 72"/>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24</a:t>
            </a:r>
          </a:p>
        </p:txBody>
      </p:sp>
      <p:sp>
        <p:nvSpPr>
          <p:cNvPr id="74" name="Rounded Rectangle 73"/>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23</a:t>
            </a:r>
          </a:p>
        </p:txBody>
      </p:sp>
      <p:sp>
        <p:nvSpPr>
          <p:cNvPr id="75" name="Rounded Rectangle 7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22</a:t>
            </a:r>
          </a:p>
        </p:txBody>
      </p:sp>
      <p:sp>
        <p:nvSpPr>
          <p:cNvPr id="76" name="Rounded Rectangle 7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21</a:t>
            </a:r>
          </a:p>
        </p:txBody>
      </p:sp>
      <p:sp>
        <p:nvSpPr>
          <p:cNvPr id="77" name="Rounded Rectangle 7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20</a:t>
            </a:r>
          </a:p>
        </p:txBody>
      </p:sp>
      <p:sp>
        <p:nvSpPr>
          <p:cNvPr id="78" name="Rounded Rectangle 77"/>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19</a:t>
            </a:r>
          </a:p>
        </p:txBody>
      </p:sp>
      <p:sp>
        <p:nvSpPr>
          <p:cNvPr id="79" name="Rounded Rectangle 78"/>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18</a:t>
            </a:r>
          </a:p>
        </p:txBody>
      </p:sp>
      <p:sp>
        <p:nvSpPr>
          <p:cNvPr id="80" name="Rounded Rectangle 79"/>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17</a:t>
            </a:r>
          </a:p>
        </p:txBody>
      </p:sp>
      <p:sp>
        <p:nvSpPr>
          <p:cNvPr id="81" name="Rounded Rectangle 8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16</a:t>
            </a:r>
          </a:p>
        </p:txBody>
      </p:sp>
      <p:sp>
        <p:nvSpPr>
          <p:cNvPr id="82" name="Rounded Rectangle 81"/>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15</a:t>
            </a:r>
          </a:p>
        </p:txBody>
      </p:sp>
      <p:sp>
        <p:nvSpPr>
          <p:cNvPr id="83" name="Rounded Rectangle 82"/>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14</a:t>
            </a:r>
          </a:p>
        </p:txBody>
      </p:sp>
      <p:sp>
        <p:nvSpPr>
          <p:cNvPr id="84" name="Rounded Rectangle 83"/>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13</a:t>
            </a:r>
          </a:p>
        </p:txBody>
      </p:sp>
      <p:sp>
        <p:nvSpPr>
          <p:cNvPr id="85" name="Rounded Rectangle 8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12</a:t>
            </a:r>
          </a:p>
        </p:txBody>
      </p:sp>
      <p:sp>
        <p:nvSpPr>
          <p:cNvPr id="86" name="Rounded Rectangle 8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11</a:t>
            </a:r>
          </a:p>
        </p:txBody>
      </p:sp>
      <p:sp>
        <p:nvSpPr>
          <p:cNvPr id="87" name="Rounded Rectangle 8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10</a:t>
            </a:r>
          </a:p>
        </p:txBody>
      </p:sp>
      <p:sp>
        <p:nvSpPr>
          <p:cNvPr id="88" name="Rounded Rectangle 87"/>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09</a:t>
            </a:r>
          </a:p>
        </p:txBody>
      </p:sp>
      <p:sp>
        <p:nvSpPr>
          <p:cNvPr id="89" name="Rounded Rectangle 88"/>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08</a:t>
            </a:r>
          </a:p>
        </p:txBody>
      </p:sp>
      <p:sp>
        <p:nvSpPr>
          <p:cNvPr id="90" name="Rounded Rectangle 89"/>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07</a:t>
            </a:r>
          </a:p>
        </p:txBody>
      </p:sp>
      <p:sp>
        <p:nvSpPr>
          <p:cNvPr id="91" name="Rounded Rectangle 90"/>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06</a:t>
            </a:r>
          </a:p>
        </p:txBody>
      </p:sp>
      <p:sp>
        <p:nvSpPr>
          <p:cNvPr id="92" name="Rounded Rectangle 91"/>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05</a:t>
            </a:r>
          </a:p>
        </p:txBody>
      </p:sp>
      <p:sp>
        <p:nvSpPr>
          <p:cNvPr id="93" name="Rounded Rectangle 92"/>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04</a:t>
            </a:r>
          </a:p>
        </p:txBody>
      </p:sp>
      <p:sp>
        <p:nvSpPr>
          <p:cNvPr id="94" name="Rounded Rectangle 93"/>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03</a:t>
            </a:r>
          </a:p>
        </p:txBody>
      </p:sp>
      <p:sp>
        <p:nvSpPr>
          <p:cNvPr id="95" name="Rounded Rectangle 94"/>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02</a:t>
            </a:r>
          </a:p>
        </p:txBody>
      </p:sp>
      <p:sp>
        <p:nvSpPr>
          <p:cNvPr id="96" name="Rounded Rectangle 95"/>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01</a:t>
            </a:r>
          </a:p>
        </p:txBody>
      </p:sp>
      <p:sp>
        <p:nvSpPr>
          <p:cNvPr id="97" name="Rounded Rectangle 96"/>
          <p:cNvSpPr/>
          <p:nvPr/>
        </p:nvSpPr>
        <p:spPr>
          <a:xfrm>
            <a:off x="2110524" y="42410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a:rPr>
              <a:t>00</a:t>
            </a:r>
          </a:p>
        </p:txBody>
      </p:sp>
      <p:pic>
        <p:nvPicPr>
          <p:cNvPr id="98" name="Picture 2" descr="Káº¿t quáº£ hÃ¬nh áº£nh cho icon Äá»ng há»"/>
          <p:cNvPicPr>
            <a:picLocks noChangeAspect="1" noChangeArrowheads="1"/>
          </p:cNvPicPr>
          <p:nvPr/>
        </p:nvPicPr>
        <p:blipFill>
          <a:blip r:embed="rId14" cstate="print">
            <a:clrChange>
              <a:clrFrom>
                <a:srgbClr val="F5F3F4"/>
              </a:clrFrom>
              <a:clrTo>
                <a:srgbClr val="F5F3F4">
                  <a:alpha val="0"/>
                </a:srgbClr>
              </a:clrTo>
            </a:clrChange>
            <a:extLst>
              <a:ext uri="{28A0092B-C50C-407E-A947-70E740481C1C}">
                <a14:useLocalDpi xmlns:a14="http://schemas.microsoft.com/office/drawing/2010/main" val="0"/>
              </a:ext>
            </a:extLst>
          </a:blip>
          <a:srcRect/>
          <a:stretch>
            <a:fillRect/>
          </a:stretch>
        </p:blipFill>
        <p:spPr bwMode="auto">
          <a:xfrm>
            <a:off x="3025931" y="4144594"/>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p:cNvPicPr/>
          <p:nvPr/>
        </p:nvPicPr>
        <p:blipFill rotWithShape="1">
          <a:blip r:embed="rId15" cstate="print">
            <a:extLst>
              <a:ext uri="{28A0092B-C50C-407E-A947-70E740481C1C}">
                <a14:useLocalDpi xmlns:a14="http://schemas.microsoft.com/office/drawing/2010/main" val="0"/>
              </a:ext>
            </a:extLst>
          </a:blip>
          <a:srcRect l="5026" t="4373" b="11949"/>
          <a:stretch/>
        </p:blipFill>
        <p:spPr bwMode="auto">
          <a:xfrm>
            <a:off x="6800258" y="424793"/>
            <a:ext cx="1979930" cy="1275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32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1000"/>
                                        <p:tgtEl>
                                          <p:spTgt spid="98"/>
                                        </p:tgtEl>
                                      </p:cBhvr>
                                    </p:animEffect>
                                    <p:anim calcmode="lin" valueType="num">
                                      <p:cBhvr>
                                        <p:cTn id="42" dur="1000" fill="hold"/>
                                        <p:tgtEl>
                                          <p:spTgt spid="98"/>
                                        </p:tgtEl>
                                        <p:attrNameLst>
                                          <p:attrName>ppt_x</p:attrName>
                                        </p:attrNameLst>
                                      </p:cBhvr>
                                      <p:tavLst>
                                        <p:tav tm="0">
                                          <p:val>
                                            <p:strVal val="#ppt_x"/>
                                          </p:val>
                                        </p:tav>
                                        <p:tav tm="100000">
                                          <p:val>
                                            <p:strVal val="#ppt_x"/>
                                          </p:val>
                                        </p:tav>
                                      </p:tavLst>
                                    </p:anim>
                                    <p:anim calcmode="lin" valueType="num">
                                      <p:cBhvr>
                                        <p:cTn id="4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8"/>
                    </p:tgtEl>
                  </p:cond>
                </p:stCondLst>
                <p:endSync evt="end" delay="0">
                  <p:rtn val="all"/>
                </p:endSync>
                <p:childTnLst>
                  <p:par>
                    <p:cTn id="45" fill="hold">
                      <p:stCondLst>
                        <p:cond delay="0"/>
                      </p:stCondLst>
                      <p:childTnLst>
                        <p:par>
                          <p:cTn id="46" fill="hold">
                            <p:stCondLst>
                              <p:cond delay="0"/>
                            </p:stCondLst>
                            <p:childTnLst>
                              <p:par>
                                <p:cTn id="47" presetID="11" presetClass="entr" presetSubtype="0" fill="hold" grpId="0" nodeType="afterEffect">
                                  <p:stCondLst>
                                    <p:cond delay="0"/>
                                  </p:stCondLst>
                                  <p:childTnLst>
                                    <p:set>
                                      <p:cBhvr>
                                        <p:cTn id="48"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1000"/>
                            </p:stCondLst>
                            <p:childTnLst>
                              <p:par>
                                <p:cTn id="50" presetID="11" presetClass="entr" presetSubtype="0" fill="hold" grpId="0" nodeType="afterEffect">
                                  <p:stCondLst>
                                    <p:cond delay="0"/>
                                  </p:stCondLst>
                                  <p:childTnLst>
                                    <p:set>
                                      <p:cBhvr>
                                        <p:cTn id="51" dur="1000">
                                          <p:stCondLst>
                                            <p:cond delay="0"/>
                                          </p:stCondLst>
                                        </p:cTn>
                                        <p:tgtEl>
                                          <p:spTgt spid="68"/>
                                        </p:tgtEl>
                                        <p:attrNameLst>
                                          <p:attrName>style.visibility</p:attrName>
                                        </p:attrNameLst>
                                      </p:cBhvr>
                                      <p:to>
                                        <p:strVal val="visible"/>
                                      </p:to>
                                    </p:set>
                                  </p:childTnLst>
                                </p:cTn>
                              </p:par>
                            </p:childTnLst>
                          </p:cTn>
                        </p:par>
                        <p:par>
                          <p:cTn id="52" fill="hold">
                            <p:stCondLst>
                              <p:cond delay="2000"/>
                            </p:stCondLst>
                            <p:childTnLst>
                              <p:par>
                                <p:cTn id="53" presetID="11" presetClass="entr" presetSubtype="0" fill="hold" grpId="0" nodeType="afterEffect">
                                  <p:stCondLst>
                                    <p:cond delay="0"/>
                                  </p:stCondLst>
                                  <p:childTnLst>
                                    <p:set>
                                      <p:cBhvr>
                                        <p:cTn id="54" dur="1000">
                                          <p:stCondLst>
                                            <p:cond delay="0"/>
                                          </p:stCondLst>
                                        </p:cTn>
                                        <p:tgtEl>
                                          <p:spTgt spid="69"/>
                                        </p:tgtEl>
                                        <p:attrNameLst>
                                          <p:attrName>style.visibility</p:attrName>
                                        </p:attrNameLst>
                                      </p:cBhvr>
                                      <p:to>
                                        <p:strVal val="visible"/>
                                      </p:to>
                                    </p:set>
                                  </p:childTnLst>
                                </p:cTn>
                              </p:par>
                            </p:childTnLst>
                          </p:cTn>
                        </p:par>
                        <p:par>
                          <p:cTn id="55" fill="hold">
                            <p:stCondLst>
                              <p:cond delay="3000"/>
                            </p:stCondLst>
                            <p:childTnLst>
                              <p:par>
                                <p:cTn id="56" presetID="11" presetClass="entr" presetSubtype="0" fill="hold" grpId="0" nodeType="afterEffect">
                                  <p:stCondLst>
                                    <p:cond delay="0"/>
                                  </p:stCondLst>
                                  <p:childTnLst>
                                    <p:set>
                                      <p:cBhvr>
                                        <p:cTn id="57" dur="1000">
                                          <p:stCondLst>
                                            <p:cond delay="0"/>
                                          </p:stCondLst>
                                        </p:cTn>
                                        <p:tgtEl>
                                          <p:spTgt spid="70"/>
                                        </p:tgtEl>
                                        <p:attrNameLst>
                                          <p:attrName>style.visibility</p:attrName>
                                        </p:attrNameLst>
                                      </p:cBhvr>
                                      <p:to>
                                        <p:strVal val="visible"/>
                                      </p:to>
                                    </p:set>
                                  </p:childTnLst>
                                </p:cTn>
                              </p:par>
                            </p:childTnLst>
                          </p:cTn>
                        </p:par>
                        <p:par>
                          <p:cTn id="58" fill="hold">
                            <p:stCondLst>
                              <p:cond delay="4000"/>
                            </p:stCondLst>
                            <p:childTnLst>
                              <p:par>
                                <p:cTn id="59" presetID="11" presetClass="entr" presetSubtype="0" fill="hold" grpId="0" nodeType="afterEffect">
                                  <p:stCondLst>
                                    <p:cond delay="0"/>
                                  </p:stCondLst>
                                  <p:childTnLst>
                                    <p:set>
                                      <p:cBhvr>
                                        <p:cTn id="60" dur="1000">
                                          <p:stCondLst>
                                            <p:cond delay="0"/>
                                          </p:stCondLst>
                                        </p:cTn>
                                        <p:tgtEl>
                                          <p:spTgt spid="71"/>
                                        </p:tgtEl>
                                        <p:attrNameLst>
                                          <p:attrName>style.visibility</p:attrName>
                                        </p:attrNameLst>
                                      </p:cBhvr>
                                      <p:to>
                                        <p:strVal val="visible"/>
                                      </p:to>
                                    </p:set>
                                  </p:childTnLst>
                                </p:cTn>
                              </p:par>
                            </p:childTnLst>
                          </p:cTn>
                        </p:par>
                        <p:par>
                          <p:cTn id="61" fill="hold">
                            <p:stCondLst>
                              <p:cond delay="5000"/>
                            </p:stCondLst>
                            <p:childTnLst>
                              <p:par>
                                <p:cTn id="62" presetID="11" presetClass="entr" presetSubtype="0" fill="hold" grpId="0" nodeType="afterEffect">
                                  <p:stCondLst>
                                    <p:cond delay="0"/>
                                  </p:stCondLst>
                                  <p:childTnLst>
                                    <p:set>
                                      <p:cBhvr>
                                        <p:cTn id="63" dur="1000">
                                          <p:stCondLst>
                                            <p:cond delay="0"/>
                                          </p:stCondLst>
                                        </p:cTn>
                                        <p:tgtEl>
                                          <p:spTgt spid="72"/>
                                        </p:tgtEl>
                                        <p:attrNameLst>
                                          <p:attrName>style.visibility</p:attrName>
                                        </p:attrNameLst>
                                      </p:cBhvr>
                                      <p:to>
                                        <p:strVal val="visible"/>
                                      </p:to>
                                    </p:set>
                                  </p:childTnLst>
                                </p:cTn>
                              </p:par>
                            </p:childTnLst>
                          </p:cTn>
                        </p:par>
                        <p:par>
                          <p:cTn id="64" fill="hold">
                            <p:stCondLst>
                              <p:cond delay="6000"/>
                            </p:stCondLst>
                            <p:childTnLst>
                              <p:par>
                                <p:cTn id="65" presetID="11" presetClass="entr" presetSubtype="0" fill="hold" grpId="0" nodeType="afterEffect">
                                  <p:stCondLst>
                                    <p:cond delay="0"/>
                                  </p:stCondLst>
                                  <p:childTnLst>
                                    <p:set>
                                      <p:cBhvr>
                                        <p:cTn id="66" dur="1000">
                                          <p:stCondLst>
                                            <p:cond delay="0"/>
                                          </p:stCondLst>
                                        </p:cTn>
                                        <p:tgtEl>
                                          <p:spTgt spid="73"/>
                                        </p:tgtEl>
                                        <p:attrNameLst>
                                          <p:attrName>style.visibility</p:attrName>
                                        </p:attrNameLst>
                                      </p:cBhvr>
                                      <p:to>
                                        <p:strVal val="visible"/>
                                      </p:to>
                                    </p:set>
                                  </p:childTnLst>
                                </p:cTn>
                              </p:par>
                            </p:childTnLst>
                          </p:cTn>
                        </p:par>
                        <p:par>
                          <p:cTn id="67" fill="hold">
                            <p:stCondLst>
                              <p:cond delay="7000"/>
                            </p:stCondLst>
                            <p:childTnLst>
                              <p:par>
                                <p:cTn id="68" presetID="11" presetClass="entr" presetSubtype="0" fill="hold" grpId="0" nodeType="afterEffect">
                                  <p:stCondLst>
                                    <p:cond delay="0"/>
                                  </p:stCondLst>
                                  <p:childTnLst>
                                    <p:set>
                                      <p:cBhvr>
                                        <p:cTn id="69" dur="1000">
                                          <p:stCondLst>
                                            <p:cond delay="0"/>
                                          </p:stCondLst>
                                        </p:cTn>
                                        <p:tgtEl>
                                          <p:spTgt spid="74"/>
                                        </p:tgtEl>
                                        <p:attrNameLst>
                                          <p:attrName>style.visibility</p:attrName>
                                        </p:attrNameLst>
                                      </p:cBhvr>
                                      <p:to>
                                        <p:strVal val="visible"/>
                                      </p:to>
                                    </p:set>
                                  </p:childTnLst>
                                </p:cTn>
                              </p:par>
                            </p:childTnLst>
                          </p:cTn>
                        </p:par>
                        <p:par>
                          <p:cTn id="70" fill="hold">
                            <p:stCondLst>
                              <p:cond delay="8000"/>
                            </p:stCondLst>
                            <p:childTnLst>
                              <p:par>
                                <p:cTn id="71" presetID="11" presetClass="entr" presetSubtype="0" fill="hold" grpId="0" nodeType="afterEffect">
                                  <p:stCondLst>
                                    <p:cond delay="0"/>
                                  </p:stCondLst>
                                  <p:childTnLst>
                                    <p:set>
                                      <p:cBhvr>
                                        <p:cTn id="72" dur="1000">
                                          <p:stCondLst>
                                            <p:cond delay="0"/>
                                          </p:stCondLst>
                                        </p:cTn>
                                        <p:tgtEl>
                                          <p:spTgt spid="75"/>
                                        </p:tgtEl>
                                        <p:attrNameLst>
                                          <p:attrName>style.visibility</p:attrName>
                                        </p:attrNameLst>
                                      </p:cBhvr>
                                      <p:to>
                                        <p:strVal val="visible"/>
                                      </p:to>
                                    </p:set>
                                  </p:childTnLst>
                                </p:cTn>
                              </p:par>
                            </p:childTnLst>
                          </p:cTn>
                        </p:par>
                        <p:par>
                          <p:cTn id="73" fill="hold">
                            <p:stCondLst>
                              <p:cond delay="9000"/>
                            </p:stCondLst>
                            <p:childTnLst>
                              <p:par>
                                <p:cTn id="74" presetID="11" presetClass="entr" presetSubtype="0" fill="hold" grpId="0" nodeType="afterEffect">
                                  <p:stCondLst>
                                    <p:cond delay="0"/>
                                  </p:stCondLst>
                                  <p:childTnLst>
                                    <p:set>
                                      <p:cBhvr>
                                        <p:cTn id="75" dur="1000">
                                          <p:stCondLst>
                                            <p:cond delay="0"/>
                                          </p:stCondLst>
                                        </p:cTn>
                                        <p:tgtEl>
                                          <p:spTgt spid="76"/>
                                        </p:tgtEl>
                                        <p:attrNameLst>
                                          <p:attrName>style.visibility</p:attrName>
                                        </p:attrNameLst>
                                      </p:cBhvr>
                                      <p:to>
                                        <p:strVal val="visible"/>
                                      </p:to>
                                    </p:set>
                                  </p:childTnLst>
                                </p:cTn>
                              </p:par>
                            </p:childTnLst>
                          </p:cTn>
                        </p:par>
                        <p:par>
                          <p:cTn id="76" fill="hold">
                            <p:stCondLst>
                              <p:cond delay="10000"/>
                            </p:stCondLst>
                            <p:childTnLst>
                              <p:par>
                                <p:cTn id="77" presetID="11" presetClass="entr" presetSubtype="0" fill="hold" grpId="0" nodeType="afterEffect">
                                  <p:stCondLst>
                                    <p:cond delay="0"/>
                                  </p:stCondLst>
                                  <p:childTnLst>
                                    <p:set>
                                      <p:cBhvr>
                                        <p:cTn id="78" dur="1000">
                                          <p:stCondLst>
                                            <p:cond delay="0"/>
                                          </p:stCondLst>
                                        </p:cTn>
                                        <p:tgtEl>
                                          <p:spTgt spid="77"/>
                                        </p:tgtEl>
                                        <p:attrNameLst>
                                          <p:attrName>style.visibility</p:attrName>
                                        </p:attrNameLst>
                                      </p:cBhvr>
                                      <p:to>
                                        <p:strVal val="visible"/>
                                      </p:to>
                                    </p:set>
                                  </p:childTnLst>
                                </p:cTn>
                              </p:par>
                            </p:childTnLst>
                          </p:cTn>
                        </p:par>
                        <p:par>
                          <p:cTn id="79" fill="hold">
                            <p:stCondLst>
                              <p:cond delay="11000"/>
                            </p:stCondLst>
                            <p:childTnLst>
                              <p:par>
                                <p:cTn id="80" presetID="11" presetClass="entr" presetSubtype="0" fill="hold" grpId="0" nodeType="afterEffect">
                                  <p:stCondLst>
                                    <p:cond delay="0"/>
                                  </p:stCondLst>
                                  <p:childTnLst>
                                    <p:set>
                                      <p:cBhvr>
                                        <p:cTn id="81" dur="1000">
                                          <p:stCondLst>
                                            <p:cond delay="0"/>
                                          </p:stCondLst>
                                        </p:cTn>
                                        <p:tgtEl>
                                          <p:spTgt spid="78"/>
                                        </p:tgtEl>
                                        <p:attrNameLst>
                                          <p:attrName>style.visibility</p:attrName>
                                        </p:attrNameLst>
                                      </p:cBhvr>
                                      <p:to>
                                        <p:strVal val="visible"/>
                                      </p:to>
                                    </p:set>
                                  </p:childTnLst>
                                </p:cTn>
                              </p:par>
                            </p:childTnLst>
                          </p:cTn>
                        </p:par>
                        <p:par>
                          <p:cTn id="82" fill="hold">
                            <p:stCondLst>
                              <p:cond delay="12000"/>
                            </p:stCondLst>
                            <p:childTnLst>
                              <p:par>
                                <p:cTn id="83" presetID="11" presetClass="entr" presetSubtype="0" fill="hold" grpId="0" nodeType="afterEffect">
                                  <p:stCondLst>
                                    <p:cond delay="0"/>
                                  </p:stCondLst>
                                  <p:childTnLst>
                                    <p:set>
                                      <p:cBhvr>
                                        <p:cTn id="84" dur="1000">
                                          <p:stCondLst>
                                            <p:cond delay="0"/>
                                          </p:stCondLst>
                                        </p:cTn>
                                        <p:tgtEl>
                                          <p:spTgt spid="79"/>
                                        </p:tgtEl>
                                        <p:attrNameLst>
                                          <p:attrName>style.visibility</p:attrName>
                                        </p:attrNameLst>
                                      </p:cBhvr>
                                      <p:to>
                                        <p:strVal val="visible"/>
                                      </p:to>
                                    </p:set>
                                  </p:childTnLst>
                                </p:cTn>
                              </p:par>
                            </p:childTnLst>
                          </p:cTn>
                        </p:par>
                        <p:par>
                          <p:cTn id="85" fill="hold">
                            <p:stCondLst>
                              <p:cond delay="13000"/>
                            </p:stCondLst>
                            <p:childTnLst>
                              <p:par>
                                <p:cTn id="86" presetID="11" presetClass="entr" presetSubtype="0" fill="hold" grpId="0" nodeType="afterEffect">
                                  <p:stCondLst>
                                    <p:cond delay="0"/>
                                  </p:stCondLst>
                                  <p:childTnLst>
                                    <p:set>
                                      <p:cBhvr>
                                        <p:cTn id="87" dur="1000">
                                          <p:stCondLst>
                                            <p:cond delay="0"/>
                                          </p:stCondLst>
                                        </p:cTn>
                                        <p:tgtEl>
                                          <p:spTgt spid="80"/>
                                        </p:tgtEl>
                                        <p:attrNameLst>
                                          <p:attrName>style.visibility</p:attrName>
                                        </p:attrNameLst>
                                      </p:cBhvr>
                                      <p:to>
                                        <p:strVal val="visible"/>
                                      </p:to>
                                    </p:set>
                                  </p:childTnLst>
                                </p:cTn>
                              </p:par>
                            </p:childTnLst>
                          </p:cTn>
                        </p:par>
                        <p:par>
                          <p:cTn id="88" fill="hold">
                            <p:stCondLst>
                              <p:cond delay="14000"/>
                            </p:stCondLst>
                            <p:childTnLst>
                              <p:par>
                                <p:cTn id="89" presetID="11" presetClass="entr" presetSubtype="0" fill="hold" grpId="0" nodeType="afterEffect">
                                  <p:stCondLst>
                                    <p:cond delay="0"/>
                                  </p:stCondLst>
                                  <p:childTnLst>
                                    <p:set>
                                      <p:cBhvr>
                                        <p:cTn id="90" dur="1000">
                                          <p:stCondLst>
                                            <p:cond delay="0"/>
                                          </p:stCondLst>
                                        </p:cTn>
                                        <p:tgtEl>
                                          <p:spTgt spid="81"/>
                                        </p:tgtEl>
                                        <p:attrNameLst>
                                          <p:attrName>style.visibility</p:attrName>
                                        </p:attrNameLst>
                                      </p:cBhvr>
                                      <p:to>
                                        <p:strVal val="visible"/>
                                      </p:to>
                                    </p:set>
                                  </p:childTnLst>
                                </p:cTn>
                              </p:par>
                            </p:childTnLst>
                          </p:cTn>
                        </p:par>
                        <p:par>
                          <p:cTn id="91" fill="hold">
                            <p:stCondLst>
                              <p:cond delay="15000"/>
                            </p:stCondLst>
                            <p:childTnLst>
                              <p:par>
                                <p:cTn id="92" presetID="11" presetClass="entr" presetSubtype="0" fill="hold" grpId="0" nodeType="afterEffect">
                                  <p:stCondLst>
                                    <p:cond delay="0"/>
                                  </p:stCondLst>
                                  <p:childTnLst>
                                    <p:set>
                                      <p:cBhvr>
                                        <p:cTn id="93" dur="1000">
                                          <p:stCondLst>
                                            <p:cond delay="0"/>
                                          </p:stCondLst>
                                        </p:cTn>
                                        <p:tgtEl>
                                          <p:spTgt spid="82"/>
                                        </p:tgtEl>
                                        <p:attrNameLst>
                                          <p:attrName>style.visibility</p:attrName>
                                        </p:attrNameLst>
                                      </p:cBhvr>
                                      <p:to>
                                        <p:strVal val="visible"/>
                                      </p:to>
                                    </p:set>
                                  </p:childTnLst>
                                </p:cTn>
                              </p:par>
                            </p:childTnLst>
                          </p:cTn>
                        </p:par>
                        <p:par>
                          <p:cTn id="94" fill="hold">
                            <p:stCondLst>
                              <p:cond delay="16000"/>
                            </p:stCondLst>
                            <p:childTnLst>
                              <p:par>
                                <p:cTn id="95" presetID="11" presetClass="entr" presetSubtype="0" fill="hold" grpId="0" nodeType="afterEffect">
                                  <p:stCondLst>
                                    <p:cond delay="0"/>
                                  </p:stCondLst>
                                  <p:childTnLst>
                                    <p:set>
                                      <p:cBhvr>
                                        <p:cTn id="96" dur="1000">
                                          <p:stCondLst>
                                            <p:cond delay="0"/>
                                          </p:stCondLst>
                                        </p:cTn>
                                        <p:tgtEl>
                                          <p:spTgt spid="83"/>
                                        </p:tgtEl>
                                        <p:attrNameLst>
                                          <p:attrName>style.visibility</p:attrName>
                                        </p:attrNameLst>
                                      </p:cBhvr>
                                      <p:to>
                                        <p:strVal val="visible"/>
                                      </p:to>
                                    </p:set>
                                  </p:childTnLst>
                                </p:cTn>
                              </p:par>
                            </p:childTnLst>
                          </p:cTn>
                        </p:par>
                        <p:par>
                          <p:cTn id="97" fill="hold">
                            <p:stCondLst>
                              <p:cond delay="17000"/>
                            </p:stCondLst>
                            <p:childTnLst>
                              <p:par>
                                <p:cTn id="98" presetID="11" presetClass="entr" presetSubtype="0" fill="hold" grpId="0" nodeType="afterEffect">
                                  <p:stCondLst>
                                    <p:cond delay="0"/>
                                  </p:stCondLst>
                                  <p:childTnLst>
                                    <p:set>
                                      <p:cBhvr>
                                        <p:cTn id="99" dur="1000">
                                          <p:stCondLst>
                                            <p:cond delay="0"/>
                                          </p:stCondLst>
                                        </p:cTn>
                                        <p:tgtEl>
                                          <p:spTgt spid="84"/>
                                        </p:tgtEl>
                                        <p:attrNameLst>
                                          <p:attrName>style.visibility</p:attrName>
                                        </p:attrNameLst>
                                      </p:cBhvr>
                                      <p:to>
                                        <p:strVal val="visible"/>
                                      </p:to>
                                    </p:set>
                                  </p:childTnLst>
                                </p:cTn>
                              </p:par>
                            </p:childTnLst>
                          </p:cTn>
                        </p:par>
                        <p:par>
                          <p:cTn id="100" fill="hold">
                            <p:stCondLst>
                              <p:cond delay="18000"/>
                            </p:stCondLst>
                            <p:childTnLst>
                              <p:par>
                                <p:cTn id="101" presetID="11" presetClass="entr" presetSubtype="0" fill="hold" grpId="0" nodeType="afterEffect">
                                  <p:stCondLst>
                                    <p:cond delay="0"/>
                                  </p:stCondLst>
                                  <p:childTnLst>
                                    <p:set>
                                      <p:cBhvr>
                                        <p:cTn id="102" dur="1000">
                                          <p:stCondLst>
                                            <p:cond delay="0"/>
                                          </p:stCondLst>
                                        </p:cTn>
                                        <p:tgtEl>
                                          <p:spTgt spid="85"/>
                                        </p:tgtEl>
                                        <p:attrNameLst>
                                          <p:attrName>style.visibility</p:attrName>
                                        </p:attrNameLst>
                                      </p:cBhvr>
                                      <p:to>
                                        <p:strVal val="visible"/>
                                      </p:to>
                                    </p:set>
                                  </p:childTnLst>
                                </p:cTn>
                              </p:par>
                            </p:childTnLst>
                          </p:cTn>
                        </p:par>
                        <p:par>
                          <p:cTn id="103" fill="hold">
                            <p:stCondLst>
                              <p:cond delay="19000"/>
                            </p:stCondLst>
                            <p:childTnLst>
                              <p:par>
                                <p:cTn id="104" presetID="11" presetClass="entr" presetSubtype="0" fill="hold" grpId="0" nodeType="afterEffect">
                                  <p:stCondLst>
                                    <p:cond delay="0"/>
                                  </p:stCondLst>
                                  <p:childTnLst>
                                    <p:set>
                                      <p:cBhvr>
                                        <p:cTn id="105" dur="1000">
                                          <p:stCondLst>
                                            <p:cond delay="0"/>
                                          </p:stCondLst>
                                        </p:cTn>
                                        <p:tgtEl>
                                          <p:spTgt spid="86"/>
                                        </p:tgtEl>
                                        <p:attrNameLst>
                                          <p:attrName>style.visibility</p:attrName>
                                        </p:attrNameLst>
                                      </p:cBhvr>
                                      <p:to>
                                        <p:strVal val="visible"/>
                                      </p:to>
                                    </p:set>
                                  </p:childTnLst>
                                </p:cTn>
                              </p:par>
                            </p:childTnLst>
                          </p:cTn>
                        </p:par>
                        <p:par>
                          <p:cTn id="106" fill="hold">
                            <p:stCondLst>
                              <p:cond delay="20000"/>
                            </p:stCondLst>
                            <p:childTnLst>
                              <p:par>
                                <p:cTn id="107" presetID="11" presetClass="entr" presetSubtype="0" fill="hold" grpId="0" nodeType="afterEffect">
                                  <p:stCondLst>
                                    <p:cond delay="0"/>
                                  </p:stCondLst>
                                  <p:childTnLst>
                                    <p:set>
                                      <p:cBhvr>
                                        <p:cTn id="108" dur="1000">
                                          <p:stCondLst>
                                            <p:cond delay="0"/>
                                          </p:stCondLst>
                                        </p:cTn>
                                        <p:tgtEl>
                                          <p:spTgt spid="87"/>
                                        </p:tgtEl>
                                        <p:attrNameLst>
                                          <p:attrName>style.visibility</p:attrName>
                                        </p:attrNameLst>
                                      </p:cBhvr>
                                      <p:to>
                                        <p:strVal val="visible"/>
                                      </p:to>
                                    </p:set>
                                  </p:childTnLst>
                                </p:cTn>
                              </p:par>
                            </p:childTnLst>
                          </p:cTn>
                        </p:par>
                        <p:par>
                          <p:cTn id="109" fill="hold">
                            <p:stCondLst>
                              <p:cond delay="21000"/>
                            </p:stCondLst>
                            <p:childTnLst>
                              <p:par>
                                <p:cTn id="110" presetID="11" presetClass="entr" presetSubtype="0" fill="hold" grpId="0" nodeType="afterEffect">
                                  <p:stCondLst>
                                    <p:cond delay="0"/>
                                  </p:stCondLst>
                                  <p:childTnLst>
                                    <p:set>
                                      <p:cBhvr>
                                        <p:cTn id="111" dur="1000">
                                          <p:stCondLst>
                                            <p:cond delay="0"/>
                                          </p:stCondLst>
                                        </p:cTn>
                                        <p:tgtEl>
                                          <p:spTgt spid="88"/>
                                        </p:tgtEl>
                                        <p:attrNameLst>
                                          <p:attrName>style.visibility</p:attrName>
                                        </p:attrNameLst>
                                      </p:cBhvr>
                                      <p:to>
                                        <p:strVal val="visible"/>
                                      </p:to>
                                    </p:set>
                                  </p:childTnLst>
                                </p:cTn>
                              </p:par>
                            </p:childTnLst>
                          </p:cTn>
                        </p:par>
                        <p:par>
                          <p:cTn id="112" fill="hold">
                            <p:stCondLst>
                              <p:cond delay="22000"/>
                            </p:stCondLst>
                            <p:childTnLst>
                              <p:par>
                                <p:cTn id="113" presetID="11" presetClass="entr" presetSubtype="0" fill="hold" grpId="0" nodeType="afterEffect">
                                  <p:stCondLst>
                                    <p:cond delay="0"/>
                                  </p:stCondLst>
                                  <p:childTnLst>
                                    <p:set>
                                      <p:cBhvr>
                                        <p:cTn id="114" dur="1000">
                                          <p:stCondLst>
                                            <p:cond delay="0"/>
                                          </p:stCondLst>
                                        </p:cTn>
                                        <p:tgtEl>
                                          <p:spTgt spid="89"/>
                                        </p:tgtEl>
                                        <p:attrNameLst>
                                          <p:attrName>style.visibility</p:attrName>
                                        </p:attrNameLst>
                                      </p:cBhvr>
                                      <p:to>
                                        <p:strVal val="visible"/>
                                      </p:to>
                                    </p:set>
                                  </p:childTnLst>
                                </p:cTn>
                              </p:par>
                            </p:childTnLst>
                          </p:cTn>
                        </p:par>
                        <p:par>
                          <p:cTn id="115" fill="hold">
                            <p:stCondLst>
                              <p:cond delay="23000"/>
                            </p:stCondLst>
                            <p:childTnLst>
                              <p:par>
                                <p:cTn id="116" presetID="11" presetClass="entr" presetSubtype="0" fill="hold" grpId="0" nodeType="afterEffect">
                                  <p:stCondLst>
                                    <p:cond delay="0"/>
                                  </p:stCondLst>
                                  <p:childTnLst>
                                    <p:set>
                                      <p:cBhvr>
                                        <p:cTn id="117" dur="1000">
                                          <p:stCondLst>
                                            <p:cond delay="0"/>
                                          </p:stCondLst>
                                        </p:cTn>
                                        <p:tgtEl>
                                          <p:spTgt spid="90"/>
                                        </p:tgtEl>
                                        <p:attrNameLst>
                                          <p:attrName>style.visibility</p:attrName>
                                        </p:attrNameLst>
                                      </p:cBhvr>
                                      <p:to>
                                        <p:strVal val="visible"/>
                                      </p:to>
                                    </p:set>
                                  </p:childTnLst>
                                </p:cTn>
                              </p:par>
                            </p:childTnLst>
                          </p:cTn>
                        </p:par>
                        <p:par>
                          <p:cTn id="118" fill="hold">
                            <p:stCondLst>
                              <p:cond delay="24000"/>
                            </p:stCondLst>
                            <p:childTnLst>
                              <p:par>
                                <p:cTn id="119" presetID="11" presetClass="entr" presetSubtype="0" fill="hold" grpId="0" nodeType="afterEffect">
                                  <p:stCondLst>
                                    <p:cond delay="0"/>
                                  </p:stCondLst>
                                  <p:childTnLst>
                                    <p:set>
                                      <p:cBhvr>
                                        <p:cTn id="120" dur="1000">
                                          <p:stCondLst>
                                            <p:cond delay="0"/>
                                          </p:stCondLst>
                                        </p:cTn>
                                        <p:tgtEl>
                                          <p:spTgt spid="91"/>
                                        </p:tgtEl>
                                        <p:attrNameLst>
                                          <p:attrName>style.visibility</p:attrName>
                                        </p:attrNameLst>
                                      </p:cBhvr>
                                      <p:to>
                                        <p:strVal val="visible"/>
                                      </p:to>
                                    </p:set>
                                  </p:childTnLst>
                                </p:cTn>
                              </p:par>
                            </p:childTnLst>
                          </p:cTn>
                        </p:par>
                        <p:par>
                          <p:cTn id="121" fill="hold">
                            <p:stCondLst>
                              <p:cond delay="25000"/>
                            </p:stCondLst>
                            <p:childTnLst>
                              <p:par>
                                <p:cTn id="122" presetID="11" presetClass="entr" presetSubtype="0" fill="hold" grpId="0" nodeType="afterEffect">
                                  <p:stCondLst>
                                    <p:cond delay="0"/>
                                  </p:stCondLst>
                                  <p:childTnLst>
                                    <p:set>
                                      <p:cBhvr>
                                        <p:cTn id="123" dur="1000">
                                          <p:stCondLst>
                                            <p:cond delay="0"/>
                                          </p:stCondLst>
                                        </p:cTn>
                                        <p:tgtEl>
                                          <p:spTgt spid="92"/>
                                        </p:tgtEl>
                                        <p:attrNameLst>
                                          <p:attrName>style.visibility</p:attrName>
                                        </p:attrNameLst>
                                      </p:cBhvr>
                                      <p:to>
                                        <p:strVal val="visible"/>
                                      </p:to>
                                    </p:set>
                                  </p:childTnLst>
                                </p:cTn>
                              </p:par>
                            </p:childTnLst>
                          </p:cTn>
                        </p:par>
                        <p:par>
                          <p:cTn id="124" fill="hold">
                            <p:stCondLst>
                              <p:cond delay="26000"/>
                            </p:stCondLst>
                            <p:childTnLst>
                              <p:par>
                                <p:cTn id="125" presetID="11" presetClass="entr" presetSubtype="0" fill="hold" grpId="0" nodeType="afterEffect">
                                  <p:stCondLst>
                                    <p:cond delay="0"/>
                                  </p:stCondLst>
                                  <p:childTnLst>
                                    <p:set>
                                      <p:cBhvr>
                                        <p:cTn id="126" dur="1000">
                                          <p:stCondLst>
                                            <p:cond delay="0"/>
                                          </p:stCondLst>
                                        </p:cTn>
                                        <p:tgtEl>
                                          <p:spTgt spid="93"/>
                                        </p:tgtEl>
                                        <p:attrNameLst>
                                          <p:attrName>style.visibility</p:attrName>
                                        </p:attrNameLst>
                                      </p:cBhvr>
                                      <p:to>
                                        <p:strVal val="visible"/>
                                      </p:to>
                                    </p:set>
                                  </p:childTnLst>
                                </p:cTn>
                              </p:par>
                            </p:childTnLst>
                          </p:cTn>
                        </p:par>
                        <p:par>
                          <p:cTn id="127" fill="hold">
                            <p:stCondLst>
                              <p:cond delay="27000"/>
                            </p:stCondLst>
                            <p:childTnLst>
                              <p:par>
                                <p:cTn id="128" presetID="11" presetClass="entr" presetSubtype="0" fill="hold" grpId="0" nodeType="afterEffect">
                                  <p:stCondLst>
                                    <p:cond delay="0"/>
                                  </p:stCondLst>
                                  <p:childTnLst>
                                    <p:set>
                                      <p:cBhvr>
                                        <p:cTn id="129" dur="1000">
                                          <p:stCondLst>
                                            <p:cond delay="0"/>
                                          </p:stCondLst>
                                        </p:cTn>
                                        <p:tgtEl>
                                          <p:spTgt spid="94"/>
                                        </p:tgtEl>
                                        <p:attrNameLst>
                                          <p:attrName>style.visibility</p:attrName>
                                        </p:attrNameLst>
                                      </p:cBhvr>
                                      <p:to>
                                        <p:strVal val="visible"/>
                                      </p:to>
                                    </p:set>
                                  </p:childTnLst>
                                </p:cTn>
                              </p:par>
                            </p:childTnLst>
                          </p:cTn>
                        </p:par>
                        <p:par>
                          <p:cTn id="130" fill="hold">
                            <p:stCondLst>
                              <p:cond delay="28000"/>
                            </p:stCondLst>
                            <p:childTnLst>
                              <p:par>
                                <p:cTn id="131" presetID="11" presetClass="entr" presetSubtype="0" fill="hold" grpId="0" nodeType="afterEffect">
                                  <p:stCondLst>
                                    <p:cond delay="0"/>
                                  </p:stCondLst>
                                  <p:childTnLst>
                                    <p:set>
                                      <p:cBhvr>
                                        <p:cTn id="132" dur="1000">
                                          <p:stCondLst>
                                            <p:cond delay="0"/>
                                          </p:stCondLst>
                                        </p:cTn>
                                        <p:tgtEl>
                                          <p:spTgt spid="95"/>
                                        </p:tgtEl>
                                        <p:attrNameLst>
                                          <p:attrName>style.visibility</p:attrName>
                                        </p:attrNameLst>
                                      </p:cBhvr>
                                      <p:to>
                                        <p:strVal val="visible"/>
                                      </p:to>
                                    </p:set>
                                  </p:childTnLst>
                                </p:cTn>
                              </p:par>
                            </p:childTnLst>
                          </p:cTn>
                        </p:par>
                        <p:par>
                          <p:cTn id="133" fill="hold">
                            <p:stCondLst>
                              <p:cond delay="29000"/>
                            </p:stCondLst>
                            <p:childTnLst>
                              <p:par>
                                <p:cTn id="134" presetID="11" presetClass="entr" presetSubtype="0" fill="hold" grpId="0" nodeType="afterEffect">
                                  <p:stCondLst>
                                    <p:cond delay="0"/>
                                  </p:stCondLst>
                                  <p:childTnLst>
                                    <p:set>
                                      <p:cBhvr>
                                        <p:cTn id="135" dur="1000">
                                          <p:stCondLst>
                                            <p:cond delay="0"/>
                                          </p:stCondLst>
                                        </p:cTn>
                                        <p:tgtEl>
                                          <p:spTgt spid="96"/>
                                        </p:tgtEl>
                                        <p:attrNameLst>
                                          <p:attrName>style.visibility</p:attrName>
                                        </p:attrNameLst>
                                      </p:cBhvr>
                                      <p:to>
                                        <p:strVal val="visible"/>
                                      </p:to>
                                    </p:set>
                                  </p:childTnLst>
                                </p:cTn>
                              </p:par>
                            </p:childTnLst>
                          </p:cTn>
                        </p:par>
                        <p:par>
                          <p:cTn id="136" fill="hold">
                            <p:stCondLst>
                              <p:cond delay="30000"/>
                            </p:stCondLst>
                            <p:childTnLst>
                              <p:par>
                                <p:cTn id="137" presetID="11" presetClass="entr" presetSubtype="0" fill="hold" grpId="0" nodeType="afterEffect">
                                  <p:stCondLst>
                                    <p:cond delay="0"/>
                                  </p:stCondLst>
                                  <p:childTnLst>
                                    <p:set>
                                      <p:cBhvr>
                                        <p:cTn id="138"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4" name="chimes.wav"/>
                                        </p:tgtEl>
                                      </p:cMediaNode>
                                    </p:audio>
                                  </p:subTnLst>
                                </p:cTn>
                              </p:par>
                              <p:par>
                                <p:cTn id="139" presetID="1" presetClass="exit" presetSubtype="0" fill="hold" nodeType="withEffect">
                                  <p:stCondLst>
                                    <p:cond delay="0"/>
                                  </p:stCondLst>
                                  <p:childTnLst>
                                    <p:set>
                                      <p:cBhvr>
                                        <p:cTn id="14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32" presetClass="emph" presetSubtype="0" repeatCount="indefinite" fill="hold" nodeType="clickEffect">
                                  <p:stCondLst>
                                    <p:cond delay="0"/>
                                  </p:stCondLst>
                                  <p:childTnLst>
                                    <p:animRot by="120000">
                                      <p:cBhvr>
                                        <p:cTn id="145" dur="100" fill="hold">
                                          <p:stCondLst>
                                            <p:cond delay="0"/>
                                          </p:stCondLst>
                                        </p:cTn>
                                        <p:tgtEl>
                                          <p:spTgt spid="27"/>
                                        </p:tgtEl>
                                        <p:attrNameLst>
                                          <p:attrName>r</p:attrName>
                                        </p:attrNameLst>
                                      </p:cBhvr>
                                    </p:animRot>
                                    <p:animRot by="-240000">
                                      <p:cBhvr>
                                        <p:cTn id="146" dur="200" fill="hold">
                                          <p:stCondLst>
                                            <p:cond delay="200"/>
                                          </p:stCondLst>
                                        </p:cTn>
                                        <p:tgtEl>
                                          <p:spTgt spid="27"/>
                                        </p:tgtEl>
                                        <p:attrNameLst>
                                          <p:attrName>r</p:attrName>
                                        </p:attrNameLst>
                                      </p:cBhvr>
                                    </p:animRot>
                                    <p:animRot by="240000">
                                      <p:cBhvr>
                                        <p:cTn id="147" dur="200" fill="hold">
                                          <p:stCondLst>
                                            <p:cond delay="400"/>
                                          </p:stCondLst>
                                        </p:cTn>
                                        <p:tgtEl>
                                          <p:spTgt spid="27"/>
                                        </p:tgtEl>
                                        <p:attrNameLst>
                                          <p:attrName>r</p:attrName>
                                        </p:attrNameLst>
                                      </p:cBhvr>
                                    </p:animRot>
                                    <p:animRot by="-240000">
                                      <p:cBhvr>
                                        <p:cTn id="148" dur="200" fill="hold">
                                          <p:stCondLst>
                                            <p:cond delay="600"/>
                                          </p:stCondLst>
                                        </p:cTn>
                                        <p:tgtEl>
                                          <p:spTgt spid="27"/>
                                        </p:tgtEl>
                                        <p:attrNameLst>
                                          <p:attrName>r</p:attrName>
                                        </p:attrNameLst>
                                      </p:cBhvr>
                                    </p:animRot>
                                    <p:animRot by="120000">
                                      <p:cBhvr>
                                        <p:cTn id="149" dur="200" fill="hold">
                                          <p:stCondLst>
                                            <p:cond delay="800"/>
                                          </p:stCondLst>
                                        </p:cTn>
                                        <p:tgtEl>
                                          <p:spTgt spid="27"/>
                                        </p:tgtEl>
                                        <p:attrNameLst>
                                          <p:attrName>r</p:attrName>
                                        </p:attrNameLst>
                                      </p:cBhvr>
                                    </p:animRot>
                                  </p:childTnLst>
                                  <p:subTnLst>
                                    <p:audio>
                                      <p:cMediaNode>
                                        <p:cTn display="0" masterRel="sameClick">
                                          <p:stCondLst>
                                            <p:cond evt="begin" delay="0">
                                              <p:tn val="14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57"/>
                    </p:tgtEl>
                  </p:cond>
                </p:stCondLst>
                <p:endSync evt="end" delay="0">
                  <p:rtn val="all"/>
                </p:endSync>
                <p:childTnLst>
                  <p:par>
                    <p:cTn id="151" fill="hold">
                      <p:stCondLst>
                        <p:cond delay="0"/>
                      </p:stCondLst>
                      <p:childTnLst>
                        <p:par>
                          <p:cTn id="152" fill="hold">
                            <p:stCondLst>
                              <p:cond delay="0"/>
                            </p:stCondLst>
                            <p:childTnLst>
                              <p:par>
                                <p:cTn id="153" presetID="32" presetClass="emph" presetSubtype="0" repeatCount="indefinite" fill="hold" nodeType="clickEffect">
                                  <p:stCondLst>
                                    <p:cond delay="0"/>
                                  </p:stCondLst>
                                  <p:childTnLst>
                                    <p:animRot by="120000">
                                      <p:cBhvr>
                                        <p:cTn id="154" dur="100" fill="hold">
                                          <p:stCondLst>
                                            <p:cond delay="0"/>
                                          </p:stCondLst>
                                        </p:cTn>
                                        <p:tgtEl>
                                          <p:spTgt spid="57"/>
                                        </p:tgtEl>
                                        <p:attrNameLst>
                                          <p:attrName>r</p:attrName>
                                        </p:attrNameLst>
                                      </p:cBhvr>
                                    </p:animRot>
                                    <p:animRot by="-240000">
                                      <p:cBhvr>
                                        <p:cTn id="155" dur="200" fill="hold">
                                          <p:stCondLst>
                                            <p:cond delay="200"/>
                                          </p:stCondLst>
                                        </p:cTn>
                                        <p:tgtEl>
                                          <p:spTgt spid="57"/>
                                        </p:tgtEl>
                                        <p:attrNameLst>
                                          <p:attrName>r</p:attrName>
                                        </p:attrNameLst>
                                      </p:cBhvr>
                                    </p:animRot>
                                    <p:animRot by="240000">
                                      <p:cBhvr>
                                        <p:cTn id="156" dur="200" fill="hold">
                                          <p:stCondLst>
                                            <p:cond delay="400"/>
                                          </p:stCondLst>
                                        </p:cTn>
                                        <p:tgtEl>
                                          <p:spTgt spid="57"/>
                                        </p:tgtEl>
                                        <p:attrNameLst>
                                          <p:attrName>r</p:attrName>
                                        </p:attrNameLst>
                                      </p:cBhvr>
                                    </p:animRot>
                                    <p:animRot by="-240000">
                                      <p:cBhvr>
                                        <p:cTn id="157" dur="200" fill="hold">
                                          <p:stCondLst>
                                            <p:cond delay="600"/>
                                          </p:stCondLst>
                                        </p:cTn>
                                        <p:tgtEl>
                                          <p:spTgt spid="57"/>
                                        </p:tgtEl>
                                        <p:attrNameLst>
                                          <p:attrName>r</p:attrName>
                                        </p:attrNameLst>
                                      </p:cBhvr>
                                    </p:animRot>
                                    <p:animRot by="120000">
                                      <p:cBhvr>
                                        <p:cTn id="158" dur="200" fill="hold">
                                          <p:stCondLst>
                                            <p:cond delay="800"/>
                                          </p:stCondLst>
                                        </p:cTn>
                                        <p:tgtEl>
                                          <p:spTgt spid="57"/>
                                        </p:tgtEl>
                                        <p:attrNameLst>
                                          <p:attrName>r</p:attrName>
                                        </p:attrNameLst>
                                      </p:cBhvr>
                                    </p:animRot>
                                  </p:childTnLst>
                                  <p:subTnLst>
                                    <p:audio>
                                      <p:cMediaNode>
                                        <p:cTn display="0" masterRel="sameClick">
                                          <p:stCondLst>
                                            <p:cond evt="begin" delay="0">
                                              <p:tn val="1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7"/>
                  </p:tgtEl>
                </p:cond>
              </p:nextCondLst>
            </p:seq>
            <p:seq concurrent="1" nextAc="seek">
              <p:cTn id="159" restart="whenNotActive" fill="hold" evtFilter="cancelBubble" nodeType="interactiveSeq">
                <p:stCondLst>
                  <p:cond evt="onClick" delay="0">
                    <p:tgtEl>
                      <p:spTgt spid="62"/>
                    </p:tgtEl>
                  </p:cond>
                </p:stCondLst>
                <p:endSync evt="end" delay="0">
                  <p:rtn val="all"/>
                </p:endSync>
                <p:childTnLst>
                  <p:par>
                    <p:cTn id="160" fill="hold">
                      <p:stCondLst>
                        <p:cond delay="0"/>
                      </p:stCondLst>
                      <p:childTnLst>
                        <p:par>
                          <p:cTn id="161" fill="hold">
                            <p:stCondLst>
                              <p:cond delay="0"/>
                            </p:stCondLst>
                            <p:childTnLst>
                              <p:par>
                                <p:cTn id="162" presetID="32" presetClass="emph" presetSubtype="0" repeatCount="indefinite" fill="hold" nodeType="clickEffect">
                                  <p:stCondLst>
                                    <p:cond delay="0"/>
                                  </p:stCondLst>
                                  <p:childTnLst>
                                    <p:animRot by="120000">
                                      <p:cBhvr>
                                        <p:cTn id="163" dur="100" fill="hold">
                                          <p:stCondLst>
                                            <p:cond delay="0"/>
                                          </p:stCondLst>
                                        </p:cTn>
                                        <p:tgtEl>
                                          <p:spTgt spid="62"/>
                                        </p:tgtEl>
                                        <p:attrNameLst>
                                          <p:attrName>r</p:attrName>
                                        </p:attrNameLst>
                                      </p:cBhvr>
                                    </p:animRot>
                                    <p:animRot by="-240000">
                                      <p:cBhvr>
                                        <p:cTn id="164" dur="200" fill="hold">
                                          <p:stCondLst>
                                            <p:cond delay="200"/>
                                          </p:stCondLst>
                                        </p:cTn>
                                        <p:tgtEl>
                                          <p:spTgt spid="62"/>
                                        </p:tgtEl>
                                        <p:attrNameLst>
                                          <p:attrName>r</p:attrName>
                                        </p:attrNameLst>
                                      </p:cBhvr>
                                    </p:animRot>
                                    <p:animRot by="240000">
                                      <p:cBhvr>
                                        <p:cTn id="165" dur="200" fill="hold">
                                          <p:stCondLst>
                                            <p:cond delay="400"/>
                                          </p:stCondLst>
                                        </p:cTn>
                                        <p:tgtEl>
                                          <p:spTgt spid="62"/>
                                        </p:tgtEl>
                                        <p:attrNameLst>
                                          <p:attrName>r</p:attrName>
                                        </p:attrNameLst>
                                      </p:cBhvr>
                                    </p:animRot>
                                    <p:animRot by="-240000">
                                      <p:cBhvr>
                                        <p:cTn id="166" dur="200" fill="hold">
                                          <p:stCondLst>
                                            <p:cond delay="600"/>
                                          </p:stCondLst>
                                        </p:cTn>
                                        <p:tgtEl>
                                          <p:spTgt spid="62"/>
                                        </p:tgtEl>
                                        <p:attrNameLst>
                                          <p:attrName>r</p:attrName>
                                        </p:attrNameLst>
                                      </p:cBhvr>
                                    </p:animRot>
                                    <p:animRot by="120000">
                                      <p:cBhvr>
                                        <p:cTn id="167" dur="200" fill="hold">
                                          <p:stCondLst>
                                            <p:cond delay="800"/>
                                          </p:stCondLst>
                                        </p:cTn>
                                        <p:tgtEl>
                                          <p:spTgt spid="62"/>
                                        </p:tgtEl>
                                        <p:attrNameLst>
                                          <p:attrName>r</p:attrName>
                                        </p:attrNameLst>
                                      </p:cBhvr>
                                    </p:animRot>
                                  </p:childTnLst>
                                  <p:subTnLst>
                                    <p:audio>
                                      <p:cMediaNode>
                                        <p:cTn display="0" masterRel="sameClick">
                                          <p:stCondLst>
                                            <p:cond evt="begin" delay="0">
                                              <p:tn val="16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2"/>
                  </p:tgtEl>
                </p:cond>
              </p:nextCondLst>
            </p:seq>
            <p:seq concurrent="1" nextAc="seek">
              <p:cTn id="168" restart="whenNotActive" fill="hold" evtFilter="cancelBubble" nodeType="interactiveSeq">
                <p:stCondLst>
                  <p:cond evt="onClick" delay="0">
                    <p:tgtEl>
                      <p:spTgt spid="32"/>
                    </p:tgtEl>
                  </p:cond>
                </p:stCondLst>
                <p:endSync evt="end" delay="0">
                  <p:rtn val="all"/>
                </p:endSync>
                <p:childTnLst>
                  <p:par>
                    <p:cTn id="169" fill="hold">
                      <p:stCondLst>
                        <p:cond delay="0"/>
                      </p:stCondLst>
                      <p:childTnLst>
                        <p:par>
                          <p:cTn id="170" fill="hold">
                            <p:stCondLst>
                              <p:cond delay="0"/>
                            </p:stCondLst>
                            <p:childTnLst>
                              <p:par>
                                <p:cTn id="171" presetID="6" presetClass="emph" presetSubtype="0" repeatCount="2000" fill="hold" nodeType="clickEffect">
                                  <p:stCondLst>
                                    <p:cond delay="0"/>
                                  </p:stCondLst>
                                  <p:childTnLst>
                                    <p:animScale>
                                      <p:cBhvr>
                                        <p:cTn id="172" dur="2000" fill="hold"/>
                                        <p:tgtEl>
                                          <p:spTgt spid="32"/>
                                        </p:tgtEl>
                                      </p:cBhvr>
                                      <p:by x="150000" y="150000"/>
                                    </p:animScale>
                                  </p:childTnLst>
                                  <p:subTnLst>
                                    <p:audio>
                                      <p:cMediaNode>
                                        <p:cTn display="0" masterRel="sameClick">
                                          <p:stCondLst>
                                            <p:cond evt="begin" delay="0">
                                              <p:tn val="17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2"/>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descr="OPL20U25GSXzBJYl68kk8uQGfFKzs7yb1M4KJWUiLk6ZEvGF+qCIPSnY57AbBFCvTW$2024 ID13 T9CTST nhan sp KNTT$ STT 108+K4lPs7H94VUqPe2XwIsfPRnrXQE//QTEXxb8/8N4CNc6FpgZahzpTjFhMzSA7T/nHJa11DE8Ng2TP3iAmRczFlmslSuUNOgUeb6yRvs0=">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1298743" y="2079067"/>
            <a:ext cx="2624906" cy="2022289"/>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descr="OPL20U25GSXzBJYl68kk8uQGfFKzs7yb1M4KJWUiLk6ZEvGF+qCIPSnY57AbBFCvTW$2024 ID13 T9CTST nhan sp KNTT$ STT 108+K4lPs7H94VUqPe2XwIsfPRnrXQE//QTEXxb8/8N4CNc6FpgZahzpTjFhMzSA7T/nHJa11DE8Ng2TP3iAmRczFlmslSuUNOgUeb6yRvs0="/>
          <p:cNvGrpSpPr/>
          <p:nvPr/>
        </p:nvGrpSpPr>
        <p:grpSpPr>
          <a:xfrm>
            <a:off x="457200" y="-9330"/>
            <a:ext cx="8058149" cy="1875990"/>
            <a:chOff x="46170" y="-107030"/>
            <a:chExt cx="8415429" cy="3142514"/>
          </a:xfrm>
        </p:grpSpPr>
        <mc:AlternateContent xmlns:mc="http://schemas.openxmlformats.org/markup-compatibility/2006" xmlns:a14="http://schemas.microsoft.com/office/drawing/2010/main">
          <mc:Choice Requires="a14">
            <p:sp>
              <p:nvSpPr>
                <p:cNvPr id="25" name="Hình chữ nhật 12"/>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black"/>
                      </a:solidFill>
                      <a:latin typeface="Times New Roman" panose="02020603050405020304" pitchFamily="18" charset="0"/>
                      <a:cs typeface="Times New Roman" panose="02020603050405020304" pitchFamily="18" charset="0"/>
                    </a:rPr>
                    <a:t>Câu 3</a:t>
                  </a:r>
                  <a:r>
                    <a:rPr lang="en-US" sz="2400" b="1">
                      <a:solidFill>
                        <a:prstClr val="black"/>
                      </a:solidFill>
                      <a:latin typeface="Times New Roman" panose="02020603050405020304" pitchFamily="18" charset="0"/>
                      <a:cs typeface="Times New Roman" panose="02020603050405020304" pitchFamily="18" charset="0"/>
                    </a:rPr>
                    <a:t>.</a:t>
                  </a:r>
                  <a:r>
                    <a:rPr lang="en-US" sz="2400">
                      <a:solidFill>
                        <a:prstClr val="black"/>
                      </a:solidFill>
                      <a:latin typeface="Times New Roman" panose="02020603050405020304" pitchFamily="18" charset="0"/>
                      <a:cs typeface="Times New Roman" panose="02020603050405020304" pitchFamily="18" charset="0"/>
                    </a:rPr>
                    <a:t> Tính giá trị của</a:t>
                  </a:r>
                  <a:r>
                    <a:rPr lang="vi-VN" sz="24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smtClean="0">
                          <a:solidFill>
                            <a:prstClr val="black"/>
                          </a:solidFill>
                          <a:latin typeface="Cambria Math" panose="02040503050406030204" pitchFamily="18" charset="0"/>
                        </a:rPr>
                        <m:t>x</m:t>
                      </m:r>
                    </m:oMath>
                  </a14:m>
                  <a:r>
                    <a:rPr lang="en-US" sz="2400">
                      <a:solidFill>
                        <a:prstClr val="black"/>
                      </a:solidFill>
                      <a:latin typeface="Times New Roman" panose="02020603050405020304" pitchFamily="18" charset="0"/>
                      <a:cs typeface="Times New Roman" panose="02020603050405020304" pitchFamily="18" charset="0"/>
                    </a:rPr>
                    <a:t>, biết </a:t>
                  </a:r>
                  <a14:m>
                    <m:oMath xmlns:m="http://schemas.openxmlformats.org/officeDocument/2006/math">
                      <m:r>
                        <m:rPr>
                          <m:sty m:val="p"/>
                        </m:rPr>
                        <a:rPr lang="en-US" sz="2400" b="0" i="0" smtClean="0">
                          <a:solidFill>
                            <a:prstClr val="black"/>
                          </a:solidFill>
                          <a:latin typeface="Cambria Math" panose="02040503050406030204" pitchFamily="18" charset="0"/>
                        </a:rPr>
                        <m:t>tan</m:t>
                      </m:r>
                      <m:r>
                        <a:rPr lang="en-US" sz="2400" b="0" i="0" smtClean="0">
                          <a:solidFill>
                            <a:prstClr val="black"/>
                          </a:solidFill>
                          <a:latin typeface="Cambria Math" panose="02040503050406030204" pitchFamily="18" charset="0"/>
                        </a:rPr>
                        <m:t>3</m:t>
                      </m:r>
                      <m:r>
                        <m:rPr>
                          <m:sty m:val="p"/>
                        </m:rPr>
                        <a:rPr lang="en-US" sz="2400" b="0" i="0" smtClean="0">
                          <a:solidFill>
                            <a:prstClr val="black"/>
                          </a:solidFill>
                          <a:latin typeface="Cambria Math" panose="02040503050406030204" pitchFamily="18" charset="0"/>
                        </a:rPr>
                        <m:t>x</m:t>
                      </m:r>
                      <m:r>
                        <a:rPr lang="en-US" sz="2400" b="0" i="0" smtClean="0">
                          <a:solidFill>
                            <a:prstClr val="black"/>
                          </a:solidFill>
                          <a:latin typeface="Cambria Math" panose="02040503050406030204" pitchFamily="18" charset="0"/>
                        </a:rPr>
                        <m:t>=</m:t>
                      </m:r>
                      <m:r>
                        <m:rPr>
                          <m:sty m:val="p"/>
                        </m:rPr>
                        <a:rPr lang="en-US" sz="2400" b="0" i="0" smtClean="0">
                          <a:solidFill>
                            <a:prstClr val="black"/>
                          </a:solidFill>
                          <a:latin typeface="Cambria Math" panose="02040503050406030204" pitchFamily="18" charset="0"/>
                        </a:rPr>
                        <m:t>tan</m:t>
                      </m:r>
                      <m:r>
                        <a:rPr lang="en-US" sz="2400" b="0" i="0" smtClean="0">
                          <a:solidFill>
                            <a:prstClr val="black"/>
                          </a:solidFill>
                          <a:latin typeface="Cambria Math" panose="02040503050406030204" pitchFamily="18" charset="0"/>
                        </a:rPr>
                        <m:t>60°</m:t>
                      </m:r>
                    </m:oMath>
                  </a14:m>
                  <a:r>
                    <a:rPr lang="en-US" sz="240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8"/>
                  <a:stretch>
                    <a:fillRect/>
                  </a:stretch>
                </a:blipFill>
                <a:ln w="76200">
                  <a:solidFill>
                    <a:schemeClr val="accent2"/>
                  </a:solidFill>
                  <a:prstDash val="solid"/>
                </a:ln>
              </p:spPr>
              <p:txBody>
                <a:bodyPr/>
                <a:lstStyle/>
                <a:p>
                  <a:r>
                    <a:rPr lang="en-US">
                      <a:noFill/>
                    </a:rPr>
                    <a:t> </a:t>
                  </a:r>
                </a:p>
              </p:txBody>
            </p:sp>
          </mc:Fallback>
        </mc:AlternateContent>
        <p:pic>
          <p:nvPicPr>
            <p:cNvPr id="26" name="Ảnh 13"/>
            <p:cNvPicPr>
              <a:picLocks noChangeAspect="1"/>
            </p:cNvPicPr>
            <p:nvPr/>
          </p:nvPicPr>
          <p:blipFill>
            <a:blip r:embed="rId9">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descr="OPL20U25GSXzBJYl68kk8uQGfFKzs7yb1M4KJWUiLk6ZEvGF+qCIPSnY57AbBFCvTW$2024 ID13 T9CTST nhan sp KNTT$ STT 108+K4lPs7H94VUqPe2XwIsfPRnrXQE//QTEXxb8/8N4CNc6FpgZahzpTjFhMzSA7T/nHJa11DE8Ng2TP3iAmRczFlmslSuUNOgUeb6yRvs0="/>
          <p:cNvGrpSpPr/>
          <p:nvPr/>
        </p:nvGrpSpPr>
        <p:grpSpPr>
          <a:xfrm>
            <a:off x="4344307" y="2872456"/>
            <a:ext cx="3482012" cy="616067"/>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31" name="TextBox 30"/>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B</a:t>
                </a:r>
              </a:p>
            </p:txBody>
          </p:sp>
        </p:grpSp>
        <mc:AlternateContent xmlns:mc="http://schemas.openxmlformats.org/markup-compatibility/2006" xmlns:a14="http://schemas.microsoft.com/office/drawing/2010/main">
          <mc:Choice Requires="a14">
            <p:sp>
              <p:nvSpPr>
                <p:cNvPr id="29" name="TextBox 28"/>
                <p:cNvSpPr txBox="1"/>
                <p:nvPr/>
              </p:nvSpPr>
              <p:spPr>
                <a:xfrm>
                  <a:off x="5116286" y="2858210"/>
                  <a:ext cx="1883228"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smtClean="0">
                            <a:solidFill>
                              <a:prstClr val="black"/>
                            </a:solidFill>
                            <a:latin typeface="Cambria Math" panose="02040503050406030204" pitchFamily="18" charset="0"/>
                          </a:rPr>
                          <m:t>=20°</m:t>
                        </m:r>
                      </m:oMath>
                    </m:oMathPara>
                  </a14:m>
                  <a:endParaRPr lang="vi-VN" sz="2000">
                    <a:solidFill>
                      <a:prstClr val="black"/>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16286" y="2858210"/>
                  <a:ext cx="1883228" cy="533479"/>
                </a:xfrm>
                <a:prstGeom prst="rect">
                  <a:avLst/>
                </a:prstGeom>
                <a:blipFill>
                  <a:blip r:embed="rId10"/>
                  <a:stretch>
                    <a:fillRect/>
                  </a:stretch>
                </a:blipFill>
              </p:spPr>
              <p:txBody>
                <a:bodyPr/>
                <a:lstStyle/>
                <a:p>
                  <a:r>
                    <a:rPr lang="en-US">
                      <a:noFill/>
                    </a:rPr>
                    <a:t> </a:t>
                  </a:r>
                </a:p>
              </p:txBody>
            </p:sp>
          </mc:Fallback>
        </mc:AlternateContent>
      </p:grpSp>
      <p:grpSp>
        <p:nvGrpSpPr>
          <p:cNvPr id="32" name="Group 31" descr="OPL20U25GSXzBJYl68kk8uQGfFKzs7yb1M4KJWUiLk6ZEvGF+qCIPSnY57AbBFCvTW$2024 ID13 T9CTST nhan sp KNTT$ STT 108+K4lPs7H94VUqPe2XwIsfPRnrXQE//QTEXxb8/8N4CNc6FpgZahzpTjFhMzSA7T/nHJa11DE8Ng2TP3iAmRczFlmslSuUNOgUeb6yRvs0="/>
          <p:cNvGrpSpPr/>
          <p:nvPr/>
        </p:nvGrpSpPr>
        <p:grpSpPr>
          <a:xfrm>
            <a:off x="4344307" y="2081569"/>
            <a:ext cx="3482012" cy="616067"/>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56" name="TextBox 55"/>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A</a:t>
                </a:r>
              </a:p>
            </p:txBody>
          </p:sp>
        </p:grpSp>
        <mc:AlternateContent xmlns:mc="http://schemas.openxmlformats.org/markup-compatibility/2006" xmlns:a14="http://schemas.microsoft.com/office/drawing/2010/main">
          <mc:Choice Requires="a14">
            <p:sp>
              <p:nvSpPr>
                <p:cNvPr id="34" name="TextBox 33"/>
                <p:cNvSpPr txBox="1"/>
                <p:nvPr/>
              </p:nvSpPr>
              <p:spPr>
                <a:xfrm>
                  <a:off x="5068857" y="4055987"/>
                  <a:ext cx="2081089"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b="0" i="1" smtClean="0">
                            <a:solidFill>
                              <a:prstClr val="black"/>
                            </a:solidFill>
                            <a:latin typeface="Cambria Math" panose="02040503050406030204" pitchFamily="18" charset="0"/>
                          </a:rPr>
                          <m:t>𝑥</m:t>
                        </m:r>
                        <m:r>
                          <a:rPr lang="en-US" sz="2000" b="0" i="1" smtClean="0">
                            <a:solidFill>
                              <a:prstClr val="black"/>
                            </a:solidFill>
                            <a:latin typeface="Cambria Math" panose="02040503050406030204" pitchFamily="18" charset="0"/>
                          </a:rPr>
                          <m:t>=10°</m:t>
                        </m:r>
                      </m:oMath>
                    </m:oMathPara>
                  </a14:m>
                  <a:endParaRPr lang="vi-VN" sz="2000">
                    <a:solidFill>
                      <a:prstClr val="black"/>
                    </a:solidFill>
                    <a:latin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068857" y="4055987"/>
                  <a:ext cx="2081089" cy="533479"/>
                </a:xfrm>
                <a:prstGeom prst="rect">
                  <a:avLst/>
                </a:prstGeom>
                <a:blipFill>
                  <a:blip r:embed="rId11"/>
                  <a:stretch>
                    <a:fillRect/>
                  </a:stretch>
                </a:blipFill>
              </p:spPr>
              <p:txBody>
                <a:bodyPr/>
                <a:lstStyle/>
                <a:p>
                  <a:r>
                    <a:rPr lang="en-US">
                      <a:noFill/>
                    </a:rPr>
                    <a:t> </a:t>
                  </a:r>
                </a:p>
              </p:txBody>
            </p:sp>
          </mc:Fallback>
        </mc:AlternateContent>
      </p:grpSp>
      <p:grpSp>
        <p:nvGrpSpPr>
          <p:cNvPr id="57" name="Group 56" descr="OPL20U25GSXzBJYl68kk8uQGfFKzs7yb1M4KJWUiLk6ZEvGF+qCIPSnY57AbBFCvTW$2024 ID13 T9CTST nhan sp KNTT$ STT 108+K4lPs7H94VUqPe2XwIsfPRnrXQE//QTEXxb8/8N4CNc6FpgZahzpTjFhMzSA7T/nHJa11DE8Ng2TP3iAmRczFlmslSuUNOgUeb6yRvs0="/>
          <p:cNvGrpSpPr/>
          <p:nvPr/>
        </p:nvGrpSpPr>
        <p:grpSpPr>
          <a:xfrm>
            <a:off x="4344307" y="3703432"/>
            <a:ext cx="3482012" cy="616067"/>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1" name="TextBox 60"/>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C</a:t>
                </a:r>
              </a:p>
            </p:txBody>
          </p:sp>
        </p:grpSp>
        <mc:AlternateContent xmlns:mc="http://schemas.openxmlformats.org/markup-compatibility/2006" xmlns:a14="http://schemas.microsoft.com/office/drawing/2010/main">
          <mc:Choice Requires="a14">
            <p:sp>
              <p:nvSpPr>
                <p:cNvPr id="59" name="TextBox 58"/>
                <p:cNvSpPr txBox="1"/>
                <p:nvPr/>
              </p:nvSpPr>
              <p:spPr>
                <a:xfrm>
                  <a:off x="5116286" y="5051782"/>
                  <a:ext cx="1883228"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smtClean="0">
                            <a:solidFill>
                              <a:prstClr val="black"/>
                            </a:solidFill>
                            <a:latin typeface="Cambria Math" panose="02040503050406030204" pitchFamily="18" charset="0"/>
                          </a:rPr>
                          <m:t>=30°</m:t>
                        </m:r>
                      </m:oMath>
                    </m:oMathPara>
                  </a14:m>
                  <a:endParaRPr lang="vi-VN" sz="2000">
                    <a:solidFill>
                      <a:prstClr val="black"/>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116286" y="5051782"/>
                  <a:ext cx="1883228" cy="533479"/>
                </a:xfrm>
                <a:prstGeom prst="rect">
                  <a:avLst/>
                </a:prstGeom>
                <a:blipFill>
                  <a:blip r:embed="rId12"/>
                  <a:stretch>
                    <a:fillRect/>
                  </a:stretch>
                </a:blipFill>
              </p:spPr>
              <p:txBody>
                <a:bodyPr/>
                <a:lstStyle/>
                <a:p>
                  <a:r>
                    <a:rPr lang="en-US">
                      <a:noFill/>
                    </a:rPr>
                    <a:t> </a:t>
                  </a:r>
                </a:p>
              </p:txBody>
            </p:sp>
          </mc:Fallback>
        </mc:AlternateContent>
      </p:grpSp>
      <p:grpSp>
        <p:nvGrpSpPr>
          <p:cNvPr id="62" name="Group 61" descr="OPL20U25GSXzBJYl68kk8uQGfFKzs7yb1M4KJWUiLk6ZEvGF+qCIPSnY57AbBFCvTW$2024 ID13 T9CTST nhan sp KNTT$ STT 108+K4lPs7H94VUqPe2XwIsfPRnrXQE//QTEXxb8/8N4CNc6FpgZahzpTjFhMzSA7T/nHJa11DE8Ng2TP3iAmRczFlmslSuUNOgUeb6yRvs0="/>
          <p:cNvGrpSpPr/>
          <p:nvPr/>
        </p:nvGrpSpPr>
        <p:grpSpPr>
          <a:xfrm>
            <a:off x="4344307" y="4405996"/>
            <a:ext cx="3482012" cy="616067"/>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6" name="TextBox 65"/>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D</a:t>
                </a:r>
              </a:p>
            </p:txBody>
          </p:sp>
        </p:grpSp>
        <mc:AlternateContent xmlns:mc="http://schemas.openxmlformats.org/markup-compatibility/2006" xmlns:a14="http://schemas.microsoft.com/office/drawing/2010/main">
          <mc:Choice Requires="a14">
            <p:sp>
              <p:nvSpPr>
                <p:cNvPr id="64" name="TextBox 63"/>
                <p:cNvSpPr txBox="1"/>
                <p:nvPr/>
              </p:nvSpPr>
              <p:spPr>
                <a:xfrm>
                  <a:off x="5111979" y="6080191"/>
                  <a:ext cx="2037966"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smtClean="0">
                            <a:solidFill>
                              <a:prstClr val="black"/>
                            </a:solidFill>
                            <a:latin typeface="Cambria Math" panose="02040503050406030204" pitchFamily="18" charset="0"/>
                          </a:rPr>
                          <m:t>=60°</m:t>
                        </m:r>
                      </m:oMath>
                    </m:oMathPara>
                  </a14:m>
                  <a:endParaRPr lang="vi-VN" sz="2000" dirty="0">
                    <a:solidFill>
                      <a:prstClr val="black"/>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111979" y="6080191"/>
                  <a:ext cx="2037966" cy="533479"/>
                </a:xfrm>
                <a:prstGeom prst="rect">
                  <a:avLst/>
                </a:prstGeom>
                <a:blipFill>
                  <a:blip r:embed="rId13"/>
                  <a:stretch>
                    <a:fillRect/>
                  </a:stretch>
                </a:blipFill>
              </p:spPr>
              <p:txBody>
                <a:bodyPr/>
                <a:lstStyle/>
                <a:p>
                  <a:r>
                    <a:rPr lang="en-US">
                      <a:noFill/>
                    </a:rPr>
                    <a:t> </a:t>
                  </a:r>
                </a:p>
              </p:txBody>
            </p:sp>
          </mc:Fallback>
        </mc:AlternateContent>
      </p:grpSp>
      <p:sp>
        <p:nvSpPr>
          <p:cNvPr id="67" name="Rounded Rectangle 66" descr="OPL20U25GSXzBJYl68kk8uQGfFKzs7yb1M4KJWUiLk6ZEvGF+qCIPSnY57AbBFCvTW$2024 ID13 T9CTST nhan sp KNTT$ STT 108+K4lPs7H94VUqPe2XwIsfPRnrXQE//QTEXxb8/8N4CNc6FpgZahzpTjFhMzSA7T/nHJa11DE8Ng2TP3iAmRczFlmslSuUNOgUeb6yRvs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30</a:t>
            </a:r>
          </a:p>
        </p:txBody>
      </p:sp>
      <p:sp>
        <p:nvSpPr>
          <p:cNvPr id="68" name="Rounded Rectangle 67" descr="OPL20U25GSXzBJYl68kk8uQGfFKzs7yb1M4KJWUiLk6ZEvGF+qCIPSnY57AbBFCvTW$2024 ID13 T9CTST nhan sp KNTT$ STT 108+K4lPs7H94VUqPe2XwIsfPRnrXQE//QTEXxb8/8N4CNc6FpgZahzpTjFhMzSA7T/nHJa11DE8Ng2TP3iAmRczFlmslSuUNOgUeb6yRvs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29</a:t>
            </a:r>
          </a:p>
        </p:txBody>
      </p:sp>
      <p:sp>
        <p:nvSpPr>
          <p:cNvPr id="69" name="Rounded Rectangle 68" descr="OPL20U25GSXzBJYl68kk8uQGfFKzs7yb1M4KJWUiLk6ZEvGF+qCIPSnY57AbBFCvTW$2024 ID13 T9CTST nhan sp KNTT$ STT 108+K4lPs7H94VUqPe2XwIsfPRnrXQE//QTEXxb8/8N4CNc6FpgZahzpTjFhMzSA7T/nHJa11DE8Ng2TP3iAmRczFlmslSuUNOgUeb6yRvs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28</a:t>
            </a:r>
          </a:p>
        </p:txBody>
      </p:sp>
      <p:sp>
        <p:nvSpPr>
          <p:cNvPr id="70" name="Rounded Rectangle 69" descr="OPL20U25GSXzBJYl68kk8uQGfFKzs7yb1M4KJWUiLk6ZEvGF+qCIPSnY57AbBFCvTW$2024 ID13 T9CTST nhan sp KNTT$ STT 108+K4lPs7H94VUqPe2XwIsfPRnrXQE//QTEXxb8/8N4CNc6FpgZahzpTjFhMzSA7T/nHJa11DE8Ng2TP3iAmRczFlmslSuUNOgUeb6yRvs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27</a:t>
            </a:r>
          </a:p>
        </p:txBody>
      </p:sp>
      <p:sp>
        <p:nvSpPr>
          <p:cNvPr id="71" name="Rounded Rectangle 7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26</a:t>
            </a:r>
          </a:p>
        </p:txBody>
      </p:sp>
      <p:sp>
        <p:nvSpPr>
          <p:cNvPr id="72" name="Rounded Rectangle 71"/>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25</a:t>
            </a:r>
          </a:p>
        </p:txBody>
      </p:sp>
      <p:sp>
        <p:nvSpPr>
          <p:cNvPr id="73" name="Rounded Rectangle 72"/>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24</a:t>
            </a:r>
          </a:p>
        </p:txBody>
      </p:sp>
      <p:sp>
        <p:nvSpPr>
          <p:cNvPr id="74" name="Rounded Rectangle 73"/>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23</a:t>
            </a:r>
          </a:p>
        </p:txBody>
      </p:sp>
      <p:sp>
        <p:nvSpPr>
          <p:cNvPr id="75" name="Rounded Rectangle 74"/>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22</a:t>
            </a:r>
          </a:p>
        </p:txBody>
      </p:sp>
      <p:sp>
        <p:nvSpPr>
          <p:cNvPr id="76" name="Rounded Rectangle 75"/>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21</a:t>
            </a:r>
          </a:p>
        </p:txBody>
      </p:sp>
      <p:sp>
        <p:nvSpPr>
          <p:cNvPr id="77" name="Rounded Rectangle 76"/>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20</a:t>
            </a:r>
          </a:p>
        </p:txBody>
      </p:sp>
      <p:sp>
        <p:nvSpPr>
          <p:cNvPr id="78" name="Rounded Rectangle 77"/>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19</a:t>
            </a:r>
          </a:p>
        </p:txBody>
      </p:sp>
      <p:sp>
        <p:nvSpPr>
          <p:cNvPr id="79" name="Rounded Rectangle 78"/>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18</a:t>
            </a:r>
          </a:p>
        </p:txBody>
      </p:sp>
      <p:sp>
        <p:nvSpPr>
          <p:cNvPr id="80" name="Rounded Rectangle 79"/>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17</a:t>
            </a:r>
          </a:p>
        </p:txBody>
      </p:sp>
      <p:sp>
        <p:nvSpPr>
          <p:cNvPr id="81" name="Rounded Rectangle 8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16</a:t>
            </a:r>
          </a:p>
        </p:txBody>
      </p:sp>
      <p:sp>
        <p:nvSpPr>
          <p:cNvPr id="82" name="Rounded Rectangle 81"/>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15</a:t>
            </a:r>
          </a:p>
        </p:txBody>
      </p:sp>
      <p:sp>
        <p:nvSpPr>
          <p:cNvPr id="83" name="Rounded Rectangle 82"/>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14</a:t>
            </a:r>
          </a:p>
        </p:txBody>
      </p:sp>
      <p:sp>
        <p:nvSpPr>
          <p:cNvPr id="84" name="Rounded Rectangle 83"/>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13</a:t>
            </a:r>
          </a:p>
        </p:txBody>
      </p:sp>
      <p:sp>
        <p:nvSpPr>
          <p:cNvPr id="85" name="Rounded Rectangle 84"/>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12</a:t>
            </a:r>
          </a:p>
        </p:txBody>
      </p:sp>
      <p:sp>
        <p:nvSpPr>
          <p:cNvPr id="86" name="Rounded Rectangle 85"/>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11</a:t>
            </a:r>
          </a:p>
        </p:txBody>
      </p:sp>
      <p:sp>
        <p:nvSpPr>
          <p:cNvPr id="87" name="Rounded Rectangle 86"/>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10</a:t>
            </a:r>
          </a:p>
        </p:txBody>
      </p:sp>
      <p:sp>
        <p:nvSpPr>
          <p:cNvPr id="88" name="Rounded Rectangle 87"/>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09</a:t>
            </a:r>
          </a:p>
        </p:txBody>
      </p:sp>
      <p:sp>
        <p:nvSpPr>
          <p:cNvPr id="89" name="Rounded Rectangle 88"/>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08</a:t>
            </a:r>
          </a:p>
        </p:txBody>
      </p:sp>
      <p:sp>
        <p:nvSpPr>
          <p:cNvPr id="90" name="Rounded Rectangle 89"/>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07</a:t>
            </a:r>
          </a:p>
        </p:txBody>
      </p:sp>
      <p:sp>
        <p:nvSpPr>
          <p:cNvPr id="91" name="Rounded Rectangle 90"/>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06</a:t>
            </a:r>
          </a:p>
        </p:txBody>
      </p:sp>
      <p:sp>
        <p:nvSpPr>
          <p:cNvPr id="92" name="Rounded Rectangle 91"/>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05</a:t>
            </a:r>
          </a:p>
        </p:txBody>
      </p:sp>
      <p:sp>
        <p:nvSpPr>
          <p:cNvPr id="93" name="Rounded Rectangle 92"/>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04</a:t>
            </a:r>
          </a:p>
        </p:txBody>
      </p:sp>
      <p:sp>
        <p:nvSpPr>
          <p:cNvPr id="94" name="Rounded Rectangle 93"/>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03</a:t>
            </a:r>
          </a:p>
        </p:txBody>
      </p:sp>
      <p:sp>
        <p:nvSpPr>
          <p:cNvPr id="95" name="Rounded Rectangle 94"/>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02</a:t>
            </a:r>
          </a:p>
        </p:txBody>
      </p:sp>
      <p:sp>
        <p:nvSpPr>
          <p:cNvPr id="96" name="Rounded Rectangle 95"/>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01</a:t>
            </a:r>
          </a:p>
        </p:txBody>
      </p:sp>
      <p:sp>
        <p:nvSpPr>
          <p:cNvPr id="97" name="Rounded Rectangle 96"/>
          <p:cNvSpPr/>
          <p:nvPr/>
        </p:nvSpPr>
        <p:spPr>
          <a:xfrm>
            <a:off x="1865430" y="42534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a:rPr>
              <a:t>00</a:t>
            </a:r>
          </a:p>
        </p:txBody>
      </p:sp>
      <p:pic>
        <p:nvPicPr>
          <p:cNvPr id="98" name="Picture 2" descr="Káº¿t quáº£ hÃ¬nh áº£nh cho icon Äá»ng há»"/>
          <p:cNvPicPr>
            <a:picLocks noChangeAspect="1" noChangeArrowheads="1"/>
          </p:cNvPicPr>
          <p:nvPr/>
        </p:nvPicPr>
        <p:blipFill>
          <a:blip r:embed="rId14" cstate="print">
            <a:clrChange>
              <a:clrFrom>
                <a:srgbClr val="F5F3F4"/>
              </a:clrFrom>
              <a:clrTo>
                <a:srgbClr val="F5F3F4">
                  <a:alpha val="0"/>
                </a:srgbClr>
              </a:clrTo>
            </a:clrChange>
            <a:extLst>
              <a:ext uri="{28A0092B-C50C-407E-A947-70E740481C1C}">
                <a14:useLocalDpi xmlns:a14="http://schemas.microsoft.com/office/drawing/2010/main" val="0"/>
              </a:ext>
            </a:extLst>
          </a:blip>
          <a:srcRect/>
          <a:stretch>
            <a:fillRect/>
          </a:stretch>
        </p:blipFill>
        <p:spPr bwMode="auto">
          <a:xfrm>
            <a:off x="2951283" y="4157001"/>
            <a:ext cx="592021" cy="59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7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Effect transition="in" filter="fade">
                                      <p:cBhvr>
                                        <p:cTn id="27" dur="500"/>
                                        <p:tgtEl>
                                          <p:spTgt spid="5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1000"/>
                                        <p:tgtEl>
                                          <p:spTgt spid="98"/>
                                        </p:tgtEl>
                                      </p:cBhvr>
                                    </p:animEffect>
                                    <p:anim calcmode="lin" valueType="num">
                                      <p:cBhvr>
                                        <p:cTn id="42" dur="1000" fill="hold"/>
                                        <p:tgtEl>
                                          <p:spTgt spid="98"/>
                                        </p:tgtEl>
                                        <p:attrNameLst>
                                          <p:attrName>ppt_x</p:attrName>
                                        </p:attrNameLst>
                                      </p:cBhvr>
                                      <p:tavLst>
                                        <p:tav tm="0">
                                          <p:val>
                                            <p:strVal val="#ppt_x"/>
                                          </p:val>
                                        </p:tav>
                                        <p:tav tm="100000">
                                          <p:val>
                                            <p:strVal val="#ppt_x"/>
                                          </p:val>
                                        </p:tav>
                                      </p:tavLst>
                                    </p:anim>
                                    <p:anim calcmode="lin" valueType="num">
                                      <p:cBhvr>
                                        <p:cTn id="4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8"/>
                    </p:tgtEl>
                  </p:cond>
                </p:stCondLst>
                <p:endSync evt="end" delay="0">
                  <p:rtn val="all"/>
                </p:endSync>
                <p:childTnLst>
                  <p:par>
                    <p:cTn id="45" fill="hold">
                      <p:stCondLst>
                        <p:cond delay="0"/>
                      </p:stCondLst>
                      <p:childTnLst>
                        <p:par>
                          <p:cTn id="46" fill="hold">
                            <p:stCondLst>
                              <p:cond delay="0"/>
                            </p:stCondLst>
                            <p:childTnLst>
                              <p:par>
                                <p:cTn id="47" presetID="11" presetClass="entr" presetSubtype="0" fill="hold" grpId="0" nodeType="afterEffect">
                                  <p:stCondLst>
                                    <p:cond delay="0"/>
                                  </p:stCondLst>
                                  <p:childTnLst>
                                    <p:set>
                                      <p:cBhvr>
                                        <p:cTn id="48"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1000"/>
                            </p:stCondLst>
                            <p:childTnLst>
                              <p:par>
                                <p:cTn id="50" presetID="11" presetClass="entr" presetSubtype="0" fill="hold" grpId="0" nodeType="afterEffect">
                                  <p:stCondLst>
                                    <p:cond delay="0"/>
                                  </p:stCondLst>
                                  <p:childTnLst>
                                    <p:set>
                                      <p:cBhvr>
                                        <p:cTn id="51" dur="1000">
                                          <p:stCondLst>
                                            <p:cond delay="0"/>
                                          </p:stCondLst>
                                        </p:cTn>
                                        <p:tgtEl>
                                          <p:spTgt spid="68"/>
                                        </p:tgtEl>
                                        <p:attrNameLst>
                                          <p:attrName>style.visibility</p:attrName>
                                        </p:attrNameLst>
                                      </p:cBhvr>
                                      <p:to>
                                        <p:strVal val="visible"/>
                                      </p:to>
                                    </p:set>
                                  </p:childTnLst>
                                </p:cTn>
                              </p:par>
                            </p:childTnLst>
                          </p:cTn>
                        </p:par>
                        <p:par>
                          <p:cTn id="52" fill="hold">
                            <p:stCondLst>
                              <p:cond delay="2000"/>
                            </p:stCondLst>
                            <p:childTnLst>
                              <p:par>
                                <p:cTn id="53" presetID="11" presetClass="entr" presetSubtype="0" fill="hold" grpId="0" nodeType="afterEffect">
                                  <p:stCondLst>
                                    <p:cond delay="0"/>
                                  </p:stCondLst>
                                  <p:childTnLst>
                                    <p:set>
                                      <p:cBhvr>
                                        <p:cTn id="54" dur="1000">
                                          <p:stCondLst>
                                            <p:cond delay="0"/>
                                          </p:stCondLst>
                                        </p:cTn>
                                        <p:tgtEl>
                                          <p:spTgt spid="69"/>
                                        </p:tgtEl>
                                        <p:attrNameLst>
                                          <p:attrName>style.visibility</p:attrName>
                                        </p:attrNameLst>
                                      </p:cBhvr>
                                      <p:to>
                                        <p:strVal val="visible"/>
                                      </p:to>
                                    </p:set>
                                  </p:childTnLst>
                                </p:cTn>
                              </p:par>
                            </p:childTnLst>
                          </p:cTn>
                        </p:par>
                        <p:par>
                          <p:cTn id="55" fill="hold">
                            <p:stCondLst>
                              <p:cond delay="3000"/>
                            </p:stCondLst>
                            <p:childTnLst>
                              <p:par>
                                <p:cTn id="56" presetID="11" presetClass="entr" presetSubtype="0" fill="hold" grpId="0" nodeType="afterEffect">
                                  <p:stCondLst>
                                    <p:cond delay="0"/>
                                  </p:stCondLst>
                                  <p:childTnLst>
                                    <p:set>
                                      <p:cBhvr>
                                        <p:cTn id="57" dur="1000">
                                          <p:stCondLst>
                                            <p:cond delay="0"/>
                                          </p:stCondLst>
                                        </p:cTn>
                                        <p:tgtEl>
                                          <p:spTgt spid="70"/>
                                        </p:tgtEl>
                                        <p:attrNameLst>
                                          <p:attrName>style.visibility</p:attrName>
                                        </p:attrNameLst>
                                      </p:cBhvr>
                                      <p:to>
                                        <p:strVal val="visible"/>
                                      </p:to>
                                    </p:set>
                                  </p:childTnLst>
                                </p:cTn>
                              </p:par>
                            </p:childTnLst>
                          </p:cTn>
                        </p:par>
                        <p:par>
                          <p:cTn id="58" fill="hold">
                            <p:stCondLst>
                              <p:cond delay="4000"/>
                            </p:stCondLst>
                            <p:childTnLst>
                              <p:par>
                                <p:cTn id="59" presetID="11" presetClass="entr" presetSubtype="0" fill="hold" grpId="0" nodeType="afterEffect">
                                  <p:stCondLst>
                                    <p:cond delay="0"/>
                                  </p:stCondLst>
                                  <p:childTnLst>
                                    <p:set>
                                      <p:cBhvr>
                                        <p:cTn id="60" dur="1000">
                                          <p:stCondLst>
                                            <p:cond delay="0"/>
                                          </p:stCondLst>
                                        </p:cTn>
                                        <p:tgtEl>
                                          <p:spTgt spid="71"/>
                                        </p:tgtEl>
                                        <p:attrNameLst>
                                          <p:attrName>style.visibility</p:attrName>
                                        </p:attrNameLst>
                                      </p:cBhvr>
                                      <p:to>
                                        <p:strVal val="visible"/>
                                      </p:to>
                                    </p:set>
                                  </p:childTnLst>
                                </p:cTn>
                              </p:par>
                            </p:childTnLst>
                          </p:cTn>
                        </p:par>
                        <p:par>
                          <p:cTn id="61" fill="hold">
                            <p:stCondLst>
                              <p:cond delay="5000"/>
                            </p:stCondLst>
                            <p:childTnLst>
                              <p:par>
                                <p:cTn id="62" presetID="11" presetClass="entr" presetSubtype="0" fill="hold" grpId="0" nodeType="afterEffect">
                                  <p:stCondLst>
                                    <p:cond delay="0"/>
                                  </p:stCondLst>
                                  <p:childTnLst>
                                    <p:set>
                                      <p:cBhvr>
                                        <p:cTn id="63" dur="1000">
                                          <p:stCondLst>
                                            <p:cond delay="0"/>
                                          </p:stCondLst>
                                        </p:cTn>
                                        <p:tgtEl>
                                          <p:spTgt spid="72"/>
                                        </p:tgtEl>
                                        <p:attrNameLst>
                                          <p:attrName>style.visibility</p:attrName>
                                        </p:attrNameLst>
                                      </p:cBhvr>
                                      <p:to>
                                        <p:strVal val="visible"/>
                                      </p:to>
                                    </p:set>
                                  </p:childTnLst>
                                </p:cTn>
                              </p:par>
                            </p:childTnLst>
                          </p:cTn>
                        </p:par>
                        <p:par>
                          <p:cTn id="64" fill="hold">
                            <p:stCondLst>
                              <p:cond delay="6000"/>
                            </p:stCondLst>
                            <p:childTnLst>
                              <p:par>
                                <p:cTn id="65" presetID="11" presetClass="entr" presetSubtype="0" fill="hold" grpId="0" nodeType="afterEffect">
                                  <p:stCondLst>
                                    <p:cond delay="0"/>
                                  </p:stCondLst>
                                  <p:childTnLst>
                                    <p:set>
                                      <p:cBhvr>
                                        <p:cTn id="66" dur="1000">
                                          <p:stCondLst>
                                            <p:cond delay="0"/>
                                          </p:stCondLst>
                                        </p:cTn>
                                        <p:tgtEl>
                                          <p:spTgt spid="73"/>
                                        </p:tgtEl>
                                        <p:attrNameLst>
                                          <p:attrName>style.visibility</p:attrName>
                                        </p:attrNameLst>
                                      </p:cBhvr>
                                      <p:to>
                                        <p:strVal val="visible"/>
                                      </p:to>
                                    </p:set>
                                  </p:childTnLst>
                                </p:cTn>
                              </p:par>
                            </p:childTnLst>
                          </p:cTn>
                        </p:par>
                        <p:par>
                          <p:cTn id="67" fill="hold">
                            <p:stCondLst>
                              <p:cond delay="7000"/>
                            </p:stCondLst>
                            <p:childTnLst>
                              <p:par>
                                <p:cTn id="68" presetID="11" presetClass="entr" presetSubtype="0" fill="hold" grpId="0" nodeType="afterEffect">
                                  <p:stCondLst>
                                    <p:cond delay="0"/>
                                  </p:stCondLst>
                                  <p:childTnLst>
                                    <p:set>
                                      <p:cBhvr>
                                        <p:cTn id="69" dur="1000">
                                          <p:stCondLst>
                                            <p:cond delay="0"/>
                                          </p:stCondLst>
                                        </p:cTn>
                                        <p:tgtEl>
                                          <p:spTgt spid="74"/>
                                        </p:tgtEl>
                                        <p:attrNameLst>
                                          <p:attrName>style.visibility</p:attrName>
                                        </p:attrNameLst>
                                      </p:cBhvr>
                                      <p:to>
                                        <p:strVal val="visible"/>
                                      </p:to>
                                    </p:set>
                                  </p:childTnLst>
                                </p:cTn>
                              </p:par>
                            </p:childTnLst>
                          </p:cTn>
                        </p:par>
                        <p:par>
                          <p:cTn id="70" fill="hold">
                            <p:stCondLst>
                              <p:cond delay="8000"/>
                            </p:stCondLst>
                            <p:childTnLst>
                              <p:par>
                                <p:cTn id="71" presetID="11" presetClass="entr" presetSubtype="0" fill="hold" grpId="0" nodeType="afterEffect">
                                  <p:stCondLst>
                                    <p:cond delay="0"/>
                                  </p:stCondLst>
                                  <p:childTnLst>
                                    <p:set>
                                      <p:cBhvr>
                                        <p:cTn id="72" dur="1000">
                                          <p:stCondLst>
                                            <p:cond delay="0"/>
                                          </p:stCondLst>
                                        </p:cTn>
                                        <p:tgtEl>
                                          <p:spTgt spid="75"/>
                                        </p:tgtEl>
                                        <p:attrNameLst>
                                          <p:attrName>style.visibility</p:attrName>
                                        </p:attrNameLst>
                                      </p:cBhvr>
                                      <p:to>
                                        <p:strVal val="visible"/>
                                      </p:to>
                                    </p:set>
                                  </p:childTnLst>
                                </p:cTn>
                              </p:par>
                            </p:childTnLst>
                          </p:cTn>
                        </p:par>
                        <p:par>
                          <p:cTn id="73" fill="hold">
                            <p:stCondLst>
                              <p:cond delay="9000"/>
                            </p:stCondLst>
                            <p:childTnLst>
                              <p:par>
                                <p:cTn id="74" presetID="11" presetClass="entr" presetSubtype="0" fill="hold" grpId="0" nodeType="afterEffect">
                                  <p:stCondLst>
                                    <p:cond delay="0"/>
                                  </p:stCondLst>
                                  <p:childTnLst>
                                    <p:set>
                                      <p:cBhvr>
                                        <p:cTn id="75" dur="1000">
                                          <p:stCondLst>
                                            <p:cond delay="0"/>
                                          </p:stCondLst>
                                        </p:cTn>
                                        <p:tgtEl>
                                          <p:spTgt spid="76"/>
                                        </p:tgtEl>
                                        <p:attrNameLst>
                                          <p:attrName>style.visibility</p:attrName>
                                        </p:attrNameLst>
                                      </p:cBhvr>
                                      <p:to>
                                        <p:strVal val="visible"/>
                                      </p:to>
                                    </p:set>
                                  </p:childTnLst>
                                </p:cTn>
                              </p:par>
                            </p:childTnLst>
                          </p:cTn>
                        </p:par>
                        <p:par>
                          <p:cTn id="76" fill="hold">
                            <p:stCondLst>
                              <p:cond delay="10000"/>
                            </p:stCondLst>
                            <p:childTnLst>
                              <p:par>
                                <p:cTn id="77" presetID="11" presetClass="entr" presetSubtype="0" fill="hold" grpId="0" nodeType="afterEffect">
                                  <p:stCondLst>
                                    <p:cond delay="0"/>
                                  </p:stCondLst>
                                  <p:childTnLst>
                                    <p:set>
                                      <p:cBhvr>
                                        <p:cTn id="78" dur="1000">
                                          <p:stCondLst>
                                            <p:cond delay="0"/>
                                          </p:stCondLst>
                                        </p:cTn>
                                        <p:tgtEl>
                                          <p:spTgt spid="77"/>
                                        </p:tgtEl>
                                        <p:attrNameLst>
                                          <p:attrName>style.visibility</p:attrName>
                                        </p:attrNameLst>
                                      </p:cBhvr>
                                      <p:to>
                                        <p:strVal val="visible"/>
                                      </p:to>
                                    </p:set>
                                  </p:childTnLst>
                                </p:cTn>
                              </p:par>
                            </p:childTnLst>
                          </p:cTn>
                        </p:par>
                        <p:par>
                          <p:cTn id="79" fill="hold">
                            <p:stCondLst>
                              <p:cond delay="11000"/>
                            </p:stCondLst>
                            <p:childTnLst>
                              <p:par>
                                <p:cTn id="80" presetID="11" presetClass="entr" presetSubtype="0" fill="hold" grpId="0" nodeType="afterEffect">
                                  <p:stCondLst>
                                    <p:cond delay="0"/>
                                  </p:stCondLst>
                                  <p:childTnLst>
                                    <p:set>
                                      <p:cBhvr>
                                        <p:cTn id="81" dur="1000">
                                          <p:stCondLst>
                                            <p:cond delay="0"/>
                                          </p:stCondLst>
                                        </p:cTn>
                                        <p:tgtEl>
                                          <p:spTgt spid="78"/>
                                        </p:tgtEl>
                                        <p:attrNameLst>
                                          <p:attrName>style.visibility</p:attrName>
                                        </p:attrNameLst>
                                      </p:cBhvr>
                                      <p:to>
                                        <p:strVal val="visible"/>
                                      </p:to>
                                    </p:set>
                                  </p:childTnLst>
                                </p:cTn>
                              </p:par>
                            </p:childTnLst>
                          </p:cTn>
                        </p:par>
                        <p:par>
                          <p:cTn id="82" fill="hold">
                            <p:stCondLst>
                              <p:cond delay="12000"/>
                            </p:stCondLst>
                            <p:childTnLst>
                              <p:par>
                                <p:cTn id="83" presetID="11" presetClass="entr" presetSubtype="0" fill="hold" grpId="0" nodeType="afterEffect">
                                  <p:stCondLst>
                                    <p:cond delay="0"/>
                                  </p:stCondLst>
                                  <p:childTnLst>
                                    <p:set>
                                      <p:cBhvr>
                                        <p:cTn id="84" dur="1000">
                                          <p:stCondLst>
                                            <p:cond delay="0"/>
                                          </p:stCondLst>
                                        </p:cTn>
                                        <p:tgtEl>
                                          <p:spTgt spid="79"/>
                                        </p:tgtEl>
                                        <p:attrNameLst>
                                          <p:attrName>style.visibility</p:attrName>
                                        </p:attrNameLst>
                                      </p:cBhvr>
                                      <p:to>
                                        <p:strVal val="visible"/>
                                      </p:to>
                                    </p:set>
                                  </p:childTnLst>
                                </p:cTn>
                              </p:par>
                            </p:childTnLst>
                          </p:cTn>
                        </p:par>
                        <p:par>
                          <p:cTn id="85" fill="hold">
                            <p:stCondLst>
                              <p:cond delay="13000"/>
                            </p:stCondLst>
                            <p:childTnLst>
                              <p:par>
                                <p:cTn id="86" presetID="11" presetClass="entr" presetSubtype="0" fill="hold" grpId="0" nodeType="afterEffect">
                                  <p:stCondLst>
                                    <p:cond delay="0"/>
                                  </p:stCondLst>
                                  <p:childTnLst>
                                    <p:set>
                                      <p:cBhvr>
                                        <p:cTn id="87" dur="1000">
                                          <p:stCondLst>
                                            <p:cond delay="0"/>
                                          </p:stCondLst>
                                        </p:cTn>
                                        <p:tgtEl>
                                          <p:spTgt spid="80"/>
                                        </p:tgtEl>
                                        <p:attrNameLst>
                                          <p:attrName>style.visibility</p:attrName>
                                        </p:attrNameLst>
                                      </p:cBhvr>
                                      <p:to>
                                        <p:strVal val="visible"/>
                                      </p:to>
                                    </p:set>
                                  </p:childTnLst>
                                </p:cTn>
                              </p:par>
                            </p:childTnLst>
                          </p:cTn>
                        </p:par>
                        <p:par>
                          <p:cTn id="88" fill="hold">
                            <p:stCondLst>
                              <p:cond delay="14000"/>
                            </p:stCondLst>
                            <p:childTnLst>
                              <p:par>
                                <p:cTn id="89" presetID="11" presetClass="entr" presetSubtype="0" fill="hold" grpId="0" nodeType="afterEffect">
                                  <p:stCondLst>
                                    <p:cond delay="0"/>
                                  </p:stCondLst>
                                  <p:childTnLst>
                                    <p:set>
                                      <p:cBhvr>
                                        <p:cTn id="90" dur="1000">
                                          <p:stCondLst>
                                            <p:cond delay="0"/>
                                          </p:stCondLst>
                                        </p:cTn>
                                        <p:tgtEl>
                                          <p:spTgt spid="81"/>
                                        </p:tgtEl>
                                        <p:attrNameLst>
                                          <p:attrName>style.visibility</p:attrName>
                                        </p:attrNameLst>
                                      </p:cBhvr>
                                      <p:to>
                                        <p:strVal val="visible"/>
                                      </p:to>
                                    </p:set>
                                  </p:childTnLst>
                                </p:cTn>
                              </p:par>
                            </p:childTnLst>
                          </p:cTn>
                        </p:par>
                        <p:par>
                          <p:cTn id="91" fill="hold">
                            <p:stCondLst>
                              <p:cond delay="15000"/>
                            </p:stCondLst>
                            <p:childTnLst>
                              <p:par>
                                <p:cTn id="92" presetID="11" presetClass="entr" presetSubtype="0" fill="hold" grpId="0" nodeType="afterEffect">
                                  <p:stCondLst>
                                    <p:cond delay="0"/>
                                  </p:stCondLst>
                                  <p:childTnLst>
                                    <p:set>
                                      <p:cBhvr>
                                        <p:cTn id="93" dur="1000">
                                          <p:stCondLst>
                                            <p:cond delay="0"/>
                                          </p:stCondLst>
                                        </p:cTn>
                                        <p:tgtEl>
                                          <p:spTgt spid="82"/>
                                        </p:tgtEl>
                                        <p:attrNameLst>
                                          <p:attrName>style.visibility</p:attrName>
                                        </p:attrNameLst>
                                      </p:cBhvr>
                                      <p:to>
                                        <p:strVal val="visible"/>
                                      </p:to>
                                    </p:set>
                                  </p:childTnLst>
                                </p:cTn>
                              </p:par>
                            </p:childTnLst>
                          </p:cTn>
                        </p:par>
                        <p:par>
                          <p:cTn id="94" fill="hold">
                            <p:stCondLst>
                              <p:cond delay="16000"/>
                            </p:stCondLst>
                            <p:childTnLst>
                              <p:par>
                                <p:cTn id="95" presetID="11" presetClass="entr" presetSubtype="0" fill="hold" grpId="0" nodeType="afterEffect">
                                  <p:stCondLst>
                                    <p:cond delay="0"/>
                                  </p:stCondLst>
                                  <p:childTnLst>
                                    <p:set>
                                      <p:cBhvr>
                                        <p:cTn id="96" dur="1000">
                                          <p:stCondLst>
                                            <p:cond delay="0"/>
                                          </p:stCondLst>
                                        </p:cTn>
                                        <p:tgtEl>
                                          <p:spTgt spid="83"/>
                                        </p:tgtEl>
                                        <p:attrNameLst>
                                          <p:attrName>style.visibility</p:attrName>
                                        </p:attrNameLst>
                                      </p:cBhvr>
                                      <p:to>
                                        <p:strVal val="visible"/>
                                      </p:to>
                                    </p:set>
                                  </p:childTnLst>
                                </p:cTn>
                              </p:par>
                            </p:childTnLst>
                          </p:cTn>
                        </p:par>
                        <p:par>
                          <p:cTn id="97" fill="hold">
                            <p:stCondLst>
                              <p:cond delay="17000"/>
                            </p:stCondLst>
                            <p:childTnLst>
                              <p:par>
                                <p:cTn id="98" presetID="11" presetClass="entr" presetSubtype="0" fill="hold" grpId="0" nodeType="afterEffect">
                                  <p:stCondLst>
                                    <p:cond delay="0"/>
                                  </p:stCondLst>
                                  <p:childTnLst>
                                    <p:set>
                                      <p:cBhvr>
                                        <p:cTn id="99" dur="1000">
                                          <p:stCondLst>
                                            <p:cond delay="0"/>
                                          </p:stCondLst>
                                        </p:cTn>
                                        <p:tgtEl>
                                          <p:spTgt spid="84"/>
                                        </p:tgtEl>
                                        <p:attrNameLst>
                                          <p:attrName>style.visibility</p:attrName>
                                        </p:attrNameLst>
                                      </p:cBhvr>
                                      <p:to>
                                        <p:strVal val="visible"/>
                                      </p:to>
                                    </p:set>
                                  </p:childTnLst>
                                </p:cTn>
                              </p:par>
                            </p:childTnLst>
                          </p:cTn>
                        </p:par>
                        <p:par>
                          <p:cTn id="100" fill="hold">
                            <p:stCondLst>
                              <p:cond delay="18000"/>
                            </p:stCondLst>
                            <p:childTnLst>
                              <p:par>
                                <p:cTn id="101" presetID="11" presetClass="entr" presetSubtype="0" fill="hold" grpId="0" nodeType="afterEffect">
                                  <p:stCondLst>
                                    <p:cond delay="0"/>
                                  </p:stCondLst>
                                  <p:childTnLst>
                                    <p:set>
                                      <p:cBhvr>
                                        <p:cTn id="102" dur="1000">
                                          <p:stCondLst>
                                            <p:cond delay="0"/>
                                          </p:stCondLst>
                                        </p:cTn>
                                        <p:tgtEl>
                                          <p:spTgt spid="85"/>
                                        </p:tgtEl>
                                        <p:attrNameLst>
                                          <p:attrName>style.visibility</p:attrName>
                                        </p:attrNameLst>
                                      </p:cBhvr>
                                      <p:to>
                                        <p:strVal val="visible"/>
                                      </p:to>
                                    </p:set>
                                  </p:childTnLst>
                                </p:cTn>
                              </p:par>
                            </p:childTnLst>
                          </p:cTn>
                        </p:par>
                        <p:par>
                          <p:cTn id="103" fill="hold">
                            <p:stCondLst>
                              <p:cond delay="19000"/>
                            </p:stCondLst>
                            <p:childTnLst>
                              <p:par>
                                <p:cTn id="104" presetID="11" presetClass="entr" presetSubtype="0" fill="hold" grpId="0" nodeType="afterEffect">
                                  <p:stCondLst>
                                    <p:cond delay="0"/>
                                  </p:stCondLst>
                                  <p:childTnLst>
                                    <p:set>
                                      <p:cBhvr>
                                        <p:cTn id="105" dur="1000">
                                          <p:stCondLst>
                                            <p:cond delay="0"/>
                                          </p:stCondLst>
                                        </p:cTn>
                                        <p:tgtEl>
                                          <p:spTgt spid="86"/>
                                        </p:tgtEl>
                                        <p:attrNameLst>
                                          <p:attrName>style.visibility</p:attrName>
                                        </p:attrNameLst>
                                      </p:cBhvr>
                                      <p:to>
                                        <p:strVal val="visible"/>
                                      </p:to>
                                    </p:set>
                                  </p:childTnLst>
                                </p:cTn>
                              </p:par>
                            </p:childTnLst>
                          </p:cTn>
                        </p:par>
                        <p:par>
                          <p:cTn id="106" fill="hold">
                            <p:stCondLst>
                              <p:cond delay="20000"/>
                            </p:stCondLst>
                            <p:childTnLst>
                              <p:par>
                                <p:cTn id="107" presetID="11" presetClass="entr" presetSubtype="0" fill="hold" grpId="0" nodeType="afterEffect">
                                  <p:stCondLst>
                                    <p:cond delay="0"/>
                                  </p:stCondLst>
                                  <p:childTnLst>
                                    <p:set>
                                      <p:cBhvr>
                                        <p:cTn id="108" dur="1000">
                                          <p:stCondLst>
                                            <p:cond delay="0"/>
                                          </p:stCondLst>
                                        </p:cTn>
                                        <p:tgtEl>
                                          <p:spTgt spid="87"/>
                                        </p:tgtEl>
                                        <p:attrNameLst>
                                          <p:attrName>style.visibility</p:attrName>
                                        </p:attrNameLst>
                                      </p:cBhvr>
                                      <p:to>
                                        <p:strVal val="visible"/>
                                      </p:to>
                                    </p:set>
                                  </p:childTnLst>
                                </p:cTn>
                              </p:par>
                            </p:childTnLst>
                          </p:cTn>
                        </p:par>
                        <p:par>
                          <p:cTn id="109" fill="hold">
                            <p:stCondLst>
                              <p:cond delay="21000"/>
                            </p:stCondLst>
                            <p:childTnLst>
                              <p:par>
                                <p:cTn id="110" presetID="11" presetClass="entr" presetSubtype="0" fill="hold" grpId="0" nodeType="afterEffect">
                                  <p:stCondLst>
                                    <p:cond delay="0"/>
                                  </p:stCondLst>
                                  <p:childTnLst>
                                    <p:set>
                                      <p:cBhvr>
                                        <p:cTn id="111" dur="1000">
                                          <p:stCondLst>
                                            <p:cond delay="0"/>
                                          </p:stCondLst>
                                        </p:cTn>
                                        <p:tgtEl>
                                          <p:spTgt spid="88"/>
                                        </p:tgtEl>
                                        <p:attrNameLst>
                                          <p:attrName>style.visibility</p:attrName>
                                        </p:attrNameLst>
                                      </p:cBhvr>
                                      <p:to>
                                        <p:strVal val="visible"/>
                                      </p:to>
                                    </p:set>
                                  </p:childTnLst>
                                </p:cTn>
                              </p:par>
                            </p:childTnLst>
                          </p:cTn>
                        </p:par>
                        <p:par>
                          <p:cTn id="112" fill="hold">
                            <p:stCondLst>
                              <p:cond delay="22000"/>
                            </p:stCondLst>
                            <p:childTnLst>
                              <p:par>
                                <p:cTn id="113" presetID="11" presetClass="entr" presetSubtype="0" fill="hold" grpId="0" nodeType="afterEffect">
                                  <p:stCondLst>
                                    <p:cond delay="0"/>
                                  </p:stCondLst>
                                  <p:childTnLst>
                                    <p:set>
                                      <p:cBhvr>
                                        <p:cTn id="114" dur="1000">
                                          <p:stCondLst>
                                            <p:cond delay="0"/>
                                          </p:stCondLst>
                                        </p:cTn>
                                        <p:tgtEl>
                                          <p:spTgt spid="89"/>
                                        </p:tgtEl>
                                        <p:attrNameLst>
                                          <p:attrName>style.visibility</p:attrName>
                                        </p:attrNameLst>
                                      </p:cBhvr>
                                      <p:to>
                                        <p:strVal val="visible"/>
                                      </p:to>
                                    </p:set>
                                  </p:childTnLst>
                                </p:cTn>
                              </p:par>
                            </p:childTnLst>
                          </p:cTn>
                        </p:par>
                        <p:par>
                          <p:cTn id="115" fill="hold">
                            <p:stCondLst>
                              <p:cond delay="23000"/>
                            </p:stCondLst>
                            <p:childTnLst>
                              <p:par>
                                <p:cTn id="116" presetID="11" presetClass="entr" presetSubtype="0" fill="hold" grpId="0" nodeType="afterEffect">
                                  <p:stCondLst>
                                    <p:cond delay="0"/>
                                  </p:stCondLst>
                                  <p:childTnLst>
                                    <p:set>
                                      <p:cBhvr>
                                        <p:cTn id="117" dur="1000">
                                          <p:stCondLst>
                                            <p:cond delay="0"/>
                                          </p:stCondLst>
                                        </p:cTn>
                                        <p:tgtEl>
                                          <p:spTgt spid="90"/>
                                        </p:tgtEl>
                                        <p:attrNameLst>
                                          <p:attrName>style.visibility</p:attrName>
                                        </p:attrNameLst>
                                      </p:cBhvr>
                                      <p:to>
                                        <p:strVal val="visible"/>
                                      </p:to>
                                    </p:set>
                                  </p:childTnLst>
                                </p:cTn>
                              </p:par>
                            </p:childTnLst>
                          </p:cTn>
                        </p:par>
                        <p:par>
                          <p:cTn id="118" fill="hold">
                            <p:stCondLst>
                              <p:cond delay="24000"/>
                            </p:stCondLst>
                            <p:childTnLst>
                              <p:par>
                                <p:cTn id="119" presetID="11" presetClass="entr" presetSubtype="0" fill="hold" grpId="0" nodeType="afterEffect">
                                  <p:stCondLst>
                                    <p:cond delay="0"/>
                                  </p:stCondLst>
                                  <p:childTnLst>
                                    <p:set>
                                      <p:cBhvr>
                                        <p:cTn id="120" dur="1000">
                                          <p:stCondLst>
                                            <p:cond delay="0"/>
                                          </p:stCondLst>
                                        </p:cTn>
                                        <p:tgtEl>
                                          <p:spTgt spid="91"/>
                                        </p:tgtEl>
                                        <p:attrNameLst>
                                          <p:attrName>style.visibility</p:attrName>
                                        </p:attrNameLst>
                                      </p:cBhvr>
                                      <p:to>
                                        <p:strVal val="visible"/>
                                      </p:to>
                                    </p:set>
                                  </p:childTnLst>
                                </p:cTn>
                              </p:par>
                            </p:childTnLst>
                          </p:cTn>
                        </p:par>
                        <p:par>
                          <p:cTn id="121" fill="hold">
                            <p:stCondLst>
                              <p:cond delay="25000"/>
                            </p:stCondLst>
                            <p:childTnLst>
                              <p:par>
                                <p:cTn id="122" presetID="11" presetClass="entr" presetSubtype="0" fill="hold" grpId="0" nodeType="afterEffect">
                                  <p:stCondLst>
                                    <p:cond delay="0"/>
                                  </p:stCondLst>
                                  <p:childTnLst>
                                    <p:set>
                                      <p:cBhvr>
                                        <p:cTn id="123" dur="1000">
                                          <p:stCondLst>
                                            <p:cond delay="0"/>
                                          </p:stCondLst>
                                        </p:cTn>
                                        <p:tgtEl>
                                          <p:spTgt spid="92"/>
                                        </p:tgtEl>
                                        <p:attrNameLst>
                                          <p:attrName>style.visibility</p:attrName>
                                        </p:attrNameLst>
                                      </p:cBhvr>
                                      <p:to>
                                        <p:strVal val="visible"/>
                                      </p:to>
                                    </p:set>
                                  </p:childTnLst>
                                </p:cTn>
                              </p:par>
                            </p:childTnLst>
                          </p:cTn>
                        </p:par>
                        <p:par>
                          <p:cTn id="124" fill="hold">
                            <p:stCondLst>
                              <p:cond delay="26000"/>
                            </p:stCondLst>
                            <p:childTnLst>
                              <p:par>
                                <p:cTn id="125" presetID="11" presetClass="entr" presetSubtype="0" fill="hold" grpId="0" nodeType="afterEffect">
                                  <p:stCondLst>
                                    <p:cond delay="0"/>
                                  </p:stCondLst>
                                  <p:childTnLst>
                                    <p:set>
                                      <p:cBhvr>
                                        <p:cTn id="126" dur="1000">
                                          <p:stCondLst>
                                            <p:cond delay="0"/>
                                          </p:stCondLst>
                                        </p:cTn>
                                        <p:tgtEl>
                                          <p:spTgt spid="93"/>
                                        </p:tgtEl>
                                        <p:attrNameLst>
                                          <p:attrName>style.visibility</p:attrName>
                                        </p:attrNameLst>
                                      </p:cBhvr>
                                      <p:to>
                                        <p:strVal val="visible"/>
                                      </p:to>
                                    </p:set>
                                  </p:childTnLst>
                                </p:cTn>
                              </p:par>
                            </p:childTnLst>
                          </p:cTn>
                        </p:par>
                        <p:par>
                          <p:cTn id="127" fill="hold">
                            <p:stCondLst>
                              <p:cond delay="27000"/>
                            </p:stCondLst>
                            <p:childTnLst>
                              <p:par>
                                <p:cTn id="128" presetID="11" presetClass="entr" presetSubtype="0" fill="hold" grpId="0" nodeType="afterEffect">
                                  <p:stCondLst>
                                    <p:cond delay="0"/>
                                  </p:stCondLst>
                                  <p:childTnLst>
                                    <p:set>
                                      <p:cBhvr>
                                        <p:cTn id="129" dur="1000">
                                          <p:stCondLst>
                                            <p:cond delay="0"/>
                                          </p:stCondLst>
                                        </p:cTn>
                                        <p:tgtEl>
                                          <p:spTgt spid="94"/>
                                        </p:tgtEl>
                                        <p:attrNameLst>
                                          <p:attrName>style.visibility</p:attrName>
                                        </p:attrNameLst>
                                      </p:cBhvr>
                                      <p:to>
                                        <p:strVal val="visible"/>
                                      </p:to>
                                    </p:set>
                                  </p:childTnLst>
                                </p:cTn>
                              </p:par>
                            </p:childTnLst>
                          </p:cTn>
                        </p:par>
                        <p:par>
                          <p:cTn id="130" fill="hold">
                            <p:stCondLst>
                              <p:cond delay="28000"/>
                            </p:stCondLst>
                            <p:childTnLst>
                              <p:par>
                                <p:cTn id="131" presetID="11" presetClass="entr" presetSubtype="0" fill="hold" grpId="0" nodeType="afterEffect">
                                  <p:stCondLst>
                                    <p:cond delay="0"/>
                                  </p:stCondLst>
                                  <p:childTnLst>
                                    <p:set>
                                      <p:cBhvr>
                                        <p:cTn id="132" dur="1000">
                                          <p:stCondLst>
                                            <p:cond delay="0"/>
                                          </p:stCondLst>
                                        </p:cTn>
                                        <p:tgtEl>
                                          <p:spTgt spid="95"/>
                                        </p:tgtEl>
                                        <p:attrNameLst>
                                          <p:attrName>style.visibility</p:attrName>
                                        </p:attrNameLst>
                                      </p:cBhvr>
                                      <p:to>
                                        <p:strVal val="visible"/>
                                      </p:to>
                                    </p:set>
                                  </p:childTnLst>
                                </p:cTn>
                              </p:par>
                            </p:childTnLst>
                          </p:cTn>
                        </p:par>
                        <p:par>
                          <p:cTn id="133" fill="hold">
                            <p:stCondLst>
                              <p:cond delay="29000"/>
                            </p:stCondLst>
                            <p:childTnLst>
                              <p:par>
                                <p:cTn id="134" presetID="11" presetClass="entr" presetSubtype="0" fill="hold" grpId="0" nodeType="afterEffect">
                                  <p:stCondLst>
                                    <p:cond delay="0"/>
                                  </p:stCondLst>
                                  <p:childTnLst>
                                    <p:set>
                                      <p:cBhvr>
                                        <p:cTn id="135" dur="1000">
                                          <p:stCondLst>
                                            <p:cond delay="0"/>
                                          </p:stCondLst>
                                        </p:cTn>
                                        <p:tgtEl>
                                          <p:spTgt spid="96"/>
                                        </p:tgtEl>
                                        <p:attrNameLst>
                                          <p:attrName>style.visibility</p:attrName>
                                        </p:attrNameLst>
                                      </p:cBhvr>
                                      <p:to>
                                        <p:strVal val="visible"/>
                                      </p:to>
                                    </p:set>
                                  </p:childTnLst>
                                </p:cTn>
                              </p:par>
                            </p:childTnLst>
                          </p:cTn>
                        </p:par>
                        <p:par>
                          <p:cTn id="136" fill="hold">
                            <p:stCondLst>
                              <p:cond delay="30000"/>
                            </p:stCondLst>
                            <p:childTnLst>
                              <p:par>
                                <p:cTn id="137" presetID="11" presetClass="entr" presetSubtype="0" fill="hold" grpId="0" nodeType="afterEffect">
                                  <p:stCondLst>
                                    <p:cond delay="0"/>
                                  </p:stCondLst>
                                  <p:childTnLst>
                                    <p:set>
                                      <p:cBhvr>
                                        <p:cTn id="138"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par>
                                <p:cTn id="139" presetID="1" presetClass="exit" presetSubtype="0" fill="hold" nodeType="withEffect">
                                  <p:stCondLst>
                                    <p:cond delay="0"/>
                                  </p:stCondLst>
                                  <p:childTnLst>
                                    <p:set>
                                      <p:cBhvr>
                                        <p:cTn id="14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32" presetClass="emph" presetSubtype="0" repeatCount="indefinite" fill="hold" nodeType="clickEffect">
                                  <p:stCondLst>
                                    <p:cond delay="0"/>
                                  </p:stCondLst>
                                  <p:childTnLst>
                                    <p:animRot by="120000">
                                      <p:cBhvr>
                                        <p:cTn id="145" dur="100" fill="hold">
                                          <p:stCondLst>
                                            <p:cond delay="0"/>
                                          </p:stCondLst>
                                        </p:cTn>
                                        <p:tgtEl>
                                          <p:spTgt spid="27"/>
                                        </p:tgtEl>
                                        <p:attrNameLst>
                                          <p:attrName>r</p:attrName>
                                        </p:attrNameLst>
                                      </p:cBhvr>
                                    </p:animRot>
                                    <p:animRot by="-240000">
                                      <p:cBhvr>
                                        <p:cTn id="146" dur="200" fill="hold">
                                          <p:stCondLst>
                                            <p:cond delay="200"/>
                                          </p:stCondLst>
                                        </p:cTn>
                                        <p:tgtEl>
                                          <p:spTgt spid="27"/>
                                        </p:tgtEl>
                                        <p:attrNameLst>
                                          <p:attrName>r</p:attrName>
                                        </p:attrNameLst>
                                      </p:cBhvr>
                                    </p:animRot>
                                    <p:animRot by="240000">
                                      <p:cBhvr>
                                        <p:cTn id="147" dur="200" fill="hold">
                                          <p:stCondLst>
                                            <p:cond delay="400"/>
                                          </p:stCondLst>
                                        </p:cTn>
                                        <p:tgtEl>
                                          <p:spTgt spid="27"/>
                                        </p:tgtEl>
                                        <p:attrNameLst>
                                          <p:attrName>r</p:attrName>
                                        </p:attrNameLst>
                                      </p:cBhvr>
                                    </p:animRot>
                                    <p:animRot by="-240000">
                                      <p:cBhvr>
                                        <p:cTn id="148" dur="200" fill="hold">
                                          <p:stCondLst>
                                            <p:cond delay="600"/>
                                          </p:stCondLst>
                                        </p:cTn>
                                        <p:tgtEl>
                                          <p:spTgt spid="27"/>
                                        </p:tgtEl>
                                        <p:attrNameLst>
                                          <p:attrName>r</p:attrName>
                                        </p:attrNameLst>
                                      </p:cBhvr>
                                    </p:animRot>
                                    <p:animRot by="120000">
                                      <p:cBhvr>
                                        <p:cTn id="149" dur="200" fill="hold">
                                          <p:stCondLst>
                                            <p:cond delay="800"/>
                                          </p:stCondLst>
                                        </p:cTn>
                                        <p:tgtEl>
                                          <p:spTgt spid="27"/>
                                        </p:tgtEl>
                                        <p:attrNameLst>
                                          <p:attrName>r</p:attrName>
                                        </p:attrNameLst>
                                      </p:cBhvr>
                                    </p:animRot>
                                  </p:childTnLst>
                                  <p:subTnLst>
                                    <p:audio>
                                      <p:cMediaNode>
                                        <p:cTn display="0" masterRel="sameClick">
                                          <p:stCondLst>
                                            <p:cond evt="begin" delay="0">
                                              <p:tn val="1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57"/>
                    </p:tgtEl>
                  </p:cond>
                </p:stCondLst>
                <p:endSync evt="end" delay="0">
                  <p:rtn val="all"/>
                </p:endSync>
                <p:childTnLst>
                  <p:par>
                    <p:cTn id="151" fill="hold">
                      <p:stCondLst>
                        <p:cond delay="0"/>
                      </p:stCondLst>
                      <p:childTnLst>
                        <p:par>
                          <p:cTn id="152" fill="hold">
                            <p:stCondLst>
                              <p:cond delay="0"/>
                            </p:stCondLst>
                            <p:childTnLst>
                              <p:par>
                                <p:cTn id="153" presetID="32" presetClass="emph" presetSubtype="0" repeatCount="indefinite" fill="hold" nodeType="clickEffect">
                                  <p:stCondLst>
                                    <p:cond delay="0"/>
                                  </p:stCondLst>
                                  <p:childTnLst>
                                    <p:animRot by="120000">
                                      <p:cBhvr>
                                        <p:cTn id="154" dur="100" fill="hold">
                                          <p:stCondLst>
                                            <p:cond delay="0"/>
                                          </p:stCondLst>
                                        </p:cTn>
                                        <p:tgtEl>
                                          <p:spTgt spid="57"/>
                                        </p:tgtEl>
                                        <p:attrNameLst>
                                          <p:attrName>r</p:attrName>
                                        </p:attrNameLst>
                                      </p:cBhvr>
                                    </p:animRot>
                                    <p:animRot by="-240000">
                                      <p:cBhvr>
                                        <p:cTn id="155" dur="200" fill="hold">
                                          <p:stCondLst>
                                            <p:cond delay="200"/>
                                          </p:stCondLst>
                                        </p:cTn>
                                        <p:tgtEl>
                                          <p:spTgt spid="57"/>
                                        </p:tgtEl>
                                        <p:attrNameLst>
                                          <p:attrName>r</p:attrName>
                                        </p:attrNameLst>
                                      </p:cBhvr>
                                    </p:animRot>
                                    <p:animRot by="240000">
                                      <p:cBhvr>
                                        <p:cTn id="156" dur="200" fill="hold">
                                          <p:stCondLst>
                                            <p:cond delay="400"/>
                                          </p:stCondLst>
                                        </p:cTn>
                                        <p:tgtEl>
                                          <p:spTgt spid="57"/>
                                        </p:tgtEl>
                                        <p:attrNameLst>
                                          <p:attrName>r</p:attrName>
                                        </p:attrNameLst>
                                      </p:cBhvr>
                                    </p:animRot>
                                    <p:animRot by="-240000">
                                      <p:cBhvr>
                                        <p:cTn id="157" dur="200" fill="hold">
                                          <p:stCondLst>
                                            <p:cond delay="600"/>
                                          </p:stCondLst>
                                        </p:cTn>
                                        <p:tgtEl>
                                          <p:spTgt spid="57"/>
                                        </p:tgtEl>
                                        <p:attrNameLst>
                                          <p:attrName>r</p:attrName>
                                        </p:attrNameLst>
                                      </p:cBhvr>
                                    </p:animRot>
                                    <p:animRot by="120000">
                                      <p:cBhvr>
                                        <p:cTn id="158" dur="200" fill="hold">
                                          <p:stCondLst>
                                            <p:cond delay="800"/>
                                          </p:stCondLst>
                                        </p:cTn>
                                        <p:tgtEl>
                                          <p:spTgt spid="57"/>
                                        </p:tgtEl>
                                        <p:attrNameLst>
                                          <p:attrName>r</p:attrName>
                                        </p:attrNameLst>
                                      </p:cBhvr>
                                    </p:animRot>
                                  </p:childTnLst>
                                  <p:subTnLst>
                                    <p:audio>
                                      <p:cMediaNode>
                                        <p:cTn display="0" masterRel="sameClick">
                                          <p:stCondLst>
                                            <p:cond evt="begin" delay="0">
                                              <p:tn val="1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7"/>
                  </p:tgtEl>
                </p:cond>
              </p:nextCondLst>
            </p:seq>
            <p:seq concurrent="1" nextAc="seek">
              <p:cTn id="159" restart="whenNotActive" fill="hold" evtFilter="cancelBubble" nodeType="interactiveSeq">
                <p:stCondLst>
                  <p:cond evt="onClick" delay="0">
                    <p:tgtEl>
                      <p:spTgt spid="62"/>
                    </p:tgtEl>
                  </p:cond>
                </p:stCondLst>
                <p:endSync evt="end" delay="0">
                  <p:rtn val="all"/>
                </p:endSync>
                <p:childTnLst>
                  <p:par>
                    <p:cTn id="160" fill="hold">
                      <p:stCondLst>
                        <p:cond delay="0"/>
                      </p:stCondLst>
                      <p:childTnLst>
                        <p:par>
                          <p:cTn id="161" fill="hold">
                            <p:stCondLst>
                              <p:cond delay="0"/>
                            </p:stCondLst>
                            <p:childTnLst>
                              <p:par>
                                <p:cTn id="162" presetID="32" presetClass="emph" presetSubtype="0" repeatCount="indefinite" fill="hold" nodeType="clickEffect">
                                  <p:stCondLst>
                                    <p:cond delay="0"/>
                                  </p:stCondLst>
                                  <p:childTnLst>
                                    <p:animRot by="120000">
                                      <p:cBhvr>
                                        <p:cTn id="163" dur="100" fill="hold">
                                          <p:stCondLst>
                                            <p:cond delay="0"/>
                                          </p:stCondLst>
                                        </p:cTn>
                                        <p:tgtEl>
                                          <p:spTgt spid="62"/>
                                        </p:tgtEl>
                                        <p:attrNameLst>
                                          <p:attrName>r</p:attrName>
                                        </p:attrNameLst>
                                      </p:cBhvr>
                                    </p:animRot>
                                    <p:animRot by="-240000">
                                      <p:cBhvr>
                                        <p:cTn id="164" dur="200" fill="hold">
                                          <p:stCondLst>
                                            <p:cond delay="200"/>
                                          </p:stCondLst>
                                        </p:cTn>
                                        <p:tgtEl>
                                          <p:spTgt spid="62"/>
                                        </p:tgtEl>
                                        <p:attrNameLst>
                                          <p:attrName>r</p:attrName>
                                        </p:attrNameLst>
                                      </p:cBhvr>
                                    </p:animRot>
                                    <p:animRot by="240000">
                                      <p:cBhvr>
                                        <p:cTn id="165" dur="200" fill="hold">
                                          <p:stCondLst>
                                            <p:cond delay="400"/>
                                          </p:stCondLst>
                                        </p:cTn>
                                        <p:tgtEl>
                                          <p:spTgt spid="62"/>
                                        </p:tgtEl>
                                        <p:attrNameLst>
                                          <p:attrName>r</p:attrName>
                                        </p:attrNameLst>
                                      </p:cBhvr>
                                    </p:animRot>
                                    <p:animRot by="-240000">
                                      <p:cBhvr>
                                        <p:cTn id="166" dur="200" fill="hold">
                                          <p:stCondLst>
                                            <p:cond delay="600"/>
                                          </p:stCondLst>
                                        </p:cTn>
                                        <p:tgtEl>
                                          <p:spTgt spid="62"/>
                                        </p:tgtEl>
                                        <p:attrNameLst>
                                          <p:attrName>r</p:attrName>
                                        </p:attrNameLst>
                                      </p:cBhvr>
                                    </p:animRot>
                                    <p:animRot by="120000">
                                      <p:cBhvr>
                                        <p:cTn id="167" dur="200" fill="hold">
                                          <p:stCondLst>
                                            <p:cond delay="800"/>
                                          </p:stCondLst>
                                        </p:cTn>
                                        <p:tgtEl>
                                          <p:spTgt spid="62"/>
                                        </p:tgtEl>
                                        <p:attrNameLst>
                                          <p:attrName>r</p:attrName>
                                        </p:attrNameLst>
                                      </p:cBhvr>
                                    </p:animRot>
                                  </p:childTnLst>
                                  <p:subTnLst>
                                    <p:audio>
                                      <p:cMediaNode>
                                        <p:cTn display="0" masterRel="sameClick">
                                          <p:stCondLst>
                                            <p:cond evt="begin" delay="0">
                                              <p:tn val="16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2"/>
                  </p:tgtEl>
                </p:cond>
              </p:nextCondLst>
            </p:seq>
            <p:seq concurrent="1" nextAc="seek">
              <p:cTn id="168" restart="whenNotActive" fill="hold" evtFilter="cancelBubble" nodeType="interactiveSeq">
                <p:stCondLst>
                  <p:cond evt="onClick" delay="0">
                    <p:tgtEl>
                      <p:spTgt spid="32"/>
                    </p:tgtEl>
                  </p:cond>
                </p:stCondLst>
                <p:endSync evt="end" delay="0">
                  <p:rtn val="all"/>
                </p:endSync>
                <p:childTnLst>
                  <p:par>
                    <p:cTn id="169" fill="hold">
                      <p:stCondLst>
                        <p:cond delay="0"/>
                      </p:stCondLst>
                      <p:childTnLst>
                        <p:par>
                          <p:cTn id="170" fill="hold">
                            <p:stCondLst>
                              <p:cond delay="0"/>
                            </p:stCondLst>
                            <p:childTnLst>
                              <p:par>
                                <p:cTn id="171" presetID="6" presetClass="emph" presetSubtype="0" repeatCount="2000" fill="hold" nodeType="clickEffect">
                                  <p:stCondLst>
                                    <p:cond delay="0"/>
                                  </p:stCondLst>
                                  <p:childTnLst>
                                    <p:animScale>
                                      <p:cBhvr>
                                        <p:cTn id="172" dur="2000" fill="hold"/>
                                        <p:tgtEl>
                                          <p:spTgt spid="32"/>
                                        </p:tgtEl>
                                      </p:cBhvr>
                                      <p:by x="150000" y="150000"/>
                                    </p:animScale>
                                  </p:childTnLst>
                                  <p:subTnLst>
                                    <p:audio>
                                      <p:cMediaNode>
                                        <p:cTn display="0" masterRel="sameClick">
                                          <p:stCondLst>
                                            <p:cond evt="begin" delay="0">
                                              <p:tn val="17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2"/>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descr="OPL20U25GSXzBJYl68kk8uQGfFKzs7yb1M4KJWUiLk6ZEvGF+qCIPSnY57AbBFCvTW$2024 ID13 T9CTST nhan sp KNTT$ STT 108+K4lPs7H94VUqPe2XwIsfPRnrXQE//QTEXxb8/8N4CNc6FpgZahzpTjFhMzSA7T/nHJa11DE8Ng2TP3iAmRczFlmslSuUNOgUeb6yRvs0=">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1382901" y="2038461"/>
            <a:ext cx="2527549" cy="2050310"/>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descr="OPL20U25GSXzBJYl68kk8uQGfFKzs7yb1M4KJWUiLk6ZEvGF+qCIPSnY57AbBFCvTW$2024 ID13 T9CTST nhan sp KNTT$ STT 108+K4lPs7H94VUqPe2XwIsfPRnrXQE//QTEXxb8/8N4CNc6FpgZahzpTjFhMzSA7T/nHJa11DE8Ng2TP3iAmRczFlmslSuUNOgUeb6yRvs0="/>
          <p:cNvGrpSpPr/>
          <p:nvPr/>
        </p:nvGrpSpPr>
        <p:grpSpPr>
          <a:xfrm>
            <a:off x="265473" y="-9330"/>
            <a:ext cx="8515349" cy="1875990"/>
            <a:chOff x="46170" y="-107030"/>
            <a:chExt cx="8415429" cy="3142514"/>
          </a:xfrm>
        </p:grpSpPr>
        <mc:AlternateContent xmlns:mc="http://schemas.openxmlformats.org/markup-compatibility/2006" xmlns:a14="http://schemas.microsoft.com/office/drawing/2010/main">
          <mc:Choice Requires="a14">
            <p:sp>
              <p:nvSpPr>
                <p:cNvPr id="25" name="Hình chữ nhật 12"/>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4</a:t>
                  </a:r>
                  <a:r>
                    <a:rPr lang="en-US" sz="2400" b="1">
                      <a:solidFill>
                        <a:prstClr val="black"/>
                      </a:solidFill>
                      <a:latin typeface="Times New Roman" panose="02020603050405020304" pitchFamily="18" charset="0"/>
                      <a:cs typeface="Times New Roman" panose="02020603050405020304" pitchFamily="18" charset="0"/>
                    </a:rPr>
                    <a:t>.</a:t>
                  </a:r>
                  <a:r>
                    <a:rPr lang="en-US" sz="2400">
                      <a:solidFill>
                        <a:prstClr val="black"/>
                      </a:solidFill>
                      <a:latin typeface="Times New Roman" panose="02020603050405020304" pitchFamily="18" charset="0"/>
                      <a:cs typeface="Times New Roman" panose="02020603050405020304" pitchFamily="18" charset="0"/>
                    </a:rPr>
                    <a:t> Tính giá trị của </a:t>
                  </a:r>
                  <a14:m>
                    <m:oMath xmlns:m="http://schemas.openxmlformats.org/officeDocument/2006/math">
                      <m:r>
                        <a:rPr lang="en-US" sz="2400" b="0" i="1" smtClean="0">
                          <a:solidFill>
                            <a:prstClr val="black"/>
                          </a:solidFill>
                          <a:latin typeface="Cambria Math" panose="02040503050406030204" pitchFamily="18" charset="0"/>
                          <a:cs typeface="Times New Roman" panose="02020603050405020304" pitchFamily="18" charset="0"/>
                        </a:rPr>
                        <m:t>𝑥</m:t>
                      </m:r>
                    </m:oMath>
                  </a14:m>
                  <a:r>
                    <a:rPr lang="en-US" sz="2400" dirty="0">
                      <a:solidFill>
                        <a:prstClr val="black"/>
                      </a:solidFill>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cs typeface="Times New Roman" panose="02020603050405020304" pitchFamily="18" charset="0"/>
                    </a:rPr>
                    <a:t>biết </a:t>
                  </a:r>
                  <a14:m>
                    <m:oMath xmlns:m="http://schemas.openxmlformats.org/officeDocument/2006/math">
                      <m:r>
                        <a:rPr lang="en-US" sz="2400" b="0" i="1" smtClean="0">
                          <a:solidFill>
                            <a:prstClr val="black"/>
                          </a:solidFill>
                          <a:latin typeface="Cambria Math" panose="02040503050406030204" pitchFamily="18" charset="0"/>
                          <a:cs typeface="Times New Roman" panose="02020603050405020304" pitchFamily="18" charset="0"/>
                        </a:rPr>
                        <m:t>𝑠𝑖𝑛𝑥</m:t>
                      </m:r>
                      <m:r>
                        <a:rPr lang="en-US" sz="2400" b="0" i="1" smtClean="0">
                          <a:solidFill>
                            <a:prstClr val="black"/>
                          </a:solidFill>
                          <a:latin typeface="Cambria Math" panose="02040503050406030204" pitchFamily="18" charset="0"/>
                          <a:cs typeface="Times New Roman" panose="02020603050405020304" pitchFamily="18" charset="0"/>
                        </a:rPr>
                        <m:t>=0,7837</m:t>
                      </m:r>
                    </m:oMath>
                  </a14:m>
                  <a:r>
                    <a:rPr lang="en-US" sz="2400" dirty="0">
                      <a:solidFill>
                        <a:prstClr val="black"/>
                      </a:solidFill>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cs typeface="Times New Roman" panose="02020603050405020304" pitchFamily="18" charset="0"/>
                    </a:rPr>
                    <a:t>(làm tròn đến độ)</a:t>
                  </a:r>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8"/>
                  <a:stretch>
                    <a:fillRect/>
                  </a:stretch>
                </a:blipFill>
                <a:ln w="76200">
                  <a:solidFill>
                    <a:schemeClr val="accent2"/>
                  </a:solidFill>
                  <a:prstDash val="solid"/>
                </a:ln>
              </p:spPr>
              <p:txBody>
                <a:bodyPr/>
                <a:lstStyle/>
                <a:p>
                  <a:r>
                    <a:rPr lang="en-US">
                      <a:noFill/>
                    </a:rPr>
                    <a:t> </a:t>
                  </a:r>
                </a:p>
              </p:txBody>
            </p:sp>
          </mc:Fallback>
        </mc:AlternateContent>
        <p:pic>
          <p:nvPicPr>
            <p:cNvPr id="26" name="Ảnh 13"/>
            <p:cNvPicPr>
              <a:picLocks noChangeAspect="1"/>
            </p:cNvPicPr>
            <p:nvPr/>
          </p:nvPicPr>
          <p:blipFill>
            <a:blip r:embed="rId9">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descr="OPL20U25GSXzBJYl68kk8uQGfFKzs7yb1M4KJWUiLk6ZEvGF+qCIPSnY57AbBFCvTW$2024 ID13 T9CTST nhan sp KNTT$ STT 108+K4lPs7H94VUqPe2XwIsfPRnrXQE//QTEXxb8/8N4CNc6FpgZahzpTjFhMzSA7T/nHJa11DE8Ng2TP3iAmRczFlmslSuUNOgUeb6yRvs0="/>
          <p:cNvGrpSpPr/>
          <p:nvPr/>
        </p:nvGrpSpPr>
        <p:grpSpPr>
          <a:xfrm>
            <a:off x="4347538" y="2101337"/>
            <a:ext cx="3482012" cy="616067"/>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31" name="TextBox 30"/>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A</a:t>
                </a:r>
              </a:p>
            </p:txBody>
          </p:sp>
        </p:grpSp>
        <mc:AlternateContent xmlns:mc="http://schemas.openxmlformats.org/markup-compatibility/2006" xmlns:a14="http://schemas.microsoft.com/office/drawing/2010/main">
          <mc:Choice Requires="a14">
            <p:sp>
              <p:nvSpPr>
                <p:cNvPr id="29" name="TextBox 28"/>
                <p:cNvSpPr txBox="1"/>
                <p:nvPr/>
              </p:nvSpPr>
              <p:spPr>
                <a:xfrm>
                  <a:off x="5116286" y="3014443"/>
                  <a:ext cx="1883228"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b="0" i="1" smtClean="0">
                            <a:solidFill>
                              <a:prstClr val="black"/>
                            </a:solidFill>
                            <a:latin typeface="Cambria Math" panose="02040503050406030204" pitchFamily="18" charset="0"/>
                          </a:rPr>
                          <m:t>𝑥</m:t>
                        </m:r>
                        <m:r>
                          <a:rPr lang="en-US" sz="2000" b="0" i="1" smtClean="0">
                            <a:solidFill>
                              <a:prstClr val="black"/>
                            </a:solidFill>
                            <a:latin typeface="Cambria Math" panose="02040503050406030204" pitchFamily="18" charset="0"/>
                            <a:ea typeface="Cambria Math" panose="02040503050406030204" pitchFamily="18" charset="0"/>
                          </a:rPr>
                          <m:t>≈51,6°</m:t>
                        </m:r>
                      </m:oMath>
                    </m:oMathPara>
                  </a14:m>
                  <a:endParaRPr lang="vi-VN" sz="2000">
                    <a:solidFill>
                      <a:prstClr val="black"/>
                    </a:solidFill>
                    <a:latin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16286" y="3014443"/>
                  <a:ext cx="1883228" cy="533479"/>
                </a:xfrm>
                <a:prstGeom prst="rect">
                  <a:avLst/>
                </a:prstGeom>
                <a:blipFill>
                  <a:blip r:embed="rId10"/>
                  <a:stretch>
                    <a:fillRect/>
                  </a:stretch>
                </a:blipFill>
              </p:spPr>
              <p:txBody>
                <a:bodyPr/>
                <a:lstStyle/>
                <a:p>
                  <a:r>
                    <a:rPr lang="en-US">
                      <a:noFill/>
                    </a:rPr>
                    <a:t> </a:t>
                  </a:r>
                </a:p>
              </p:txBody>
            </p:sp>
          </mc:Fallback>
        </mc:AlternateContent>
      </p:grpSp>
      <p:grpSp>
        <p:nvGrpSpPr>
          <p:cNvPr id="32" name="Group 31" descr="OPL20U25GSXzBJYl68kk8uQGfFKzs7yb1M4KJWUiLk6ZEvGF+qCIPSnY57AbBFCvTW$2024 ID13 T9CTST nhan sp KNTT$ STT 108+K4lPs7H94VUqPe2XwIsfPRnrXQE//QTEXxb8/8N4CNc6FpgZahzpTjFhMzSA7T/nHJa11DE8Ng2TP3iAmRczFlmslSuUNOgUeb6yRvs0="/>
          <p:cNvGrpSpPr/>
          <p:nvPr/>
        </p:nvGrpSpPr>
        <p:grpSpPr>
          <a:xfrm>
            <a:off x="4344307" y="4406818"/>
            <a:ext cx="3482012" cy="616067"/>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56" name="TextBox 55"/>
              <p:cNvSpPr txBox="1"/>
              <p:nvPr/>
            </p:nvSpPr>
            <p:spPr>
              <a:xfrm>
                <a:off x="4379028" y="2914980"/>
                <a:ext cx="587828"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D</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4" name="TextBox 33"/>
                <p:cNvSpPr txBox="1"/>
                <p:nvPr/>
              </p:nvSpPr>
              <p:spPr>
                <a:xfrm>
                  <a:off x="4812630" y="3927086"/>
                  <a:ext cx="2320101"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a:solidFill>
                              <a:prstClr val="black"/>
                            </a:solidFill>
                            <a:latin typeface="Cambria Math" panose="02040503050406030204" pitchFamily="18" charset="0"/>
                            <a:ea typeface="Cambria Math" panose="02040503050406030204" pitchFamily="18" charset="0"/>
                          </a:rPr>
                          <m:t>≈5</m:t>
                        </m:r>
                        <m:r>
                          <a:rPr lang="en-US" sz="2000" b="0" i="1" smtClean="0">
                            <a:solidFill>
                              <a:prstClr val="black"/>
                            </a:solidFill>
                            <a:latin typeface="Cambria Math" panose="02040503050406030204" pitchFamily="18" charset="0"/>
                            <a:ea typeface="Cambria Math" panose="02040503050406030204" pitchFamily="18" charset="0"/>
                          </a:rPr>
                          <m:t>2</m:t>
                        </m:r>
                        <m:r>
                          <a:rPr lang="en-US" sz="2000" i="1">
                            <a:solidFill>
                              <a:prstClr val="black"/>
                            </a:solidFill>
                            <a:latin typeface="Cambria Math" panose="02040503050406030204" pitchFamily="18" charset="0"/>
                            <a:ea typeface="Cambria Math" panose="02040503050406030204" pitchFamily="18" charset="0"/>
                          </a:rPr>
                          <m:t>°</m:t>
                        </m:r>
                      </m:oMath>
                    </m:oMathPara>
                  </a14:m>
                  <a:endParaRPr lang="vi-VN" sz="2000">
                    <a:solidFill>
                      <a:prstClr val="black"/>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812630" y="3927086"/>
                  <a:ext cx="2320101" cy="533479"/>
                </a:xfrm>
                <a:prstGeom prst="rect">
                  <a:avLst/>
                </a:prstGeom>
                <a:blipFill>
                  <a:blip r:embed="rId11"/>
                  <a:stretch>
                    <a:fillRect/>
                  </a:stretch>
                </a:blipFill>
              </p:spPr>
              <p:txBody>
                <a:bodyPr/>
                <a:lstStyle/>
                <a:p>
                  <a:r>
                    <a:rPr lang="en-US">
                      <a:noFill/>
                    </a:rPr>
                    <a:t> </a:t>
                  </a:r>
                </a:p>
              </p:txBody>
            </p:sp>
          </mc:Fallback>
        </mc:AlternateContent>
      </p:grpSp>
      <p:grpSp>
        <p:nvGrpSpPr>
          <p:cNvPr id="57" name="Group 56" descr="OPL20U25GSXzBJYl68kk8uQGfFKzs7yb1M4KJWUiLk6ZEvGF+qCIPSnY57AbBFCvTW$2024 ID13 T9CTST nhan sp KNTT$ STT 108+K4lPs7H94VUqPe2XwIsfPRnrXQE//QTEXxb8/8N4CNc6FpgZahzpTjFhMzSA7T/nHJa11DE8Ng2TP3iAmRczFlmslSuUNOgUeb6yRvs0="/>
          <p:cNvGrpSpPr/>
          <p:nvPr/>
        </p:nvGrpSpPr>
        <p:grpSpPr>
          <a:xfrm>
            <a:off x="4344307" y="2905595"/>
            <a:ext cx="3482012" cy="616067"/>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1" name="TextBox 60"/>
              <p:cNvSpPr txBox="1"/>
              <p:nvPr/>
            </p:nvSpPr>
            <p:spPr>
              <a:xfrm>
                <a:off x="4379028" y="2914980"/>
                <a:ext cx="587828" cy="615553"/>
              </a:xfrm>
              <a:prstGeom prst="rect">
                <a:avLst/>
              </a:prstGeom>
              <a:noFill/>
            </p:spPr>
            <p:txBody>
              <a:bodyPr wrap="square" rtlCol="0">
                <a:spAutoFit/>
              </a:bodyPr>
              <a:lstStyle/>
              <a:p>
                <a:pPr algn="ctr" defTabSz="685800"/>
                <a:r>
                  <a:rPr lang="vi-VN" sz="2400" b="1">
                    <a:solidFill>
                      <a:prstClr val="black"/>
                    </a:solidFill>
                    <a:latin typeface="Times New Roman" panose="02020603050405020304" pitchFamily="18" charset="0"/>
                  </a:rPr>
                  <a:t>B</a:t>
                </a:r>
              </a:p>
            </p:txBody>
          </p:sp>
        </p:grpSp>
        <mc:AlternateContent xmlns:mc="http://schemas.openxmlformats.org/markup-compatibility/2006" xmlns:a14="http://schemas.microsoft.com/office/drawing/2010/main">
          <mc:Choice Requires="a14">
            <p:sp>
              <p:nvSpPr>
                <p:cNvPr id="59" name="TextBox 58"/>
                <p:cNvSpPr txBox="1"/>
                <p:nvPr/>
              </p:nvSpPr>
              <p:spPr>
                <a:xfrm>
                  <a:off x="5228773" y="5048909"/>
                  <a:ext cx="1883228"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a:solidFill>
                              <a:prstClr val="black"/>
                            </a:solidFill>
                            <a:latin typeface="Cambria Math" panose="02040503050406030204" pitchFamily="18" charset="0"/>
                            <a:ea typeface="Cambria Math" panose="02040503050406030204" pitchFamily="18" charset="0"/>
                          </a:rPr>
                          <m:t>≈51°</m:t>
                        </m:r>
                        <m:r>
                          <a:rPr lang="en-US" sz="2000" b="0" i="1" smtClean="0">
                            <a:solidFill>
                              <a:prstClr val="black"/>
                            </a:solidFill>
                            <a:latin typeface="Cambria Math" panose="02040503050406030204" pitchFamily="18" charset="0"/>
                            <a:ea typeface="Cambria Math" panose="02040503050406030204" pitchFamily="18" charset="0"/>
                          </a:rPr>
                          <m:t>36′</m:t>
                        </m:r>
                      </m:oMath>
                    </m:oMathPara>
                  </a14:m>
                  <a:endParaRPr lang="vi-VN" sz="2000">
                    <a:solidFill>
                      <a:prstClr val="black"/>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228773" y="5048909"/>
                  <a:ext cx="1883228" cy="533479"/>
                </a:xfrm>
                <a:prstGeom prst="rect">
                  <a:avLst/>
                </a:prstGeom>
                <a:blipFill>
                  <a:blip r:embed="rId12"/>
                  <a:stretch>
                    <a:fillRect/>
                  </a:stretch>
                </a:blipFill>
              </p:spPr>
              <p:txBody>
                <a:bodyPr/>
                <a:lstStyle/>
                <a:p>
                  <a:r>
                    <a:rPr lang="en-US">
                      <a:noFill/>
                    </a:rPr>
                    <a:t> </a:t>
                  </a:r>
                </a:p>
              </p:txBody>
            </p:sp>
          </mc:Fallback>
        </mc:AlternateContent>
      </p:grpSp>
      <p:grpSp>
        <p:nvGrpSpPr>
          <p:cNvPr id="62" name="Group 61" descr="OPL20U25GSXzBJYl68kk8uQGfFKzs7yb1M4KJWUiLk6ZEvGF+qCIPSnY57AbBFCvTW$2024 ID13 T9CTST nhan sp KNTT$ STT 108+K4lPs7H94VUqPe2XwIsfPRnrXQE//QTEXxb8/8N4CNc6FpgZahzpTjFhMzSA7T/nHJa11DE8Ng2TP3iAmRczFlmslSuUNOgUeb6yRvs0="/>
          <p:cNvGrpSpPr/>
          <p:nvPr/>
        </p:nvGrpSpPr>
        <p:grpSpPr>
          <a:xfrm>
            <a:off x="4344307" y="3645234"/>
            <a:ext cx="3482012" cy="616067"/>
            <a:chOff x="4268410" y="5874422"/>
            <a:chExt cx="4642682" cy="821422"/>
          </a:xfrm>
        </p:grpSpPr>
        <p:grpSp>
          <p:nvGrpSpPr>
            <p:cNvPr id="63" name="Group 62"/>
            <p:cNvGrpSpPr/>
            <p:nvPr/>
          </p:nvGrpSpPr>
          <p:grpSpPr>
            <a:xfrm>
              <a:off x="4268410" y="5874422"/>
              <a:ext cx="4642682" cy="821422"/>
              <a:chOff x="4272717" y="2801543"/>
              <a:chExt cx="4642682" cy="821422"/>
            </a:xfrm>
          </p:grpSpPr>
          <p:sp>
            <p:nvSpPr>
              <p:cNvPr id="65" name="Freeform 64"/>
              <p:cNvSpPr/>
              <p:nvPr/>
            </p:nvSpPr>
            <p:spPr>
              <a:xfrm>
                <a:off x="4272717" y="280154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685800"/>
                <a:r>
                  <a:rPr lang="vi-VN" sz="1350">
                    <a:solidFill>
                      <a:prstClr val="black"/>
                    </a:solidFill>
                    <a:latin typeface="Arial" panose="020B0604020202020204" pitchFamily="34" charset="0"/>
                  </a:rPr>
                  <a:t> </a:t>
                </a:r>
              </a:p>
            </p:txBody>
          </p:sp>
          <p:sp>
            <p:nvSpPr>
              <p:cNvPr id="66" name="TextBox 65"/>
              <p:cNvSpPr txBox="1"/>
              <p:nvPr/>
            </p:nvSpPr>
            <p:spPr>
              <a:xfrm>
                <a:off x="4379028" y="2914980"/>
                <a:ext cx="587828"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rPr>
                  <a:t>C</a:t>
                </a:r>
                <a:endParaRPr lang="vi-VN" sz="2400" b="1">
                  <a:solidFill>
                    <a:prstClr val="black"/>
                  </a:solidFill>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64" name="TextBox 63"/>
                <p:cNvSpPr txBox="1"/>
                <p:nvPr/>
              </p:nvSpPr>
              <p:spPr>
                <a:xfrm>
                  <a:off x="5010486" y="6016021"/>
                  <a:ext cx="1883228" cy="53347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𝑥</m:t>
                        </m:r>
                        <m:r>
                          <a:rPr lang="en-US" sz="2000" i="1">
                            <a:solidFill>
                              <a:prstClr val="black"/>
                            </a:solidFill>
                            <a:latin typeface="Cambria Math" panose="02040503050406030204" pitchFamily="18" charset="0"/>
                            <a:ea typeface="Cambria Math" panose="02040503050406030204" pitchFamily="18" charset="0"/>
                          </a:rPr>
                          <m:t>≈5</m:t>
                        </m:r>
                        <m:r>
                          <a:rPr lang="en-US" sz="2000" b="0" i="1" smtClean="0">
                            <a:solidFill>
                              <a:prstClr val="black"/>
                            </a:solidFill>
                            <a:latin typeface="Cambria Math" panose="02040503050406030204" pitchFamily="18" charset="0"/>
                            <a:ea typeface="Cambria Math" panose="02040503050406030204" pitchFamily="18" charset="0"/>
                          </a:rPr>
                          <m:t>1</m:t>
                        </m:r>
                        <m:r>
                          <a:rPr lang="en-US" sz="2000" i="1">
                            <a:solidFill>
                              <a:prstClr val="black"/>
                            </a:solidFill>
                            <a:latin typeface="Cambria Math" panose="02040503050406030204" pitchFamily="18" charset="0"/>
                            <a:ea typeface="Cambria Math" panose="02040503050406030204" pitchFamily="18" charset="0"/>
                          </a:rPr>
                          <m:t>°</m:t>
                        </m:r>
                      </m:oMath>
                    </m:oMathPara>
                  </a14:m>
                  <a:endParaRPr lang="vi-VN" sz="2000">
                    <a:solidFill>
                      <a:prstClr val="black"/>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010486" y="6016021"/>
                  <a:ext cx="1883228" cy="533479"/>
                </a:xfrm>
                <a:prstGeom prst="rect">
                  <a:avLst/>
                </a:prstGeom>
                <a:blipFill>
                  <a:blip r:embed="rId13"/>
                  <a:stretch>
                    <a:fillRect/>
                  </a:stretch>
                </a:blipFill>
              </p:spPr>
              <p:txBody>
                <a:bodyPr/>
                <a:lstStyle/>
                <a:p>
                  <a:r>
                    <a:rPr lang="en-US">
                      <a:noFill/>
                    </a:rPr>
                    <a:t> </a:t>
                  </a:r>
                </a:p>
              </p:txBody>
            </p:sp>
          </mc:Fallback>
        </mc:AlternateContent>
      </p:grpSp>
      <p:sp>
        <p:nvSpPr>
          <p:cNvPr id="67" name="Rounded Rectangle 66" descr="OPL20U25GSXzBJYl68kk8uQGfFKzs7yb1M4KJWUiLk6ZEvGF+qCIPSnY57AbBFCvTW$2024 ID13 T9CTST nhan sp KNTT$ STT 108+K4lPs7H94VUqPe2XwIsfPRnrXQE//QTEXxb8/8N4CNc6FpgZahzpTjFhMzSA7T/nHJa11DE8Ng2TP3iAmRczFlmslSuUNOgUeb6yRvs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30</a:t>
            </a:r>
          </a:p>
        </p:txBody>
      </p:sp>
      <p:sp>
        <p:nvSpPr>
          <p:cNvPr id="68" name="Rounded Rectangle 67" descr="OPL20U25GSXzBJYl68kk8uQGfFKzs7yb1M4KJWUiLk6ZEvGF+qCIPSnY57AbBFCvTW$2024 ID13 T9CTST nhan sp KNTT$ STT 108+K4lPs7H94VUqPe2XwIsfPRnrXQE//QTEXxb8/8N4CNc6FpgZahzpTjFhMzSA7T/nHJa11DE8Ng2TP3iAmRczFlmslSuUNOgUeb6yRvs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29</a:t>
            </a:r>
          </a:p>
        </p:txBody>
      </p:sp>
      <p:sp>
        <p:nvSpPr>
          <p:cNvPr id="69" name="Rounded Rectangle 68" descr="OPL20U25GSXzBJYl68kk8uQGfFKzs7yb1M4KJWUiLk6ZEvGF+qCIPSnY57AbBFCvTW$2024 ID13 T9CTST nhan sp KNTT$ STT 108+K4lPs7H94VUqPe2XwIsfPRnrXQE//QTEXxb8/8N4CNc6FpgZahzpTjFhMzSA7T/nHJa11DE8Ng2TP3iAmRczFlmslSuUNOgUeb6yRvs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28</a:t>
            </a:r>
          </a:p>
        </p:txBody>
      </p:sp>
      <p:sp>
        <p:nvSpPr>
          <p:cNvPr id="70" name="Rounded Rectangle 69" descr="OPL20U25GSXzBJYl68kk8uQGfFKzs7yb1M4KJWUiLk6ZEvGF+qCIPSnY57AbBFCvTW$2024 ID13 T9CTST nhan sp KNTT$ STT 108+K4lPs7H94VUqPe2XwIsfPRnrXQE//QTEXxb8/8N4CNc6FpgZahzpTjFhMzSA7T/nHJa11DE8Ng2TP3iAmRczFlmslSuUNOgUeb6yRvs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27</a:t>
            </a:r>
          </a:p>
        </p:txBody>
      </p:sp>
      <p:sp>
        <p:nvSpPr>
          <p:cNvPr id="71" name="Rounded Rectangle 7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26</a:t>
            </a:r>
          </a:p>
        </p:txBody>
      </p:sp>
      <p:sp>
        <p:nvSpPr>
          <p:cNvPr id="72" name="Rounded Rectangle 71"/>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25</a:t>
            </a:r>
          </a:p>
        </p:txBody>
      </p:sp>
      <p:sp>
        <p:nvSpPr>
          <p:cNvPr id="73" name="Rounded Rectangle 72"/>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24</a:t>
            </a:r>
          </a:p>
        </p:txBody>
      </p:sp>
      <p:sp>
        <p:nvSpPr>
          <p:cNvPr id="74" name="Rounded Rectangle 73"/>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23</a:t>
            </a:r>
          </a:p>
        </p:txBody>
      </p:sp>
      <p:sp>
        <p:nvSpPr>
          <p:cNvPr id="75" name="Rounded Rectangle 74"/>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22</a:t>
            </a:r>
          </a:p>
        </p:txBody>
      </p:sp>
      <p:sp>
        <p:nvSpPr>
          <p:cNvPr id="76" name="Rounded Rectangle 75"/>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21</a:t>
            </a:r>
          </a:p>
        </p:txBody>
      </p:sp>
      <p:sp>
        <p:nvSpPr>
          <p:cNvPr id="77" name="Rounded Rectangle 76"/>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20</a:t>
            </a:r>
          </a:p>
        </p:txBody>
      </p:sp>
      <p:sp>
        <p:nvSpPr>
          <p:cNvPr id="78" name="Rounded Rectangle 77"/>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19</a:t>
            </a:r>
          </a:p>
        </p:txBody>
      </p:sp>
      <p:sp>
        <p:nvSpPr>
          <p:cNvPr id="79" name="Rounded Rectangle 78"/>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18</a:t>
            </a:r>
          </a:p>
        </p:txBody>
      </p:sp>
      <p:sp>
        <p:nvSpPr>
          <p:cNvPr id="80" name="Rounded Rectangle 79"/>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17</a:t>
            </a:r>
          </a:p>
        </p:txBody>
      </p:sp>
      <p:sp>
        <p:nvSpPr>
          <p:cNvPr id="81" name="Rounded Rectangle 8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16</a:t>
            </a:r>
          </a:p>
        </p:txBody>
      </p:sp>
      <p:sp>
        <p:nvSpPr>
          <p:cNvPr id="82" name="Rounded Rectangle 81"/>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15</a:t>
            </a:r>
          </a:p>
        </p:txBody>
      </p:sp>
      <p:sp>
        <p:nvSpPr>
          <p:cNvPr id="83" name="Rounded Rectangle 82"/>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14</a:t>
            </a:r>
          </a:p>
        </p:txBody>
      </p:sp>
      <p:sp>
        <p:nvSpPr>
          <p:cNvPr id="84" name="Rounded Rectangle 83"/>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13</a:t>
            </a:r>
          </a:p>
        </p:txBody>
      </p:sp>
      <p:sp>
        <p:nvSpPr>
          <p:cNvPr id="85" name="Rounded Rectangle 84"/>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12</a:t>
            </a:r>
          </a:p>
        </p:txBody>
      </p:sp>
      <p:sp>
        <p:nvSpPr>
          <p:cNvPr id="86" name="Rounded Rectangle 85"/>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11</a:t>
            </a:r>
          </a:p>
        </p:txBody>
      </p:sp>
      <p:sp>
        <p:nvSpPr>
          <p:cNvPr id="87" name="Rounded Rectangle 86"/>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10</a:t>
            </a:r>
          </a:p>
        </p:txBody>
      </p:sp>
      <p:sp>
        <p:nvSpPr>
          <p:cNvPr id="88" name="Rounded Rectangle 87"/>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09</a:t>
            </a:r>
          </a:p>
        </p:txBody>
      </p:sp>
      <p:sp>
        <p:nvSpPr>
          <p:cNvPr id="89" name="Rounded Rectangle 88"/>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08</a:t>
            </a:r>
          </a:p>
        </p:txBody>
      </p:sp>
      <p:sp>
        <p:nvSpPr>
          <p:cNvPr id="90" name="Rounded Rectangle 89"/>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07</a:t>
            </a:r>
          </a:p>
        </p:txBody>
      </p:sp>
      <p:sp>
        <p:nvSpPr>
          <p:cNvPr id="91" name="Rounded Rectangle 90"/>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06</a:t>
            </a:r>
          </a:p>
        </p:txBody>
      </p:sp>
      <p:sp>
        <p:nvSpPr>
          <p:cNvPr id="92" name="Rounded Rectangle 91"/>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05</a:t>
            </a:r>
          </a:p>
        </p:txBody>
      </p:sp>
      <p:sp>
        <p:nvSpPr>
          <p:cNvPr id="93" name="Rounded Rectangle 92"/>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04</a:t>
            </a:r>
          </a:p>
        </p:txBody>
      </p:sp>
      <p:sp>
        <p:nvSpPr>
          <p:cNvPr id="94" name="Rounded Rectangle 93"/>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03</a:t>
            </a:r>
          </a:p>
        </p:txBody>
      </p:sp>
      <p:sp>
        <p:nvSpPr>
          <p:cNvPr id="95" name="Rounded Rectangle 94"/>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02</a:t>
            </a:r>
          </a:p>
        </p:txBody>
      </p:sp>
      <p:sp>
        <p:nvSpPr>
          <p:cNvPr id="96" name="Rounded Rectangle 95"/>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a:rPr>
              <a:t>01</a:t>
            </a:r>
          </a:p>
        </p:txBody>
      </p:sp>
      <p:sp>
        <p:nvSpPr>
          <p:cNvPr id="97" name="Rounded Rectangle 96"/>
          <p:cNvSpPr/>
          <p:nvPr/>
        </p:nvSpPr>
        <p:spPr>
          <a:xfrm>
            <a:off x="1910487" y="4205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a:rPr>
              <a:t>00</a:t>
            </a:r>
          </a:p>
        </p:txBody>
      </p:sp>
      <p:pic>
        <p:nvPicPr>
          <p:cNvPr id="98" name="Picture 2" descr="Káº¿t quáº£ hÃ¬nh áº£nh cho icon Äá»ng há»"/>
          <p:cNvPicPr>
            <a:picLocks noChangeAspect="1" noChangeArrowheads="1"/>
          </p:cNvPicPr>
          <p:nvPr/>
        </p:nvPicPr>
        <p:blipFill>
          <a:blip r:embed="rId14" cstate="print">
            <a:clrChange>
              <a:clrFrom>
                <a:srgbClr val="F5F3F4"/>
              </a:clrFrom>
              <a:clrTo>
                <a:srgbClr val="F5F3F4">
                  <a:alpha val="0"/>
                </a:srgbClr>
              </a:clrTo>
            </a:clrChange>
            <a:extLst>
              <a:ext uri="{28A0092B-C50C-407E-A947-70E740481C1C}">
                <a14:useLocalDpi xmlns:a14="http://schemas.microsoft.com/office/drawing/2010/main" val="0"/>
              </a:ext>
            </a:extLst>
          </a:blip>
          <a:srcRect/>
          <a:stretch>
            <a:fillRect/>
          </a:stretch>
        </p:blipFill>
        <p:spPr bwMode="auto">
          <a:xfrm>
            <a:off x="2967594" y="4109357"/>
            <a:ext cx="592021" cy="59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0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1000"/>
                                        <p:tgtEl>
                                          <p:spTgt spid="98"/>
                                        </p:tgtEl>
                                      </p:cBhvr>
                                    </p:animEffect>
                                    <p:anim calcmode="lin" valueType="num">
                                      <p:cBhvr>
                                        <p:cTn id="42" dur="1000" fill="hold"/>
                                        <p:tgtEl>
                                          <p:spTgt spid="98"/>
                                        </p:tgtEl>
                                        <p:attrNameLst>
                                          <p:attrName>ppt_x</p:attrName>
                                        </p:attrNameLst>
                                      </p:cBhvr>
                                      <p:tavLst>
                                        <p:tav tm="0">
                                          <p:val>
                                            <p:strVal val="#ppt_x"/>
                                          </p:val>
                                        </p:tav>
                                        <p:tav tm="100000">
                                          <p:val>
                                            <p:strVal val="#ppt_x"/>
                                          </p:val>
                                        </p:tav>
                                      </p:tavLst>
                                    </p:anim>
                                    <p:anim calcmode="lin" valueType="num">
                                      <p:cBhvr>
                                        <p:cTn id="4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8"/>
                    </p:tgtEl>
                  </p:cond>
                </p:stCondLst>
                <p:endSync evt="end" delay="0">
                  <p:rtn val="all"/>
                </p:endSync>
                <p:childTnLst>
                  <p:par>
                    <p:cTn id="45" fill="hold">
                      <p:stCondLst>
                        <p:cond delay="0"/>
                      </p:stCondLst>
                      <p:childTnLst>
                        <p:par>
                          <p:cTn id="46" fill="hold">
                            <p:stCondLst>
                              <p:cond delay="0"/>
                            </p:stCondLst>
                            <p:childTnLst>
                              <p:par>
                                <p:cTn id="47" presetID="11" presetClass="entr" presetSubtype="0" fill="hold" grpId="0" nodeType="afterEffect">
                                  <p:stCondLst>
                                    <p:cond delay="0"/>
                                  </p:stCondLst>
                                  <p:childTnLst>
                                    <p:set>
                                      <p:cBhvr>
                                        <p:cTn id="48"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1000"/>
                            </p:stCondLst>
                            <p:childTnLst>
                              <p:par>
                                <p:cTn id="50" presetID="11" presetClass="entr" presetSubtype="0" fill="hold" grpId="0" nodeType="afterEffect">
                                  <p:stCondLst>
                                    <p:cond delay="0"/>
                                  </p:stCondLst>
                                  <p:childTnLst>
                                    <p:set>
                                      <p:cBhvr>
                                        <p:cTn id="51" dur="1000">
                                          <p:stCondLst>
                                            <p:cond delay="0"/>
                                          </p:stCondLst>
                                        </p:cTn>
                                        <p:tgtEl>
                                          <p:spTgt spid="68"/>
                                        </p:tgtEl>
                                        <p:attrNameLst>
                                          <p:attrName>style.visibility</p:attrName>
                                        </p:attrNameLst>
                                      </p:cBhvr>
                                      <p:to>
                                        <p:strVal val="visible"/>
                                      </p:to>
                                    </p:set>
                                  </p:childTnLst>
                                </p:cTn>
                              </p:par>
                            </p:childTnLst>
                          </p:cTn>
                        </p:par>
                        <p:par>
                          <p:cTn id="52" fill="hold">
                            <p:stCondLst>
                              <p:cond delay="2000"/>
                            </p:stCondLst>
                            <p:childTnLst>
                              <p:par>
                                <p:cTn id="53" presetID="11" presetClass="entr" presetSubtype="0" fill="hold" grpId="0" nodeType="afterEffect">
                                  <p:stCondLst>
                                    <p:cond delay="0"/>
                                  </p:stCondLst>
                                  <p:childTnLst>
                                    <p:set>
                                      <p:cBhvr>
                                        <p:cTn id="54" dur="1000">
                                          <p:stCondLst>
                                            <p:cond delay="0"/>
                                          </p:stCondLst>
                                        </p:cTn>
                                        <p:tgtEl>
                                          <p:spTgt spid="69"/>
                                        </p:tgtEl>
                                        <p:attrNameLst>
                                          <p:attrName>style.visibility</p:attrName>
                                        </p:attrNameLst>
                                      </p:cBhvr>
                                      <p:to>
                                        <p:strVal val="visible"/>
                                      </p:to>
                                    </p:set>
                                  </p:childTnLst>
                                </p:cTn>
                              </p:par>
                            </p:childTnLst>
                          </p:cTn>
                        </p:par>
                        <p:par>
                          <p:cTn id="55" fill="hold">
                            <p:stCondLst>
                              <p:cond delay="3000"/>
                            </p:stCondLst>
                            <p:childTnLst>
                              <p:par>
                                <p:cTn id="56" presetID="11" presetClass="entr" presetSubtype="0" fill="hold" grpId="0" nodeType="afterEffect">
                                  <p:stCondLst>
                                    <p:cond delay="0"/>
                                  </p:stCondLst>
                                  <p:childTnLst>
                                    <p:set>
                                      <p:cBhvr>
                                        <p:cTn id="57" dur="1000">
                                          <p:stCondLst>
                                            <p:cond delay="0"/>
                                          </p:stCondLst>
                                        </p:cTn>
                                        <p:tgtEl>
                                          <p:spTgt spid="70"/>
                                        </p:tgtEl>
                                        <p:attrNameLst>
                                          <p:attrName>style.visibility</p:attrName>
                                        </p:attrNameLst>
                                      </p:cBhvr>
                                      <p:to>
                                        <p:strVal val="visible"/>
                                      </p:to>
                                    </p:set>
                                  </p:childTnLst>
                                </p:cTn>
                              </p:par>
                            </p:childTnLst>
                          </p:cTn>
                        </p:par>
                        <p:par>
                          <p:cTn id="58" fill="hold">
                            <p:stCondLst>
                              <p:cond delay="4000"/>
                            </p:stCondLst>
                            <p:childTnLst>
                              <p:par>
                                <p:cTn id="59" presetID="11" presetClass="entr" presetSubtype="0" fill="hold" grpId="0" nodeType="afterEffect">
                                  <p:stCondLst>
                                    <p:cond delay="0"/>
                                  </p:stCondLst>
                                  <p:childTnLst>
                                    <p:set>
                                      <p:cBhvr>
                                        <p:cTn id="60" dur="1000">
                                          <p:stCondLst>
                                            <p:cond delay="0"/>
                                          </p:stCondLst>
                                        </p:cTn>
                                        <p:tgtEl>
                                          <p:spTgt spid="71"/>
                                        </p:tgtEl>
                                        <p:attrNameLst>
                                          <p:attrName>style.visibility</p:attrName>
                                        </p:attrNameLst>
                                      </p:cBhvr>
                                      <p:to>
                                        <p:strVal val="visible"/>
                                      </p:to>
                                    </p:set>
                                  </p:childTnLst>
                                </p:cTn>
                              </p:par>
                            </p:childTnLst>
                          </p:cTn>
                        </p:par>
                        <p:par>
                          <p:cTn id="61" fill="hold">
                            <p:stCondLst>
                              <p:cond delay="5000"/>
                            </p:stCondLst>
                            <p:childTnLst>
                              <p:par>
                                <p:cTn id="62" presetID="11" presetClass="entr" presetSubtype="0" fill="hold" grpId="0" nodeType="afterEffect">
                                  <p:stCondLst>
                                    <p:cond delay="0"/>
                                  </p:stCondLst>
                                  <p:childTnLst>
                                    <p:set>
                                      <p:cBhvr>
                                        <p:cTn id="63" dur="1000">
                                          <p:stCondLst>
                                            <p:cond delay="0"/>
                                          </p:stCondLst>
                                        </p:cTn>
                                        <p:tgtEl>
                                          <p:spTgt spid="72"/>
                                        </p:tgtEl>
                                        <p:attrNameLst>
                                          <p:attrName>style.visibility</p:attrName>
                                        </p:attrNameLst>
                                      </p:cBhvr>
                                      <p:to>
                                        <p:strVal val="visible"/>
                                      </p:to>
                                    </p:set>
                                  </p:childTnLst>
                                </p:cTn>
                              </p:par>
                            </p:childTnLst>
                          </p:cTn>
                        </p:par>
                        <p:par>
                          <p:cTn id="64" fill="hold">
                            <p:stCondLst>
                              <p:cond delay="6000"/>
                            </p:stCondLst>
                            <p:childTnLst>
                              <p:par>
                                <p:cTn id="65" presetID="11" presetClass="entr" presetSubtype="0" fill="hold" grpId="0" nodeType="afterEffect">
                                  <p:stCondLst>
                                    <p:cond delay="0"/>
                                  </p:stCondLst>
                                  <p:childTnLst>
                                    <p:set>
                                      <p:cBhvr>
                                        <p:cTn id="66" dur="1000">
                                          <p:stCondLst>
                                            <p:cond delay="0"/>
                                          </p:stCondLst>
                                        </p:cTn>
                                        <p:tgtEl>
                                          <p:spTgt spid="73"/>
                                        </p:tgtEl>
                                        <p:attrNameLst>
                                          <p:attrName>style.visibility</p:attrName>
                                        </p:attrNameLst>
                                      </p:cBhvr>
                                      <p:to>
                                        <p:strVal val="visible"/>
                                      </p:to>
                                    </p:set>
                                  </p:childTnLst>
                                </p:cTn>
                              </p:par>
                            </p:childTnLst>
                          </p:cTn>
                        </p:par>
                        <p:par>
                          <p:cTn id="67" fill="hold">
                            <p:stCondLst>
                              <p:cond delay="7000"/>
                            </p:stCondLst>
                            <p:childTnLst>
                              <p:par>
                                <p:cTn id="68" presetID="11" presetClass="entr" presetSubtype="0" fill="hold" grpId="0" nodeType="afterEffect">
                                  <p:stCondLst>
                                    <p:cond delay="0"/>
                                  </p:stCondLst>
                                  <p:childTnLst>
                                    <p:set>
                                      <p:cBhvr>
                                        <p:cTn id="69" dur="1000">
                                          <p:stCondLst>
                                            <p:cond delay="0"/>
                                          </p:stCondLst>
                                        </p:cTn>
                                        <p:tgtEl>
                                          <p:spTgt spid="74"/>
                                        </p:tgtEl>
                                        <p:attrNameLst>
                                          <p:attrName>style.visibility</p:attrName>
                                        </p:attrNameLst>
                                      </p:cBhvr>
                                      <p:to>
                                        <p:strVal val="visible"/>
                                      </p:to>
                                    </p:set>
                                  </p:childTnLst>
                                </p:cTn>
                              </p:par>
                            </p:childTnLst>
                          </p:cTn>
                        </p:par>
                        <p:par>
                          <p:cTn id="70" fill="hold">
                            <p:stCondLst>
                              <p:cond delay="8000"/>
                            </p:stCondLst>
                            <p:childTnLst>
                              <p:par>
                                <p:cTn id="71" presetID="11" presetClass="entr" presetSubtype="0" fill="hold" grpId="0" nodeType="afterEffect">
                                  <p:stCondLst>
                                    <p:cond delay="0"/>
                                  </p:stCondLst>
                                  <p:childTnLst>
                                    <p:set>
                                      <p:cBhvr>
                                        <p:cTn id="72" dur="1000">
                                          <p:stCondLst>
                                            <p:cond delay="0"/>
                                          </p:stCondLst>
                                        </p:cTn>
                                        <p:tgtEl>
                                          <p:spTgt spid="75"/>
                                        </p:tgtEl>
                                        <p:attrNameLst>
                                          <p:attrName>style.visibility</p:attrName>
                                        </p:attrNameLst>
                                      </p:cBhvr>
                                      <p:to>
                                        <p:strVal val="visible"/>
                                      </p:to>
                                    </p:set>
                                  </p:childTnLst>
                                </p:cTn>
                              </p:par>
                            </p:childTnLst>
                          </p:cTn>
                        </p:par>
                        <p:par>
                          <p:cTn id="73" fill="hold">
                            <p:stCondLst>
                              <p:cond delay="9000"/>
                            </p:stCondLst>
                            <p:childTnLst>
                              <p:par>
                                <p:cTn id="74" presetID="11" presetClass="entr" presetSubtype="0" fill="hold" grpId="0" nodeType="afterEffect">
                                  <p:stCondLst>
                                    <p:cond delay="0"/>
                                  </p:stCondLst>
                                  <p:childTnLst>
                                    <p:set>
                                      <p:cBhvr>
                                        <p:cTn id="75" dur="1000">
                                          <p:stCondLst>
                                            <p:cond delay="0"/>
                                          </p:stCondLst>
                                        </p:cTn>
                                        <p:tgtEl>
                                          <p:spTgt spid="76"/>
                                        </p:tgtEl>
                                        <p:attrNameLst>
                                          <p:attrName>style.visibility</p:attrName>
                                        </p:attrNameLst>
                                      </p:cBhvr>
                                      <p:to>
                                        <p:strVal val="visible"/>
                                      </p:to>
                                    </p:set>
                                  </p:childTnLst>
                                </p:cTn>
                              </p:par>
                            </p:childTnLst>
                          </p:cTn>
                        </p:par>
                        <p:par>
                          <p:cTn id="76" fill="hold">
                            <p:stCondLst>
                              <p:cond delay="10000"/>
                            </p:stCondLst>
                            <p:childTnLst>
                              <p:par>
                                <p:cTn id="77" presetID="11" presetClass="entr" presetSubtype="0" fill="hold" grpId="0" nodeType="afterEffect">
                                  <p:stCondLst>
                                    <p:cond delay="0"/>
                                  </p:stCondLst>
                                  <p:childTnLst>
                                    <p:set>
                                      <p:cBhvr>
                                        <p:cTn id="78" dur="1000">
                                          <p:stCondLst>
                                            <p:cond delay="0"/>
                                          </p:stCondLst>
                                        </p:cTn>
                                        <p:tgtEl>
                                          <p:spTgt spid="77"/>
                                        </p:tgtEl>
                                        <p:attrNameLst>
                                          <p:attrName>style.visibility</p:attrName>
                                        </p:attrNameLst>
                                      </p:cBhvr>
                                      <p:to>
                                        <p:strVal val="visible"/>
                                      </p:to>
                                    </p:set>
                                  </p:childTnLst>
                                </p:cTn>
                              </p:par>
                            </p:childTnLst>
                          </p:cTn>
                        </p:par>
                        <p:par>
                          <p:cTn id="79" fill="hold">
                            <p:stCondLst>
                              <p:cond delay="11000"/>
                            </p:stCondLst>
                            <p:childTnLst>
                              <p:par>
                                <p:cTn id="80" presetID="11" presetClass="entr" presetSubtype="0" fill="hold" grpId="0" nodeType="afterEffect">
                                  <p:stCondLst>
                                    <p:cond delay="0"/>
                                  </p:stCondLst>
                                  <p:childTnLst>
                                    <p:set>
                                      <p:cBhvr>
                                        <p:cTn id="81" dur="1000">
                                          <p:stCondLst>
                                            <p:cond delay="0"/>
                                          </p:stCondLst>
                                        </p:cTn>
                                        <p:tgtEl>
                                          <p:spTgt spid="78"/>
                                        </p:tgtEl>
                                        <p:attrNameLst>
                                          <p:attrName>style.visibility</p:attrName>
                                        </p:attrNameLst>
                                      </p:cBhvr>
                                      <p:to>
                                        <p:strVal val="visible"/>
                                      </p:to>
                                    </p:set>
                                  </p:childTnLst>
                                </p:cTn>
                              </p:par>
                            </p:childTnLst>
                          </p:cTn>
                        </p:par>
                        <p:par>
                          <p:cTn id="82" fill="hold">
                            <p:stCondLst>
                              <p:cond delay="12000"/>
                            </p:stCondLst>
                            <p:childTnLst>
                              <p:par>
                                <p:cTn id="83" presetID="11" presetClass="entr" presetSubtype="0" fill="hold" grpId="0" nodeType="afterEffect">
                                  <p:stCondLst>
                                    <p:cond delay="0"/>
                                  </p:stCondLst>
                                  <p:childTnLst>
                                    <p:set>
                                      <p:cBhvr>
                                        <p:cTn id="84" dur="1000">
                                          <p:stCondLst>
                                            <p:cond delay="0"/>
                                          </p:stCondLst>
                                        </p:cTn>
                                        <p:tgtEl>
                                          <p:spTgt spid="79"/>
                                        </p:tgtEl>
                                        <p:attrNameLst>
                                          <p:attrName>style.visibility</p:attrName>
                                        </p:attrNameLst>
                                      </p:cBhvr>
                                      <p:to>
                                        <p:strVal val="visible"/>
                                      </p:to>
                                    </p:set>
                                  </p:childTnLst>
                                </p:cTn>
                              </p:par>
                            </p:childTnLst>
                          </p:cTn>
                        </p:par>
                        <p:par>
                          <p:cTn id="85" fill="hold">
                            <p:stCondLst>
                              <p:cond delay="13000"/>
                            </p:stCondLst>
                            <p:childTnLst>
                              <p:par>
                                <p:cTn id="86" presetID="11" presetClass="entr" presetSubtype="0" fill="hold" grpId="0" nodeType="afterEffect">
                                  <p:stCondLst>
                                    <p:cond delay="0"/>
                                  </p:stCondLst>
                                  <p:childTnLst>
                                    <p:set>
                                      <p:cBhvr>
                                        <p:cTn id="87" dur="1000">
                                          <p:stCondLst>
                                            <p:cond delay="0"/>
                                          </p:stCondLst>
                                        </p:cTn>
                                        <p:tgtEl>
                                          <p:spTgt spid="80"/>
                                        </p:tgtEl>
                                        <p:attrNameLst>
                                          <p:attrName>style.visibility</p:attrName>
                                        </p:attrNameLst>
                                      </p:cBhvr>
                                      <p:to>
                                        <p:strVal val="visible"/>
                                      </p:to>
                                    </p:set>
                                  </p:childTnLst>
                                </p:cTn>
                              </p:par>
                            </p:childTnLst>
                          </p:cTn>
                        </p:par>
                        <p:par>
                          <p:cTn id="88" fill="hold">
                            <p:stCondLst>
                              <p:cond delay="14000"/>
                            </p:stCondLst>
                            <p:childTnLst>
                              <p:par>
                                <p:cTn id="89" presetID="11" presetClass="entr" presetSubtype="0" fill="hold" grpId="0" nodeType="afterEffect">
                                  <p:stCondLst>
                                    <p:cond delay="0"/>
                                  </p:stCondLst>
                                  <p:childTnLst>
                                    <p:set>
                                      <p:cBhvr>
                                        <p:cTn id="90" dur="1000">
                                          <p:stCondLst>
                                            <p:cond delay="0"/>
                                          </p:stCondLst>
                                        </p:cTn>
                                        <p:tgtEl>
                                          <p:spTgt spid="81"/>
                                        </p:tgtEl>
                                        <p:attrNameLst>
                                          <p:attrName>style.visibility</p:attrName>
                                        </p:attrNameLst>
                                      </p:cBhvr>
                                      <p:to>
                                        <p:strVal val="visible"/>
                                      </p:to>
                                    </p:set>
                                  </p:childTnLst>
                                </p:cTn>
                              </p:par>
                            </p:childTnLst>
                          </p:cTn>
                        </p:par>
                        <p:par>
                          <p:cTn id="91" fill="hold">
                            <p:stCondLst>
                              <p:cond delay="15000"/>
                            </p:stCondLst>
                            <p:childTnLst>
                              <p:par>
                                <p:cTn id="92" presetID="11" presetClass="entr" presetSubtype="0" fill="hold" grpId="0" nodeType="afterEffect">
                                  <p:stCondLst>
                                    <p:cond delay="0"/>
                                  </p:stCondLst>
                                  <p:childTnLst>
                                    <p:set>
                                      <p:cBhvr>
                                        <p:cTn id="93" dur="1000">
                                          <p:stCondLst>
                                            <p:cond delay="0"/>
                                          </p:stCondLst>
                                        </p:cTn>
                                        <p:tgtEl>
                                          <p:spTgt spid="82"/>
                                        </p:tgtEl>
                                        <p:attrNameLst>
                                          <p:attrName>style.visibility</p:attrName>
                                        </p:attrNameLst>
                                      </p:cBhvr>
                                      <p:to>
                                        <p:strVal val="visible"/>
                                      </p:to>
                                    </p:set>
                                  </p:childTnLst>
                                </p:cTn>
                              </p:par>
                            </p:childTnLst>
                          </p:cTn>
                        </p:par>
                        <p:par>
                          <p:cTn id="94" fill="hold">
                            <p:stCondLst>
                              <p:cond delay="16000"/>
                            </p:stCondLst>
                            <p:childTnLst>
                              <p:par>
                                <p:cTn id="95" presetID="11" presetClass="entr" presetSubtype="0" fill="hold" grpId="0" nodeType="afterEffect">
                                  <p:stCondLst>
                                    <p:cond delay="0"/>
                                  </p:stCondLst>
                                  <p:childTnLst>
                                    <p:set>
                                      <p:cBhvr>
                                        <p:cTn id="96" dur="1000">
                                          <p:stCondLst>
                                            <p:cond delay="0"/>
                                          </p:stCondLst>
                                        </p:cTn>
                                        <p:tgtEl>
                                          <p:spTgt spid="83"/>
                                        </p:tgtEl>
                                        <p:attrNameLst>
                                          <p:attrName>style.visibility</p:attrName>
                                        </p:attrNameLst>
                                      </p:cBhvr>
                                      <p:to>
                                        <p:strVal val="visible"/>
                                      </p:to>
                                    </p:set>
                                  </p:childTnLst>
                                </p:cTn>
                              </p:par>
                            </p:childTnLst>
                          </p:cTn>
                        </p:par>
                        <p:par>
                          <p:cTn id="97" fill="hold">
                            <p:stCondLst>
                              <p:cond delay="17000"/>
                            </p:stCondLst>
                            <p:childTnLst>
                              <p:par>
                                <p:cTn id="98" presetID="11" presetClass="entr" presetSubtype="0" fill="hold" grpId="0" nodeType="afterEffect">
                                  <p:stCondLst>
                                    <p:cond delay="0"/>
                                  </p:stCondLst>
                                  <p:childTnLst>
                                    <p:set>
                                      <p:cBhvr>
                                        <p:cTn id="99" dur="1000">
                                          <p:stCondLst>
                                            <p:cond delay="0"/>
                                          </p:stCondLst>
                                        </p:cTn>
                                        <p:tgtEl>
                                          <p:spTgt spid="84"/>
                                        </p:tgtEl>
                                        <p:attrNameLst>
                                          <p:attrName>style.visibility</p:attrName>
                                        </p:attrNameLst>
                                      </p:cBhvr>
                                      <p:to>
                                        <p:strVal val="visible"/>
                                      </p:to>
                                    </p:set>
                                  </p:childTnLst>
                                </p:cTn>
                              </p:par>
                            </p:childTnLst>
                          </p:cTn>
                        </p:par>
                        <p:par>
                          <p:cTn id="100" fill="hold">
                            <p:stCondLst>
                              <p:cond delay="18000"/>
                            </p:stCondLst>
                            <p:childTnLst>
                              <p:par>
                                <p:cTn id="101" presetID="11" presetClass="entr" presetSubtype="0" fill="hold" grpId="0" nodeType="afterEffect">
                                  <p:stCondLst>
                                    <p:cond delay="0"/>
                                  </p:stCondLst>
                                  <p:childTnLst>
                                    <p:set>
                                      <p:cBhvr>
                                        <p:cTn id="102" dur="1000">
                                          <p:stCondLst>
                                            <p:cond delay="0"/>
                                          </p:stCondLst>
                                        </p:cTn>
                                        <p:tgtEl>
                                          <p:spTgt spid="85"/>
                                        </p:tgtEl>
                                        <p:attrNameLst>
                                          <p:attrName>style.visibility</p:attrName>
                                        </p:attrNameLst>
                                      </p:cBhvr>
                                      <p:to>
                                        <p:strVal val="visible"/>
                                      </p:to>
                                    </p:set>
                                  </p:childTnLst>
                                </p:cTn>
                              </p:par>
                            </p:childTnLst>
                          </p:cTn>
                        </p:par>
                        <p:par>
                          <p:cTn id="103" fill="hold">
                            <p:stCondLst>
                              <p:cond delay="19000"/>
                            </p:stCondLst>
                            <p:childTnLst>
                              <p:par>
                                <p:cTn id="104" presetID="11" presetClass="entr" presetSubtype="0" fill="hold" grpId="0" nodeType="afterEffect">
                                  <p:stCondLst>
                                    <p:cond delay="0"/>
                                  </p:stCondLst>
                                  <p:childTnLst>
                                    <p:set>
                                      <p:cBhvr>
                                        <p:cTn id="105" dur="1000">
                                          <p:stCondLst>
                                            <p:cond delay="0"/>
                                          </p:stCondLst>
                                        </p:cTn>
                                        <p:tgtEl>
                                          <p:spTgt spid="86"/>
                                        </p:tgtEl>
                                        <p:attrNameLst>
                                          <p:attrName>style.visibility</p:attrName>
                                        </p:attrNameLst>
                                      </p:cBhvr>
                                      <p:to>
                                        <p:strVal val="visible"/>
                                      </p:to>
                                    </p:set>
                                  </p:childTnLst>
                                </p:cTn>
                              </p:par>
                            </p:childTnLst>
                          </p:cTn>
                        </p:par>
                        <p:par>
                          <p:cTn id="106" fill="hold">
                            <p:stCondLst>
                              <p:cond delay="20000"/>
                            </p:stCondLst>
                            <p:childTnLst>
                              <p:par>
                                <p:cTn id="107" presetID="11" presetClass="entr" presetSubtype="0" fill="hold" grpId="0" nodeType="afterEffect">
                                  <p:stCondLst>
                                    <p:cond delay="0"/>
                                  </p:stCondLst>
                                  <p:childTnLst>
                                    <p:set>
                                      <p:cBhvr>
                                        <p:cTn id="108" dur="1000">
                                          <p:stCondLst>
                                            <p:cond delay="0"/>
                                          </p:stCondLst>
                                        </p:cTn>
                                        <p:tgtEl>
                                          <p:spTgt spid="87"/>
                                        </p:tgtEl>
                                        <p:attrNameLst>
                                          <p:attrName>style.visibility</p:attrName>
                                        </p:attrNameLst>
                                      </p:cBhvr>
                                      <p:to>
                                        <p:strVal val="visible"/>
                                      </p:to>
                                    </p:set>
                                  </p:childTnLst>
                                </p:cTn>
                              </p:par>
                            </p:childTnLst>
                          </p:cTn>
                        </p:par>
                        <p:par>
                          <p:cTn id="109" fill="hold">
                            <p:stCondLst>
                              <p:cond delay="21000"/>
                            </p:stCondLst>
                            <p:childTnLst>
                              <p:par>
                                <p:cTn id="110" presetID="11" presetClass="entr" presetSubtype="0" fill="hold" grpId="0" nodeType="afterEffect">
                                  <p:stCondLst>
                                    <p:cond delay="0"/>
                                  </p:stCondLst>
                                  <p:childTnLst>
                                    <p:set>
                                      <p:cBhvr>
                                        <p:cTn id="111" dur="1000">
                                          <p:stCondLst>
                                            <p:cond delay="0"/>
                                          </p:stCondLst>
                                        </p:cTn>
                                        <p:tgtEl>
                                          <p:spTgt spid="88"/>
                                        </p:tgtEl>
                                        <p:attrNameLst>
                                          <p:attrName>style.visibility</p:attrName>
                                        </p:attrNameLst>
                                      </p:cBhvr>
                                      <p:to>
                                        <p:strVal val="visible"/>
                                      </p:to>
                                    </p:set>
                                  </p:childTnLst>
                                </p:cTn>
                              </p:par>
                            </p:childTnLst>
                          </p:cTn>
                        </p:par>
                        <p:par>
                          <p:cTn id="112" fill="hold">
                            <p:stCondLst>
                              <p:cond delay="22000"/>
                            </p:stCondLst>
                            <p:childTnLst>
                              <p:par>
                                <p:cTn id="113" presetID="11" presetClass="entr" presetSubtype="0" fill="hold" grpId="0" nodeType="afterEffect">
                                  <p:stCondLst>
                                    <p:cond delay="0"/>
                                  </p:stCondLst>
                                  <p:childTnLst>
                                    <p:set>
                                      <p:cBhvr>
                                        <p:cTn id="114" dur="1000">
                                          <p:stCondLst>
                                            <p:cond delay="0"/>
                                          </p:stCondLst>
                                        </p:cTn>
                                        <p:tgtEl>
                                          <p:spTgt spid="89"/>
                                        </p:tgtEl>
                                        <p:attrNameLst>
                                          <p:attrName>style.visibility</p:attrName>
                                        </p:attrNameLst>
                                      </p:cBhvr>
                                      <p:to>
                                        <p:strVal val="visible"/>
                                      </p:to>
                                    </p:set>
                                  </p:childTnLst>
                                </p:cTn>
                              </p:par>
                            </p:childTnLst>
                          </p:cTn>
                        </p:par>
                        <p:par>
                          <p:cTn id="115" fill="hold">
                            <p:stCondLst>
                              <p:cond delay="23000"/>
                            </p:stCondLst>
                            <p:childTnLst>
                              <p:par>
                                <p:cTn id="116" presetID="11" presetClass="entr" presetSubtype="0" fill="hold" grpId="0" nodeType="afterEffect">
                                  <p:stCondLst>
                                    <p:cond delay="0"/>
                                  </p:stCondLst>
                                  <p:childTnLst>
                                    <p:set>
                                      <p:cBhvr>
                                        <p:cTn id="117" dur="1000">
                                          <p:stCondLst>
                                            <p:cond delay="0"/>
                                          </p:stCondLst>
                                        </p:cTn>
                                        <p:tgtEl>
                                          <p:spTgt spid="90"/>
                                        </p:tgtEl>
                                        <p:attrNameLst>
                                          <p:attrName>style.visibility</p:attrName>
                                        </p:attrNameLst>
                                      </p:cBhvr>
                                      <p:to>
                                        <p:strVal val="visible"/>
                                      </p:to>
                                    </p:set>
                                  </p:childTnLst>
                                </p:cTn>
                              </p:par>
                            </p:childTnLst>
                          </p:cTn>
                        </p:par>
                        <p:par>
                          <p:cTn id="118" fill="hold">
                            <p:stCondLst>
                              <p:cond delay="24000"/>
                            </p:stCondLst>
                            <p:childTnLst>
                              <p:par>
                                <p:cTn id="119" presetID="11" presetClass="entr" presetSubtype="0" fill="hold" grpId="0" nodeType="afterEffect">
                                  <p:stCondLst>
                                    <p:cond delay="0"/>
                                  </p:stCondLst>
                                  <p:childTnLst>
                                    <p:set>
                                      <p:cBhvr>
                                        <p:cTn id="120" dur="1000">
                                          <p:stCondLst>
                                            <p:cond delay="0"/>
                                          </p:stCondLst>
                                        </p:cTn>
                                        <p:tgtEl>
                                          <p:spTgt spid="91"/>
                                        </p:tgtEl>
                                        <p:attrNameLst>
                                          <p:attrName>style.visibility</p:attrName>
                                        </p:attrNameLst>
                                      </p:cBhvr>
                                      <p:to>
                                        <p:strVal val="visible"/>
                                      </p:to>
                                    </p:set>
                                  </p:childTnLst>
                                </p:cTn>
                              </p:par>
                            </p:childTnLst>
                          </p:cTn>
                        </p:par>
                        <p:par>
                          <p:cTn id="121" fill="hold">
                            <p:stCondLst>
                              <p:cond delay="25000"/>
                            </p:stCondLst>
                            <p:childTnLst>
                              <p:par>
                                <p:cTn id="122" presetID="11" presetClass="entr" presetSubtype="0" fill="hold" grpId="0" nodeType="afterEffect">
                                  <p:stCondLst>
                                    <p:cond delay="0"/>
                                  </p:stCondLst>
                                  <p:childTnLst>
                                    <p:set>
                                      <p:cBhvr>
                                        <p:cTn id="123" dur="1000">
                                          <p:stCondLst>
                                            <p:cond delay="0"/>
                                          </p:stCondLst>
                                        </p:cTn>
                                        <p:tgtEl>
                                          <p:spTgt spid="92"/>
                                        </p:tgtEl>
                                        <p:attrNameLst>
                                          <p:attrName>style.visibility</p:attrName>
                                        </p:attrNameLst>
                                      </p:cBhvr>
                                      <p:to>
                                        <p:strVal val="visible"/>
                                      </p:to>
                                    </p:set>
                                  </p:childTnLst>
                                </p:cTn>
                              </p:par>
                            </p:childTnLst>
                          </p:cTn>
                        </p:par>
                        <p:par>
                          <p:cTn id="124" fill="hold">
                            <p:stCondLst>
                              <p:cond delay="26000"/>
                            </p:stCondLst>
                            <p:childTnLst>
                              <p:par>
                                <p:cTn id="125" presetID="11" presetClass="entr" presetSubtype="0" fill="hold" grpId="0" nodeType="afterEffect">
                                  <p:stCondLst>
                                    <p:cond delay="0"/>
                                  </p:stCondLst>
                                  <p:childTnLst>
                                    <p:set>
                                      <p:cBhvr>
                                        <p:cTn id="126" dur="1000">
                                          <p:stCondLst>
                                            <p:cond delay="0"/>
                                          </p:stCondLst>
                                        </p:cTn>
                                        <p:tgtEl>
                                          <p:spTgt spid="93"/>
                                        </p:tgtEl>
                                        <p:attrNameLst>
                                          <p:attrName>style.visibility</p:attrName>
                                        </p:attrNameLst>
                                      </p:cBhvr>
                                      <p:to>
                                        <p:strVal val="visible"/>
                                      </p:to>
                                    </p:set>
                                  </p:childTnLst>
                                </p:cTn>
                              </p:par>
                            </p:childTnLst>
                          </p:cTn>
                        </p:par>
                        <p:par>
                          <p:cTn id="127" fill="hold">
                            <p:stCondLst>
                              <p:cond delay="27000"/>
                            </p:stCondLst>
                            <p:childTnLst>
                              <p:par>
                                <p:cTn id="128" presetID="11" presetClass="entr" presetSubtype="0" fill="hold" grpId="0" nodeType="afterEffect">
                                  <p:stCondLst>
                                    <p:cond delay="0"/>
                                  </p:stCondLst>
                                  <p:childTnLst>
                                    <p:set>
                                      <p:cBhvr>
                                        <p:cTn id="129" dur="1000">
                                          <p:stCondLst>
                                            <p:cond delay="0"/>
                                          </p:stCondLst>
                                        </p:cTn>
                                        <p:tgtEl>
                                          <p:spTgt spid="94"/>
                                        </p:tgtEl>
                                        <p:attrNameLst>
                                          <p:attrName>style.visibility</p:attrName>
                                        </p:attrNameLst>
                                      </p:cBhvr>
                                      <p:to>
                                        <p:strVal val="visible"/>
                                      </p:to>
                                    </p:set>
                                  </p:childTnLst>
                                </p:cTn>
                              </p:par>
                            </p:childTnLst>
                          </p:cTn>
                        </p:par>
                        <p:par>
                          <p:cTn id="130" fill="hold">
                            <p:stCondLst>
                              <p:cond delay="28000"/>
                            </p:stCondLst>
                            <p:childTnLst>
                              <p:par>
                                <p:cTn id="131" presetID="11" presetClass="entr" presetSubtype="0" fill="hold" grpId="0" nodeType="afterEffect">
                                  <p:stCondLst>
                                    <p:cond delay="0"/>
                                  </p:stCondLst>
                                  <p:childTnLst>
                                    <p:set>
                                      <p:cBhvr>
                                        <p:cTn id="132" dur="1000">
                                          <p:stCondLst>
                                            <p:cond delay="0"/>
                                          </p:stCondLst>
                                        </p:cTn>
                                        <p:tgtEl>
                                          <p:spTgt spid="95"/>
                                        </p:tgtEl>
                                        <p:attrNameLst>
                                          <p:attrName>style.visibility</p:attrName>
                                        </p:attrNameLst>
                                      </p:cBhvr>
                                      <p:to>
                                        <p:strVal val="visible"/>
                                      </p:to>
                                    </p:set>
                                  </p:childTnLst>
                                </p:cTn>
                              </p:par>
                            </p:childTnLst>
                          </p:cTn>
                        </p:par>
                        <p:par>
                          <p:cTn id="133" fill="hold">
                            <p:stCondLst>
                              <p:cond delay="29000"/>
                            </p:stCondLst>
                            <p:childTnLst>
                              <p:par>
                                <p:cTn id="134" presetID="11" presetClass="entr" presetSubtype="0" fill="hold" grpId="0" nodeType="afterEffect">
                                  <p:stCondLst>
                                    <p:cond delay="0"/>
                                  </p:stCondLst>
                                  <p:childTnLst>
                                    <p:set>
                                      <p:cBhvr>
                                        <p:cTn id="135" dur="1000">
                                          <p:stCondLst>
                                            <p:cond delay="0"/>
                                          </p:stCondLst>
                                        </p:cTn>
                                        <p:tgtEl>
                                          <p:spTgt spid="96"/>
                                        </p:tgtEl>
                                        <p:attrNameLst>
                                          <p:attrName>style.visibility</p:attrName>
                                        </p:attrNameLst>
                                      </p:cBhvr>
                                      <p:to>
                                        <p:strVal val="visible"/>
                                      </p:to>
                                    </p:set>
                                  </p:childTnLst>
                                </p:cTn>
                              </p:par>
                            </p:childTnLst>
                          </p:cTn>
                        </p:par>
                        <p:par>
                          <p:cTn id="136" fill="hold">
                            <p:stCondLst>
                              <p:cond delay="30000"/>
                            </p:stCondLst>
                            <p:childTnLst>
                              <p:par>
                                <p:cTn id="137" presetID="11" presetClass="entr" presetSubtype="0" fill="hold" grpId="0" nodeType="afterEffect">
                                  <p:stCondLst>
                                    <p:cond delay="0"/>
                                  </p:stCondLst>
                                  <p:childTnLst>
                                    <p:set>
                                      <p:cBhvr>
                                        <p:cTn id="138"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par>
                                <p:cTn id="139" presetID="1" presetClass="exit" presetSubtype="0" fill="hold" nodeType="withEffect">
                                  <p:stCondLst>
                                    <p:cond delay="0"/>
                                  </p:stCondLst>
                                  <p:childTnLst>
                                    <p:set>
                                      <p:cBhvr>
                                        <p:cTn id="14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32" presetClass="emph" presetSubtype="0" repeatCount="indefinite" fill="hold" nodeType="clickEffect">
                                  <p:stCondLst>
                                    <p:cond delay="0"/>
                                  </p:stCondLst>
                                  <p:childTnLst>
                                    <p:animRot by="120000">
                                      <p:cBhvr>
                                        <p:cTn id="145" dur="100" fill="hold">
                                          <p:stCondLst>
                                            <p:cond delay="0"/>
                                          </p:stCondLst>
                                        </p:cTn>
                                        <p:tgtEl>
                                          <p:spTgt spid="27"/>
                                        </p:tgtEl>
                                        <p:attrNameLst>
                                          <p:attrName>r</p:attrName>
                                        </p:attrNameLst>
                                      </p:cBhvr>
                                    </p:animRot>
                                    <p:animRot by="-240000">
                                      <p:cBhvr>
                                        <p:cTn id="146" dur="200" fill="hold">
                                          <p:stCondLst>
                                            <p:cond delay="200"/>
                                          </p:stCondLst>
                                        </p:cTn>
                                        <p:tgtEl>
                                          <p:spTgt spid="27"/>
                                        </p:tgtEl>
                                        <p:attrNameLst>
                                          <p:attrName>r</p:attrName>
                                        </p:attrNameLst>
                                      </p:cBhvr>
                                    </p:animRot>
                                    <p:animRot by="240000">
                                      <p:cBhvr>
                                        <p:cTn id="147" dur="200" fill="hold">
                                          <p:stCondLst>
                                            <p:cond delay="400"/>
                                          </p:stCondLst>
                                        </p:cTn>
                                        <p:tgtEl>
                                          <p:spTgt spid="27"/>
                                        </p:tgtEl>
                                        <p:attrNameLst>
                                          <p:attrName>r</p:attrName>
                                        </p:attrNameLst>
                                      </p:cBhvr>
                                    </p:animRot>
                                    <p:animRot by="-240000">
                                      <p:cBhvr>
                                        <p:cTn id="148" dur="200" fill="hold">
                                          <p:stCondLst>
                                            <p:cond delay="600"/>
                                          </p:stCondLst>
                                        </p:cTn>
                                        <p:tgtEl>
                                          <p:spTgt spid="27"/>
                                        </p:tgtEl>
                                        <p:attrNameLst>
                                          <p:attrName>r</p:attrName>
                                        </p:attrNameLst>
                                      </p:cBhvr>
                                    </p:animRot>
                                    <p:animRot by="120000">
                                      <p:cBhvr>
                                        <p:cTn id="149" dur="200" fill="hold">
                                          <p:stCondLst>
                                            <p:cond delay="800"/>
                                          </p:stCondLst>
                                        </p:cTn>
                                        <p:tgtEl>
                                          <p:spTgt spid="27"/>
                                        </p:tgtEl>
                                        <p:attrNameLst>
                                          <p:attrName>r</p:attrName>
                                        </p:attrNameLst>
                                      </p:cBhvr>
                                    </p:animRot>
                                  </p:childTnLst>
                                  <p:subTnLst>
                                    <p:audio>
                                      <p:cMediaNode>
                                        <p:cTn display="0" masterRel="sameClick">
                                          <p:stCondLst>
                                            <p:cond evt="begin" delay="0">
                                              <p:tn val="1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57"/>
                    </p:tgtEl>
                  </p:cond>
                </p:stCondLst>
                <p:endSync evt="end" delay="0">
                  <p:rtn val="all"/>
                </p:endSync>
                <p:childTnLst>
                  <p:par>
                    <p:cTn id="151" fill="hold">
                      <p:stCondLst>
                        <p:cond delay="0"/>
                      </p:stCondLst>
                      <p:childTnLst>
                        <p:par>
                          <p:cTn id="152" fill="hold">
                            <p:stCondLst>
                              <p:cond delay="0"/>
                            </p:stCondLst>
                            <p:childTnLst>
                              <p:par>
                                <p:cTn id="153" presetID="32" presetClass="emph" presetSubtype="0" repeatCount="indefinite" fill="hold" nodeType="clickEffect">
                                  <p:stCondLst>
                                    <p:cond delay="0"/>
                                  </p:stCondLst>
                                  <p:childTnLst>
                                    <p:animRot by="120000">
                                      <p:cBhvr>
                                        <p:cTn id="154" dur="100" fill="hold">
                                          <p:stCondLst>
                                            <p:cond delay="0"/>
                                          </p:stCondLst>
                                        </p:cTn>
                                        <p:tgtEl>
                                          <p:spTgt spid="57"/>
                                        </p:tgtEl>
                                        <p:attrNameLst>
                                          <p:attrName>r</p:attrName>
                                        </p:attrNameLst>
                                      </p:cBhvr>
                                    </p:animRot>
                                    <p:animRot by="-240000">
                                      <p:cBhvr>
                                        <p:cTn id="155" dur="200" fill="hold">
                                          <p:stCondLst>
                                            <p:cond delay="200"/>
                                          </p:stCondLst>
                                        </p:cTn>
                                        <p:tgtEl>
                                          <p:spTgt spid="57"/>
                                        </p:tgtEl>
                                        <p:attrNameLst>
                                          <p:attrName>r</p:attrName>
                                        </p:attrNameLst>
                                      </p:cBhvr>
                                    </p:animRot>
                                    <p:animRot by="240000">
                                      <p:cBhvr>
                                        <p:cTn id="156" dur="200" fill="hold">
                                          <p:stCondLst>
                                            <p:cond delay="400"/>
                                          </p:stCondLst>
                                        </p:cTn>
                                        <p:tgtEl>
                                          <p:spTgt spid="57"/>
                                        </p:tgtEl>
                                        <p:attrNameLst>
                                          <p:attrName>r</p:attrName>
                                        </p:attrNameLst>
                                      </p:cBhvr>
                                    </p:animRot>
                                    <p:animRot by="-240000">
                                      <p:cBhvr>
                                        <p:cTn id="157" dur="200" fill="hold">
                                          <p:stCondLst>
                                            <p:cond delay="600"/>
                                          </p:stCondLst>
                                        </p:cTn>
                                        <p:tgtEl>
                                          <p:spTgt spid="57"/>
                                        </p:tgtEl>
                                        <p:attrNameLst>
                                          <p:attrName>r</p:attrName>
                                        </p:attrNameLst>
                                      </p:cBhvr>
                                    </p:animRot>
                                    <p:animRot by="120000">
                                      <p:cBhvr>
                                        <p:cTn id="158" dur="200" fill="hold">
                                          <p:stCondLst>
                                            <p:cond delay="800"/>
                                          </p:stCondLst>
                                        </p:cTn>
                                        <p:tgtEl>
                                          <p:spTgt spid="57"/>
                                        </p:tgtEl>
                                        <p:attrNameLst>
                                          <p:attrName>r</p:attrName>
                                        </p:attrNameLst>
                                      </p:cBhvr>
                                    </p:animRot>
                                  </p:childTnLst>
                                  <p:subTnLst>
                                    <p:audio>
                                      <p:cMediaNode>
                                        <p:cTn display="0" masterRel="sameClick">
                                          <p:stCondLst>
                                            <p:cond evt="begin" delay="0">
                                              <p:tn val="1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7"/>
                  </p:tgtEl>
                </p:cond>
              </p:nextCondLst>
            </p:seq>
            <p:seq concurrent="1" nextAc="seek">
              <p:cTn id="159" restart="whenNotActive" fill="hold" evtFilter="cancelBubble" nodeType="interactiveSeq">
                <p:stCondLst>
                  <p:cond evt="onClick" delay="0">
                    <p:tgtEl>
                      <p:spTgt spid="62"/>
                    </p:tgtEl>
                  </p:cond>
                </p:stCondLst>
                <p:endSync evt="end" delay="0">
                  <p:rtn val="all"/>
                </p:endSync>
                <p:childTnLst>
                  <p:par>
                    <p:cTn id="160" fill="hold">
                      <p:stCondLst>
                        <p:cond delay="0"/>
                      </p:stCondLst>
                      <p:childTnLst>
                        <p:par>
                          <p:cTn id="161" fill="hold">
                            <p:stCondLst>
                              <p:cond delay="0"/>
                            </p:stCondLst>
                            <p:childTnLst>
                              <p:par>
                                <p:cTn id="162" presetID="32" presetClass="emph" presetSubtype="0" repeatCount="indefinite" fill="hold" nodeType="clickEffect">
                                  <p:stCondLst>
                                    <p:cond delay="0"/>
                                  </p:stCondLst>
                                  <p:childTnLst>
                                    <p:animRot by="120000">
                                      <p:cBhvr>
                                        <p:cTn id="163" dur="100" fill="hold">
                                          <p:stCondLst>
                                            <p:cond delay="0"/>
                                          </p:stCondLst>
                                        </p:cTn>
                                        <p:tgtEl>
                                          <p:spTgt spid="62"/>
                                        </p:tgtEl>
                                        <p:attrNameLst>
                                          <p:attrName>r</p:attrName>
                                        </p:attrNameLst>
                                      </p:cBhvr>
                                    </p:animRot>
                                    <p:animRot by="-240000">
                                      <p:cBhvr>
                                        <p:cTn id="164" dur="200" fill="hold">
                                          <p:stCondLst>
                                            <p:cond delay="200"/>
                                          </p:stCondLst>
                                        </p:cTn>
                                        <p:tgtEl>
                                          <p:spTgt spid="62"/>
                                        </p:tgtEl>
                                        <p:attrNameLst>
                                          <p:attrName>r</p:attrName>
                                        </p:attrNameLst>
                                      </p:cBhvr>
                                    </p:animRot>
                                    <p:animRot by="240000">
                                      <p:cBhvr>
                                        <p:cTn id="165" dur="200" fill="hold">
                                          <p:stCondLst>
                                            <p:cond delay="400"/>
                                          </p:stCondLst>
                                        </p:cTn>
                                        <p:tgtEl>
                                          <p:spTgt spid="62"/>
                                        </p:tgtEl>
                                        <p:attrNameLst>
                                          <p:attrName>r</p:attrName>
                                        </p:attrNameLst>
                                      </p:cBhvr>
                                    </p:animRot>
                                    <p:animRot by="-240000">
                                      <p:cBhvr>
                                        <p:cTn id="166" dur="200" fill="hold">
                                          <p:stCondLst>
                                            <p:cond delay="600"/>
                                          </p:stCondLst>
                                        </p:cTn>
                                        <p:tgtEl>
                                          <p:spTgt spid="62"/>
                                        </p:tgtEl>
                                        <p:attrNameLst>
                                          <p:attrName>r</p:attrName>
                                        </p:attrNameLst>
                                      </p:cBhvr>
                                    </p:animRot>
                                    <p:animRot by="120000">
                                      <p:cBhvr>
                                        <p:cTn id="167" dur="200" fill="hold">
                                          <p:stCondLst>
                                            <p:cond delay="800"/>
                                          </p:stCondLst>
                                        </p:cTn>
                                        <p:tgtEl>
                                          <p:spTgt spid="62"/>
                                        </p:tgtEl>
                                        <p:attrNameLst>
                                          <p:attrName>r</p:attrName>
                                        </p:attrNameLst>
                                      </p:cBhvr>
                                    </p:animRot>
                                  </p:childTnLst>
                                  <p:subTnLst>
                                    <p:audio>
                                      <p:cMediaNode>
                                        <p:cTn display="0" masterRel="sameClick">
                                          <p:stCondLst>
                                            <p:cond evt="begin" delay="0">
                                              <p:tn val="16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2"/>
                  </p:tgtEl>
                </p:cond>
              </p:nextCondLst>
            </p:seq>
            <p:seq concurrent="1" nextAc="seek">
              <p:cTn id="168" restart="whenNotActive" fill="hold" evtFilter="cancelBubble" nodeType="interactiveSeq">
                <p:stCondLst>
                  <p:cond evt="onClick" delay="0">
                    <p:tgtEl>
                      <p:spTgt spid="32"/>
                    </p:tgtEl>
                  </p:cond>
                </p:stCondLst>
                <p:endSync evt="end" delay="0">
                  <p:rtn val="all"/>
                </p:endSync>
                <p:childTnLst>
                  <p:par>
                    <p:cTn id="169" fill="hold">
                      <p:stCondLst>
                        <p:cond delay="0"/>
                      </p:stCondLst>
                      <p:childTnLst>
                        <p:par>
                          <p:cTn id="170" fill="hold">
                            <p:stCondLst>
                              <p:cond delay="0"/>
                            </p:stCondLst>
                            <p:childTnLst>
                              <p:par>
                                <p:cTn id="171" presetID="6" presetClass="emph" presetSubtype="0" repeatCount="2000" fill="hold" nodeType="clickEffect">
                                  <p:stCondLst>
                                    <p:cond delay="0"/>
                                  </p:stCondLst>
                                  <p:childTnLst>
                                    <p:animScale>
                                      <p:cBhvr>
                                        <p:cTn id="172" dur="2000" fill="hold"/>
                                        <p:tgtEl>
                                          <p:spTgt spid="32"/>
                                        </p:tgtEl>
                                      </p:cBhvr>
                                      <p:by x="150000" y="150000"/>
                                    </p:animScale>
                                  </p:childTnLst>
                                  <p:subTnLst>
                                    <p:audio>
                                      <p:cMediaNode>
                                        <p:cTn display="0" masterRel="sameClick">
                                          <p:stCondLst>
                                            <p:cond evt="begin" delay="0">
                                              <p:tn val="17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2"/>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2"/>
          <a:stretch>
            <a:fillRect/>
          </a:stretch>
        </p:blipFill>
        <p:spPr>
          <a:xfrm>
            <a:off x="0" y="1"/>
            <a:ext cx="9144000" cy="5177962"/>
          </a:xfrm>
          <a:prstGeom prst="rect">
            <a:avLst/>
          </a:prstGeom>
        </p:spPr>
      </p:pic>
      <p:pic>
        <p:nvPicPr>
          <p:cNvPr id="1026" name="Picture 2" descr="OPL20U25GSXzBJYl68kk8uQGfFKzs7yb1M4KJWUiLk6ZEvGF+qCIPSnY57AbBFCvTW$2024 ID13 T9CTST nhan sp KNTT$ STT 108+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768" y="167799"/>
            <a:ext cx="5511233" cy="13226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OPL20U25GSXzBJYl68kk8uQGfFKzs7yb1M4KJWUiLk6ZEvGF+qCIPSnY57AbBFCvTW$2024 ID13 T9CTST nhan sp KNTT$ STT 108+K4lPs7H94VUqPe2XwIsfPRnrXQE//QTEXxb8/8N4CNc6FpgZahzpTjFhMzSA7T/nHJa11DE8Ng2TP3iAmRczFlmslSuUNOgUeb6yRvs0="/>
          <p:cNvSpPr txBox="1"/>
          <p:nvPr/>
        </p:nvSpPr>
        <p:spPr>
          <a:xfrm>
            <a:off x="2046515" y="1658296"/>
            <a:ext cx="5758542" cy="461665"/>
          </a:xfrm>
          <a:prstGeom prst="rect">
            <a:avLst/>
          </a:prstGeom>
          <a:noFill/>
        </p:spPr>
        <p:txBody>
          <a:bodyPr wrap="square" rtlCol="0">
            <a:spAutoFit/>
          </a:bodyPr>
          <a:lstStyle/>
          <a:p>
            <a:pPr algn="ctr" defTabSz="685800"/>
            <a:r>
              <a:rPr lang="en-US" sz="2400" b="1">
                <a:solidFill>
                  <a:srgbClr val="FF0000"/>
                </a:solidFill>
                <a:latin typeface="Times New Roman" panose="02020603050405020304" pitchFamily="18" charset="0"/>
                <a:cs typeface="Times New Roman" panose="02020603050405020304" pitchFamily="18" charset="0"/>
              </a:rPr>
              <a:t>CÁC EM ĐÃ THAM GIA TRÒ CHƠI</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38"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71725" y="1661166"/>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40441" y="2971289"/>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8631" y="740773"/>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23887" y="1765230"/>
            <a:ext cx="1157875" cy="13894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759663"/>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07026" y="1386136"/>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6031" y="-160730"/>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45735" y="2247966"/>
            <a:ext cx="1157875" cy="13894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p:cNvSpPr>
            <a:spLocks noGrp="1"/>
          </p:cNvSpPr>
          <p:nvPr>
            <p:ph type="sldNum" sz="quarter" idx="12"/>
          </p:nvPr>
        </p:nvSpPr>
        <p:spPr/>
        <p:txBody>
          <a:bodyPr/>
          <a:lstStyle/>
          <a:p>
            <a:pPr defTabSz="685800"/>
            <a:fld id="{5E7060A3-8747-4477-88D7-F4E130D4D656}" type="slidenum">
              <a:rPr lang="vi-VN">
                <a:solidFill>
                  <a:prstClr val="black">
                    <a:tint val="75000"/>
                  </a:prstClr>
                </a:solidFill>
                <a:latin typeface="Arial" panose="020B0604020202020204" pitchFamily="34" charset="0"/>
              </a:rPr>
              <a:pPr defTabSz="685800"/>
              <a:t>9</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22569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16231</TotalTime>
  <Words>1483</Words>
  <Application>Microsoft Office PowerPoint</Application>
  <PresentationFormat>On-screen Show (16:9)</PresentationFormat>
  <Paragraphs>323</Paragraphs>
  <Slides>26</Slides>
  <Notes>17</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Calibri Light</vt:lpstr>
      <vt:lpstr>Cambria Math</vt:lpstr>
      <vt:lpstr>Times New Roman</vt:lpstr>
      <vt:lpstr>Tw Cen MT</vt:lpstr>
      <vt:lpstr>Wingdings</vt:lpstr>
      <vt:lpstr>Custom Design</vt:lpstr>
      <vt:lpstr>2_Office Theme</vt:lpstr>
      <vt:lpstr>3_Office Theme</vt:lpstr>
      <vt:lpstr>1_Office Theme</vt:lpstr>
      <vt:lpstr>Office Theme</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Gia Linh</cp:lastModifiedBy>
  <cp:revision>389</cp:revision>
  <dcterms:created xsi:type="dcterms:W3CDTF">2021-07-22T17:31:00Z</dcterms:created>
  <dcterms:modified xsi:type="dcterms:W3CDTF">2025-09-27T15:06:21Z</dcterms:modified>
</cp:coreProperties>
</file>