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media/audio5.wav" ContentType="audio/wav"/>
  <Override PartName="/ppt/media/audio6.wav" ContentType="audio/wav"/>
  <Override PartName="/ppt/media/audio7.wav" ContentType="audio/wav"/>
  <Override PartName="/ppt/comments/modernComment_144_ADC28BA6.xml" ContentType="application/vnd.ms-powerpoint.comments+xml"/>
  <Override PartName="/ppt/comments/modernComment_146_A0A87953.xml" ContentType="application/vnd.ms-powerpoint.comments+xml"/>
  <Override PartName="/ppt/comments/modernComment_156_E0F29BC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2" r:id="rId5"/>
    <p:sldMasterId id="2147483684" r:id="rId6"/>
    <p:sldMasterId id="2147483696" r:id="rId7"/>
    <p:sldMasterId id="2147483708" r:id="rId8"/>
    <p:sldMasterId id="2147483720" r:id="rId9"/>
    <p:sldMasterId id="2147483744" r:id="rId10"/>
    <p:sldMasterId id="2147483804" r:id="rId11"/>
    <p:sldMasterId id="2147483852" r:id="rId12"/>
    <p:sldMasterId id="2147483864" r:id="rId13"/>
    <p:sldMasterId id="2147483876" r:id="rId14"/>
  </p:sldMasterIdLst>
  <p:notesMasterIdLst>
    <p:notesMasterId r:id="rId47"/>
  </p:notesMasterIdLst>
  <p:handoutMasterIdLst>
    <p:handoutMasterId r:id="rId48"/>
  </p:handoutMasterIdLst>
  <p:sldIdLst>
    <p:sldId id="256" r:id="rId15"/>
    <p:sldId id="266" r:id="rId16"/>
    <p:sldId id="304" r:id="rId17"/>
    <p:sldId id="305" r:id="rId18"/>
    <p:sldId id="317" r:id="rId19"/>
    <p:sldId id="354" r:id="rId20"/>
    <p:sldId id="320" r:id="rId21"/>
    <p:sldId id="321" r:id="rId22"/>
    <p:sldId id="322" r:id="rId23"/>
    <p:sldId id="356" r:id="rId24"/>
    <p:sldId id="323" r:id="rId25"/>
    <p:sldId id="324" r:id="rId26"/>
    <p:sldId id="325" r:id="rId27"/>
    <p:sldId id="326" r:id="rId28"/>
    <p:sldId id="327" r:id="rId29"/>
    <p:sldId id="342" r:id="rId30"/>
    <p:sldId id="341" r:id="rId31"/>
    <p:sldId id="329" r:id="rId32"/>
    <p:sldId id="343" r:id="rId33"/>
    <p:sldId id="358" r:id="rId34"/>
    <p:sldId id="344" r:id="rId35"/>
    <p:sldId id="334" r:id="rId36"/>
    <p:sldId id="347" r:id="rId37"/>
    <p:sldId id="353" r:id="rId38"/>
    <p:sldId id="348" r:id="rId39"/>
    <p:sldId id="346" r:id="rId40"/>
    <p:sldId id="349" r:id="rId41"/>
    <p:sldId id="355" r:id="rId42"/>
    <p:sldId id="350" r:id="rId43"/>
    <p:sldId id="357" r:id="rId44"/>
    <p:sldId id="351" r:id="rId45"/>
    <p:sldId id="275" r:id="rId46"/>
  </p:sldIdLst>
  <p:sldSz cx="12192000" cy="6858000"/>
  <p:notesSz cx="6858000" cy="9144000"/>
  <p:defaultTextStyle>
    <a:defPPr>
      <a:defRPr lang="ru-RU"/>
    </a:defPPr>
    <a:lvl1pPr marL="0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691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544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316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088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8942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4630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0320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6020" algn="l" defTabSz="9115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EB0000"/>
    <a:srgbClr val="0000FF"/>
    <a:srgbClr val="CCFFFF"/>
    <a:srgbClr val="8A118D"/>
    <a:srgbClr val="9D0F00"/>
    <a:srgbClr val="C7E6B6"/>
    <a:srgbClr val="FF6A6D"/>
    <a:srgbClr val="CBA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712" autoAdjust="0"/>
  </p:normalViewPr>
  <p:slideViewPr>
    <p:cSldViewPr snapToGrid="0">
      <p:cViewPr varScale="1">
        <p:scale>
          <a:sx n="55" d="100"/>
          <a:sy n="55" d="100"/>
        </p:scale>
        <p:origin x="1096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commentAuthors" Target="commentAuthors.xml"/></Relationships>
</file>

<file path=ppt/comments/modernComment_144_ADC28B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FC8DE4-6125-4728-8933-D90F065C4938}" authorId="{00000000-0000-0000-0000-000000000000}" created="2023-07-04T15:07:33.0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60853319" sldId="386"/>
      <ac:picMk id="11" creationId="{B7E4682D-1D20-FD44-EBD6-BF72A6B35387}"/>
    </ac:deMkLst>
    <p188:txBody>
      <a:bodyPr/>
      <a:lstStyle/>
      <a:p>
        <a:r>
          <a:rPr lang="en-US"/>
          <a:t>Chỗ này mình nghĩ nên vẽ sơ đồ tư duy. Để mình vẽ rồi cô cop từ bài mình qua nhé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comments/modernComment_146_A0A879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DF40E8-CCE7-48E6-A0FD-8AFB19D77128}" authorId="{00000000-0000-0000-0000-000000000000}" created="2023-07-04T14:33:38.4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48583979" sldId="635"/>
      <ac:spMk id="6" creationId="{00000000-0000-0000-0000-000000000000}"/>
    </ac:deMkLst>
    <p188:txBody>
      <a:bodyPr/>
      <a:lstStyle/>
      <a:p>
        <a:r>
          <a:rPr lang="en-US"/>
          <a:t>Chưa có chữ hình 4.27 hoặc bỏ đi. Các bài sau cũng vậy ạ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comments/modernComment_156_E0F29B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DF40E8-CCE7-48E6-A0FD-8AFB19D77128}" authorId="{00000000-0000-0000-0000-000000000000}" created="2023-07-04T14:33:38.4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48583979" sldId="635"/>
      <ac:spMk id="6" creationId="{00000000-0000-0000-0000-000000000000}"/>
    </ac:deMkLst>
    <p188:txBody>
      <a:bodyPr/>
      <a:lstStyle/>
      <a:p>
        <a:r>
          <a:rPr lang="en-US"/>
          <a:t>Chưa có chữ hình 4.27 hoặc bỏ đi. Các bài sau cũng vậy ạ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9/27/2025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9/27/2025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91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544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316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088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942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630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320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020" algn="l" defTabSz="911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mảnh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, </a:t>
            </a:r>
            <a:r>
              <a:rPr lang="en-US" baseline="0" dirty="0" err="1"/>
              <a:t>nháy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thần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lá</a:t>
            </a:r>
            <a:r>
              <a:rPr lang="en-US" baseline="0" dirty="0"/>
              <a:t> </a:t>
            </a:r>
            <a:r>
              <a:rPr lang="en-US" baseline="0" dirty="0" err="1"/>
              <a:t>cờ</a:t>
            </a:r>
            <a:r>
              <a:rPr lang="en-US" baseline="0" dirty="0"/>
              <a:t> ở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033B6-8C03-4796-826B-A6F57CFA14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545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1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432" y="5128034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455691" indent="0" algn="ctr">
              <a:buNone/>
              <a:defRPr sz="2000"/>
            </a:lvl2pPr>
            <a:lvl3pPr marL="911544" indent="0" algn="ctr">
              <a:buNone/>
              <a:defRPr sz="1900"/>
            </a:lvl3pPr>
            <a:lvl4pPr marL="1367316" indent="0" algn="ctr">
              <a:buNone/>
              <a:defRPr sz="1600"/>
            </a:lvl4pPr>
            <a:lvl5pPr marL="1823088" indent="0" algn="ctr">
              <a:buNone/>
              <a:defRPr sz="1600"/>
            </a:lvl5pPr>
            <a:lvl6pPr marL="2278942" indent="0" algn="ctr">
              <a:buNone/>
              <a:defRPr sz="1600"/>
            </a:lvl6pPr>
            <a:lvl7pPr marL="2734630" indent="0" algn="ctr">
              <a:buNone/>
              <a:defRPr sz="1600"/>
            </a:lvl7pPr>
            <a:lvl8pPr marL="3190320" indent="0" algn="ctr">
              <a:buNone/>
              <a:defRPr sz="1600"/>
            </a:lvl8pPr>
            <a:lvl9pPr marL="364602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" y="1115081"/>
            <a:ext cx="6230657" cy="5314603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889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7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552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81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52" y="4099579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0" y="237527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868" y="-12696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313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7" y="2045089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4" y="718135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7"/>
            <a:ext cx="6052552" cy="5259843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501" y="4052877"/>
            <a:ext cx="3689627" cy="64293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700" b="1">
                <a:solidFill>
                  <a:schemeClr val="bg1"/>
                </a:solidFill>
              </a:defRPr>
            </a:lvl1pPr>
            <a:lvl2pPr marL="455691" indent="0">
              <a:buNone/>
              <a:defRPr sz="2700">
                <a:solidFill>
                  <a:schemeClr val="bg1"/>
                </a:solidFill>
              </a:defRPr>
            </a:lvl2pPr>
            <a:lvl3pPr marL="911544" indent="0">
              <a:buNone/>
              <a:defRPr sz="2700">
                <a:solidFill>
                  <a:schemeClr val="bg1"/>
                </a:solidFill>
              </a:defRPr>
            </a:lvl3pPr>
            <a:lvl4pPr marL="1367316" indent="0">
              <a:buNone/>
              <a:defRPr sz="2700">
                <a:solidFill>
                  <a:schemeClr val="bg1"/>
                </a:solidFill>
              </a:defRPr>
            </a:lvl4pPr>
            <a:lvl5pPr marL="1823088" indent="0">
              <a:buNone/>
              <a:defRPr sz="2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7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6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9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31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9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374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48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1" indent="0">
              <a:buNone/>
              <a:defRPr sz="2000" b="1"/>
            </a:lvl2pPr>
            <a:lvl3pPr marL="912337" indent="0">
              <a:buNone/>
              <a:defRPr sz="1900" b="1"/>
            </a:lvl3pPr>
            <a:lvl4pPr marL="1368506" indent="0">
              <a:buNone/>
              <a:defRPr sz="1600" b="1"/>
            </a:lvl4pPr>
            <a:lvl5pPr marL="1824674" indent="0">
              <a:buNone/>
              <a:defRPr sz="1600" b="1"/>
            </a:lvl5pPr>
            <a:lvl6pPr marL="2280902" indent="0">
              <a:buNone/>
              <a:defRPr sz="1600" b="1"/>
            </a:lvl6pPr>
            <a:lvl7pPr marL="2737010" indent="0">
              <a:buNone/>
              <a:defRPr sz="1600" b="1"/>
            </a:lvl7pPr>
            <a:lvl8pPr marL="3193120" indent="0">
              <a:buNone/>
              <a:defRPr sz="1600" b="1"/>
            </a:lvl8pPr>
            <a:lvl9pPr marL="36492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1" indent="0">
              <a:buNone/>
              <a:defRPr sz="2000" b="1"/>
            </a:lvl2pPr>
            <a:lvl3pPr marL="912337" indent="0">
              <a:buNone/>
              <a:defRPr sz="1900" b="1"/>
            </a:lvl3pPr>
            <a:lvl4pPr marL="1368506" indent="0">
              <a:buNone/>
              <a:defRPr sz="1600" b="1"/>
            </a:lvl4pPr>
            <a:lvl5pPr marL="1824674" indent="0">
              <a:buNone/>
              <a:defRPr sz="1600" b="1"/>
            </a:lvl5pPr>
            <a:lvl6pPr marL="2280902" indent="0">
              <a:buNone/>
              <a:defRPr sz="1600" b="1"/>
            </a:lvl6pPr>
            <a:lvl7pPr marL="2737010" indent="0">
              <a:buNone/>
              <a:defRPr sz="1600" b="1"/>
            </a:lvl7pPr>
            <a:lvl8pPr marL="3193120" indent="0">
              <a:buNone/>
              <a:defRPr sz="1600" b="1"/>
            </a:lvl8pPr>
            <a:lvl9pPr marL="36492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798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688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111" indent="0">
              <a:buNone/>
              <a:defRPr sz="1200"/>
            </a:lvl2pPr>
            <a:lvl3pPr marL="912337" indent="0">
              <a:buNone/>
              <a:defRPr sz="1100"/>
            </a:lvl3pPr>
            <a:lvl4pPr marL="1368506" indent="0">
              <a:buNone/>
              <a:defRPr sz="900"/>
            </a:lvl4pPr>
            <a:lvl5pPr marL="1824674" indent="0">
              <a:buNone/>
              <a:defRPr sz="900"/>
            </a:lvl5pPr>
            <a:lvl6pPr marL="2280902" indent="0">
              <a:buNone/>
              <a:defRPr sz="900"/>
            </a:lvl6pPr>
            <a:lvl7pPr marL="2737010" indent="0">
              <a:buNone/>
              <a:defRPr sz="900"/>
            </a:lvl7pPr>
            <a:lvl8pPr marL="3193120" indent="0">
              <a:buNone/>
              <a:defRPr sz="900"/>
            </a:lvl8pPr>
            <a:lvl9pPr marL="364923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88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11" indent="0">
              <a:buNone/>
              <a:defRPr sz="2800"/>
            </a:lvl2pPr>
            <a:lvl3pPr marL="912337" indent="0">
              <a:buNone/>
              <a:defRPr sz="2400"/>
            </a:lvl3pPr>
            <a:lvl4pPr marL="1368506" indent="0">
              <a:buNone/>
              <a:defRPr sz="2000"/>
            </a:lvl4pPr>
            <a:lvl5pPr marL="1824674" indent="0">
              <a:buNone/>
              <a:defRPr sz="2000"/>
            </a:lvl5pPr>
            <a:lvl6pPr marL="2280902" indent="0">
              <a:buNone/>
              <a:defRPr sz="2000"/>
            </a:lvl6pPr>
            <a:lvl7pPr marL="2737010" indent="0">
              <a:buNone/>
              <a:defRPr sz="2000"/>
            </a:lvl7pPr>
            <a:lvl8pPr marL="3193120" indent="0">
              <a:buNone/>
              <a:defRPr sz="2000"/>
            </a:lvl8pPr>
            <a:lvl9pPr marL="364923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5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111" indent="0">
              <a:buNone/>
              <a:defRPr sz="1200"/>
            </a:lvl2pPr>
            <a:lvl3pPr marL="912337" indent="0">
              <a:buNone/>
              <a:defRPr sz="1100"/>
            </a:lvl3pPr>
            <a:lvl4pPr marL="1368506" indent="0">
              <a:buNone/>
              <a:defRPr sz="900"/>
            </a:lvl4pPr>
            <a:lvl5pPr marL="1824674" indent="0">
              <a:buNone/>
              <a:defRPr sz="900"/>
            </a:lvl5pPr>
            <a:lvl6pPr marL="2280902" indent="0">
              <a:buNone/>
              <a:defRPr sz="900"/>
            </a:lvl6pPr>
            <a:lvl7pPr marL="2737010" indent="0">
              <a:buNone/>
              <a:defRPr sz="900"/>
            </a:lvl7pPr>
            <a:lvl8pPr marL="3193120" indent="0">
              <a:buNone/>
              <a:defRPr sz="900"/>
            </a:lvl8pPr>
            <a:lvl9pPr marL="364923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753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781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1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6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959" y="2826509"/>
            <a:ext cx="4975641" cy="165576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5691" indent="0" algn="ctr">
              <a:buNone/>
              <a:defRPr sz="2000"/>
            </a:lvl2pPr>
            <a:lvl3pPr marL="911544" indent="0" algn="ctr">
              <a:buNone/>
              <a:defRPr sz="1900"/>
            </a:lvl3pPr>
            <a:lvl4pPr marL="1367316" indent="0" algn="ctr">
              <a:buNone/>
              <a:defRPr sz="1600"/>
            </a:lvl4pPr>
            <a:lvl5pPr marL="1823088" indent="0" algn="ctr">
              <a:buNone/>
              <a:defRPr sz="1600"/>
            </a:lvl5pPr>
            <a:lvl6pPr marL="2278942" indent="0" algn="ctr">
              <a:buNone/>
              <a:defRPr sz="1600"/>
            </a:lvl6pPr>
            <a:lvl7pPr marL="2734630" indent="0" algn="ctr">
              <a:buNone/>
              <a:defRPr sz="1600"/>
            </a:lvl7pPr>
            <a:lvl8pPr marL="3190320" indent="0" algn="ctr">
              <a:buNone/>
              <a:defRPr sz="1600"/>
            </a:lvl8pPr>
            <a:lvl9pPr marL="364602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635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171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77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082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43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200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552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011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829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7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9"/>
            <a:ext cx="10219389" cy="6350603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3"/>
            <a:ext cx="4065084" cy="70084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6001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56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285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55" indent="0" algn="ctr">
              <a:buNone/>
              <a:defRPr sz="2000"/>
            </a:lvl2pPr>
            <a:lvl3pPr marL="913176" indent="0" algn="ctr">
              <a:buNone/>
              <a:defRPr sz="1900"/>
            </a:lvl3pPr>
            <a:lvl4pPr marL="1369764" indent="0" algn="ctr">
              <a:buNone/>
              <a:defRPr sz="1600"/>
            </a:lvl4pPr>
            <a:lvl5pPr marL="1826352" indent="0" algn="ctr">
              <a:buNone/>
              <a:defRPr sz="1600"/>
            </a:lvl5pPr>
            <a:lvl6pPr marL="2282974" indent="0" algn="ctr">
              <a:buNone/>
              <a:defRPr sz="1600"/>
            </a:lvl6pPr>
            <a:lvl7pPr marL="2739526" indent="0" algn="ctr">
              <a:buNone/>
              <a:defRPr sz="1600"/>
            </a:lvl7pPr>
            <a:lvl8pPr marL="3196080" indent="0" algn="ctr">
              <a:buNone/>
              <a:defRPr sz="1600"/>
            </a:lvl8pPr>
            <a:lvl9pPr marL="36526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5140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6821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3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75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025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76" indent="0">
              <a:buNone/>
              <a:defRPr sz="1900" b="1"/>
            </a:lvl3pPr>
            <a:lvl4pPr marL="1369764" indent="0">
              <a:buNone/>
              <a:defRPr sz="1600" b="1"/>
            </a:lvl4pPr>
            <a:lvl5pPr marL="1826352" indent="0">
              <a:buNone/>
              <a:defRPr sz="1600" b="1"/>
            </a:lvl5pPr>
            <a:lvl6pPr marL="2282974" indent="0">
              <a:buNone/>
              <a:defRPr sz="1600" b="1"/>
            </a:lvl6pPr>
            <a:lvl7pPr marL="2739526" indent="0">
              <a:buNone/>
              <a:defRPr sz="1600" b="1"/>
            </a:lvl7pPr>
            <a:lvl8pPr marL="3196080" indent="0">
              <a:buNone/>
              <a:defRPr sz="1600" b="1"/>
            </a:lvl8pPr>
            <a:lvl9pPr marL="3652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76" indent="0">
              <a:buNone/>
              <a:defRPr sz="1900" b="1"/>
            </a:lvl3pPr>
            <a:lvl4pPr marL="1369764" indent="0">
              <a:buNone/>
              <a:defRPr sz="1600" b="1"/>
            </a:lvl4pPr>
            <a:lvl5pPr marL="1826352" indent="0">
              <a:buNone/>
              <a:defRPr sz="1600" b="1"/>
            </a:lvl5pPr>
            <a:lvl6pPr marL="2282974" indent="0">
              <a:buNone/>
              <a:defRPr sz="1600" b="1"/>
            </a:lvl6pPr>
            <a:lvl7pPr marL="2739526" indent="0">
              <a:buNone/>
              <a:defRPr sz="1600" b="1"/>
            </a:lvl7pPr>
            <a:lvl8pPr marL="3196080" indent="0">
              <a:buNone/>
              <a:defRPr sz="1600" b="1"/>
            </a:lvl8pPr>
            <a:lvl9pPr marL="3652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681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09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59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55" indent="0">
              <a:buNone/>
              <a:defRPr sz="1500"/>
            </a:lvl2pPr>
            <a:lvl3pPr marL="913176" indent="0">
              <a:buNone/>
              <a:defRPr sz="1200"/>
            </a:lvl3pPr>
            <a:lvl4pPr marL="1369764" indent="0">
              <a:buNone/>
              <a:defRPr sz="1100"/>
            </a:lvl4pPr>
            <a:lvl5pPr marL="1826352" indent="0">
              <a:buNone/>
              <a:defRPr sz="1100"/>
            </a:lvl5pPr>
            <a:lvl6pPr marL="2282974" indent="0">
              <a:buNone/>
              <a:defRPr sz="1100"/>
            </a:lvl6pPr>
            <a:lvl7pPr marL="2739526" indent="0">
              <a:buNone/>
              <a:defRPr sz="1100"/>
            </a:lvl7pPr>
            <a:lvl8pPr marL="3196080" indent="0">
              <a:buNone/>
              <a:defRPr sz="1100"/>
            </a:lvl8pPr>
            <a:lvl9pPr marL="36526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34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55" indent="0">
              <a:buNone/>
              <a:defRPr sz="2800"/>
            </a:lvl2pPr>
            <a:lvl3pPr marL="913176" indent="0">
              <a:buNone/>
              <a:defRPr sz="2400"/>
            </a:lvl3pPr>
            <a:lvl4pPr marL="1369764" indent="0">
              <a:buNone/>
              <a:defRPr sz="2000"/>
            </a:lvl4pPr>
            <a:lvl5pPr marL="1826352" indent="0">
              <a:buNone/>
              <a:defRPr sz="2000"/>
            </a:lvl5pPr>
            <a:lvl6pPr marL="2282974" indent="0">
              <a:buNone/>
              <a:defRPr sz="2000"/>
            </a:lvl6pPr>
            <a:lvl7pPr marL="2739526" indent="0">
              <a:buNone/>
              <a:defRPr sz="2000"/>
            </a:lvl7pPr>
            <a:lvl8pPr marL="3196080" indent="0">
              <a:buNone/>
              <a:defRPr sz="2000"/>
            </a:lvl8pPr>
            <a:lvl9pPr marL="36526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55" indent="0">
              <a:buNone/>
              <a:defRPr sz="1500"/>
            </a:lvl2pPr>
            <a:lvl3pPr marL="913176" indent="0">
              <a:buNone/>
              <a:defRPr sz="1200"/>
            </a:lvl3pPr>
            <a:lvl4pPr marL="1369764" indent="0">
              <a:buNone/>
              <a:defRPr sz="1100"/>
            </a:lvl4pPr>
            <a:lvl5pPr marL="1826352" indent="0">
              <a:buNone/>
              <a:defRPr sz="1100"/>
            </a:lvl5pPr>
            <a:lvl6pPr marL="2282974" indent="0">
              <a:buNone/>
              <a:defRPr sz="1100"/>
            </a:lvl6pPr>
            <a:lvl7pPr marL="2739526" indent="0">
              <a:buNone/>
              <a:defRPr sz="1100"/>
            </a:lvl7pPr>
            <a:lvl8pPr marL="3196080" indent="0">
              <a:buNone/>
              <a:defRPr sz="1100"/>
            </a:lvl8pPr>
            <a:lvl9pPr marL="36526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4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3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80" y="354492"/>
            <a:ext cx="4391191" cy="1325563"/>
          </a:xfrm>
        </p:spPr>
        <p:txBody>
          <a:bodyPr vert="horz" lIns="91188" tIns="45718" rIns="91188" bIns="45718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40" y="1825624"/>
            <a:ext cx="10442575" cy="435133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5204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3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3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80" y="354492"/>
            <a:ext cx="4391191" cy="1325563"/>
          </a:xfrm>
        </p:spPr>
        <p:txBody>
          <a:bodyPr vert="horz" lIns="91188" tIns="45718" rIns="91188" bIns="45718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3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900" y="312092"/>
            <a:ext cx="4391191" cy="1368123"/>
          </a:xfrm>
        </p:spPr>
        <p:txBody>
          <a:bodyPr vert="horz" lIns="91188" tIns="45718" rIns="91188" bIns="45718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271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5691" indent="0">
              <a:buNone/>
              <a:defRPr sz="2000" b="1"/>
            </a:lvl2pPr>
            <a:lvl3pPr marL="911544" indent="0">
              <a:buNone/>
              <a:defRPr sz="1900" b="1"/>
            </a:lvl3pPr>
            <a:lvl4pPr marL="1367316" indent="0">
              <a:buNone/>
              <a:defRPr sz="1600" b="1"/>
            </a:lvl4pPr>
            <a:lvl5pPr marL="1823088" indent="0">
              <a:buNone/>
              <a:defRPr sz="1600" b="1"/>
            </a:lvl5pPr>
            <a:lvl6pPr marL="2278942" indent="0">
              <a:buNone/>
              <a:defRPr sz="1600" b="1"/>
            </a:lvl6pPr>
            <a:lvl7pPr marL="2734630" indent="0">
              <a:buNone/>
              <a:defRPr sz="1600" b="1"/>
            </a:lvl7pPr>
            <a:lvl8pPr marL="3190320" indent="0">
              <a:buNone/>
              <a:defRPr sz="1600" b="1"/>
            </a:lvl8pPr>
            <a:lvl9pPr marL="364602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8096"/>
            <a:ext cx="5157787" cy="31846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94271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5691" indent="0">
              <a:buNone/>
              <a:defRPr sz="2000" b="1"/>
            </a:lvl2pPr>
            <a:lvl3pPr marL="911544" indent="0">
              <a:buNone/>
              <a:defRPr sz="1900" b="1"/>
            </a:lvl3pPr>
            <a:lvl4pPr marL="1367316" indent="0">
              <a:buNone/>
              <a:defRPr sz="1600" b="1"/>
            </a:lvl4pPr>
            <a:lvl5pPr marL="1823088" indent="0">
              <a:buNone/>
              <a:defRPr sz="1600" b="1"/>
            </a:lvl5pPr>
            <a:lvl6pPr marL="2278942" indent="0">
              <a:buNone/>
              <a:defRPr sz="1600" b="1"/>
            </a:lvl6pPr>
            <a:lvl7pPr marL="2734630" indent="0">
              <a:buNone/>
              <a:defRPr sz="1600" b="1"/>
            </a:lvl7pPr>
            <a:lvl8pPr marL="3190320" indent="0">
              <a:buNone/>
              <a:defRPr sz="1600" b="1"/>
            </a:lvl8pPr>
            <a:lvl9pPr marL="364602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638096"/>
            <a:ext cx="5183188" cy="31846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868" y="-12696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9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79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348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900">
                <a:solidFill>
                  <a:schemeClr val="bg1"/>
                </a:solidFill>
              </a:defRPr>
            </a:lvl1pPr>
            <a:lvl2pPr marL="455691" indent="0">
              <a:buNone/>
              <a:defRPr sz="1500"/>
            </a:lvl2pPr>
            <a:lvl3pPr marL="911544" indent="0">
              <a:buNone/>
              <a:defRPr sz="1200"/>
            </a:lvl3pPr>
            <a:lvl4pPr marL="1367316" indent="0">
              <a:buNone/>
              <a:defRPr sz="1100"/>
            </a:lvl4pPr>
            <a:lvl5pPr marL="1823088" indent="0">
              <a:buNone/>
              <a:defRPr sz="1100"/>
            </a:lvl5pPr>
            <a:lvl6pPr marL="2278942" indent="0">
              <a:buNone/>
              <a:defRPr sz="1100"/>
            </a:lvl6pPr>
            <a:lvl7pPr marL="2734630" indent="0">
              <a:buNone/>
              <a:defRPr sz="1100"/>
            </a:lvl7pPr>
            <a:lvl8pPr marL="3190320" indent="0">
              <a:buNone/>
              <a:defRPr sz="1100"/>
            </a:lvl8pPr>
            <a:lvl9pPr marL="3646020" indent="0">
              <a:buNone/>
              <a:defRPr sz="11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508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868" y="-12696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9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5691" indent="0">
              <a:buNone/>
              <a:defRPr sz="2800"/>
            </a:lvl2pPr>
            <a:lvl3pPr marL="911544" indent="0">
              <a:buNone/>
              <a:defRPr sz="2400"/>
            </a:lvl3pPr>
            <a:lvl4pPr marL="1367316" indent="0">
              <a:buNone/>
              <a:defRPr sz="2000"/>
            </a:lvl4pPr>
            <a:lvl5pPr marL="1823088" indent="0">
              <a:buNone/>
              <a:defRPr sz="2000"/>
            </a:lvl5pPr>
            <a:lvl6pPr marL="2278942" indent="0">
              <a:buNone/>
              <a:defRPr sz="2000"/>
            </a:lvl6pPr>
            <a:lvl7pPr marL="2734630" indent="0">
              <a:buNone/>
              <a:defRPr sz="2000"/>
            </a:lvl7pPr>
            <a:lvl8pPr marL="3190320" indent="0">
              <a:buNone/>
              <a:defRPr sz="2000"/>
            </a:lvl8pPr>
            <a:lvl9pPr marL="364602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20"/>
            <a:ext cx="3932237" cy="3074727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3480" anchor="ctr"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455691" indent="0">
              <a:buNone/>
              <a:defRPr sz="1500"/>
            </a:lvl2pPr>
            <a:lvl3pPr marL="911544" indent="0">
              <a:buNone/>
              <a:defRPr sz="1200"/>
            </a:lvl3pPr>
            <a:lvl4pPr marL="1367316" indent="0">
              <a:buNone/>
              <a:defRPr sz="1100"/>
            </a:lvl4pPr>
            <a:lvl5pPr marL="1823088" indent="0">
              <a:buNone/>
              <a:defRPr sz="1100"/>
            </a:lvl5pPr>
            <a:lvl6pPr marL="2278942" indent="0">
              <a:buNone/>
              <a:defRPr sz="1100"/>
            </a:lvl6pPr>
            <a:lvl7pPr marL="2734630" indent="0">
              <a:buNone/>
              <a:defRPr sz="1100"/>
            </a:lvl7pPr>
            <a:lvl8pPr marL="3190320" indent="0">
              <a:buNone/>
              <a:defRPr sz="1100"/>
            </a:lvl8pPr>
            <a:lvl9pPr marL="3646020" indent="0">
              <a:buNone/>
              <a:defRPr sz="11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60" y="725129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3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80" y="354492"/>
            <a:ext cx="4391191" cy="1325563"/>
          </a:xfrm>
        </p:spPr>
        <p:txBody>
          <a:bodyPr vert="horz" lIns="91188" tIns="45718" rIns="91188" bIns="45718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3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80" y="354492"/>
            <a:ext cx="4391191" cy="1325563"/>
          </a:xfrm>
        </p:spPr>
        <p:txBody>
          <a:bodyPr vert="horz" lIns="91188" tIns="45718" rIns="91188" bIns="45718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8" y="2373247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5691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9"/>
            <a:ext cx="10219389" cy="6350603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20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3"/>
            <a:ext cx="4065084" cy="70084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2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5" y="429784"/>
            <a:ext cx="7606299" cy="1490683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60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1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92" y="2088091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767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1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8" y="2088091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848" y="191378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1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9" y="2105871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51" y="2943575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79" y="2943575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961" y="2943575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6" y="2942031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4" y="5607551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960" y="4909835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5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7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7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7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897228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85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50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1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3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0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8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46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6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09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8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544" indent="0">
              <a:buNone/>
              <a:defRPr sz="1900" b="1"/>
            </a:lvl3pPr>
            <a:lvl4pPr marL="1367316" indent="0">
              <a:buNone/>
              <a:defRPr sz="1600" b="1"/>
            </a:lvl4pPr>
            <a:lvl5pPr marL="1823088" indent="0">
              <a:buNone/>
              <a:defRPr sz="1600" b="1"/>
            </a:lvl5pPr>
            <a:lvl6pPr marL="2278942" indent="0">
              <a:buNone/>
              <a:defRPr sz="1600" b="1"/>
            </a:lvl6pPr>
            <a:lvl7pPr marL="2734630" indent="0">
              <a:buNone/>
              <a:defRPr sz="1600" b="1"/>
            </a:lvl7pPr>
            <a:lvl8pPr marL="3190320" indent="0">
              <a:buNone/>
              <a:defRPr sz="1600" b="1"/>
            </a:lvl8pPr>
            <a:lvl9pPr marL="36460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544" indent="0">
              <a:buNone/>
              <a:defRPr sz="1900" b="1"/>
            </a:lvl3pPr>
            <a:lvl4pPr marL="1367316" indent="0">
              <a:buNone/>
              <a:defRPr sz="1600" b="1"/>
            </a:lvl4pPr>
            <a:lvl5pPr marL="1823088" indent="0">
              <a:buNone/>
              <a:defRPr sz="1600" b="1"/>
            </a:lvl5pPr>
            <a:lvl6pPr marL="2278942" indent="0">
              <a:buNone/>
              <a:defRPr sz="1600" b="1"/>
            </a:lvl6pPr>
            <a:lvl7pPr marL="2734630" indent="0">
              <a:buNone/>
              <a:defRPr sz="1600" b="1"/>
            </a:lvl7pPr>
            <a:lvl8pPr marL="3190320" indent="0">
              <a:buNone/>
              <a:defRPr sz="1600" b="1"/>
            </a:lvl8pPr>
            <a:lvl9pPr marL="36460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55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0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5691" indent="0">
              <a:buNone/>
              <a:defRPr sz="1200"/>
            </a:lvl2pPr>
            <a:lvl3pPr marL="911544" indent="0">
              <a:buNone/>
              <a:defRPr sz="1100"/>
            </a:lvl3pPr>
            <a:lvl4pPr marL="1367316" indent="0">
              <a:buNone/>
              <a:defRPr sz="900"/>
            </a:lvl4pPr>
            <a:lvl5pPr marL="1823088" indent="0">
              <a:buNone/>
              <a:defRPr sz="900"/>
            </a:lvl5pPr>
            <a:lvl6pPr marL="2278942" indent="0">
              <a:buNone/>
              <a:defRPr sz="900"/>
            </a:lvl6pPr>
            <a:lvl7pPr marL="2734630" indent="0">
              <a:buNone/>
              <a:defRPr sz="900"/>
            </a:lvl7pPr>
            <a:lvl8pPr marL="3190320" indent="0">
              <a:buNone/>
              <a:defRPr sz="900"/>
            </a:lvl8pPr>
            <a:lvl9pPr marL="36460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3496" tIns="71832" bIns="71832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56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920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3"/>
            <a:ext cx="3913188" cy="2249488"/>
          </a:xfrm>
        </p:spPr>
        <p:txBody>
          <a:bodyPr>
            <a:normAutofit/>
          </a:bodyPr>
          <a:lstStyle>
            <a:lvl1pPr marL="179496" indent="-179496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5691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691" indent="0">
              <a:buNone/>
              <a:defRPr sz="2800"/>
            </a:lvl2pPr>
            <a:lvl3pPr marL="911544" indent="0">
              <a:buNone/>
              <a:defRPr sz="2400"/>
            </a:lvl3pPr>
            <a:lvl4pPr marL="1367316" indent="0">
              <a:buNone/>
              <a:defRPr sz="2000"/>
            </a:lvl4pPr>
            <a:lvl5pPr marL="1823088" indent="0">
              <a:buNone/>
              <a:defRPr sz="2000"/>
            </a:lvl5pPr>
            <a:lvl6pPr marL="2278942" indent="0">
              <a:buNone/>
              <a:defRPr sz="2000"/>
            </a:lvl6pPr>
            <a:lvl7pPr marL="2734630" indent="0">
              <a:buNone/>
              <a:defRPr sz="2000"/>
            </a:lvl7pPr>
            <a:lvl8pPr marL="3190320" indent="0">
              <a:buNone/>
              <a:defRPr sz="2000"/>
            </a:lvl8pPr>
            <a:lvl9pPr marL="36460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691" indent="0">
              <a:buNone/>
              <a:defRPr sz="1200"/>
            </a:lvl2pPr>
            <a:lvl3pPr marL="911544" indent="0">
              <a:buNone/>
              <a:defRPr sz="1100"/>
            </a:lvl3pPr>
            <a:lvl4pPr marL="1367316" indent="0">
              <a:buNone/>
              <a:defRPr sz="900"/>
            </a:lvl4pPr>
            <a:lvl5pPr marL="1823088" indent="0">
              <a:buNone/>
              <a:defRPr sz="900"/>
            </a:lvl5pPr>
            <a:lvl6pPr marL="2278942" indent="0">
              <a:buNone/>
              <a:defRPr sz="900"/>
            </a:lvl6pPr>
            <a:lvl7pPr marL="2734630" indent="0">
              <a:buNone/>
              <a:defRPr sz="900"/>
            </a:lvl7pPr>
            <a:lvl8pPr marL="3190320" indent="0">
              <a:buNone/>
              <a:defRPr sz="900"/>
            </a:lvl8pPr>
            <a:lvl9pPr marL="36460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0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16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4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19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62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1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91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48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0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6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0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2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27" indent="0">
              <a:buNone/>
              <a:defRPr sz="2000" b="1"/>
            </a:lvl2pPr>
            <a:lvl3pPr marL="911612" indent="0">
              <a:buNone/>
              <a:defRPr sz="1900" b="1"/>
            </a:lvl3pPr>
            <a:lvl4pPr marL="1367418" indent="0">
              <a:buNone/>
              <a:defRPr sz="1600" b="1"/>
            </a:lvl4pPr>
            <a:lvl5pPr marL="1823224" indent="0">
              <a:buNone/>
              <a:defRPr sz="1600" b="1"/>
            </a:lvl5pPr>
            <a:lvl6pPr marL="2279110" indent="0">
              <a:buNone/>
              <a:defRPr sz="1600" b="1"/>
            </a:lvl6pPr>
            <a:lvl7pPr marL="2734834" indent="0">
              <a:buNone/>
              <a:defRPr sz="1600" b="1"/>
            </a:lvl7pPr>
            <a:lvl8pPr marL="3190560" indent="0">
              <a:buNone/>
              <a:defRPr sz="1600" b="1"/>
            </a:lvl8pPr>
            <a:lvl9pPr marL="36462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27" indent="0">
              <a:buNone/>
              <a:defRPr sz="2000" b="1"/>
            </a:lvl2pPr>
            <a:lvl3pPr marL="911612" indent="0">
              <a:buNone/>
              <a:defRPr sz="1900" b="1"/>
            </a:lvl3pPr>
            <a:lvl4pPr marL="1367418" indent="0">
              <a:buNone/>
              <a:defRPr sz="1600" b="1"/>
            </a:lvl4pPr>
            <a:lvl5pPr marL="1823224" indent="0">
              <a:buNone/>
              <a:defRPr sz="1600" b="1"/>
            </a:lvl5pPr>
            <a:lvl6pPr marL="2279110" indent="0">
              <a:buNone/>
              <a:defRPr sz="1600" b="1"/>
            </a:lvl6pPr>
            <a:lvl7pPr marL="2734834" indent="0">
              <a:buNone/>
              <a:defRPr sz="1600" b="1"/>
            </a:lvl7pPr>
            <a:lvl8pPr marL="3190560" indent="0">
              <a:buNone/>
              <a:defRPr sz="1600" b="1"/>
            </a:lvl8pPr>
            <a:lvl9pPr marL="36462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01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3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3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751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76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3496" tIns="107664" rIns="107664" bIns="107664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56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4" y="3401292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5691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4" y="4200477"/>
            <a:ext cx="4347933" cy="1408743"/>
          </a:xfrm>
        </p:spPr>
        <p:txBody>
          <a:bodyPr>
            <a:normAutofit/>
          </a:bodyPr>
          <a:lstStyle>
            <a:lvl1pPr marL="179496" indent="-179496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5691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4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2" y="11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5727" indent="0">
              <a:buNone/>
              <a:defRPr sz="1200"/>
            </a:lvl2pPr>
            <a:lvl3pPr marL="911612" indent="0">
              <a:buNone/>
              <a:defRPr sz="1100"/>
            </a:lvl3pPr>
            <a:lvl4pPr marL="1367418" indent="0">
              <a:buNone/>
              <a:defRPr sz="900"/>
            </a:lvl4pPr>
            <a:lvl5pPr marL="1823224" indent="0">
              <a:buNone/>
              <a:defRPr sz="900"/>
            </a:lvl5pPr>
            <a:lvl6pPr marL="2279110" indent="0">
              <a:buNone/>
              <a:defRPr sz="900"/>
            </a:lvl6pPr>
            <a:lvl7pPr marL="2734834" indent="0">
              <a:buNone/>
              <a:defRPr sz="900"/>
            </a:lvl7pPr>
            <a:lvl8pPr marL="3190560" indent="0">
              <a:buNone/>
              <a:defRPr sz="900"/>
            </a:lvl8pPr>
            <a:lvl9pPr marL="36462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27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27" indent="0">
              <a:buNone/>
              <a:defRPr sz="2800"/>
            </a:lvl2pPr>
            <a:lvl3pPr marL="911612" indent="0">
              <a:buNone/>
              <a:defRPr sz="2400"/>
            </a:lvl3pPr>
            <a:lvl4pPr marL="1367418" indent="0">
              <a:buNone/>
              <a:defRPr sz="2000"/>
            </a:lvl4pPr>
            <a:lvl5pPr marL="1823224" indent="0">
              <a:buNone/>
              <a:defRPr sz="2000"/>
            </a:lvl5pPr>
            <a:lvl6pPr marL="2279110" indent="0">
              <a:buNone/>
              <a:defRPr sz="2000"/>
            </a:lvl6pPr>
            <a:lvl7pPr marL="2734834" indent="0">
              <a:buNone/>
              <a:defRPr sz="2000"/>
            </a:lvl7pPr>
            <a:lvl8pPr marL="3190560" indent="0">
              <a:buNone/>
              <a:defRPr sz="2000"/>
            </a:lvl8pPr>
            <a:lvl9pPr marL="36462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0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727" indent="0">
              <a:buNone/>
              <a:defRPr sz="1200"/>
            </a:lvl2pPr>
            <a:lvl3pPr marL="911612" indent="0">
              <a:buNone/>
              <a:defRPr sz="1100"/>
            </a:lvl3pPr>
            <a:lvl4pPr marL="1367418" indent="0">
              <a:buNone/>
              <a:defRPr sz="900"/>
            </a:lvl4pPr>
            <a:lvl5pPr marL="1823224" indent="0">
              <a:buNone/>
              <a:defRPr sz="900"/>
            </a:lvl5pPr>
            <a:lvl6pPr marL="2279110" indent="0">
              <a:buNone/>
              <a:defRPr sz="900"/>
            </a:lvl6pPr>
            <a:lvl7pPr marL="2734834" indent="0">
              <a:buNone/>
              <a:defRPr sz="900"/>
            </a:lvl7pPr>
            <a:lvl8pPr marL="3190560" indent="0">
              <a:buNone/>
              <a:defRPr sz="900"/>
            </a:lvl8pPr>
            <a:lvl9pPr marL="36462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68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5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57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7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33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1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34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793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5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0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6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4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31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5" indent="0">
              <a:buNone/>
              <a:defRPr sz="2000" b="1"/>
            </a:lvl2pPr>
            <a:lvl3pPr marL="911703" indent="0">
              <a:buNone/>
              <a:defRPr sz="1900" b="1"/>
            </a:lvl3pPr>
            <a:lvl4pPr marL="1367554" indent="0">
              <a:buNone/>
              <a:defRPr sz="1600" b="1"/>
            </a:lvl4pPr>
            <a:lvl5pPr marL="1823405" indent="0">
              <a:buNone/>
              <a:defRPr sz="1600" b="1"/>
            </a:lvl5pPr>
            <a:lvl6pPr marL="2279334" indent="0">
              <a:buNone/>
              <a:defRPr sz="1600" b="1"/>
            </a:lvl6pPr>
            <a:lvl7pPr marL="2735106" indent="0">
              <a:buNone/>
              <a:defRPr sz="1600" b="1"/>
            </a:lvl7pPr>
            <a:lvl8pPr marL="3190880" indent="0">
              <a:buNone/>
              <a:defRPr sz="1600" b="1"/>
            </a:lvl8pPr>
            <a:lvl9pPr marL="36466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75" indent="0">
              <a:buNone/>
              <a:defRPr sz="2000" b="1"/>
            </a:lvl2pPr>
            <a:lvl3pPr marL="911703" indent="0">
              <a:buNone/>
              <a:defRPr sz="1900" b="1"/>
            </a:lvl3pPr>
            <a:lvl4pPr marL="1367554" indent="0">
              <a:buNone/>
              <a:defRPr sz="1600" b="1"/>
            </a:lvl4pPr>
            <a:lvl5pPr marL="1823405" indent="0">
              <a:buNone/>
              <a:defRPr sz="1600" b="1"/>
            </a:lvl5pPr>
            <a:lvl6pPr marL="2279334" indent="0">
              <a:buNone/>
              <a:defRPr sz="1600" b="1"/>
            </a:lvl6pPr>
            <a:lvl7pPr marL="2735106" indent="0">
              <a:buNone/>
              <a:defRPr sz="1600" b="1"/>
            </a:lvl7pPr>
            <a:lvl8pPr marL="3190880" indent="0">
              <a:buNone/>
              <a:defRPr sz="1600" b="1"/>
            </a:lvl8pPr>
            <a:lvl9pPr marL="36466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89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5691" indent="0">
              <a:buNone/>
              <a:defRPr sz="2000" b="1"/>
            </a:lvl2pPr>
            <a:lvl3pPr marL="911544" indent="0">
              <a:buNone/>
              <a:defRPr sz="1900" b="1"/>
            </a:lvl3pPr>
            <a:lvl4pPr marL="1367316" indent="0">
              <a:buNone/>
              <a:defRPr sz="1600" b="1"/>
            </a:lvl4pPr>
            <a:lvl5pPr marL="1823088" indent="0">
              <a:buNone/>
              <a:defRPr sz="1600" b="1"/>
            </a:lvl5pPr>
            <a:lvl6pPr marL="2278942" indent="0">
              <a:buNone/>
              <a:defRPr sz="1600" b="1"/>
            </a:lvl6pPr>
            <a:lvl7pPr marL="2734630" indent="0">
              <a:buNone/>
              <a:defRPr sz="1600" b="1"/>
            </a:lvl7pPr>
            <a:lvl8pPr marL="3190320" indent="0">
              <a:buNone/>
              <a:defRPr sz="1600" b="1"/>
            </a:lvl8pPr>
            <a:lvl9pPr marL="364602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8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5" y="2647949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5691" indent="0">
              <a:buNone/>
              <a:defRPr sz="2000" b="1"/>
            </a:lvl2pPr>
            <a:lvl3pPr marL="911544" indent="0">
              <a:buNone/>
              <a:defRPr sz="1900" b="1"/>
            </a:lvl3pPr>
            <a:lvl4pPr marL="1367316" indent="0">
              <a:buNone/>
              <a:defRPr sz="1600" b="1"/>
            </a:lvl4pPr>
            <a:lvl5pPr marL="1823088" indent="0">
              <a:buNone/>
              <a:defRPr sz="1600" b="1"/>
            </a:lvl5pPr>
            <a:lvl6pPr marL="2278942" indent="0">
              <a:buNone/>
              <a:defRPr sz="1600" b="1"/>
            </a:lvl6pPr>
            <a:lvl7pPr marL="2734630" indent="0">
              <a:buNone/>
              <a:defRPr sz="1600" b="1"/>
            </a:lvl7pPr>
            <a:lvl8pPr marL="3190320" indent="0">
              <a:buNone/>
              <a:defRPr sz="1600" b="1"/>
            </a:lvl8pPr>
            <a:lvl9pPr marL="364602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5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1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3496" tIns="107664" rIns="107664" bIns="107664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56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1" y="5658961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87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93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5775" indent="0">
              <a:buNone/>
              <a:defRPr sz="1200"/>
            </a:lvl2pPr>
            <a:lvl3pPr marL="911703" indent="0">
              <a:buNone/>
              <a:defRPr sz="1100"/>
            </a:lvl3pPr>
            <a:lvl4pPr marL="1367554" indent="0">
              <a:buNone/>
              <a:defRPr sz="900"/>
            </a:lvl4pPr>
            <a:lvl5pPr marL="1823405" indent="0">
              <a:buNone/>
              <a:defRPr sz="900"/>
            </a:lvl5pPr>
            <a:lvl6pPr marL="2279334" indent="0">
              <a:buNone/>
              <a:defRPr sz="900"/>
            </a:lvl6pPr>
            <a:lvl7pPr marL="2735106" indent="0">
              <a:buNone/>
              <a:defRPr sz="900"/>
            </a:lvl7pPr>
            <a:lvl8pPr marL="3190880" indent="0">
              <a:buNone/>
              <a:defRPr sz="900"/>
            </a:lvl8pPr>
            <a:lvl9pPr marL="36466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25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75" indent="0">
              <a:buNone/>
              <a:defRPr sz="2800"/>
            </a:lvl2pPr>
            <a:lvl3pPr marL="911703" indent="0">
              <a:buNone/>
              <a:defRPr sz="2400"/>
            </a:lvl3pPr>
            <a:lvl4pPr marL="1367554" indent="0">
              <a:buNone/>
              <a:defRPr sz="2000"/>
            </a:lvl4pPr>
            <a:lvl5pPr marL="1823405" indent="0">
              <a:buNone/>
              <a:defRPr sz="2000"/>
            </a:lvl5pPr>
            <a:lvl6pPr marL="2279334" indent="0">
              <a:buNone/>
              <a:defRPr sz="2000"/>
            </a:lvl6pPr>
            <a:lvl7pPr marL="2735106" indent="0">
              <a:buNone/>
              <a:defRPr sz="2000"/>
            </a:lvl7pPr>
            <a:lvl8pPr marL="3190880" indent="0">
              <a:buNone/>
              <a:defRPr sz="2000"/>
            </a:lvl8pPr>
            <a:lvl9pPr marL="36466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775" indent="0">
              <a:buNone/>
              <a:defRPr sz="1200"/>
            </a:lvl2pPr>
            <a:lvl3pPr marL="911703" indent="0">
              <a:buNone/>
              <a:defRPr sz="1100"/>
            </a:lvl3pPr>
            <a:lvl4pPr marL="1367554" indent="0">
              <a:buNone/>
              <a:defRPr sz="900"/>
            </a:lvl4pPr>
            <a:lvl5pPr marL="1823405" indent="0">
              <a:buNone/>
              <a:defRPr sz="900"/>
            </a:lvl5pPr>
            <a:lvl6pPr marL="2279334" indent="0">
              <a:buNone/>
              <a:defRPr sz="900"/>
            </a:lvl6pPr>
            <a:lvl7pPr marL="2735106" indent="0">
              <a:buNone/>
              <a:defRPr sz="900"/>
            </a:lvl7pPr>
            <a:lvl8pPr marL="3190880" indent="0">
              <a:buNone/>
              <a:defRPr sz="900"/>
            </a:lvl8pPr>
            <a:lvl9pPr marL="36466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04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19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64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67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32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1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60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7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0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0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3" indent="0">
              <a:buNone/>
              <a:defRPr sz="2000" b="1"/>
            </a:lvl2pPr>
            <a:lvl3pPr marL="912020" indent="0">
              <a:buNone/>
              <a:defRPr sz="1900" b="1"/>
            </a:lvl3pPr>
            <a:lvl4pPr marL="1368030" indent="0">
              <a:buNone/>
              <a:defRPr sz="1600" b="1"/>
            </a:lvl4pPr>
            <a:lvl5pPr marL="1824040" indent="0">
              <a:buNone/>
              <a:defRPr sz="1600" b="1"/>
            </a:lvl5pPr>
            <a:lvl6pPr marL="2280118" indent="0">
              <a:buNone/>
              <a:defRPr sz="1600" b="1"/>
            </a:lvl6pPr>
            <a:lvl7pPr marL="2736058" indent="0">
              <a:buNone/>
              <a:defRPr sz="1600" b="1"/>
            </a:lvl7pPr>
            <a:lvl8pPr marL="3192000" indent="0">
              <a:buNone/>
              <a:defRPr sz="1600" b="1"/>
            </a:lvl8pPr>
            <a:lvl9pPr marL="36479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3" indent="0">
              <a:buNone/>
              <a:defRPr sz="2000" b="1"/>
            </a:lvl2pPr>
            <a:lvl3pPr marL="912020" indent="0">
              <a:buNone/>
              <a:defRPr sz="1900" b="1"/>
            </a:lvl3pPr>
            <a:lvl4pPr marL="1368030" indent="0">
              <a:buNone/>
              <a:defRPr sz="1600" b="1"/>
            </a:lvl4pPr>
            <a:lvl5pPr marL="1824040" indent="0">
              <a:buNone/>
              <a:defRPr sz="1600" b="1"/>
            </a:lvl5pPr>
            <a:lvl6pPr marL="2280118" indent="0">
              <a:buNone/>
              <a:defRPr sz="1600" b="1"/>
            </a:lvl6pPr>
            <a:lvl7pPr marL="2736058" indent="0">
              <a:buNone/>
              <a:defRPr sz="1600" b="1"/>
            </a:lvl7pPr>
            <a:lvl8pPr marL="3192000" indent="0">
              <a:buNone/>
              <a:defRPr sz="1600" b="1"/>
            </a:lvl8pPr>
            <a:lvl9pPr marL="36479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80" y="842708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755779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3496" tIns="107664" rIns="107664" bIns="107664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56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9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868" y="-12696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2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38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5943" indent="0">
              <a:buNone/>
              <a:defRPr sz="1200"/>
            </a:lvl2pPr>
            <a:lvl3pPr marL="912020" indent="0">
              <a:buNone/>
              <a:defRPr sz="1100"/>
            </a:lvl3pPr>
            <a:lvl4pPr marL="1368030" indent="0">
              <a:buNone/>
              <a:defRPr sz="900"/>
            </a:lvl4pPr>
            <a:lvl5pPr marL="1824040" indent="0">
              <a:buNone/>
              <a:defRPr sz="900"/>
            </a:lvl5pPr>
            <a:lvl6pPr marL="2280118" indent="0">
              <a:buNone/>
              <a:defRPr sz="900"/>
            </a:lvl6pPr>
            <a:lvl7pPr marL="2736058" indent="0">
              <a:buNone/>
              <a:defRPr sz="900"/>
            </a:lvl7pPr>
            <a:lvl8pPr marL="3192000" indent="0">
              <a:buNone/>
              <a:defRPr sz="900"/>
            </a:lvl8pPr>
            <a:lvl9pPr marL="36479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9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43" indent="0">
              <a:buNone/>
              <a:defRPr sz="2800"/>
            </a:lvl2pPr>
            <a:lvl3pPr marL="912020" indent="0">
              <a:buNone/>
              <a:defRPr sz="2400"/>
            </a:lvl3pPr>
            <a:lvl4pPr marL="1368030" indent="0">
              <a:buNone/>
              <a:defRPr sz="2000"/>
            </a:lvl4pPr>
            <a:lvl5pPr marL="1824040" indent="0">
              <a:buNone/>
              <a:defRPr sz="2000"/>
            </a:lvl5pPr>
            <a:lvl6pPr marL="2280118" indent="0">
              <a:buNone/>
              <a:defRPr sz="2000"/>
            </a:lvl6pPr>
            <a:lvl7pPr marL="2736058" indent="0">
              <a:buNone/>
              <a:defRPr sz="2000"/>
            </a:lvl7pPr>
            <a:lvl8pPr marL="3192000" indent="0">
              <a:buNone/>
              <a:defRPr sz="2000"/>
            </a:lvl8pPr>
            <a:lvl9pPr marL="36479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943" indent="0">
              <a:buNone/>
              <a:defRPr sz="1200"/>
            </a:lvl2pPr>
            <a:lvl3pPr marL="912020" indent="0">
              <a:buNone/>
              <a:defRPr sz="1100"/>
            </a:lvl3pPr>
            <a:lvl4pPr marL="1368030" indent="0">
              <a:buNone/>
              <a:defRPr sz="900"/>
            </a:lvl4pPr>
            <a:lvl5pPr marL="1824040" indent="0">
              <a:buNone/>
              <a:defRPr sz="900"/>
            </a:lvl5pPr>
            <a:lvl6pPr marL="2280118" indent="0">
              <a:buNone/>
              <a:defRPr sz="900"/>
            </a:lvl6pPr>
            <a:lvl7pPr marL="2736058" indent="0">
              <a:buNone/>
              <a:defRPr sz="900"/>
            </a:lvl7pPr>
            <a:lvl8pPr marL="3192000" indent="0">
              <a:buNone/>
              <a:defRPr sz="900"/>
            </a:lvl8pPr>
            <a:lvl9pPr marL="36479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58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91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4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85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13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3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5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6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2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8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154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80" y="842708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3496" tIns="107664" rIns="107664" bIns="107664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56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9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29" y="5658961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80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27" indent="0">
              <a:buNone/>
              <a:defRPr sz="2000" b="1"/>
            </a:lvl2pPr>
            <a:lvl3pPr marL="912179" indent="0">
              <a:buNone/>
              <a:defRPr sz="1900" b="1"/>
            </a:lvl3pPr>
            <a:lvl4pPr marL="1368268" indent="0">
              <a:buNone/>
              <a:defRPr sz="1600" b="1"/>
            </a:lvl4pPr>
            <a:lvl5pPr marL="1824357" indent="0">
              <a:buNone/>
              <a:defRPr sz="1600" b="1"/>
            </a:lvl5pPr>
            <a:lvl6pPr marL="2280510" indent="0">
              <a:buNone/>
              <a:defRPr sz="1600" b="1"/>
            </a:lvl6pPr>
            <a:lvl7pPr marL="2736534" indent="0">
              <a:buNone/>
              <a:defRPr sz="1600" b="1"/>
            </a:lvl7pPr>
            <a:lvl8pPr marL="3192560" indent="0">
              <a:buNone/>
              <a:defRPr sz="1600" b="1"/>
            </a:lvl8pPr>
            <a:lvl9pPr marL="36485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27" indent="0">
              <a:buNone/>
              <a:defRPr sz="2000" b="1"/>
            </a:lvl2pPr>
            <a:lvl3pPr marL="912179" indent="0">
              <a:buNone/>
              <a:defRPr sz="1900" b="1"/>
            </a:lvl3pPr>
            <a:lvl4pPr marL="1368268" indent="0">
              <a:buNone/>
              <a:defRPr sz="1600" b="1"/>
            </a:lvl4pPr>
            <a:lvl5pPr marL="1824357" indent="0">
              <a:buNone/>
              <a:defRPr sz="1600" b="1"/>
            </a:lvl5pPr>
            <a:lvl6pPr marL="2280510" indent="0">
              <a:buNone/>
              <a:defRPr sz="1600" b="1"/>
            </a:lvl6pPr>
            <a:lvl7pPr marL="2736534" indent="0">
              <a:buNone/>
              <a:defRPr sz="1600" b="1"/>
            </a:lvl7pPr>
            <a:lvl8pPr marL="3192560" indent="0">
              <a:buNone/>
              <a:defRPr sz="1600" b="1"/>
            </a:lvl8pPr>
            <a:lvl9pPr marL="36485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70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85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6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027" indent="0">
              <a:buNone/>
              <a:defRPr sz="1200"/>
            </a:lvl2pPr>
            <a:lvl3pPr marL="912179" indent="0">
              <a:buNone/>
              <a:defRPr sz="1100"/>
            </a:lvl3pPr>
            <a:lvl4pPr marL="1368268" indent="0">
              <a:buNone/>
              <a:defRPr sz="900"/>
            </a:lvl4pPr>
            <a:lvl5pPr marL="1824357" indent="0">
              <a:buNone/>
              <a:defRPr sz="900"/>
            </a:lvl5pPr>
            <a:lvl6pPr marL="2280510" indent="0">
              <a:buNone/>
              <a:defRPr sz="900"/>
            </a:lvl6pPr>
            <a:lvl7pPr marL="2736534" indent="0">
              <a:buNone/>
              <a:defRPr sz="900"/>
            </a:lvl7pPr>
            <a:lvl8pPr marL="3192560" indent="0">
              <a:buNone/>
              <a:defRPr sz="900"/>
            </a:lvl8pPr>
            <a:lvl9pPr marL="36485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545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27" indent="0">
              <a:buNone/>
              <a:defRPr sz="2800"/>
            </a:lvl2pPr>
            <a:lvl3pPr marL="912179" indent="0">
              <a:buNone/>
              <a:defRPr sz="2400"/>
            </a:lvl3pPr>
            <a:lvl4pPr marL="1368268" indent="0">
              <a:buNone/>
              <a:defRPr sz="2000"/>
            </a:lvl4pPr>
            <a:lvl5pPr marL="1824357" indent="0">
              <a:buNone/>
              <a:defRPr sz="2000"/>
            </a:lvl5pPr>
            <a:lvl6pPr marL="2280510" indent="0">
              <a:buNone/>
              <a:defRPr sz="2000"/>
            </a:lvl6pPr>
            <a:lvl7pPr marL="2736534" indent="0">
              <a:buNone/>
              <a:defRPr sz="2000"/>
            </a:lvl7pPr>
            <a:lvl8pPr marL="3192560" indent="0">
              <a:buNone/>
              <a:defRPr sz="2000"/>
            </a:lvl8pPr>
            <a:lvl9pPr marL="364858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027" indent="0">
              <a:buNone/>
              <a:defRPr sz="1200"/>
            </a:lvl2pPr>
            <a:lvl3pPr marL="912179" indent="0">
              <a:buNone/>
              <a:defRPr sz="1100"/>
            </a:lvl3pPr>
            <a:lvl4pPr marL="1368268" indent="0">
              <a:buNone/>
              <a:defRPr sz="900"/>
            </a:lvl4pPr>
            <a:lvl5pPr marL="1824357" indent="0">
              <a:buNone/>
              <a:defRPr sz="900"/>
            </a:lvl5pPr>
            <a:lvl6pPr marL="2280510" indent="0">
              <a:buNone/>
              <a:defRPr sz="900"/>
            </a:lvl6pPr>
            <a:lvl7pPr marL="2736534" indent="0">
              <a:buNone/>
              <a:defRPr sz="900"/>
            </a:lvl7pPr>
            <a:lvl8pPr marL="3192560" indent="0">
              <a:buNone/>
              <a:defRPr sz="900"/>
            </a:lvl8pPr>
            <a:lvl9pPr marL="36485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5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50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62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4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15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0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3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3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99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2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2"/>
            <a:ext cx="3055579" cy="340271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3496" tIns="107664" rIns="107664" bIns="107664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7928" lvl="0" indent="-227928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80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5691" indent="0">
              <a:buNone/>
              <a:defRPr sz="2800"/>
            </a:lvl2pPr>
            <a:lvl3pPr marL="911544" indent="0">
              <a:buNone/>
              <a:defRPr sz="2400"/>
            </a:lvl3pPr>
            <a:lvl4pPr marL="1367316" indent="0">
              <a:buNone/>
              <a:defRPr sz="2000"/>
            </a:lvl4pPr>
            <a:lvl5pPr marL="1823088" indent="0">
              <a:buNone/>
              <a:defRPr sz="2000"/>
            </a:lvl5pPr>
            <a:lvl6pPr marL="2278942" indent="0">
              <a:buNone/>
              <a:defRPr sz="2000"/>
            </a:lvl6pPr>
            <a:lvl7pPr marL="2734630" indent="0">
              <a:buNone/>
              <a:defRPr sz="2000"/>
            </a:lvl7pPr>
            <a:lvl8pPr marL="3190320" indent="0">
              <a:buNone/>
              <a:defRPr sz="2000"/>
            </a:lvl8pPr>
            <a:lvl9pPr marL="364602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3" y="919128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0976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1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7" indent="0">
              <a:buNone/>
              <a:defRPr sz="2000" b="1"/>
            </a:lvl2pPr>
            <a:lvl3pPr marL="912519" indent="0">
              <a:buNone/>
              <a:defRPr sz="1900" b="1"/>
            </a:lvl3pPr>
            <a:lvl4pPr marL="1368778" indent="0">
              <a:buNone/>
              <a:defRPr sz="1600" b="1"/>
            </a:lvl4pPr>
            <a:lvl5pPr marL="1825037" indent="0">
              <a:buNone/>
              <a:defRPr sz="1600" b="1"/>
            </a:lvl5pPr>
            <a:lvl6pPr marL="2281350" indent="0">
              <a:buNone/>
              <a:defRPr sz="1600" b="1"/>
            </a:lvl6pPr>
            <a:lvl7pPr marL="2737554" indent="0">
              <a:buNone/>
              <a:defRPr sz="1600" b="1"/>
            </a:lvl7pPr>
            <a:lvl8pPr marL="3193760" indent="0">
              <a:buNone/>
              <a:defRPr sz="1600" b="1"/>
            </a:lvl8pPr>
            <a:lvl9pPr marL="36499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7" indent="0">
              <a:buNone/>
              <a:defRPr sz="2000" b="1"/>
            </a:lvl2pPr>
            <a:lvl3pPr marL="912519" indent="0">
              <a:buNone/>
              <a:defRPr sz="1900" b="1"/>
            </a:lvl3pPr>
            <a:lvl4pPr marL="1368778" indent="0">
              <a:buNone/>
              <a:defRPr sz="1600" b="1"/>
            </a:lvl4pPr>
            <a:lvl5pPr marL="1825037" indent="0">
              <a:buNone/>
              <a:defRPr sz="1600" b="1"/>
            </a:lvl5pPr>
            <a:lvl6pPr marL="2281350" indent="0">
              <a:buNone/>
              <a:defRPr sz="1600" b="1"/>
            </a:lvl6pPr>
            <a:lvl7pPr marL="2737554" indent="0">
              <a:buNone/>
              <a:defRPr sz="1600" b="1"/>
            </a:lvl7pPr>
            <a:lvl8pPr marL="3193760" indent="0">
              <a:buNone/>
              <a:defRPr sz="1600" b="1"/>
            </a:lvl8pPr>
            <a:lvl9pPr marL="36499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75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78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3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207" indent="0">
              <a:buNone/>
              <a:defRPr sz="1200"/>
            </a:lvl2pPr>
            <a:lvl3pPr marL="912519" indent="0">
              <a:buNone/>
              <a:defRPr sz="1100"/>
            </a:lvl3pPr>
            <a:lvl4pPr marL="1368778" indent="0">
              <a:buNone/>
              <a:defRPr sz="900"/>
            </a:lvl4pPr>
            <a:lvl5pPr marL="1825037" indent="0">
              <a:buNone/>
              <a:defRPr sz="900"/>
            </a:lvl5pPr>
            <a:lvl6pPr marL="2281350" indent="0">
              <a:buNone/>
              <a:defRPr sz="900"/>
            </a:lvl6pPr>
            <a:lvl7pPr marL="2737554" indent="0">
              <a:buNone/>
              <a:defRPr sz="900"/>
            </a:lvl7pPr>
            <a:lvl8pPr marL="3193760" indent="0">
              <a:buNone/>
              <a:defRPr sz="900"/>
            </a:lvl8pPr>
            <a:lvl9pPr marL="36499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921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07" indent="0">
              <a:buNone/>
              <a:defRPr sz="2800"/>
            </a:lvl2pPr>
            <a:lvl3pPr marL="912519" indent="0">
              <a:buNone/>
              <a:defRPr sz="2400"/>
            </a:lvl3pPr>
            <a:lvl4pPr marL="1368778" indent="0">
              <a:buNone/>
              <a:defRPr sz="2000"/>
            </a:lvl4pPr>
            <a:lvl5pPr marL="1825037" indent="0">
              <a:buNone/>
              <a:defRPr sz="2000"/>
            </a:lvl5pPr>
            <a:lvl6pPr marL="2281350" indent="0">
              <a:buNone/>
              <a:defRPr sz="2000"/>
            </a:lvl6pPr>
            <a:lvl7pPr marL="2737554" indent="0">
              <a:buNone/>
              <a:defRPr sz="2000"/>
            </a:lvl7pPr>
            <a:lvl8pPr marL="3193760" indent="0">
              <a:buNone/>
              <a:defRPr sz="2000"/>
            </a:lvl8pPr>
            <a:lvl9pPr marL="364996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207" indent="0">
              <a:buNone/>
              <a:defRPr sz="1200"/>
            </a:lvl2pPr>
            <a:lvl3pPr marL="912519" indent="0">
              <a:buNone/>
              <a:defRPr sz="1100"/>
            </a:lvl3pPr>
            <a:lvl4pPr marL="1368778" indent="0">
              <a:buNone/>
              <a:defRPr sz="900"/>
            </a:lvl4pPr>
            <a:lvl5pPr marL="1825037" indent="0">
              <a:buNone/>
              <a:defRPr sz="900"/>
            </a:lvl5pPr>
            <a:lvl6pPr marL="2281350" indent="0">
              <a:buNone/>
              <a:defRPr sz="900"/>
            </a:lvl6pPr>
            <a:lvl7pPr marL="2737554" indent="0">
              <a:buNone/>
              <a:defRPr sz="900"/>
            </a:lvl7pPr>
            <a:lvl8pPr marL="3193760" indent="0">
              <a:buNone/>
              <a:defRPr sz="900"/>
            </a:lvl8pPr>
            <a:lvl9pPr marL="36499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686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0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38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55" indent="0" algn="ctr">
              <a:buNone/>
              <a:defRPr sz="2000"/>
            </a:lvl2pPr>
            <a:lvl3pPr marL="913742" indent="0" algn="ctr">
              <a:buNone/>
              <a:defRPr sz="1900"/>
            </a:lvl3pPr>
            <a:lvl4pPr marL="1370614" indent="0" algn="ctr">
              <a:buNone/>
              <a:defRPr sz="1600"/>
            </a:lvl4pPr>
            <a:lvl5pPr marL="1827485" indent="0" algn="ctr">
              <a:buNone/>
              <a:defRPr sz="1600"/>
            </a:lvl5pPr>
            <a:lvl6pPr marL="2284374" indent="0" algn="ctr">
              <a:buNone/>
              <a:defRPr sz="1600"/>
            </a:lvl6pPr>
            <a:lvl7pPr marL="2741226" indent="0" algn="ctr">
              <a:buNone/>
              <a:defRPr sz="1600"/>
            </a:lvl7pPr>
            <a:lvl8pPr marL="3198080" indent="0" algn="ctr">
              <a:buNone/>
              <a:defRPr sz="1600"/>
            </a:lvl8pPr>
            <a:lvl9pPr marL="36549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711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3496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5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7" y="2995689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9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624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lIns="91188" tIns="45718" rIns="91188" bIns="45718"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10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102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34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115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3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55" indent="0">
              <a:buNone/>
              <a:defRPr sz="1500"/>
            </a:lvl2pPr>
            <a:lvl3pPr marL="913742" indent="0">
              <a:buNone/>
              <a:defRPr sz="1200"/>
            </a:lvl3pPr>
            <a:lvl4pPr marL="1370614" indent="0">
              <a:buNone/>
              <a:defRPr sz="1100"/>
            </a:lvl4pPr>
            <a:lvl5pPr marL="1827485" indent="0">
              <a:buNone/>
              <a:defRPr sz="1100"/>
            </a:lvl5pPr>
            <a:lvl6pPr marL="2284374" indent="0">
              <a:buNone/>
              <a:defRPr sz="1100"/>
            </a:lvl6pPr>
            <a:lvl7pPr marL="2741226" indent="0">
              <a:buNone/>
              <a:defRPr sz="1100"/>
            </a:lvl7pPr>
            <a:lvl8pPr marL="3198080" indent="0">
              <a:buNone/>
              <a:defRPr sz="1100"/>
            </a:lvl8pPr>
            <a:lvl9pPr marL="36549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63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55" indent="0">
              <a:buNone/>
              <a:defRPr sz="1500"/>
            </a:lvl2pPr>
            <a:lvl3pPr marL="913742" indent="0">
              <a:buNone/>
              <a:defRPr sz="1200"/>
            </a:lvl3pPr>
            <a:lvl4pPr marL="1370614" indent="0">
              <a:buNone/>
              <a:defRPr sz="1100"/>
            </a:lvl4pPr>
            <a:lvl5pPr marL="1827485" indent="0">
              <a:buNone/>
              <a:defRPr sz="1100"/>
            </a:lvl5pPr>
            <a:lvl6pPr marL="2284374" indent="0">
              <a:buNone/>
              <a:defRPr sz="1100"/>
            </a:lvl6pPr>
            <a:lvl7pPr marL="2741226" indent="0">
              <a:buNone/>
              <a:defRPr sz="1100"/>
            </a:lvl7pPr>
            <a:lvl8pPr marL="3198080" indent="0">
              <a:buNone/>
              <a:defRPr sz="1100"/>
            </a:lvl8pPr>
            <a:lvl9pPr marL="365493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70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932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57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188" tIns="45718" rIns="91188" bIns="45718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188" tIns="45718" rIns="91188" bIns="45718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188" tIns="45718" rIns="91188" bIns="45718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18" rIns="91188" bIns="45718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912" y="5945824"/>
            <a:ext cx="642257" cy="365125"/>
          </a:xfrm>
          <a:prstGeom prst="rect">
            <a:avLst/>
          </a:prstGeom>
        </p:spPr>
        <p:txBody>
          <a:bodyPr vert="horz" lIns="91188" tIns="45718" rIns="91188" bIns="45718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1544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28" indent="-227928" algn="l" defTabSz="9115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3782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39470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595160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0851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06704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477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248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02" indent="-227928" algn="l" defTabSz="9115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1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44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16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8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42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3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32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02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76" tIns="60888" rIns="121776" bIns="6088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76" tIns="60888" rIns="121776" bIns="6088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76" tIns="60888" rIns="121776" bIns="608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A0B4A-694F-4231-877F-2D32D45F46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76" tIns="60888" rIns="121776" bIns="608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76" tIns="60888" rIns="121776" bIns="608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D2AEC-F821-4AFF-8BA5-CCD296DBC3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5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31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2" indent="-228312" algn="l" defTabSz="9131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34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86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95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6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04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92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4" indent="-228312" algn="l" defTabSz="9131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6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4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2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74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26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0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35" algn="l" defTabSz="913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584" tIns="60792" rIns="121584" bIns="607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584" tIns="60792" rIns="121584" bIns="607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584" tIns="60792" rIns="121584" bIns="607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42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420"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584" tIns="60792" rIns="121584" bIns="607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42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584" tIns="60792" rIns="121584" bIns="607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42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42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15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90" indent="-341890" algn="l" defTabSz="9115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599" indent="-284910" algn="l" defTabSz="9115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470" indent="-227928" algn="l" defTabSz="9115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160" indent="-227928" algn="l" defTabSz="9115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851" indent="-227928" algn="l" defTabSz="9115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704" indent="-227928" algn="l" defTabSz="911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477" indent="-227928" algn="l" defTabSz="911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248" indent="-227928" algn="l" defTabSz="911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102" indent="-227928" algn="l" defTabSz="911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1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44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316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88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942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63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32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020" algn="l" defTabSz="9115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592" tIns="60796" rIns="121592" bIns="607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592" tIns="60796" rIns="121592" bIns="607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592" tIns="60796" rIns="121592" bIns="607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51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510"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592" tIns="60796" rIns="121592" bIns="607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5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592" tIns="60796" rIns="121592" bIns="607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51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5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2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16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14" indent="-341914" algn="l" defTabSz="9116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5" indent="-284930" algn="l" defTabSz="9116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54" indent="-227944" algn="l" defTabSz="9116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280" indent="-227944" algn="l" defTabSz="9116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07" indent="-227944" algn="l" defTabSz="9116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892" indent="-227944" algn="l" defTabSz="9116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99" indent="-227944" algn="l" defTabSz="9116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04" indent="-227944" algn="l" defTabSz="9116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90" indent="-227944" algn="l" defTabSz="9116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27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12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18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24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10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34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560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292" algn="l" defTabSz="911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602" tIns="60801" rIns="121602" bIns="608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602" tIns="60801" rIns="121602" bIns="608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602" tIns="60801" rIns="121602" bIns="608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63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630"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602" tIns="60801" rIns="121602" bIns="608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602" tIns="60801" rIns="121602" bIns="608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563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5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6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17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46" indent="-341946" algn="l" defTabSz="91170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29" indent="-284957" algn="l" defTabSz="91170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66" indent="-227965" algn="l" defTabSz="9117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40" indent="-227965" algn="l" defTabSz="91170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15" indent="-227965" algn="l" defTabSz="91170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43" indent="-227965" algn="l" defTabSz="9117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95" indent="-227965" algn="l" defTabSz="9117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45" indent="-227965" algn="l" defTabSz="9117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74" indent="-227965" algn="l" defTabSz="9117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75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03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54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05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34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06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80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55" algn="l" defTabSz="9117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640" tIns="60820" rIns="121640" bIns="608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640" tIns="60820" rIns="121640" bIns="608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640" tIns="60820" rIns="121640" bIns="608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05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050"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640" tIns="60820" rIns="121640" bIns="608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0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640" tIns="60820" rIns="121640" bIns="608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05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0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202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58" indent="-342058" algn="l" defTabSz="912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91" indent="-285050" algn="l" defTabSz="91202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058" indent="-228040" algn="l" defTabSz="9120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000" indent="-228040" algn="l" defTabSz="91202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43" indent="-228040" algn="l" defTabSz="91202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020" indent="-228040" algn="l" defTabSz="9120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031" indent="-228040" algn="l" defTabSz="9120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040" indent="-228040" algn="l" defTabSz="9120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118" indent="-228040" algn="l" defTabSz="9120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43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20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0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0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18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58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00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943" algn="l" defTabSz="9120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658" tIns="60829" rIns="121658" bIns="608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658" tIns="60829" rIns="121658" bIns="608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658" tIns="60829" rIns="121658" bIns="6082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26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260"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658" tIns="60829" rIns="121658" bIns="6082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26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658" tIns="60829" rIns="121658" bIns="6082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26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2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21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14" indent="-342114" algn="l" defTabSz="9121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21" indent="-285097" algn="l" defTabSz="9121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254" indent="-228077" algn="l" defTabSz="9121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80" indent="-228077" algn="l" defTabSz="9121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07" indent="-228077" algn="l" defTabSz="9121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59" indent="-228077" algn="l" defTabSz="9121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49" indent="-228077" algn="l" defTabSz="9121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37" indent="-228077" algn="l" defTabSz="9121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790" indent="-228077" algn="l" defTabSz="9121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27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79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68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7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10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34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60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587" algn="l" defTabSz="912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698" tIns="60849" rIns="121698" bIns="608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698" tIns="60849" rIns="121698" bIns="608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698" tIns="60849" rIns="121698" bIns="608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1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710"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698" tIns="60849" rIns="121698" bIns="608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698" tIns="60849" rIns="121698" bIns="608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1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7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4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25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34" indent="-342234" algn="l" defTabSz="91251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01" indent="-285197" algn="l" defTabSz="91251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74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0" indent="-228157" algn="l" defTabSz="9125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87" indent="-228157" algn="l" defTabSz="9125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99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59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17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230" indent="-228157" algn="l" defTabSz="9125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9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78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3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5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54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60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967" algn="l" defTabSz="9125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42" tIns="60921" rIns="121842" bIns="6092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2"/>
            <a:fld id="{370A0B4A-694F-4231-877F-2D32D45F46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2"/>
            <a:fld id="{6FCD2AEC-F821-4AFF-8BA5-CCD296DBC3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1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37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5" indent="-228445" algn="l" defTabSz="9137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3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677" tIns="60838" rIns="121677" bIns="6083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677" tIns="60838" rIns="121677" bIns="608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677" tIns="60838" rIns="121677" bIns="608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4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470"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677" tIns="60838" rIns="121677" bIns="608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4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677" tIns="60838" rIns="121677" bIns="608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4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64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233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70" indent="-342170" algn="l" defTabSz="9123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52" indent="-285144" algn="l" defTabSz="9123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50" indent="-228114" algn="l" defTabSz="9123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60" indent="-228114" algn="l" defTabSz="9123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71" indent="-228114" algn="l" defTabSz="9123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97" indent="-228114" algn="l" defTabSz="912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67" indent="-228114" algn="l" defTabSz="912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34" indent="-228114" algn="l" defTabSz="912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462" indent="-228114" algn="l" defTabSz="9123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11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37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06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74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02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010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20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31" algn="l" defTabSz="9123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670.png"/><Relationship Id="rId2" Type="http://schemas.microsoft.com/office/2018/10/relationships/comments" Target="../comments/modernComment_144_ADC28BA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microsoft.com/office/2018/10/relationships/comments" Target="../comments/modernComment_146_A0A8795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4.png"/><Relationship Id="rId5" Type="http://schemas.openxmlformats.org/officeDocument/2006/relationships/image" Target="../media/image721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740.png"/><Relationship Id="rId4" Type="http://schemas.openxmlformats.org/officeDocument/2006/relationships/image" Target="../media/image7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microsoft.com/office/2018/10/relationships/comments" Target="../comments/modernComment_156_E0F29BC6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750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Beat_Mua_he_-_Beat.mp3" TargetMode="Externa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83.png"/><Relationship Id="rId7" Type="http://schemas.openxmlformats.org/officeDocument/2006/relationships/image" Target="../media/image84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7" Type="http://schemas.openxmlformats.org/officeDocument/2006/relationships/image" Target="../media/image76.emf"/><Relationship Id="rId2" Type="http://schemas.openxmlformats.org/officeDocument/2006/relationships/image" Target="../media/image8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5" Type="http://schemas.openxmlformats.org/officeDocument/2006/relationships/image" Target="../media/image96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78.pn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26" Type="http://schemas.openxmlformats.org/officeDocument/2006/relationships/image" Target="../media/image1020.png"/><Relationship Id="rId3" Type="http://schemas.openxmlformats.org/officeDocument/2006/relationships/image" Target="../media/image79.png"/><Relationship Id="rId7" Type="http://schemas.openxmlformats.org/officeDocument/2006/relationships/image" Target="../media/image109.png"/><Relationship Id="rId25" Type="http://schemas.openxmlformats.org/officeDocument/2006/relationships/image" Target="../media/image1010.png"/><Relationship Id="rId2" Type="http://schemas.openxmlformats.org/officeDocument/2006/relationships/image" Target="../media/image76.emf"/><Relationship Id="rId29" Type="http://schemas.openxmlformats.org/officeDocument/2006/relationships/image" Target="../media/image1050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08.png"/><Relationship Id="rId24" Type="http://schemas.openxmlformats.org/officeDocument/2006/relationships/image" Target="../media/image1000.png"/><Relationship Id="rId5" Type="http://schemas.openxmlformats.org/officeDocument/2006/relationships/image" Target="../media/image107.png"/><Relationship Id="rId28" Type="http://schemas.openxmlformats.org/officeDocument/2006/relationships/image" Target="../media/image1040.png"/><Relationship Id="rId10" Type="http://schemas.openxmlformats.org/officeDocument/2006/relationships/image" Target="../media/image80.wmf"/><Relationship Id="rId4" Type="http://schemas.openxmlformats.org/officeDocument/2006/relationships/image" Target="../media/image106.png"/><Relationship Id="rId9" Type="http://schemas.openxmlformats.org/officeDocument/2006/relationships/oleObject" Target="../embeddings/oleObject4.bin"/><Relationship Id="rId27" Type="http://schemas.openxmlformats.org/officeDocument/2006/relationships/image" Target="../media/image10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79.png"/><Relationship Id="rId7" Type="http://schemas.openxmlformats.org/officeDocument/2006/relationships/image" Target="../media/image11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121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120.png"/><Relationship Id="rId7" Type="http://schemas.openxmlformats.org/officeDocument/2006/relationships/image" Target="../media/image1160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140.png"/><Relationship Id="rId11" Type="http://schemas.openxmlformats.org/officeDocument/2006/relationships/image" Target="../media/image119.png"/><Relationship Id="rId5" Type="http://schemas.openxmlformats.org/officeDocument/2006/relationships/image" Target="../media/image1130.png"/><Relationship Id="rId10" Type="http://schemas.openxmlformats.org/officeDocument/2006/relationships/image" Target="../media/image1180.PNG"/><Relationship Id="rId4" Type="http://schemas.openxmlformats.org/officeDocument/2006/relationships/image" Target="../media/image1120.png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gif"/><Relationship Id="rId18" Type="http://schemas.microsoft.com/office/2007/relationships/hdphoto" Target="../media/hdphoto1.wdp"/><Relationship Id="rId26" Type="http://schemas.openxmlformats.org/officeDocument/2006/relationships/slide" Target="slide4.xml"/><Relationship Id="rId21" Type="http://schemas.openxmlformats.org/officeDocument/2006/relationships/image" Target="../media/image20.png"/><Relationship Id="rId34" Type="http://schemas.openxmlformats.org/officeDocument/2006/relationships/slide" Target="slide8.xml"/><Relationship Id="rId7" Type="http://schemas.openxmlformats.org/officeDocument/2006/relationships/image" Target="../media/image8.tmp"/><Relationship Id="rId12" Type="http://schemas.openxmlformats.org/officeDocument/2006/relationships/image" Target="../media/image13.gif"/><Relationship Id="rId17" Type="http://schemas.openxmlformats.org/officeDocument/2006/relationships/image" Target="../media/image17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2" Type="http://schemas.openxmlformats.org/officeDocument/2006/relationships/audio" Target="../media/media1.wma"/><Relationship Id="rId16" Type="http://schemas.openxmlformats.org/officeDocument/2006/relationships/slide" Target="slide10.xml"/><Relationship Id="rId20" Type="http://schemas.openxmlformats.org/officeDocument/2006/relationships/image" Target="../media/image19.png"/><Relationship Id="rId29" Type="http://schemas.openxmlformats.org/officeDocument/2006/relationships/image" Target="../media/image26.png"/><Relationship Id="rId1" Type="http://schemas.microsoft.com/office/2007/relationships/media" Target="../media/media1.wma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24" Type="http://schemas.openxmlformats.org/officeDocument/2006/relationships/image" Target="../media/image23.png"/><Relationship Id="rId32" Type="http://schemas.openxmlformats.org/officeDocument/2006/relationships/slide" Target="slide7.xml"/><Relationship Id="rId37" Type="http://schemas.openxmlformats.org/officeDocument/2006/relationships/image" Target="../media/image30.png"/><Relationship Id="rId5" Type="http://schemas.openxmlformats.org/officeDocument/2006/relationships/audio" Target="../media/audio1.wav"/><Relationship Id="rId15" Type="http://schemas.openxmlformats.org/officeDocument/2006/relationships/image" Target="../media/image16.gif"/><Relationship Id="rId23" Type="http://schemas.openxmlformats.org/officeDocument/2006/relationships/image" Target="../media/image22.png"/><Relationship Id="rId28" Type="http://schemas.openxmlformats.org/officeDocument/2006/relationships/slide" Target="slide5.xml"/><Relationship Id="rId36" Type="http://schemas.openxmlformats.org/officeDocument/2006/relationships/slide" Target="slide9.xml"/><Relationship Id="rId10" Type="http://schemas.openxmlformats.org/officeDocument/2006/relationships/image" Target="../media/image11.gif"/><Relationship Id="rId19" Type="http://schemas.openxmlformats.org/officeDocument/2006/relationships/image" Target="../media/image18.png"/><Relationship Id="rId31" Type="http://schemas.openxmlformats.org/officeDocument/2006/relationships/image" Target="../media/image2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slide" Target="slide6.xml"/><Relationship Id="rId35" Type="http://schemas.openxmlformats.org/officeDocument/2006/relationships/image" Target="../media/image29.png"/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73.gif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120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8.wav"/><Relationship Id="rId18" Type="http://schemas.openxmlformats.org/officeDocument/2006/relationships/image" Target="../media/image39.png"/><Relationship Id="rId3" Type="http://schemas.openxmlformats.org/officeDocument/2006/relationships/audio" Target="../media/audio2.wav"/><Relationship Id="rId21" Type="http://schemas.openxmlformats.org/officeDocument/2006/relationships/slide" Target="slide3.xml"/><Relationship Id="rId7" Type="http://schemas.openxmlformats.org/officeDocument/2006/relationships/audio" Target="../media/audio6.wav"/><Relationship Id="rId12" Type="http://schemas.openxmlformats.org/officeDocument/2006/relationships/image" Target="../media/image34.jpe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5.wav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5" Type="http://schemas.openxmlformats.org/officeDocument/2006/relationships/image" Target="../media/image36.gif"/><Relationship Id="rId23" Type="http://schemas.openxmlformats.org/officeDocument/2006/relationships/image" Target="../media/image43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image" Target="../media/image31.jpeg"/><Relationship Id="rId14" Type="http://schemas.openxmlformats.org/officeDocument/2006/relationships/image" Target="../media/image35.jpe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audio" Target="../media/audio3.wav"/><Relationship Id="rId21" Type="http://schemas.openxmlformats.org/officeDocument/2006/relationships/image" Target="../media/image42.png"/><Relationship Id="rId7" Type="http://schemas.openxmlformats.org/officeDocument/2006/relationships/audio" Target="../media/audio7.wav"/><Relationship Id="rId12" Type="http://schemas.openxmlformats.org/officeDocument/2006/relationships/audio" Target="../media/audio8.wav"/><Relationship Id="rId17" Type="http://schemas.openxmlformats.org/officeDocument/2006/relationships/image" Target="../media/image47.png"/><Relationship Id="rId2" Type="http://schemas.openxmlformats.org/officeDocument/2006/relationships/audio" Target="../media/audio2.wav"/><Relationship Id="rId16" Type="http://schemas.openxmlformats.org/officeDocument/2006/relationships/image" Target="../media/image46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6.wav"/><Relationship Id="rId11" Type="http://schemas.openxmlformats.org/officeDocument/2006/relationships/image" Target="../media/image34.jpeg"/><Relationship Id="rId5" Type="http://schemas.openxmlformats.org/officeDocument/2006/relationships/audio" Target="../media/audio5.wav"/><Relationship Id="rId15" Type="http://schemas.openxmlformats.org/officeDocument/2006/relationships/image" Target="../media/image45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4.png"/><Relationship Id="rId14" Type="http://schemas.openxmlformats.org/officeDocument/2006/relationships/image" Target="../media/image36.gif"/><Relationship Id="rId22" Type="http://schemas.openxmlformats.org/officeDocument/2006/relationships/image" Target="../media/image4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53.png"/><Relationship Id="rId3" Type="http://schemas.openxmlformats.org/officeDocument/2006/relationships/audio" Target="../media/audio3.wav"/><Relationship Id="rId21" Type="http://schemas.openxmlformats.org/officeDocument/2006/relationships/slide" Target="slide3.xml"/><Relationship Id="rId7" Type="http://schemas.openxmlformats.org/officeDocument/2006/relationships/audio" Target="../media/audio7.wav"/><Relationship Id="rId12" Type="http://schemas.openxmlformats.org/officeDocument/2006/relationships/audio" Target="../media/audio8.wav"/><Relationship Id="rId17" Type="http://schemas.openxmlformats.org/officeDocument/2006/relationships/image" Target="../media/image52.png"/><Relationship Id="rId25" Type="http://schemas.openxmlformats.org/officeDocument/2006/relationships/image" Target="../media/image49.png"/><Relationship Id="rId2" Type="http://schemas.openxmlformats.org/officeDocument/2006/relationships/audio" Target="../media/audio2.wav"/><Relationship Id="rId16" Type="http://schemas.openxmlformats.org/officeDocument/2006/relationships/image" Target="../media/image5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6.wav"/><Relationship Id="rId11" Type="http://schemas.openxmlformats.org/officeDocument/2006/relationships/image" Target="../media/image34.jpeg"/><Relationship Id="rId24" Type="http://schemas.openxmlformats.org/officeDocument/2006/relationships/image" Target="../media/image45.wmf"/><Relationship Id="rId5" Type="http://schemas.openxmlformats.org/officeDocument/2006/relationships/audio" Target="../media/audio5.wav"/><Relationship Id="rId23" Type="http://schemas.openxmlformats.org/officeDocument/2006/relationships/oleObject" Target="../embeddings/oleObject1.bin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48.png"/><Relationship Id="rId14" Type="http://schemas.openxmlformats.org/officeDocument/2006/relationships/image" Target="../media/image36.gif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audio" Target="../media/audio8.wav"/><Relationship Id="rId18" Type="http://schemas.openxmlformats.org/officeDocument/2006/relationships/image" Target="../media/image58.png"/><Relationship Id="rId3" Type="http://schemas.openxmlformats.org/officeDocument/2006/relationships/audio" Target="../media/audio3.wav"/><Relationship Id="rId21" Type="http://schemas.openxmlformats.org/officeDocument/2006/relationships/slide" Target="slide3.xml"/><Relationship Id="rId7" Type="http://schemas.openxmlformats.org/officeDocument/2006/relationships/audio" Target="../media/audio7.wav"/><Relationship Id="rId12" Type="http://schemas.openxmlformats.org/officeDocument/2006/relationships/image" Target="../media/image34.jpeg"/><Relationship Id="rId17" Type="http://schemas.openxmlformats.org/officeDocument/2006/relationships/image" Target="../media/image57.png"/><Relationship Id="rId2" Type="http://schemas.openxmlformats.org/officeDocument/2006/relationships/audio" Target="../media/audio2.wav"/><Relationship Id="rId16" Type="http://schemas.openxmlformats.org/officeDocument/2006/relationships/image" Target="../media/image5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6.wav"/><Relationship Id="rId11" Type="http://schemas.openxmlformats.org/officeDocument/2006/relationships/image" Target="../media/image33.png"/><Relationship Id="rId5" Type="http://schemas.openxmlformats.org/officeDocument/2006/relationships/audio" Target="../media/audio5.wav"/><Relationship Id="rId15" Type="http://schemas.openxmlformats.org/officeDocument/2006/relationships/image" Target="../media/image36.gif"/><Relationship Id="rId10" Type="http://schemas.openxmlformats.org/officeDocument/2006/relationships/image" Target="../media/image55.png"/><Relationship Id="rId19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54.png"/><Relationship Id="rId14" Type="http://schemas.openxmlformats.org/officeDocument/2006/relationships/image" Target="../media/image35.jpe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audio" Target="../media/audio3.wav"/><Relationship Id="rId21" Type="http://schemas.openxmlformats.org/officeDocument/2006/relationships/image" Target="../media/image42.png"/><Relationship Id="rId7" Type="http://schemas.openxmlformats.org/officeDocument/2006/relationships/audio" Target="../media/audio7.wav"/><Relationship Id="rId12" Type="http://schemas.openxmlformats.org/officeDocument/2006/relationships/audio" Target="../media/audio8.wav"/><Relationship Id="rId17" Type="http://schemas.openxmlformats.org/officeDocument/2006/relationships/image" Target="../media/image62.png"/><Relationship Id="rId2" Type="http://schemas.openxmlformats.org/officeDocument/2006/relationships/audio" Target="../media/audio2.wav"/><Relationship Id="rId16" Type="http://schemas.openxmlformats.org/officeDocument/2006/relationships/image" Target="../media/image61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6.wav"/><Relationship Id="rId11" Type="http://schemas.openxmlformats.org/officeDocument/2006/relationships/image" Target="../media/image34.jpeg"/><Relationship Id="rId5" Type="http://schemas.openxmlformats.org/officeDocument/2006/relationships/audio" Target="../media/audio5.wav"/><Relationship Id="rId15" Type="http://schemas.openxmlformats.org/officeDocument/2006/relationships/image" Target="../media/image60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59.png"/><Relationship Id="rId14" Type="http://schemas.openxmlformats.org/officeDocument/2006/relationships/image" Target="../media/image36.gif"/><Relationship Id="rId22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68.png"/><Relationship Id="rId3" Type="http://schemas.openxmlformats.org/officeDocument/2006/relationships/audio" Target="../media/audio3.wav"/><Relationship Id="rId21" Type="http://schemas.openxmlformats.org/officeDocument/2006/relationships/slide" Target="slide3.xml"/><Relationship Id="rId7" Type="http://schemas.openxmlformats.org/officeDocument/2006/relationships/audio" Target="../media/audio7.wav"/><Relationship Id="rId12" Type="http://schemas.openxmlformats.org/officeDocument/2006/relationships/audio" Target="../media/audio8.wav"/><Relationship Id="rId17" Type="http://schemas.openxmlformats.org/officeDocument/2006/relationships/image" Target="../media/image67.png"/><Relationship Id="rId2" Type="http://schemas.openxmlformats.org/officeDocument/2006/relationships/audio" Target="../media/audio2.wav"/><Relationship Id="rId16" Type="http://schemas.openxmlformats.org/officeDocument/2006/relationships/image" Target="../media/image66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6.wav"/><Relationship Id="rId11" Type="http://schemas.openxmlformats.org/officeDocument/2006/relationships/image" Target="../media/image34.jpeg"/><Relationship Id="rId24" Type="http://schemas.openxmlformats.org/officeDocument/2006/relationships/image" Target="../media/image51.wmf"/><Relationship Id="rId5" Type="http://schemas.openxmlformats.org/officeDocument/2006/relationships/audio" Target="../media/audio5.wav"/><Relationship Id="rId23" Type="http://schemas.openxmlformats.org/officeDocument/2006/relationships/oleObject" Target="../embeddings/oleObject2.bin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audio" Target="../media/audio4.wav"/><Relationship Id="rId9" Type="http://schemas.openxmlformats.org/officeDocument/2006/relationships/image" Target="../media/image63.png"/><Relationship Id="rId14" Type="http://schemas.openxmlformats.org/officeDocument/2006/relationships/image" Target="../media/image36.gif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889" y="560787"/>
            <a:ext cx="1391775" cy="85883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OPL20U25GSXzBJYl68kk8uQGfFKzs7yb1M4KJWUiLk6ZEvGF+qCIPSnY57AbBFCvTW$2024 ID13 T9CTST nhan sp KNTT$ STT 108+K4lPs7H94VUqPe2XwIsfPRnrXQE//QTEXxb8/8N4CNc6FpgZahzpTjFhMzSA7T/nHJa11DE8Ng2TP3iAmRczFlmslSuUNOgUeb6yRvs0=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extBox 3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736980" y="1287381"/>
            <a:ext cx="111229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 báo cáo của ngành Y tế nước ta, trung bình mỗi ngày có hàng chục trẻ em bị đuối nước. Tình trạng này xảy ra ở hầu hết các địa phương trong cả nước, nhất là những nơi có nhiều sông ngòi, ao, hồ. 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Vì vậy, việc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học bơi và trang bị những kiến thức kỹ năng phòng chống đuối nước để giảm thiểu tình trạng đuối nước.</a:t>
            </a:r>
          </a:p>
        </p:txBody>
      </p:sp>
    </p:spTree>
    <p:extLst>
      <p:ext uri="{BB962C8B-B14F-4D97-AF65-F5344CB8AC3E}">
        <p14:creationId xmlns:p14="http://schemas.microsoft.com/office/powerpoint/2010/main" val="4588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9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81" tIns="60790" rIns="121581" bIns="60790" rtlCol="0" anchor="ctr"/>
          <a:lstStyle/>
          <a:p>
            <a:pPr algn="ctr" defTabSz="121539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500" y="2216199"/>
            <a:ext cx="7821101" cy="779700"/>
          </a:xfrm>
          <a:prstGeom prst="rect">
            <a:avLst/>
          </a:prstGeom>
          <a:noFill/>
        </p:spPr>
        <p:txBody>
          <a:bodyPr wrap="square" lIns="121581" tIns="60790" rIns="121581" bIns="60790">
            <a:spAutoFit/>
          </a:bodyPr>
          <a:lstStyle/>
          <a:p>
            <a:pPr defTabSz="121539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43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3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170" tIns="91170" rIns="91170" bIns="911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5390"/>
            <a:endParaRPr/>
          </a:p>
        </p:txBody>
      </p:sp>
      <p:sp>
        <p:nvSpPr>
          <p:cNvPr id="7" name="Google Shape;163;p2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744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170" tIns="91170" rIns="91170" bIns="911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5390"/>
            <a:endParaRPr/>
          </a:p>
        </p:txBody>
      </p:sp>
      <p:sp>
        <p:nvSpPr>
          <p:cNvPr id="8" name="Google Shape;157;p2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468" y="1152973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170" tIns="91170" rIns="91170" bIns="911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5390"/>
            <a:endParaRPr/>
          </a:p>
        </p:txBody>
      </p:sp>
    </p:spTree>
    <p:extLst>
      <p:ext uri="{BB962C8B-B14F-4D97-AF65-F5344CB8AC3E}">
        <p14:creationId xmlns:p14="http://schemas.microsoft.com/office/powerpoint/2010/main" val="1165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23" y="554877"/>
            <a:ext cx="3744735" cy="29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2273705" y="552047"/>
            <a:ext cx="4029736" cy="523220"/>
          </a:xfrm>
          <a:prstGeom prst="rect">
            <a:avLst/>
          </a:prstGeom>
          <a:noFill/>
        </p:spPr>
        <p:txBody>
          <a:bodyPr wrap="none" lIns="91192" tIns="45718" rIns="91192" bIns="45718">
            <a:spAutoFit/>
          </a:bodyPr>
          <a:lstStyle/>
          <a:p>
            <a:pPr algn="ctr" defTabSz="1215480"/>
            <a:r>
              <a:rPr 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KIẾN THỨC CẦN NHỚ</a:t>
            </a:r>
            <a:endParaRPr lang="vi-VN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8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0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66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68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70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72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192" tIns="45718" rIns="9119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54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37C59-0157-7E03-6DA5-BE154CCEBDD9}"/>
              </a:ext>
            </a:extLst>
          </p:cNvPr>
          <p:cNvSpPr txBox="1"/>
          <p:nvPr/>
        </p:nvSpPr>
        <p:spPr>
          <a:xfrm>
            <a:off x="392949" y="1254213"/>
            <a:ext cx="5826720" cy="55399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589" tIns="60794" rIns="121589" bIns="60794" rtlCol="0">
            <a:spAutoFit/>
          </a:bodyPr>
          <a:lstStyle/>
          <a:p>
            <a:pPr defTabSz="121548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40ADDC-6B2F-2817-F435-52C5A995843F}"/>
              </a:ext>
            </a:extLst>
          </p:cNvPr>
          <p:cNvSpPr txBox="1"/>
          <p:nvPr/>
        </p:nvSpPr>
        <p:spPr>
          <a:xfrm>
            <a:off x="490543" y="3617901"/>
            <a:ext cx="8949668" cy="5539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21589" tIns="60794" rIns="121589" bIns="60794" rtlCol="0">
            <a:spAutoFit/>
          </a:bodyPr>
          <a:lstStyle/>
          <a:p>
            <a:pPr defTabSz="121548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BDDF6E-7D64-6B28-69E8-D0183519D3AF}"/>
                  </a:ext>
                </a:extLst>
              </p:cNvPr>
              <p:cNvSpPr txBox="1"/>
              <p:nvPr/>
            </p:nvSpPr>
            <p:spPr>
              <a:xfrm>
                <a:off x="1409194" y="1917673"/>
                <a:ext cx="3620008" cy="569051"/>
              </a:xfrm>
              <a:prstGeom prst="rect">
                <a:avLst/>
              </a:prstGeom>
              <a:noFill/>
            </p:spPr>
            <p:txBody>
              <a:bodyPr wrap="square" lIns="121589" tIns="60794" rIns="121589" bIns="60794" rtlCol="0">
                <a:spAutoFit/>
              </a:bodyPr>
              <a:lstStyle/>
              <a:p>
                <a:pPr defTabSz="1215480"/>
                <a14:m>
                  <m:oMath xmlns:m="http://schemas.openxmlformats.org/officeDocument/2006/math">
                    <m:r>
                      <a:rPr lang="en-US" sz="29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sz="2900" i="1" dirty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2900" i="1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2900" i="1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9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9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i="1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DBDDF6E-7D64-6B28-69E8-D0183519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194" y="1917673"/>
                <a:ext cx="3620008" cy="569051"/>
              </a:xfrm>
              <a:prstGeom prst="rect">
                <a:avLst/>
              </a:prstGeom>
              <a:blipFill rotWithShape="1">
                <a:blip r:embed="rId4"/>
                <a:stretch>
                  <a:fillRect t="-9677" b="-26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3" name="TextBox 21522">
                <a:extLst>
                  <a:ext uri="{FF2B5EF4-FFF2-40B4-BE49-F238E27FC236}">
                    <a16:creationId xmlns:a16="http://schemas.microsoft.com/office/drawing/2014/main" id="{41A150C7-968A-7D3D-A638-4CC13E3CF4FE}"/>
                  </a:ext>
                </a:extLst>
              </p:cNvPr>
              <p:cNvSpPr txBox="1"/>
              <p:nvPr/>
            </p:nvSpPr>
            <p:spPr>
              <a:xfrm>
                <a:off x="1616377" y="4194185"/>
                <a:ext cx="4807700" cy="574516"/>
              </a:xfrm>
              <a:prstGeom prst="rect">
                <a:avLst/>
              </a:prstGeom>
              <a:noFill/>
            </p:spPr>
            <p:txBody>
              <a:bodyPr wrap="square" lIns="121589" tIns="60794" rIns="121589" bIns="60794" rtlCol="0">
                <a:spAutoFit/>
              </a:bodyPr>
              <a:lstStyle/>
              <a:p>
                <a:pPr defTabSz="12154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lang="en-US" sz="2900" i="1" dirty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r>
                        <a:rPr lang="en-US" sz="2900" i="1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𝐵𝐶</m:t>
                      </m:r>
                      <m: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vu</m:t>
                      </m:r>
                      <m: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ô</m:t>
                      </m:r>
                      <m:r>
                        <m:rPr>
                          <m:sty m:val="p"/>
                        </m:rP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ng</m:t>
                      </m:r>
                      <m: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t</m:t>
                      </m:r>
                      <m: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i</m:t>
                      </m:r>
                      <m: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90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</m:oMath>
                  </m:oMathPara>
                </a14:m>
                <a:endParaRPr lang="en-US" sz="2900" i="1" dirty="0">
                  <a:solidFill>
                    <a:srgbClr val="1F497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523" name="TextBox 21522">
                <a:extLst>
                  <a:ext uri="{FF2B5EF4-FFF2-40B4-BE49-F238E27FC236}">
                    <a16:creationId xmlns:a16="http://schemas.microsoft.com/office/drawing/2014/main" id="{41A150C7-968A-7D3D-A638-4CC13E3CF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377" y="4194185"/>
                <a:ext cx="4807700" cy="574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1" name="Rectangle 21530">
            <a:extLst>
              <a:ext uri="{FF2B5EF4-FFF2-40B4-BE49-F238E27FC236}">
                <a16:creationId xmlns:a16="http://schemas.microsoft.com/office/drawing/2014/main" id="{B31A4447-9914-1D3F-8A00-6C52A3542406}"/>
              </a:ext>
            </a:extLst>
          </p:cNvPr>
          <p:cNvSpPr/>
          <p:nvPr/>
        </p:nvSpPr>
        <p:spPr>
          <a:xfrm>
            <a:off x="9849813" y="5022817"/>
            <a:ext cx="309051" cy="311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589" tIns="60794" rIns="121589" bIns="607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548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532" name="Rectangle 21531">
            <a:extLst>
              <a:ext uri="{FF2B5EF4-FFF2-40B4-BE49-F238E27FC236}">
                <a16:creationId xmlns:a16="http://schemas.microsoft.com/office/drawing/2014/main" id="{4B8D1061-0217-2FF8-53BF-D008AE38E022}"/>
              </a:ext>
            </a:extLst>
          </p:cNvPr>
          <p:cNvSpPr/>
          <p:nvPr/>
        </p:nvSpPr>
        <p:spPr>
          <a:xfrm>
            <a:off x="7451173" y="5151580"/>
            <a:ext cx="309051" cy="311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589" tIns="60794" rIns="121589" bIns="607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548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533" name="Rectangle 21532">
            <a:extLst>
              <a:ext uri="{FF2B5EF4-FFF2-40B4-BE49-F238E27FC236}">
                <a16:creationId xmlns:a16="http://schemas.microsoft.com/office/drawing/2014/main" id="{21D7383B-DC0B-EEBA-A384-3B3AF71DB9C8}"/>
              </a:ext>
            </a:extLst>
          </p:cNvPr>
          <p:cNvSpPr/>
          <p:nvPr/>
        </p:nvSpPr>
        <p:spPr>
          <a:xfrm>
            <a:off x="8265357" y="6511320"/>
            <a:ext cx="309051" cy="311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589" tIns="60794" rIns="121589" bIns="607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548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534" name="Rectangle 21533">
            <a:extLst>
              <a:ext uri="{FF2B5EF4-FFF2-40B4-BE49-F238E27FC236}">
                <a16:creationId xmlns:a16="http://schemas.microsoft.com/office/drawing/2014/main" id="{799ABF3D-C02E-0B7C-6D95-335DAE0690AE}"/>
              </a:ext>
            </a:extLst>
          </p:cNvPr>
          <p:cNvSpPr/>
          <p:nvPr/>
        </p:nvSpPr>
        <p:spPr>
          <a:xfrm>
            <a:off x="9879645" y="6519962"/>
            <a:ext cx="309051" cy="311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589" tIns="60794" rIns="121589" bIns="607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5480"/>
            <a:endParaRPr lang="en-US" sz="2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A0A588-1660-5235-B6E1-AAEB89F6CC6C}"/>
                  </a:ext>
                </a:extLst>
              </p:cNvPr>
              <p:cNvSpPr txBox="1"/>
              <p:nvPr/>
            </p:nvSpPr>
            <p:spPr>
              <a:xfrm>
                <a:off x="27293" y="2525655"/>
                <a:ext cx="7732931" cy="903419"/>
              </a:xfrm>
              <a:prstGeom prst="rect">
                <a:avLst/>
              </a:prstGeom>
              <a:noFill/>
            </p:spPr>
            <p:txBody>
              <a:bodyPr wrap="square" lIns="121589" tIns="60794" rIns="121589" bIns="60794" rtlCol="0">
                <a:spAutoFit/>
              </a:bodyPr>
              <a:lstStyle/>
              <a:p>
                <a:pPr defTabSz="12154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𝑐𝑜𝑠𝐵</m:t>
                      </m:r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𝑡𝑎𝑛𝐵</m:t>
                      </m:r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𝑐𝑜𝑡𝐵</m:t>
                      </m:r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en-US" sz="2900" i="1" dirty="0">
                  <a:solidFill>
                    <a:srgbClr val="1F497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A0A588-1660-5235-B6E1-AAEB89F6C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3" y="2525655"/>
                <a:ext cx="7732931" cy="903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7254" y="4720680"/>
                <a:ext cx="5053498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𝐴𝐵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0" i="1" smtClean="0">
                              <a:latin typeface="Cambria Math"/>
                            </a:rPr>
                            <m:t>𝐵𝐶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𝐵𝐶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𝐵𝐶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3200" i="1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𝐵𝐶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𝐴𝐵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𝐴𝐶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𝐴𝐶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𝐴𝐵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𝐴𝐵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54" y="4720680"/>
                <a:ext cx="5053498" cy="20621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761132" y="-82632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>
              <a:xfrm>
                <a:off x="490544" y="1808209"/>
                <a:ext cx="5582710" cy="4524351"/>
              </a:xfrm>
              <a:prstGeom prst="wedgeEllipseCallout">
                <a:avLst>
                  <a:gd name="adj1" fmla="val 82522"/>
                  <a:gd name="adj2" fmla="val -437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Cho tam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  <a:cs typeface="Times New Roman" pitchFamily="18" charset="0"/>
                      </a:rPr>
                      <m:t>𝐴𝐵𝐶</m:t>
                    </m:r>
                    <m:r>
                      <a:rPr lang="en-US" sz="34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4" y="1808209"/>
                <a:ext cx="5582710" cy="4524351"/>
              </a:xfrm>
              <a:prstGeom prst="wedgeEllipseCallout">
                <a:avLst>
                  <a:gd name="adj1" fmla="val 82522"/>
                  <a:gd name="adj2" fmla="val -4373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2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9" grpId="0" animBg="1"/>
      <p:bldP spid="24" grpId="0"/>
      <p:bldP spid="21523" grpId="0"/>
      <p:bldP spid="2" grpId="0"/>
      <p:bldP spid="7" grpId="0" animBg="1"/>
      <p:bldP spid="7" grpId="1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9" y="1328072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00" tIns="60800" rIns="121600" bIns="60800" rtlCol="0" anchor="ctr"/>
          <a:lstStyle/>
          <a:p>
            <a:pPr algn="ctr" defTabSz="121560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520975" y="1983653"/>
            <a:ext cx="3671249" cy="784507"/>
          </a:xfrm>
          <a:prstGeom prst="rect">
            <a:avLst/>
          </a:prstGeom>
          <a:noFill/>
        </p:spPr>
        <p:txBody>
          <a:bodyPr wrap="square" lIns="121600" tIns="60800" rIns="121600" bIns="60800">
            <a:spAutoFit/>
          </a:bodyPr>
          <a:lstStyle/>
          <a:p>
            <a:pPr defTabSz="1215600"/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3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810000" y="261610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1732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69" y="2667848"/>
            <a:ext cx="6460854" cy="337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148268" y="714477"/>
                <a:ext cx="11797454" cy="1600151"/>
              </a:xfrm>
              <a:prstGeom prst="rect">
                <a:avLst/>
              </a:prstGeom>
              <a:noFill/>
            </p:spPr>
            <p:txBody>
              <a:bodyPr wrap="square" lIns="121637" tIns="60818" rIns="121637" bIns="60818" rtlCol="0">
                <a:spAutoFit/>
              </a:bodyPr>
              <a:lstStyle/>
              <a:p>
                <a:pPr defTabSz="1216020"/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Ví dụ 1: 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=12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6020"/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3200" dirty="0"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6020"/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68" y="714477"/>
                <a:ext cx="11797454" cy="1600151"/>
              </a:xfrm>
              <a:prstGeom prst="rect">
                <a:avLst/>
              </a:prstGeom>
              <a:blipFill>
                <a:blip r:embed="rId4"/>
                <a:stretch>
                  <a:fillRect l="-1033" t="-4183" b="-10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1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6A3FF-A9D0-FA04-CF3A-FBFFD4DAF1B3}"/>
              </a:ext>
            </a:extLst>
          </p:cNvPr>
          <p:cNvSpPr txBox="1"/>
          <p:nvPr/>
        </p:nvSpPr>
        <p:spPr>
          <a:xfrm>
            <a:off x="319723" y="2330791"/>
            <a:ext cx="3276600" cy="615266"/>
          </a:xfrm>
          <a:prstGeom prst="rect">
            <a:avLst/>
          </a:prstGeom>
          <a:noFill/>
        </p:spPr>
        <p:txBody>
          <a:bodyPr wrap="square" lIns="121637" tIns="60818" rIns="121637" bIns="60818" rtlCol="0">
            <a:spAutoFit/>
          </a:bodyPr>
          <a:lstStyle/>
          <a:p>
            <a:pPr defTabSz="121602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278378" y="3326591"/>
                <a:ext cx="4558352" cy="1824590"/>
              </a:xfrm>
              <a:prstGeom prst="wedgeRectCallout">
                <a:avLst>
                  <a:gd name="adj1" fmla="val 78726"/>
                  <a:gd name="adj2" fmla="val -3665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700" dirty="0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Để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 lượng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00" i="1">
                        <a:solidFill>
                          <a:srgbClr val="EB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EB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700" dirty="0">
                    <a:solidFill>
                      <a:srgbClr val="EB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8" y="3326591"/>
                <a:ext cx="4558352" cy="1824590"/>
              </a:xfrm>
              <a:prstGeom prst="wedgeRectCallout">
                <a:avLst>
                  <a:gd name="adj1" fmla="val 78726"/>
                  <a:gd name="adj2" fmla="val -36655"/>
                </a:avLst>
              </a:prstGeom>
              <a:blipFill rotWithShape="1">
                <a:blip r:embed="rId5"/>
                <a:stretch>
                  <a:fillRect l="-2697" t="-3987" b="-1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Callout 13"/>
              <p:cNvSpPr/>
              <p:nvPr/>
            </p:nvSpPr>
            <p:spPr>
              <a:xfrm>
                <a:off x="1056308" y="4315214"/>
                <a:ext cx="4428561" cy="2371827"/>
              </a:xfrm>
              <a:prstGeom prst="wedgeEllipseCallout">
                <a:avLst>
                  <a:gd name="adj1" fmla="val 119679"/>
                  <a:gd name="adj2" fmla="val -466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37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Làm </a:t>
                </a:r>
                <a:r>
                  <a:rPr lang="en-US" sz="3700" dirty="0" err="1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7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dirty="0" err="1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7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dirty="0" err="1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7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dirty="0" err="1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7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dirty="0" err="1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7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00" b="0" i="1" smtClean="0">
                        <a:solidFill>
                          <a:prstClr val="white"/>
                        </a:solidFill>
                        <a:latin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3700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Oval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08" y="4315214"/>
                <a:ext cx="4428561" cy="2371827"/>
              </a:xfrm>
              <a:prstGeom prst="wedgeEllipseCallout">
                <a:avLst>
                  <a:gd name="adj1" fmla="val 119679"/>
                  <a:gd name="adj2" fmla="val -46690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754582" y="124435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6953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3" grpId="0" animBg="1"/>
      <p:bldP spid="13" grpId="1" animBg="1"/>
      <p:bldP spid="14" grpId="0" animBg="1"/>
      <p:bldP spid="14" grpId="1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87" y="1233843"/>
            <a:ext cx="5201066" cy="27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3210962" y="1233843"/>
            <a:ext cx="1539776" cy="615287"/>
          </a:xfrm>
          <a:prstGeom prst="rect">
            <a:avLst/>
          </a:prstGeom>
          <a:noFill/>
        </p:spPr>
        <p:txBody>
          <a:bodyPr wrap="square" lIns="121656" tIns="60828" rIns="121656" bIns="60828" rtlCol="0"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1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92384"/>
            <a:ext cx="18433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42" tIns="45718" rIns="9124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0C322F-3213-BCEE-22B8-348D49416BCC}"/>
              </a:ext>
            </a:extLst>
          </p:cNvPr>
          <p:cNvSpPr txBox="1"/>
          <p:nvPr/>
        </p:nvSpPr>
        <p:spPr>
          <a:xfrm>
            <a:off x="3759200" y="5585229"/>
            <a:ext cx="3276600" cy="615553"/>
          </a:xfrm>
          <a:prstGeom prst="rect">
            <a:avLst/>
          </a:prstGeom>
          <a:noFill/>
        </p:spPr>
        <p:txBody>
          <a:bodyPr wrap="square" lIns="121656" tIns="60828" rIns="121656" bIns="60828" rtlCol="0">
            <a:spAutoFit/>
          </a:bodyPr>
          <a:lstStyle/>
          <a:p>
            <a:pPr defTabSz="1216230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47944-0B1D-0CD5-4498-A942AD3539DB}"/>
                  </a:ext>
                </a:extLst>
              </p:cNvPr>
              <p:cNvSpPr txBox="1"/>
              <p:nvPr/>
            </p:nvSpPr>
            <p:spPr>
              <a:xfrm>
                <a:off x="151380" y="1616184"/>
                <a:ext cx="7313945" cy="2477335"/>
              </a:xfrm>
              <a:prstGeom prst="rect">
                <a:avLst/>
              </a:prstGeom>
              <a:noFill/>
            </p:spPr>
            <p:txBody>
              <a:bodyPr wrap="square" lIns="121656" tIns="60828" rIns="121656" bIns="60828">
                <a:spAutoFit/>
              </a:bodyPr>
              <a:lstStyle/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sz="3200" i="1" dirty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1F497D">
                            <a:lumMod val="50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3200" i="1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50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endParaRPr lang="en-US" sz="3200" i="1" dirty="0">
                  <a:solidFill>
                    <a:srgbClr val="1F497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32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en-US" sz="32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Pythagore</a:t>
                </a:r>
                <a:r>
                  <a:rPr lang="en-US" sz="32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1F497D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=169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=13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cm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(vì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47944-0B1D-0CD5-4498-A942AD35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80" y="1616184"/>
                <a:ext cx="7313945" cy="2477335"/>
              </a:xfrm>
              <a:prstGeom prst="rect">
                <a:avLst/>
              </a:prstGeom>
              <a:blipFill>
                <a:blip r:embed="rId3"/>
                <a:stretch>
                  <a:fillRect l="-1750" t="-2703" b="-6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2428" y="3952553"/>
                <a:ext cx="10866072" cy="2716503"/>
              </a:xfrm>
              <a:prstGeom prst="rect">
                <a:avLst/>
              </a:prstGeom>
            </p:spPr>
            <p:txBody>
              <a:bodyPr wrap="square" lIns="121656" tIns="60828" rIns="121656" bIns="60828">
                <a:spAutoFit/>
              </a:bodyPr>
              <a:lstStyle/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</m:e>
                      </m:func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       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𝑐𝑜𝑠𝐵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       </m:t>
                      </m:r>
                    </m:oMath>
                  </m:oMathPara>
                </a14:m>
                <a:endParaRPr lang="en-US" sz="3200" b="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𝑡𝑎𝑛𝐵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      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𝑐𝑜𝑡𝐵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1F497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28" y="3952553"/>
                <a:ext cx="10866072" cy="2716503"/>
              </a:xfrm>
              <a:prstGeom prst="rect">
                <a:avLst/>
              </a:prstGeom>
              <a:blipFill rotWithShape="1">
                <a:blip r:embed="rId4"/>
                <a:stretch>
                  <a:fillRect l="-1122" t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D5DE03-7092-68F0-77C5-949CDD13D51A}"/>
                  </a:ext>
                </a:extLst>
              </p:cNvPr>
              <p:cNvSpPr/>
              <p:nvPr/>
            </p:nvSpPr>
            <p:spPr>
              <a:xfrm>
                <a:off x="77447" y="599567"/>
                <a:ext cx="12192000" cy="6154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lIns="121773" tIns="60886" rIns="121773" bIns="60886">
                <a:spAutoFit/>
              </a:bodyPr>
              <a:lstStyle/>
              <a:p>
                <a:pPr defTabSz="121623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Ví dụ 1:  a) 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32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8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E3D5DE03-7092-68F0-77C5-949CDD13D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7" y="599567"/>
                <a:ext cx="12192000" cy="615404"/>
              </a:xfrm>
              <a:prstGeom prst="rect">
                <a:avLst/>
              </a:prstGeom>
              <a:blipFill rotWithShape="1">
                <a:blip r:embed="rId5"/>
                <a:stretch>
                  <a:fillRect l="-1050" t="-10891" b="-28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751764" y="-10034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2733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87" y="806062"/>
            <a:ext cx="5201066" cy="27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396195" y="647828"/>
                <a:ext cx="6550516" cy="2585036"/>
              </a:xfrm>
              <a:prstGeom prst="rect">
                <a:avLst/>
              </a:prstGeom>
              <a:noFill/>
            </p:spPr>
            <p:txBody>
              <a:bodyPr wrap="square" lIns="121637" tIns="60818" rIns="121637" bIns="60818" rtlCol="0">
                <a:spAutoFit/>
              </a:bodyPr>
              <a:lstStyle/>
              <a:p>
                <a:pPr defTabSz="1216020"/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Ví dụ 1: 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6020"/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sz="3200" dirty="0"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216020"/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F497D">
                            <a:lumMod val="75000"/>
                          </a:srgb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1F497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5" y="647828"/>
                <a:ext cx="6550516" cy="2585036"/>
              </a:xfrm>
              <a:prstGeom prst="rect">
                <a:avLst/>
              </a:prstGeom>
              <a:blipFill>
                <a:blip r:embed="rId4"/>
                <a:stretch>
                  <a:fillRect l="-1953" t="-2594" r="-1488" b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1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28" tIns="45718" rIns="9122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02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E6A3FF-A9D0-FA04-CF3A-FBFFD4DAF1B3}"/>
              </a:ext>
            </a:extLst>
          </p:cNvPr>
          <p:cNvSpPr txBox="1"/>
          <p:nvPr/>
        </p:nvSpPr>
        <p:spPr>
          <a:xfrm>
            <a:off x="181290" y="3524772"/>
            <a:ext cx="2863939" cy="615266"/>
          </a:xfrm>
          <a:prstGeom prst="rect">
            <a:avLst/>
          </a:prstGeom>
          <a:noFill/>
        </p:spPr>
        <p:txBody>
          <a:bodyPr wrap="square" lIns="121637" tIns="60818" rIns="121637" bIns="60818" rtlCol="0">
            <a:spAutoFit/>
          </a:bodyPr>
          <a:lstStyle/>
          <a:p>
            <a:pPr defTabSz="121602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Callout 13"/>
              <p:cNvSpPr/>
              <p:nvPr/>
            </p:nvSpPr>
            <p:spPr>
              <a:xfrm>
                <a:off x="2445637" y="3700149"/>
                <a:ext cx="6032311" cy="3025329"/>
              </a:xfrm>
              <a:prstGeom prst="wedgeEllipseCallout">
                <a:avLst>
                  <a:gd name="adj1" fmla="val 86270"/>
                  <a:gd name="adj2" fmla="val -757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Dựa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kiến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kết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 ta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7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32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Oval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637" y="3700149"/>
                <a:ext cx="6032311" cy="3025329"/>
              </a:xfrm>
              <a:prstGeom prst="wedgeEllipseCallout">
                <a:avLst>
                  <a:gd name="adj1" fmla="val 86270"/>
                  <a:gd name="adj2" fmla="val -7574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823854" y="-28133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7739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4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158130" y="869058"/>
            <a:ext cx="1539776" cy="615305"/>
          </a:xfrm>
          <a:prstGeom prst="rect">
            <a:avLst/>
          </a:prstGeom>
          <a:noFill/>
        </p:spPr>
        <p:txBody>
          <a:bodyPr wrap="square" lIns="121674" tIns="60837" rIns="121674" bIns="60837" rtlCol="0">
            <a:spAutoFit/>
          </a:bodyPr>
          <a:lstStyle/>
          <a:p>
            <a:pPr defTabSz="1216440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196097" y="828967"/>
            <a:ext cx="8558717" cy="615305"/>
          </a:xfrm>
          <a:prstGeom prst="rect">
            <a:avLst/>
          </a:prstGeom>
          <a:noFill/>
        </p:spPr>
        <p:txBody>
          <a:bodyPr wrap="square" lIns="121674" tIns="60837" rIns="121674" bIns="60837" rtlCol="0">
            <a:spAutoFit/>
          </a:bodyPr>
          <a:lstStyle/>
          <a:p>
            <a:pPr defTabSz="1216440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Ví dụ 1: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1015784" y="1869769"/>
                <a:ext cx="7196437" cy="633067"/>
              </a:xfrm>
              <a:prstGeom prst="rect">
                <a:avLst/>
              </a:prstGeom>
              <a:noFill/>
            </p:spPr>
            <p:txBody>
              <a:bodyPr wrap="square" lIns="121674" tIns="60837" rIns="121674" bIns="60837" rtlCol="0">
                <a:spAutoFit/>
              </a:bodyPr>
              <a:lstStyle/>
              <a:p>
                <a:pPr lvl="0" defTabSz="1216440">
                  <a:defRPr/>
                </a:pPr>
                <a:r>
                  <a:rPr lang="en-US" sz="3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rgbClr val="008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</m:e>
                    </m:acc>
                    <m:r>
                      <a:rPr lang="en-US" sz="3200" b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rgbClr val="008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i="1" smtClean="0">
                            <a:solidFill>
                              <a:srgbClr val="008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  <m:r>
                      <a:rPr lang="en-US" sz="3200" b="0" i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=90</m:t>
                    </m:r>
                    <m:r>
                      <a:rPr lang="en-US" sz="3200" b="0" i="1" smtClean="0">
                        <a:solidFill>
                          <a:srgbClr val="008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84" y="1869769"/>
                <a:ext cx="7196437" cy="633067"/>
              </a:xfrm>
              <a:prstGeom prst="rect">
                <a:avLst/>
              </a:prstGeom>
              <a:blipFill>
                <a:blip r:embed="rId2"/>
                <a:stretch>
                  <a:fillRect l="-1780" t="-865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19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1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92384"/>
            <a:ext cx="1843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56" tIns="45718" rIns="9125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440">
              <a:defRPr/>
            </a:pP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6097" y="2542927"/>
                <a:ext cx="5701747" cy="3743212"/>
              </a:xfrm>
              <a:prstGeom prst="rect">
                <a:avLst/>
              </a:prstGeom>
            </p:spPr>
            <p:txBody>
              <a:bodyPr wrap="square" lIns="121674" tIns="60837" rIns="121674" bIns="60837">
                <a:spAutoFit/>
              </a:bodyPr>
              <a:lstStyle/>
              <a:p>
                <a:pPr defTabSz="121644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Nên: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cosC</m:t>
                        </m:r>
                        <m:r>
                          <a:rPr lang="en-US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 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e>
                    </m:func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</m:oMath>
                </a14:m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21644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6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𝑠𝑖𝑛𝐶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𝑐𝑜𝑠𝐵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36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21644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6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𝑡𝑎𝑛𝐵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 </m:t>
                    </m:r>
                  </m:oMath>
                </a14:m>
                <a:endParaRPr lang="en-US" sz="36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21644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6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𝑡𝑎𝑛𝐶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𝑐𝑜𝑡𝐵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i="1" dirty="0">
                  <a:solidFill>
                    <a:srgbClr val="1F497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7" y="2542927"/>
                <a:ext cx="5701747" cy="3743212"/>
              </a:xfrm>
              <a:prstGeom prst="rect">
                <a:avLst/>
              </a:prstGeom>
              <a:blipFill rotWithShape="1">
                <a:blip r:embed="rId3"/>
                <a:stretch>
                  <a:fillRect l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837708" y="261610"/>
            <a:ext cx="5056909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91" y="1834355"/>
            <a:ext cx="6255562" cy="326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174326" y="986452"/>
            <a:ext cx="11643601" cy="1784878"/>
          </a:xfrm>
          <a:prstGeom prst="rect">
            <a:avLst/>
          </a:prstGeom>
          <a:noFill/>
        </p:spPr>
        <p:txBody>
          <a:bodyPr wrap="square" lIns="121696" tIns="60848" rIns="121696" bIns="60848" rtlCol="0">
            <a:spAutoFit/>
          </a:bodyPr>
          <a:lstStyle/>
          <a:p>
            <a:pPr defTabSz="1216680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4.17: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‘?’) ở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4.28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nhất</a:t>
            </a:r>
            <a:endParaRPr lang="en-US" sz="3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61609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72" tIns="45718" rIns="91272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1216680"/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2F4E2B8-3FDA-7FAB-AEBC-6CF0346E1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688682"/>
              </p:ext>
            </p:extLst>
          </p:nvPr>
        </p:nvGraphicFramePr>
        <p:xfrm>
          <a:off x="5280993" y="3294473"/>
          <a:ext cx="1219200" cy="28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0993" y="3294473"/>
                        <a:ext cx="1219200" cy="28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03" name="Picture 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3" y="2699531"/>
            <a:ext cx="11761787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5299" y="5249101"/>
            <a:ext cx="313402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4.28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261610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2091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5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6" y="1859650"/>
            <a:ext cx="10403915" cy="237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 descr="OPL20U25GSXzBJYl68kk8uQGfFKzs7yb1M4KJWUiLk6ZEvGF+qCIPSnY57AbBFCvTW$2024 ID13 T9CTST nhan sp KNTT$ STT 108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953061"/>
                  </p:ext>
                </p:extLst>
              </p:nvPr>
            </p:nvGraphicFramePr>
            <p:xfrm>
              <a:off x="225268" y="4173109"/>
              <a:ext cx="11761785" cy="2612009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9862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84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71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Kiến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Đáp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án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?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?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?=</m:t>
                              </m:r>
                            </m:oMath>
                          </a14:m>
                          <a:r>
                            <a:rPr lang="en-US" sz="280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smtClean="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 đố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?=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ạ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huy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ề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. </m:t>
                                </m:r>
                                <m:func>
                                  <m:funcPr>
                                    <m:ctrlP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ó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đố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 descr="OPL20U25GSXzBJYl68kk8uQGfFKzs7yb1M4KJWUiLk6ZEvGF+qCIPSnY57AbBFCvTW$2024 ID13 T9CTST nhan sp KNTT$ STT 108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953061"/>
                  </p:ext>
                </p:extLst>
              </p:nvPr>
            </p:nvGraphicFramePr>
            <p:xfrm>
              <a:off x="225268" y="4173109"/>
              <a:ext cx="11761785" cy="2612009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9862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84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71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Kiến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Đáp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án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110465" r="-96643" b="-3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212941" r="-96643" b="-2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312941" r="-96643" b="-1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9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394382" r="-96643" b="-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D5DE03-7092-68F0-77C5-949CDD13D51A}"/>
              </a:ext>
            </a:extLst>
          </p:cNvPr>
          <p:cNvSpPr/>
          <p:nvPr/>
        </p:nvSpPr>
        <p:spPr>
          <a:xfrm>
            <a:off x="10157" y="643921"/>
            <a:ext cx="12192000" cy="553848"/>
          </a:xfrm>
          <a:prstGeom prst="rect">
            <a:avLst/>
          </a:prstGeom>
          <a:solidFill>
            <a:srgbClr val="FFFF00"/>
          </a:solidFill>
        </p:spPr>
        <p:txBody>
          <a:bodyPr wrap="square" lIns="121773" tIns="60886" rIns="121773" bIns="60886">
            <a:spAutoFit/>
          </a:bodyPr>
          <a:lstStyle/>
          <a:p>
            <a:pPr lvl="0" defTabSz="913153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4.17:       HOẠT ĐỘNG CẶP ĐÔI  (3 PHÚT)</a:t>
            </a:r>
            <a:endParaRPr lang="en-US" sz="2800" i="1" dirty="0">
              <a:solidFill>
                <a:srgbClr val="44546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544665" y="1153757"/>
            <a:ext cx="11122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796145" y="9242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294809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 descr="OPL20U25GSXzBJYl68kk8uQGfFKzs7yb1M4KJWUiLk6ZEvGF+qCIPSnY57AbBFCvTW$2024 ID13 T9CTST nhan sp KNTT$ STT 108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140581" y="863289"/>
            <a:ext cx="5161417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8" tIns="45718" rIns="91188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36871" name="AutoShape 7" descr="OPL20U25GSXzBJYl68kk8uQGfFKzs7yb1M4KJWUiLk6ZEvGF+qCIPSnY57AbBFCvTW$2024 ID13 T9CTST nhan sp KNTT$ STT 108+K4lPs7H94VUqPe2XwIsfPRnrXQE//QTEXxb8/8N4CNc6FpgZahzpTjFhMzSA7T/nHJa11DE8Ng2TP3iAmRczFlmslSuUNOgUeb6yRvs0=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/>
          <a:lstStyle/>
          <a:p>
            <a:endParaRPr lang="en-US"/>
          </a:p>
        </p:txBody>
      </p:sp>
      <p:pic>
        <p:nvPicPr>
          <p:cNvPr id="8" name="Picture 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2838" r="-755" b="-3776"/>
          <a:stretch/>
        </p:blipFill>
        <p:spPr>
          <a:xfrm>
            <a:off x="10210800" y="9270"/>
            <a:ext cx="1981200" cy="1801651"/>
          </a:xfrm>
          <a:prstGeom prst="rect">
            <a:avLst/>
          </a:prstGeom>
        </p:spPr>
      </p:pic>
      <p:sp>
        <p:nvSpPr>
          <p:cNvPr id="9" name="Rectangle 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89077" y="1259327"/>
            <a:ext cx="11468092" cy="39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8" tIns="45718" rIns="91188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455691" indent="-45569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BO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s-B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s-BO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s-BO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nghĩ 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 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(được10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s-BO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937136" y="5173768"/>
            <a:ext cx="10339395" cy="6669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718" rIns="91188" bIns="45718" rtlCol="0" anchor="ctr"/>
          <a:lstStyle/>
          <a:p>
            <a:pPr algn="ctr" defTabSz="1215390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877129" y="5967743"/>
            <a:ext cx="10339395" cy="5702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718" rIns="91188" bIns="45718" rtlCol="0" anchor="ctr"/>
          <a:lstStyle/>
          <a:p>
            <a:pPr algn="ctr" defTabSz="1215390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564524" y="10270"/>
            <a:ext cx="5084618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12332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5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36" y="1231842"/>
            <a:ext cx="10403915" cy="237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 descr="OPL20U25GSXzBJYl68kk8uQGfFKzs7yb1M4KJWUiLk6ZEvGF+qCIPSnY57AbBFCvTW$2024 ID13 T9CTST nhan sp KNTT$ STT 108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175302"/>
                  </p:ext>
                </p:extLst>
              </p:nvPr>
            </p:nvGraphicFramePr>
            <p:xfrm>
              <a:off x="225268" y="3613541"/>
              <a:ext cx="11761785" cy="2612009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9862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84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71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4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Kiến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Đáp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án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?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?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?=</m:t>
                              </m:r>
                            </m:oMath>
                          </a14:m>
                          <a:r>
                            <a:rPr lang="en-US" sz="280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smtClean="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 đố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?=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ạ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huy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ề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. </m:t>
                                </m:r>
                                <m:func>
                                  <m:funcPr>
                                    <m:ctrlP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ó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đố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 descr="OPL20U25GSXzBJYl68kk8uQGfFKzs7yb1M4KJWUiLk6ZEvGF+qCIPSnY57AbBFCvTW$2024 ID13 T9CTST nhan sp KNTT$ STT 108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175302"/>
                  </p:ext>
                </p:extLst>
              </p:nvPr>
            </p:nvGraphicFramePr>
            <p:xfrm>
              <a:off x="225268" y="3613541"/>
              <a:ext cx="11761785" cy="2612009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9862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84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71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Kiến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Đáp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án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110465" r="-96643" b="-3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212941" r="-96643" b="-2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312941" r="-96643" b="-10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9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2" t="-394382" r="-96643" b="-4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D5DE03-7092-68F0-77C5-949CDD13D51A}"/>
              </a:ext>
            </a:extLst>
          </p:cNvPr>
          <p:cNvSpPr/>
          <p:nvPr/>
        </p:nvSpPr>
        <p:spPr>
          <a:xfrm>
            <a:off x="10157" y="643921"/>
            <a:ext cx="12192000" cy="553848"/>
          </a:xfrm>
          <a:prstGeom prst="rect">
            <a:avLst/>
          </a:prstGeom>
          <a:solidFill>
            <a:srgbClr val="FFFF00"/>
          </a:solidFill>
        </p:spPr>
        <p:txBody>
          <a:bodyPr wrap="square" lIns="121773" tIns="60886" rIns="121773" bIns="60886">
            <a:spAutoFit/>
          </a:bodyPr>
          <a:lstStyle/>
          <a:p>
            <a:pPr defTabSz="913153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4.17:       HOẠT ĐỘNG CẶP ĐÔI  (3 PHÚT)</a:t>
            </a:r>
            <a:endParaRPr lang="en-US" sz="2800" i="1" dirty="0">
              <a:solidFill>
                <a:srgbClr val="44546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796145" y="9242"/>
            <a:ext cx="5084618" cy="63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9" name="Picture 10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323076"/>
            <a:ext cx="1586553" cy="8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00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5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-68240"/>
            <a:ext cx="10304060" cy="235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 descr="OPL20U25GSXzBJYl68kk8uQGfFKzs7yb1M4KJWUiLk6ZEvGF+qCIPSnY57AbBFCvTW$2024 ID13 T9CTST nhan sp KNTT$ STT 108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820457"/>
                  </p:ext>
                </p:extLst>
              </p:nvPr>
            </p:nvGraphicFramePr>
            <p:xfrm>
              <a:off x="214312" y="2208370"/>
              <a:ext cx="11761785" cy="4185151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539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1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564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Kiến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Đáp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án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?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r>
                            <a:rPr lang="en-US" sz="2800" b="0" dirty="0">
                              <a:cs typeface="Times New Roman" pitchFamily="18" charset="0"/>
                            </a:rPr>
                            <a:t>                        </a:t>
                          </a:r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2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 ?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?=</m:t>
                              </m:r>
                            </m:oMath>
                          </a14:m>
                          <a:r>
                            <a:rPr lang="en-US" sz="280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r>
                            <a:rPr lang="en-US" sz="28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 baseline="0" smtClean="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ó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 đố</m:t>
                                  </m:r>
                                  <m:r>
                                    <a:rPr lang="en-US" sz="2800" b="0" i="1" baseline="0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?=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ạ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err="1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huy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ề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ea typeface="+mn-ea"/>
                                    <a:cs typeface="Times New Roman" pitchFamily="18" charset="0"/>
                                  </a:rPr>
                                  <m:t>. </m:t>
                                </m:r>
                                <m:func>
                                  <m:funcPr>
                                    <m:ctrlP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𝑔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ó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đố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 descr="OPL20U25GSXzBJYl68kk8uQGfFKzs7yb1M4KJWUiLk6ZEvGF+qCIPSnY57AbBFCvTW$2024 ID13 T9CTST nhan sp KNTT$ STT 108+K4lPs7H94VUqPe2XwIsfPRnrXQE//QTEXxb8/8N4CNc6FpgZahzpTjFhMzSA7T/nHJa11DE8Ng2TP3iAmRczFlmslSuUNOgUeb6yRvs0=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820457"/>
                  </p:ext>
                </p:extLst>
              </p:nvPr>
            </p:nvGraphicFramePr>
            <p:xfrm>
              <a:off x="214312" y="2208370"/>
              <a:ext cx="11761785" cy="4185151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539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1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564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Kiến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Đáp</a:t>
                          </a:r>
                          <a:r>
                            <a:rPr lang="en-US" sz="2800" baseline="0" dirty="0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rgbClr val="EB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án</a:t>
                          </a:r>
                          <a:endParaRPr lang="en-US" sz="2800" dirty="0">
                            <a:solidFill>
                              <a:srgbClr val="EB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" t="-61290" r="-119795" b="-29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r>
                            <a:rPr lang="en-US" sz="2800" b="0" dirty="0">
                              <a:cs typeface="Times New Roman" pitchFamily="18" charset="0"/>
                            </a:rPr>
                            <a:t>                        </a:t>
                          </a:r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23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" t="-182482" r="-119795" b="-229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" t="-455294" r="-119795" b="-2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14" t="-209778" r="-119795" b="-1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251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214312" y="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4.17</a:t>
            </a:r>
            <a:endParaRPr lang="en-US" dirty="0"/>
          </a:p>
        </p:txBody>
      </p:sp>
      <p:sp>
        <p:nvSpPr>
          <p:cNvPr id="5" name="TextBox 4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6243851" y="308439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TextBox 5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6273419" y="375541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TextBox 6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6228535" y="45037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6228535" y="51747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7219660" y="2736455"/>
                <a:ext cx="428539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?= 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suy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ra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?=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44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cs typeface="Times New Roman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660" y="2736455"/>
                <a:ext cx="4285397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7287904" y="3725836"/>
                <a:ext cx="4531057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?</m:t>
                        </m:r>
                      </m:e>
                    </m:func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suy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?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904" y="3725836"/>
                <a:ext cx="4531057" cy="701859"/>
              </a:xfrm>
              <a:prstGeom prst="rect">
                <a:avLst/>
              </a:prstGeom>
              <a:blipFill>
                <a:blip r:embed="rId5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7451676" y="4503756"/>
                <a:ext cx="4380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?=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2,517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676" y="4503756"/>
                <a:ext cx="4380932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15600" y="5088531"/>
                <a:ext cx="33841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?=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3. 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/>
                        </a:rPr>
                        <m:t>=1,7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00" y="5088531"/>
                <a:ext cx="338419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69735" y="5724435"/>
                <a:ext cx="3462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?=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5. 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o</m:t>
                              </m:r>
                            </m:sup>
                          </m:sSup>
                        </m:e>
                      </m:func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/>
                        </a:rPr>
                        <m:t>=2,9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35" y="5724435"/>
                <a:ext cx="346274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E7F1A65-A1CA-73DC-47B1-0D52FD195D4D}"/>
                  </a:ext>
                </a:extLst>
              </p:cNvPr>
              <p:cNvSpPr txBox="1"/>
              <p:nvPr/>
            </p:nvSpPr>
            <p:spPr>
              <a:xfrm>
                <a:off x="229876" y="4567169"/>
                <a:ext cx="4219264" cy="1415691"/>
              </a:xfrm>
              <a:prstGeom prst="rect">
                <a:avLst/>
              </a:prstGeom>
              <a:noFill/>
            </p:spPr>
            <p:txBody>
              <a:bodyPr wrap="square" lIns="121840" tIns="60920" rIns="121840" bIns="60920" rtlCol="0">
                <a:spAutoFit/>
              </a:bodyPr>
              <a:lstStyle/>
              <a:p>
                <a:pPr defTabSz="91372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dirty="0">
                          <a:solidFill>
                            <a:prstClr val="black"/>
                          </a:solidFill>
                          <a:latin typeface="Times New Roman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prstClr val="black"/>
                          </a:solidFill>
                          <a:latin typeface="Times New Roman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=?</m:t>
                      </m:r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defTabSz="91372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rgbClr val="EB0000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sz="2800" b="1" dirty="0">
                  <a:solidFill>
                    <a:srgbClr val="EB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372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HC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E7F1A65-A1CA-73DC-47B1-0D52FD19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6" y="4567169"/>
                <a:ext cx="4219264" cy="1415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6490835" y="2615207"/>
            <a:ext cx="1881123" cy="553917"/>
          </a:xfrm>
          <a:prstGeom prst="rect">
            <a:avLst/>
          </a:prstGeom>
        </p:spPr>
        <p:txBody>
          <a:bodyPr wrap="none" lIns="121840" tIns="60920" rIns="121840" bIns="60920">
            <a:spAutoFit/>
          </a:bodyPr>
          <a:lstStyle/>
          <a:p>
            <a:pPr defTabSz="913720"/>
            <a:r>
              <a:rPr lang="en-US" sz="2800" i="1" u="sng" dirty="0" err="1">
                <a:solidFill>
                  <a:prstClr val="black"/>
                </a:solidFill>
                <a:latin typeface="Times New Roman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u="sng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dẫn</a:t>
            </a:r>
            <a:endParaRPr lang="en-US" sz="2800" i="1" u="sng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29876" y="494767"/>
            <a:ext cx="4317836" cy="553822"/>
          </a:xfrm>
          <a:prstGeom prst="rect">
            <a:avLst/>
          </a:prstGeom>
          <a:noFill/>
        </p:spPr>
        <p:txBody>
          <a:bodyPr wrap="square" lIns="121746" tIns="60873" rIns="121746" bIns="60873" rtlCol="0">
            <a:spAutoFit/>
          </a:bodyPr>
          <a:lstStyle/>
          <a:p>
            <a:pPr defTabSz="1217250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4.15 SGK: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180694" y="983025"/>
                <a:ext cx="10826546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𝐴𝐻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𝐻𝐵</m:t>
                    </m:r>
                    <m:r>
                      <a:rPr lang="en-US" sz="2800" b="0" i="1" smtClean="0">
                        <a:latin typeface="Cambria Math"/>
                      </a:rPr>
                      <m:t>=3 </m:t>
                    </m:r>
                    <m:r>
                      <a:rPr lang="en-US" sz="2800" b="0" i="1" smtClean="0">
                        <a:latin typeface="Cambria Math"/>
                      </a:rPr>
                      <m:t>𝑐𝑚</m:t>
                    </m:r>
                    <m:r>
                      <a:rPr lang="en-US" sz="28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HC</m:t>
                    </m:r>
                    <m:r>
                      <a:rPr lang="en-US" sz="2800" b="0" i="0" smtClean="0">
                        <a:latin typeface="Cambria Math"/>
                      </a:rPr>
                      <m:t>=6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cm</m:t>
                    </m:r>
                    <m:r>
                      <a:rPr lang="en-US" sz="2800" b="0" i="0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𝐻𝐴𝐶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cm),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4" y="983025"/>
                <a:ext cx="10826546" cy="1416926"/>
              </a:xfrm>
              <a:prstGeom prst="rect">
                <a:avLst/>
              </a:prstGeom>
              <a:blipFill>
                <a:blip r:embed="rId3"/>
                <a:stretch>
                  <a:fillRect l="-1182" t="-4292" b="-9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5470666" y="3599094"/>
                <a:ext cx="1252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𝐴𝐶</m:t>
                      </m:r>
                      <m:r>
                        <a:rPr lang="en-US" sz="28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666" y="3599094"/>
                <a:ext cx="12523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834811" y="4730012"/>
                <a:ext cx="2925353" cy="1332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𝐻𝐴𝐶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𝐻𝐶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𝐴𝐶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11" y="4730012"/>
                <a:ext cx="2925353" cy="1332673"/>
              </a:xfrm>
              <a:prstGeom prst="rect">
                <a:avLst/>
              </a:prstGeom>
              <a:blipFill>
                <a:blip r:embed="rId5"/>
                <a:stretch>
                  <a:fillRect t="-5023" r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8273163" y="3499864"/>
                <a:ext cx="1267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63" y="3499864"/>
                <a:ext cx="12670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 flipH="1">
                <a:off x="5605431" y="4122314"/>
                <a:ext cx="7819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372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EB0000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sz="2800" b="1" dirty="0">
                  <a:solidFill>
                    <a:srgbClr val="EB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05431" y="4122314"/>
                <a:ext cx="7819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8080172" y="5431296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Pythagore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8305125" y="4389002"/>
                <a:ext cx="1295356" cy="529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125" y="4389002"/>
                <a:ext cx="1295356" cy="529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823854" y="65172"/>
            <a:ext cx="5084618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646382" y="4943622"/>
                <a:ext cx="5346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372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srgbClr val="EB0000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sz="2800" b="1" dirty="0">
                  <a:solidFill>
                    <a:srgbClr val="EB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382" y="4943622"/>
                <a:ext cx="53466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8455" y="3997741"/>
            <a:ext cx="536494" cy="579963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367346"/>
            <a:ext cx="4157040" cy="221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9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" grpId="0"/>
      <p:bldP spid="6" grpId="0"/>
      <p:bldP spid="14" grpId="0"/>
      <p:bldP spid="25" grpId="0"/>
      <p:bldP spid="26" grpId="0"/>
      <p:bldP spid="28" grpId="0"/>
      <p:bldP spid="19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29876" y="494767"/>
            <a:ext cx="4317836" cy="615377"/>
          </a:xfrm>
          <a:prstGeom prst="rect">
            <a:avLst/>
          </a:prstGeom>
          <a:noFill/>
        </p:spPr>
        <p:txBody>
          <a:bodyPr wrap="square" lIns="121746" tIns="60873" rIns="121746" bIns="60873" rtlCol="0">
            <a:spAutoFit/>
          </a:bodyPr>
          <a:lstStyle/>
          <a:p>
            <a:pPr defTabSz="12172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4.15 SGK:</a:t>
            </a:r>
          </a:p>
        </p:txBody>
      </p:sp>
      <p:sp>
        <p:nvSpPr>
          <p:cNvPr id="3" name="Rectangle 2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823854" y="-3068"/>
            <a:ext cx="5084618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620595" y="2196788"/>
                <a:ext cx="51135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𝐴𝐻𝐶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5" y="2196788"/>
                <a:ext cx="5113516" cy="584775"/>
              </a:xfrm>
              <a:prstGeom prst="rect">
                <a:avLst/>
              </a:prstGeom>
              <a:blipFill>
                <a:blip r:embed="rId2"/>
                <a:stretch>
                  <a:fillRect l="-3099" t="-15625" r="-190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120750" y="1048589"/>
                <a:ext cx="7726714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2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91372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𝐵𝐻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𝐻𝐶</m:t>
                      </m:r>
                      <m:r>
                        <a:rPr lang="en-US" sz="3200" i="1">
                          <a:latin typeface="Cambria Math"/>
                        </a:rPr>
                        <m:t>=6+3=9 </m:t>
                      </m:r>
                      <m:r>
                        <a:rPr lang="en-US" sz="32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i="0">
                          <a:latin typeface="Cambria Math"/>
                        </a:rPr>
                        <m:t>cm</m:t>
                      </m:r>
                      <m:r>
                        <a:rPr lang="en-US" sz="32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0" y="1048589"/>
                <a:ext cx="7726714" cy="1231106"/>
              </a:xfrm>
              <a:prstGeom prst="rect">
                <a:avLst/>
              </a:prstGeom>
              <a:blipFill>
                <a:blip r:embed="rId3"/>
                <a:stretch>
                  <a:fillRect l="-2052" t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456822" y="2791833"/>
                <a:ext cx="6784742" cy="212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𝐻𝐴𝐶</m:t>
                              </m:r>
                            </m:e>
                          </m:acc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𝐻𝐶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𝐴𝐶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𝐴𝐶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𝐻𝐶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𝐻𝐴𝐶</m:t>
                                  </m:r>
                                </m:e>
                              </m:acc>
                            </m:e>
                          </m:func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60</m:t>
                              </m:r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cm</m:t>
                      </m:r>
                      <m:r>
                        <a:rPr lang="en-US" sz="32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2" y="2791833"/>
                <a:ext cx="6784742" cy="212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0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42" y="980913"/>
            <a:ext cx="4749562" cy="252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2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16" y="448504"/>
            <a:ext cx="5217984" cy="277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29876" y="494767"/>
            <a:ext cx="4317836" cy="615377"/>
          </a:xfrm>
          <a:prstGeom prst="rect">
            <a:avLst/>
          </a:prstGeom>
          <a:noFill/>
        </p:spPr>
        <p:txBody>
          <a:bodyPr wrap="square" lIns="121746" tIns="60873" rIns="121746" bIns="60873" rtlCol="0">
            <a:spAutoFit/>
          </a:bodyPr>
          <a:lstStyle/>
          <a:p>
            <a:pPr defTabSz="1217250"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4.15 SGK:</a:t>
            </a:r>
          </a:p>
        </p:txBody>
      </p:sp>
      <p:sp>
        <p:nvSpPr>
          <p:cNvPr id="3" name="Rectangle 2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823854" y="-3068"/>
            <a:ext cx="5084618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340085" y="1336842"/>
                <a:ext cx="747688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377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𝐴𝐻𝐶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85" y="1336842"/>
                <a:ext cx="7476881" cy="1077218"/>
              </a:xfrm>
              <a:prstGeom prst="rect">
                <a:avLst/>
              </a:prstGeom>
              <a:blipFill>
                <a:blip r:embed="rId3"/>
                <a:stretch>
                  <a:fillRect l="-2121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229876" y="4505060"/>
                <a:ext cx="9957230" cy="1822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Xét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𝐴𝐻𝐵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𝐴𝐻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𝐻𝐵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=21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r>
                  <a:rPr lang="en-US" sz="3200" b="0" dirty="0">
                    <a:solidFill>
                      <a:prstClr val="black"/>
                    </a:solidFill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e>
                    </m:ra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cm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6" y="4505060"/>
                <a:ext cx="9957230" cy="1822550"/>
              </a:xfrm>
              <a:prstGeom prst="rect">
                <a:avLst/>
              </a:prstGeom>
              <a:blipFill>
                <a:blip r:embed="rId4"/>
                <a:stretch>
                  <a:fillRect l="-1592" t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229876" y="3041466"/>
                <a:ext cx="7697300" cy="132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𝐴𝐻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−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𝐶𝐻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−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𝐴𝐻</m:t>
                    </m:r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12</m:t>
                        </m:r>
                      </m:e>
                    </m:rad>
                    <m:r>
                      <a:rPr lang="en-US" sz="3200" b="0" i="1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cs typeface="Times New Roman" pitchFamily="18" charset="0"/>
                          </a:rPr>
                          <m:t>cm</m:t>
                        </m: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6" y="3041466"/>
                <a:ext cx="7697300" cy="1320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A9C3BCE-7D36-F528-5CA2-0ACA4D85226B}"/>
                  </a:ext>
                </a:extLst>
              </p:cNvPr>
              <p:cNvSpPr txBox="1"/>
              <p:nvPr/>
            </p:nvSpPr>
            <p:spPr>
              <a:xfrm>
                <a:off x="-1010427" y="2473775"/>
                <a:ext cx="62284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𝐶𝐻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A9C3BCE-7D36-F528-5CA2-0ACA4D852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0427" y="2473775"/>
                <a:ext cx="622841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78" name="Picture 130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5" y="699850"/>
            <a:ext cx="5026925" cy="267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823854" y="65172"/>
            <a:ext cx="5084618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5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3" y="608107"/>
            <a:ext cx="4413887" cy="755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Callout 21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803564" y="1063035"/>
                <a:ext cx="5549031" cy="3223408"/>
              </a:xfrm>
              <a:prstGeom prst="wedgeEllipseCallout">
                <a:avLst>
                  <a:gd name="adj1" fmla="val 91690"/>
                  <a:gd name="adj2" fmla="val -21526"/>
                </a:avLst>
              </a:prstGeom>
              <a:solidFill>
                <a:srgbClr val="4F81BD"/>
              </a:solidFill>
              <a:ln w="11429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Để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0" noProof="0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𝐴𝐵𝐶</m:t>
                    </m:r>
                  </m:oMath>
                </a14:m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kern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kiến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kern="0" noProof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kern="0" noProof="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kern="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Oval Callout 21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4" y="1063035"/>
                <a:ext cx="5549031" cy="3223408"/>
              </a:xfrm>
              <a:prstGeom prst="wedgeEllipseCallout">
                <a:avLst>
                  <a:gd name="adj1" fmla="val 91690"/>
                  <a:gd name="adj2" fmla="val -21526"/>
                </a:avLst>
              </a:prstGeom>
              <a:blipFill>
                <a:blip r:embed="rId4"/>
                <a:stretch>
                  <a:fillRect/>
                </a:stretch>
              </a:blipFill>
              <a:ln w="11429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4065602" y="2137730"/>
            <a:ext cx="2235387" cy="615472"/>
          </a:xfrm>
          <a:prstGeom prst="rect">
            <a:avLst/>
          </a:prstGeom>
        </p:spPr>
        <p:txBody>
          <a:bodyPr wrap="none" lIns="121840" tIns="60920" rIns="121840" bIns="60920">
            <a:spAutoFit/>
          </a:bodyPr>
          <a:lstStyle/>
          <a:p>
            <a:pPr defTabSz="913720"/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dẫn</a:t>
            </a:r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2232655" y="4185242"/>
                <a:ext cx="477050" cy="529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55" y="4185242"/>
                <a:ext cx="477050" cy="529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2200845" y="5012083"/>
                <a:ext cx="477050" cy="529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45" y="5012083"/>
                <a:ext cx="477050" cy="529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 descr="OPL20U25GSXzBJYl68kk8uQGfFKzs7yb1M4KJWUiLk6ZEvGF+qCIPSnY57AbBFCvTW$2024 ID13 T9CTST nhan sp KNTT$ STT 108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0099"/>
              </p:ext>
            </p:extLst>
          </p:nvPr>
        </p:nvGraphicFramePr>
        <p:xfrm>
          <a:off x="989480" y="5481118"/>
          <a:ext cx="32872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240">
                  <a:extLst>
                    <a:ext uri="{9D8B030D-6E8A-4147-A177-3AD203B41FA5}">
                      <a16:colId xmlns:a16="http://schemas.microsoft.com/office/drawing/2014/main" val="2880659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175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9298597" y="4286443"/>
                <a:ext cx="477050" cy="529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597" y="4286443"/>
                <a:ext cx="477050" cy="529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5875545" y="5423769"/>
                <a:ext cx="477050" cy="529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545" y="5423769"/>
                <a:ext cx="477050" cy="529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40845"/>
              </p:ext>
            </p:extLst>
          </p:nvPr>
        </p:nvGraphicFramePr>
        <p:xfrm>
          <a:off x="5292725" y="5902325"/>
          <a:ext cx="177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7680" imgH="431640" progId="Equation.DSMT4">
                  <p:embed/>
                </p:oleObj>
              </mc:Choice>
              <mc:Fallback>
                <p:oleObj name="Equation" r:id="rId9" imgW="177768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2725" y="5902325"/>
                        <a:ext cx="1778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041513" y="4441909"/>
                <a:ext cx="477050" cy="529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13" y="4441909"/>
                <a:ext cx="477050" cy="52978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35473"/>
              </p:ext>
            </p:extLst>
          </p:nvPr>
        </p:nvGraphicFramePr>
        <p:xfrm>
          <a:off x="7762317" y="4998566"/>
          <a:ext cx="328724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240">
                  <a:extLst>
                    <a:ext uri="{9D8B030D-6E8A-4147-A177-3AD203B41FA5}">
                      <a16:colId xmlns:a16="http://schemas.microsoft.com/office/drawing/2014/main" val="2880659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2800" b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1752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98645" y="3659248"/>
                <a:ext cx="1289199" cy="445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𝐴𝐶𝐵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45" y="3659248"/>
                <a:ext cx="1289199" cy="44525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8619" y="4672684"/>
                <a:ext cx="1315745" cy="445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𝐴𝐶𝐻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=?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619" y="4672684"/>
                <a:ext cx="1315745" cy="44525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4657" y="3924384"/>
                <a:ext cx="1283108" cy="445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𝐶𝐵𝐴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657" y="3924384"/>
                <a:ext cx="1283108" cy="44525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5438" y="4892961"/>
                <a:ext cx="1336584" cy="445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𝐴𝐵𝐻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38" y="4892961"/>
                <a:ext cx="1336584" cy="44525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761337" y="3527401"/>
                <a:ext cx="1295355" cy="445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337" y="3527401"/>
                <a:ext cx="1295355" cy="44525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4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4" grpId="0"/>
      <p:bldP spid="26" grpId="0"/>
      <p:bldP spid="30" grpId="0"/>
      <p:bldP spid="32" grpId="0"/>
      <p:bldP spid="35" grpId="0"/>
      <p:bldP spid="2" grpId="0"/>
      <p:bldP spid="6" grpId="0"/>
      <p:bldP spid="27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664317"/>
            <a:ext cx="4921248" cy="261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823854" y="-3068"/>
            <a:ext cx="5084618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24" name="Picture 23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65" y="516898"/>
            <a:ext cx="4413887" cy="755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132365" y="1742971"/>
                <a:ext cx="7173887" cy="1197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Suy </a:t>
                </a:r>
                <a:r>
                  <a:rPr lang="en-US" sz="3200" dirty="0" err="1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𝐻𝐴𝐶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𝐻𝐶𝐴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200" b="0" i="1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𝐻𝐶𝐴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𝐻𝐴𝐶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5" y="1742971"/>
                <a:ext cx="7173887" cy="1197572"/>
              </a:xfrm>
              <a:prstGeom prst="rect">
                <a:avLst/>
              </a:prstGeom>
              <a:blipFill>
                <a:blip r:embed="rId4"/>
                <a:stretch>
                  <a:fillRect l="-3483" t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273554" y="2924788"/>
                <a:ext cx="2761782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54" y="2924788"/>
                <a:ext cx="2761782" cy="509050"/>
              </a:xfrm>
              <a:prstGeom prst="rect">
                <a:avLst/>
              </a:prstGeom>
              <a:blipFill>
                <a:blip r:embed="rId5"/>
                <a:stretch>
                  <a:fillRect l="-9051" t="-22892" b="-4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273553" y="3552392"/>
                <a:ext cx="10781134" cy="1432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𝐴𝐻𝐵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𝐴𝐵𝐻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𝐴𝐻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𝐵𝐻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53" y="3552392"/>
                <a:ext cx="10781134" cy="1432252"/>
              </a:xfrm>
              <a:prstGeom prst="rect">
                <a:avLst/>
              </a:prstGeom>
              <a:blipFill>
                <a:blip r:embed="rId6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5038099" y="4420568"/>
                <a:ext cx="5860473" cy="585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𝐴𝐵𝐻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099" y="4420568"/>
                <a:ext cx="5860473" cy="585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511210" y="5038802"/>
                <a:ext cx="11680789" cy="1244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endParaRPr lang="en-US" sz="3200" dirty="0">
                  <a:latin typeface="Cambria Math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𝐴𝐶𝐵</m:t>
                            </m:r>
                          </m:e>
                        </m:acc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3200" i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o</m:t>
                            </m:r>
                          </m:sup>
                        </m:sSup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10" y="5038802"/>
                <a:ext cx="11680789" cy="1244380"/>
              </a:xfrm>
              <a:prstGeom prst="rect">
                <a:avLst/>
              </a:prstGeom>
              <a:blipFill>
                <a:blip r:embed="rId8"/>
                <a:stretch>
                  <a:fillRect l="-2140" t="-9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150120" y="1138639"/>
                <a:ext cx="40771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Xét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𝐴𝐻𝐶</m:t>
                    </m:r>
                    <m:r>
                      <a:rPr lang="en-US" sz="32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H  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0" y="1138639"/>
                <a:ext cx="4077142" cy="584775"/>
              </a:xfrm>
              <a:prstGeom prst="rect">
                <a:avLst/>
              </a:prstGeom>
              <a:blipFill>
                <a:blip r:embed="rId9"/>
                <a:stretch>
                  <a:fillRect l="-3892" t="-14583" r="-2994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7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/>
      <p:bldP spid="26" grpId="0"/>
      <p:bldP spid="2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9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81" tIns="60790" rIns="121581" bIns="60790" rtlCol="0" anchor="ctr"/>
          <a:lstStyle/>
          <a:p>
            <a:pPr marL="0" marR="0" lvl="0" indent="0" algn="ctr" defTabSz="121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500" y="2216199"/>
            <a:ext cx="7821101" cy="779700"/>
          </a:xfrm>
          <a:prstGeom prst="rect">
            <a:avLst/>
          </a:prstGeom>
          <a:noFill/>
        </p:spPr>
        <p:txBody>
          <a:bodyPr wrap="square" lIns="121581" tIns="60790" rIns="121581" bIns="60790">
            <a:spAutoFit/>
          </a:bodyPr>
          <a:lstStyle/>
          <a:p>
            <a:pPr marL="0" marR="0" lvl="0" indent="0" algn="l" defTabSz="121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2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3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170" tIns="91170" rIns="91170" bIns="911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63;p2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744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170" tIns="91170" rIns="91170" bIns="911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57;p2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468" y="1152973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170" tIns="91170" rIns="91170" bIns="911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14578" y="860426"/>
            <a:ext cx="1161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4.16: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4.27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(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3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6160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2F4E2B8-3FDA-7FAB-AEBC-6CF0346E13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0993" y="3294473"/>
          <a:ext cx="1219200" cy="28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2F4E2B8-3FDA-7FAB-AEBC-6CF0346E13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0993" y="3294473"/>
                        <a:ext cx="1219200" cy="28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 descr="OPL20U25GSXzBJYl68kk8uQGfFKzs7yb1M4KJWUiLk6ZEvGF+qCIPSnY57AbBFCvTW2023.18.40+K4lPs7H94VUqPe2XwIsfPRnrXQE//QTEXxb8/8N4CNc6FpgZahzpTjFhMzSA7T/nHJa11DE8Ng2TP3iAmRczFlmslSuUNOgUeb6yRvs0="/>
          <p:cNvSpPr txBox="1"/>
          <p:nvPr/>
        </p:nvSpPr>
        <p:spPr>
          <a:xfrm>
            <a:off x="3055471" y="2181876"/>
            <a:ext cx="124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03396"/>
            <a:ext cx="3677861" cy="276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 descr="OPL20U25GSXzBJYl68kk8uQGfFKzs7yb1M4KJWUiLk6ZEvGF+qCIPSnY57AbBFCvTW2023.18.40+K4lPs7H94VUqPe2XwIsfPRnrXQE//QTEXxb8/8N4CNc6FpgZahzpTjFhMzSA7T/nHJa11DE8Ng2TP3iAmRczFlmslSuUNOgUeb6yRvs0="/>
              <p:cNvSpPr txBox="1"/>
              <p:nvPr/>
            </p:nvSpPr>
            <p:spPr>
              <a:xfrm>
                <a:off x="584925" y="2797385"/>
                <a:ext cx="7035075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Chiều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dòng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=50.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𝑡𝑎𝑛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40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≈42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dòng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42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kumimoji="0" lang="en-US" sz="2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 descr="OPL20U25GSXzBJYl68kk8uQGfFKzs7yb1M4KJWUiLk6ZEvGF+qCIPSnY57AbBFCvTW2023.18.4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5" y="2797385"/>
                <a:ext cx="7035075" cy="1611852"/>
              </a:xfrm>
              <a:prstGeom prst="rect">
                <a:avLst/>
              </a:prstGeom>
              <a:blipFill rotWithShape="1">
                <a:blip r:embed="rId6"/>
                <a:stretch>
                  <a:fillRect l="-2253" t="-5303" b="-8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740728" y="173916"/>
            <a:ext cx="5084618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  <p:sp>
        <p:nvSpPr>
          <p:cNvPr id="19" name="TextBox 18" descr="OPL20U25GSXzBJYl68kk8uQGfFKzs7yb1M4KJWUiLk6ZEvGF+qCIPSnY57AbBFCvTW2023.18.40+K4lPs7H94VUqPe2XwIsfPRnrXQE//QTEXxb8/8N4CNc6FpgZahzpTjFhMzSA7T/nHJa11DE8Ng2TP3iAmRczFlmslSuUNOgUeb6yRvs0="/>
          <p:cNvSpPr txBox="1"/>
          <p:nvPr/>
        </p:nvSpPr>
        <p:spPr>
          <a:xfrm>
            <a:off x="2654873" y="1767373"/>
            <a:ext cx="362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Hướng</a:t>
            </a:r>
            <a:r>
              <a:rPr 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dẫn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1220225" y="2546200"/>
            <a:ext cx="4913946" cy="2789187"/>
          </a:xfrm>
          <a:prstGeom prst="wedgeEllipseCallout">
            <a:avLst>
              <a:gd name="adj1" fmla="val 130295"/>
              <a:gd name="adj2" fmla="val -23973"/>
            </a:avLst>
          </a:prstGeom>
          <a:solidFill>
            <a:srgbClr val="4F81BD"/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kern="0" noProof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noProof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40" grpId="0"/>
      <p:bldP spid="19" grpId="0"/>
      <p:bldP spid="19" grpId="1"/>
      <p:bldP spid="22" grpId="0" animBg="1"/>
      <p:bldP spid="2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02" y="2648926"/>
            <a:ext cx="4007080" cy="30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132773" y="728157"/>
                <a:ext cx="11613913" cy="2092731"/>
              </a:xfrm>
              <a:prstGeom prst="rect">
                <a:avLst/>
              </a:prstGeom>
              <a:noFill/>
            </p:spPr>
            <p:txBody>
              <a:bodyPr wrap="square" lIns="121773" tIns="60886" rIns="121773" bIns="60886" rtlCol="0">
                <a:spAutoFit/>
              </a:bodyPr>
              <a:lstStyle/>
              <a:p>
                <a:pPr marL="0" marR="0" lvl="0" indent="0" algn="l" defTabSz="9131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Bài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tập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 4.14: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cuốn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khổ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17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×24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rộng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17 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dài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24 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Gọi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góc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giữa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đường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chéo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cạnh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17 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α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α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(làm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thập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độ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3" y="728157"/>
                <a:ext cx="11613913" cy="2092731"/>
              </a:xfrm>
              <a:prstGeom prst="rect">
                <a:avLst/>
              </a:prstGeom>
              <a:blipFill>
                <a:blip r:embed="rId3"/>
                <a:stretch>
                  <a:fillRect l="-1102" t="-3198" b="-7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321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 descr="OPL20U25GSXzBJYl68kk8uQGfFKzs7yb1M4KJWUiLk6ZEvGF+qCIPSnY57AbBFCvTW2023.18.40+K4lPs7H94VUqPe2XwIsfPRnrXQE//QTEXxb8/8N4CNc6FpgZahzpTjFhMzSA7T/nHJa11DE8Ng2TP3iAmRczFlmslSuUNOgUeb6yRvs0="/>
          <p:cNvSpPr txBox="1"/>
          <p:nvPr/>
        </p:nvSpPr>
        <p:spPr>
          <a:xfrm>
            <a:off x="2229696" y="2807117"/>
            <a:ext cx="2738123" cy="615404"/>
          </a:xfrm>
          <a:prstGeom prst="rect">
            <a:avLst/>
          </a:prstGeom>
          <a:noFill/>
        </p:spPr>
        <p:txBody>
          <a:bodyPr wrap="square" lIns="121773" tIns="60886" rIns="121773" bIns="60886" rtlCol="0">
            <a:spAutoFit/>
          </a:bodyPr>
          <a:lstStyle/>
          <a:p>
            <a:pPr marL="0" marR="0" lvl="0" indent="0" algn="l" defTabSz="12175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dẫn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2023.18.40+K4lPs7H94VUqPe2XwIsfPRnrXQE//QTEXxb8/8N4CNc6FpgZahzpTjFhMzSA7T/nHJa11DE8Ng2TP3iAmRczFlmslSuUNOgUeb6yRvs0="/>
              <p:cNvSpPr txBox="1"/>
              <p:nvPr/>
            </p:nvSpPr>
            <p:spPr>
              <a:xfrm>
                <a:off x="5242038" y="4366695"/>
                <a:ext cx="1871699" cy="533480"/>
              </a:xfrm>
              <a:prstGeom prst="rect">
                <a:avLst/>
              </a:prstGeom>
              <a:noFill/>
            </p:spPr>
            <p:txBody>
              <a:bodyPr wrap="square" lIns="121773" tIns="60886" rIns="121773" bIns="60886" rtlCol="0">
                <a:spAutoFit/>
              </a:bodyPr>
              <a:lstStyle/>
              <a:p>
                <a:pPr marL="0" marR="0" lvl="0" indent="0" algn="l" defTabSz="12175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Times New Roman" pitchFamily="18" charset="0"/>
                        </a:rPr>
                        <m:t>𝐴𝐶</m:t>
                      </m:r>
                      <m:r>
                        <a:rPr kumimoji="0" lang="en-US" sz="2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Times New Roman" pitchFamily="18" charset="0"/>
                        </a:rPr>
                        <m:t>= ?</m:t>
                      </m:r>
                    </m:oMath>
                  </m:oMathPara>
                </a14:m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2023.18.40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8" y="4366695"/>
                <a:ext cx="1871699" cy="5334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75800" y="5789639"/>
                <a:ext cx="7565272" cy="553848"/>
              </a:xfrm>
              <a:prstGeom prst="rect">
                <a:avLst/>
              </a:prstGeom>
            </p:spPr>
            <p:txBody>
              <a:bodyPr wrap="square" lIns="121773" tIns="60886" rIns="121773" bIns="60886">
                <a:spAutoFit/>
              </a:bodyPr>
              <a:lstStyle/>
              <a:p>
                <a:pPr marL="0" marR="0" lvl="0" indent="0" algn="l" defTabSz="12175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𝐴𝐶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𝐴𝐷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+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𝐶𝐷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lý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Pythagore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800" y="5789639"/>
                <a:ext cx="7565272" cy="553848"/>
              </a:xfrm>
              <a:prstGeom prst="rect">
                <a:avLst/>
              </a:prstGeom>
              <a:blipFill rotWithShape="1">
                <a:blip r:embed="rId5"/>
                <a:stretch>
                  <a:fillRect t="-8791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27889" y="2931893"/>
                <a:ext cx="21401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1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𝛼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𝛼</m:t>
                        </m:r>
                      </m:e>
                    </m:func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889" y="2931893"/>
                <a:ext cx="2140138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59519" y="3639501"/>
                <a:ext cx="6640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1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↑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19" y="3639501"/>
                <a:ext cx="664055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11663" y="4938333"/>
                <a:ext cx="6640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15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↑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63" y="4938333"/>
                <a:ext cx="664055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803914" y="-55726"/>
            <a:ext cx="5056909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09" y="2432064"/>
            <a:ext cx="4418113" cy="30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968992" y="3516668"/>
                <a:ext cx="5654582" cy="2379165"/>
              </a:xfrm>
              <a:prstGeom prst="wedgeRoundRectCallout">
                <a:avLst>
                  <a:gd name="adj1" fmla="val 74986"/>
                  <a:gd name="adj2" fmla="val -2239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quyển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sách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92" y="3516668"/>
                <a:ext cx="5654582" cy="2379165"/>
              </a:xfrm>
              <a:prstGeom prst="wedgeRoundRectCallout">
                <a:avLst>
                  <a:gd name="adj1" fmla="val 74986"/>
                  <a:gd name="adj2" fmla="val -22398"/>
                  <a:gd name="adj3" fmla="val 16667"/>
                </a:avLst>
              </a:prstGeom>
              <a:blipFill rotWithShape="1">
                <a:blip r:embed="rId10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927856" y="2807117"/>
                <a:ext cx="6144745" cy="24186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𝐴𝐶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FF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?  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56" y="2807117"/>
                <a:ext cx="6144745" cy="2418651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  <p:bldP spid="2" grpId="0"/>
      <p:bldP spid="8" grpId="0"/>
      <p:bldP spid="10" grpId="0"/>
      <p:bldP spid="37" grpId="0"/>
      <p:bldP spid="4" grpId="0" animBg="1"/>
      <p:bldP spid="4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11" y="1770056"/>
            <a:ext cx="4860562" cy="32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OPL20U25GSXzBJYl68kk8uQGfFKzs7yb1M4KJWUiLk6ZEvGF+qCIPSnY57AbBFCvTW$2024 ID13 T9CTST nhan sp KNTT$ STT 108+K4lPs7H94VUqPe2XwIsfPRnrXQE//QTEXxb8/8N4CNc6FpgZahzpTjFhMzSA7T/nHJa11DE8Ng2TP3iAmRczFlmslSuUNOgUeb6yRvs0=" hidden="1">
            <a:extLst>
              <a:ext uri="{FF2B5EF4-FFF2-40B4-BE49-F238E27FC236}">
                <a16:creationId xmlns:a16="http://schemas.microsoft.com/office/drawing/2014/main" id="{C101AAAE-D9C7-4BB1-B988-750362B6E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67" y="1093837"/>
            <a:ext cx="6867648" cy="4545611"/>
          </a:xfrm>
          <a:prstGeom prst="rect">
            <a:avLst/>
          </a:prstGeom>
        </p:spPr>
      </p:pic>
      <p:pic>
        <p:nvPicPr>
          <p:cNvPr id="57" name="Picture 5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DDB8E7-F3A2-40A5-9790-2DAC97F66A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"/>
            <a:ext cx="12187269" cy="6858767"/>
          </a:xfrm>
          <a:prstGeom prst="rect">
            <a:avLst/>
          </a:prstGeom>
        </p:spPr>
      </p:pic>
      <p:pic>
        <p:nvPicPr>
          <p:cNvPr id="65" name="Picture 6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D0AFD4-4CB8-45F5-A65C-7C44620AC9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1" y="168168"/>
            <a:ext cx="1761897" cy="6059949"/>
          </a:xfrm>
          <a:prstGeom prst="rect">
            <a:avLst/>
          </a:prstGeom>
        </p:spPr>
      </p:pic>
      <p:pic>
        <p:nvPicPr>
          <p:cNvPr id="66" name="Picture 6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C7E0C9-DDA2-4F51-BB16-5A5612CE32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7" y="1093833"/>
            <a:ext cx="1168595" cy="1168595"/>
          </a:xfrm>
          <a:prstGeom prst="rect">
            <a:avLst/>
          </a:prstGeom>
        </p:spPr>
      </p:pic>
      <p:pic>
        <p:nvPicPr>
          <p:cNvPr id="67" name="Picture 6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80D58B-21ED-4B38-ADB3-33A03115B9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6" y="876357"/>
            <a:ext cx="1061107" cy="1061107"/>
          </a:xfrm>
          <a:prstGeom prst="rect">
            <a:avLst/>
          </a:prstGeom>
        </p:spPr>
      </p:pic>
      <p:pic>
        <p:nvPicPr>
          <p:cNvPr id="68" name="Picture 6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0EF7E5-5DAE-4B55-9C93-9D8FE59892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17" y="1730549"/>
            <a:ext cx="1127571" cy="1127571"/>
          </a:xfrm>
          <a:prstGeom prst="rect">
            <a:avLst/>
          </a:prstGeom>
        </p:spPr>
      </p:pic>
      <p:pic>
        <p:nvPicPr>
          <p:cNvPr id="69" name="Picture 68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02AE6E-4122-41F6-82DC-87FA485C15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07" y="5077497"/>
            <a:ext cx="647700" cy="904875"/>
          </a:xfrm>
          <a:prstGeom prst="rect">
            <a:avLst/>
          </a:prstGeom>
        </p:spPr>
      </p:pic>
      <p:pic>
        <p:nvPicPr>
          <p:cNvPr id="71" name="vuidehoc" descr="OPL20U25GSXzBJYl68kk8uQGfFKzs7yb1M4KJWUiLk6ZEvGF+qCIPSnY57AbBFCvTW$2024 ID13 T9CTST nhan sp KNTT$ STT 108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459B05BF-7827-414E-AEC8-43CAF55FBA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sp>
        <p:nvSpPr>
          <p:cNvPr id="78" name="Rectangle 7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D64B77-4489-4340-895B-CD6221802DBC}"/>
              </a:ext>
            </a:extLst>
          </p:cNvPr>
          <p:cNvSpPr/>
          <p:nvPr/>
        </p:nvSpPr>
        <p:spPr>
          <a:xfrm>
            <a:off x="3382589" y="6343651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718" rIns="91188" bIns="45718" rtlCol="0" anchor="ctr"/>
          <a:lstStyle/>
          <a:p>
            <a:pPr algn="ctr"/>
            <a:endParaRPr lang="en-US"/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50E84AFF-8535-4162-9EFC-A42878390E55}"/>
              </a:ext>
            </a:extLst>
          </p:cNvPr>
          <p:cNvSpPr/>
          <p:nvPr/>
        </p:nvSpPr>
        <p:spPr>
          <a:xfrm>
            <a:off x="87167" y="584454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188" tIns="45718" rIns="91188" bIns="45718" rtlCol="0" anchor="ctr"/>
          <a:lstStyle/>
          <a:p>
            <a:pPr algn="ctr"/>
            <a:endParaRPr lang="en-US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75AA9CD4-B9CE-4FEC-BE25-C268C4CBD74F}"/>
              </a:ext>
            </a:extLst>
          </p:cNvPr>
          <p:cNvSpPr/>
          <p:nvPr/>
        </p:nvSpPr>
        <p:spPr>
          <a:xfrm>
            <a:off x="-17429" y="1846980"/>
            <a:ext cx="1365161" cy="206391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718" rIns="91188" bIns="45718" rtlCol="0" anchor="ctr"/>
          <a:lstStyle/>
          <a:p>
            <a:pPr algn="ctr"/>
            <a:endParaRPr lang="en-US"/>
          </a:p>
        </p:txBody>
      </p:sp>
      <p:pic>
        <p:nvPicPr>
          <p:cNvPr id="109" name="key" descr="comic_11">
            <a:extLst>
              <a:ext uri="{FF2B5EF4-FFF2-40B4-BE49-F238E27FC236}">
                <a16:creationId xmlns:a16="http://schemas.microsoft.com/office/drawing/2014/main" id="{E7D0F541-CDA0-44E2-83AD-E8493D191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529" y="7067959"/>
            <a:ext cx="714640" cy="12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tráº¡ng tÃ­">
            <a:hlinkClick r:id="rId16" action="ppaction://hlinksldjump"/>
            <a:extLst>
              <a:ext uri="{FF2B5EF4-FFF2-40B4-BE49-F238E27FC236}">
                <a16:creationId xmlns:a16="http://schemas.microsoft.com/office/drawing/2014/main" id="{8B6B6313-C42B-46D0-9576-22B183D79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0470638" y="5606177"/>
            <a:ext cx="1629913" cy="10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F7C8455-727A-48B7-BEFF-90CEE18C38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584" tIns="60792" rIns="121584" bIns="60792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028" name="Picture 4">
            <a:hlinkClick r:id="" action="ppaction://noaction"/>
            <a:extLst>
              <a:ext uri="{FF2B5EF4-FFF2-40B4-BE49-F238E27FC236}">
                <a16:creationId xmlns:a16="http://schemas.microsoft.com/office/drawing/2014/main" id="{3D19FE37-0788-46AC-BD3F-349BAF5B1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1"/>
          <a:stretch/>
        </p:blipFill>
        <p:spPr bwMode="auto">
          <a:xfrm>
            <a:off x="3605679" y="5880747"/>
            <a:ext cx="1480753" cy="7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den2">
            <a:extLst>
              <a:ext uri="{FF2B5EF4-FFF2-40B4-BE49-F238E27FC236}">
                <a16:creationId xmlns:a16="http://schemas.microsoft.com/office/drawing/2014/main" id="{846B0A08-CFFD-4D4E-9B32-788D87DBF2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28" y="1078888"/>
            <a:ext cx="2639811" cy="2639811"/>
          </a:xfrm>
          <a:prstGeom prst="rect">
            <a:avLst/>
          </a:prstGeom>
        </p:spPr>
      </p:pic>
      <p:pic>
        <p:nvPicPr>
          <p:cNvPr id="38" name="den4">
            <a:extLst>
              <a:ext uri="{FF2B5EF4-FFF2-40B4-BE49-F238E27FC236}">
                <a16:creationId xmlns:a16="http://schemas.microsoft.com/office/drawing/2014/main" id="{9BFD5EA7-EDA9-46C6-9334-AF8B7D4967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84" y="3006849"/>
            <a:ext cx="2651991" cy="26519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D0AFD4-4CB8-45F5-A65C-7C44620AC9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9" y="160560"/>
            <a:ext cx="1761897" cy="6059949"/>
          </a:xfrm>
          <a:prstGeom prst="rect">
            <a:avLst/>
          </a:prstGeom>
        </p:spPr>
      </p:pic>
      <p:pic>
        <p:nvPicPr>
          <p:cNvPr id="40" name="den1">
            <a:extLst>
              <a:ext uri="{FF2B5EF4-FFF2-40B4-BE49-F238E27FC236}">
                <a16:creationId xmlns:a16="http://schemas.microsoft.com/office/drawing/2014/main" id="{D717EF26-BB41-4136-A899-A426C64D5ED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87" y="719362"/>
            <a:ext cx="2651991" cy="2651991"/>
          </a:xfrm>
          <a:prstGeom prst="rect">
            <a:avLst/>
          </a:prstGeom>
        </p:spPr>
      </p:pic>
      <p:pic>
        <p:nvPicPr>
          <p:cNvPr id="63" name="den5">
            <a:extLst>
              <a:ext uri="{FF2B5EF4-FFF2-40B4-BE49-F238E27FC236}">
                <a16:creationId xmlns:a16="http://schemas.microsoft.com/office/drawing/2014/main" id="{0D56BCEB-AD04-4A9C-A385-AB55A0308E4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35" y="3365435"/>
            <a:ext cx="2639811" cy="2639811"/>
          </a:xfrm>
          <a:prstGeom prst="rect">
            <a:avLst/>
          </a:prstGeom>
        </p:spPr>
      </p:pic>
      <p:pic>
        <p:nvPicPr>
          <p:cNvPr id="64" name="den6">
            <a:extLst>
              <a:ext uri="{FF2B5EF4-FFF2-40B4-BE49-F238E27FC236}">
                <a16:creationId xmlns:a16="http://schemas.microsoft.com/office/drawing/2014/main" id="{DB440DFD-3B47-4831-922F-C217286DBA2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71" y="3036770"/>
            <a:ext cx="2651991" cy="2651991"/>
          </a:xfrm>
          <a:prstGeom prst="rect">
            <a:avLst/>
          </a:prstGeom>
        </p:spPr>
      </p:pic>
      <p:pic>
        <p:nvPicPr>
          <p:cNvPr id="61" name="den3">
            <a:extLst>
              <a:ext uri="{FF2B5EF4-FFF2-40B4-BE49-F238E27FC236}">
                <a16:creationId xmlns:a16="http://schemas.microsoft.com/office/drawing/2014/main" id="{59F80F37-CED7-4164-80C1-F6577326BF0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46" y="744350"/>
            <a:ext cx="2639811" cy="2645893"/>
          </a:xfrm>
          <a:prstGeom prst="rect">
            <a:avLst/>
          </a:prstGeom>
        </p:spPr>
      </p:pic>
      <p:pic>
        <p:nvPicPr>
          <p:cNvPr id="41" name="mau1">
            <a:hlinkClick r:id="rId26" action="ppaction://hlinksldjump"/>
            <a:extLst>
              <a:ext uri="{FF2B5EF4-FFF2-40B4-BE49-F238E27FC236}">
                <a16:creationId xmlns:a16="http://schemas.microsoft.com/office/drawing/2014/main" id="{6A122985-C5E4-48D8-A942-B5180F96E63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87" y="713444"/>
            <a:ext cx="2651991" cy="2651991"/>
          </a:xfrm>
          <a:prstGeom prst="rect">
            <a:avLst/>
          </a:prstGeom>
        </p:spPr>
      </p:pic>
      <p:pic>
        <p:nvPicPr>
          <p:cNvPr id="42" name="mau2">
            <a:hlinkClick r:id="rId28" action="ppaction://hlinksldjump"/>
            <a:extLst>
              <a:ext uri="{FF2B5EF4-FFF2-40B4-BE49-F238E27FC236}">
                <a16:creationId xmlns:a16="http://schemas.microsoft.com/office/drawing/2014/main" id="{6730EDCB-8B54-4B5D-ADE6-BB5D29528AB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28" y="1056762"/>
            <a:ext cx="2633741" cy="2639811"/>
          </a:xfrm>
          <a:prstGeom prst="rect">
            <a:avLst/>
          </a:prstGeom>
        </p:spPr>
      </p:pic>
      <p:pic>
        <p:nvPicPr>
          <p:cNvPr id="43" name="mau3">
            <a:hlinkClick r:id="rId30" action="ppaction://hlinksldjump"/>
            <a:extLst>
              <a:ext uri="{FF2B5EF4-FFF2-40B4-BE49-F238E27FC236}">
                <a16:creationId xmlns:a16="http://schemas.microsoft.com/office/drawing/2014/main" id="{B416DC0A-D29B-4483-8C1F-BB6FFDC5663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58" y="750165"/>
            <a:ext cx="2639811" cy="2639811"/>
          </a:xfrm>
          <a:prstGeom prst="rect">
            <a:avLst/>
          </a:prstGeom>
        </p:spPr>
      </p:pic>
      <p:pic>
        <p:nvPicPr>
          <p:cNvPr id="44" name="mau4">
            <a:hlinkClick r:id="rId32" action="ppaction://hlinksldjump"/>
            <a:extLst>
              <a:ext uri="{FF2B5EF4-FFF2-40B4-BE49-F238E27FC236}">
                <a16:creationId xmlns:a16="http://schemas.microsoft.com/office/drawing/2014/main" id="{C1342D4D-1F32-4905-8FB2-93BA85012EE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94" y="2990702"/>
            <a:ext cx="2651991" cy="2651991"/>
          </a:xfrm>
          <a:prstGeom prst="rect">
            <a:avLst/>
          </a:prstGeom>
        </p:spPr>
      </p:pic>
      <p:pic>
        <p:nvPicPr>
          <p:cNvPr id="45" name="mau5">
            <a:hlinkClick r:id="rId34" action="ppaction://hlinksldjump"/>
            <a:extLst>
              <a:ext uri="{FF2B5EF4-FFF2-40B4-BE49-F238E27FC236}">
                <a16:creationId xmlns:a16="http://schemas.microsoft.com/office/drawing/2014/main" id="{24FA481B-3D03-4007-858B-65721217221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5" y="3322833"/>
            <a:ext cx="2633741" cy="2639811"/>
          </a:xfrm>
          <a:prstGeom prst="rect">
            <a:avLst/>
          </a:prstGeom>
        </p:spPr>
      </p:pic>
      <p:pic>
        <p:nvPicPr>
          <p:cNvPr id="50" name="mau6">
            <a:hlinkClick r:id="rId36" action="ppaction://hlinksldjump"/>
            <a:extLst>
              <a:ext uri="{FF2B5EF4-FFF2-40B4-BE49-F238E27FC236}">
                <a16:creationId xmlns:a16="http://schemas.microsoft.com/office/drawing/2014/main" id="{D82DA0B5-89AE-4CA2-A95E-A3BAB206E71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28" y="3033028"/>
            <a:ext cx="2651991" cy="26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02" y="2648926"/>
            <a:ext cx="4007080" cy="30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132773" y="728157"/>
                <a:ext cx="11613913" cy="2092731"/>
              </a:xfrm>
              <a:prstGeom prst="rect">
                <a:avLst/>
              </a:prstGeom>
              <a:noFill/>
            </p:spPr>
            <p:txBody>
              <a:bodyPr wrap="square" lIns="121773" tIns="60886" rIns="121773" bIns="60886" rtlCol="0">
                <a:spAutoFit/>
              </a:bodyPr>
              <a:lstStyle/>
              <a:p>
                <a:pPr marL="0" marR="0" lvl="0" indent="0" algn="l" defTabSz="9131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Bài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tập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 4.14: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cuốn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khổ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17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×24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rộng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17 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chiều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dài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24 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Gọi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góc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giữa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đường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chéo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cạnh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17 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α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α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(làm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thập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làm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độ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3" y="728157"/>
                <a:ext cx="11613913" cy="2092731"/>
              </a:xfrm>
              <a:prstGeom prst="rect">
                <a:avLst/>
              </a:prstGeom>
              <a:blipFill>
                <a:blip r:embed="rId3"/>
                <a:stretch>
                  <a:fillRect l="-1102" t="-3198" b="-7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321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323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61606"/>
            <a:ext cx="18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03914" y="-55726"/>
            <a:ext cx="5056909" cy="634679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1429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09" y="2432063"/>
            <a:ext cx="4418113" cy="30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5924" y="3518753"/>
            <a:ext cx="5441489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defTabSz="913153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 CẦU: HOẠT ĐỘNG NHÓM TRÌNH BÀY LỜI GIẢI. THỜI GIAN 3 PHÚT</a:t>
            </a:r>
            <a:endParaRPr lang="en-US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84" y="5386873"/>
            <a:ext cx="1586553" cy="8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31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315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17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319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321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323" descr="OPL20U25GSXzBJYl68kk8uQGfFKzs7yb1M4KJWUiLk6ZEvGF+qCIPSnY57AbBFCvTW$2024 ID13 T9CTST nhan sp KNTT$ STT 108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325"/>
          <p:cNvSpPr>
            <a:spLocks noChangeArrowheads="1"/>
          </p:cNvSpPr>
          <p:nvPr/>
        </p:nvSpPr>
        <p:spPr bwMode="auto">
          <a:xfrm>
            <a:off x="1524001" y="-292381"/>
            <a:ext cx="184508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30" tIns="45718" rIns="91330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2F4E2B8-3FDA-7FAB-AEBC-6CF0346E13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9105" y="1943321"/>
          <a:ext cx="1219200" cy="28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6000" progId="Equation.DSMT4">
                  <p:embed/>
                </p:oleObj>
              </mc:Choice>
              <mc:Fallback>
                <p:oleObj name="Equation" r:id="rId2" imgW="914400" imgH="216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2F4E2B8-3FDA-7FAB-AEBC-6CF0346E13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99105" y="1943321"/>
                        <a:ext cx="1219200" cy="287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E3D5DE03-7092-68F0-77C5-949CDD13D51A}"/>
              </a:ext>
            </a:extLst>
          </p:cNvPr>
          <p:cNvSpPr/>
          <p:nvPr/>
        </p:nvSpPr>
        <p:spPr>
          <a:xfrm>
            <a:off x="0" y="33078"/>
            <a:ext cx="12192000" cy="615553"/>
          </a:xfrm>
          <a:prstGeom prst="rect">
            <a:avLst/>
          </a:prstGeom>
          <a:solidFill>
            <a:srgbClr val="FFFF00"/>
          </a:solidFill>
        </p:spPr>
        <p:txBody>
          <a:bodyPr wrap="square" lIns="121773" tIns="60886" rIns="121773" bIns="60886">
            <a:spAutoFit/>
          </a:bodyPr>
          <a:lstStyle/>
          <a:p>
            <a:pPr marL="0" marR="0" lvl="0" indent="0" algn="l" defTabSz="913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4.14: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558239"/>
                  </p:ext>
                </p:extLst>
              </p:nvPr>
            </p:nvGraphicFramePr>
            <p:xfrm>
              <a:off x="212119" y="749178"/>
              <a:ext cx="11620490" cy="6043169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2594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10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1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Tiêu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đánh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2175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Vì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cuốn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sách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có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dạng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là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nhật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nên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chiều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dài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𝐴𝐵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𝐷𝐶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=24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cm</m:t>
                              </m:r>
                            </m:oMath>
                          </a14:m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chiều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rộng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𝐴𝐷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𝐵𝐶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=17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cm</m:t>
                              </m:r>
                            </m:oMath>
                          </a14:m>
                          <a:endParaRPr kumimoji="0" lang="en-US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12175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Tam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𝐴𝐷𝐶</m:t>
                              </m:r>
                            </m:oMath>
                          </a14:m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vuông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tại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có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: </a:t>
                          </a:r>
                        </a:p>
                        <a:p>
                          <a:pPr marL="0" marR="0" lvl="0" indent="0" algn="l" defTabSz="121755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𝐴𝐶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𝐴𝐷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𝐶𝐷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lý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2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Pythagore</a:t>
                          </a:r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defTabSz="121755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kern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𝐴𝐶</m:t>
                                    </m:r>
                                  </m:e>
                                  <m:sup>
                                    <m: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17</m:t>
                                    </m:r>
                                  </m:e>
                                  <m:sup>
                                    <m: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sz="3200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Arial"/>
                                  </a:rPr>
                                  <m:t>=865 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defTabSz="1217550"/>
                          <a14:m>
                            <m:oMath xmlns:m="http://schemas.openxmlformats.org/officeDocument/2006/math"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865</m:t>
                                  </m:r>
                                </m:e>
                              </m:rad>
                            </m:oMath>
                          </a14:m>
                          <a:r>
                            <a:rPr lang="nl-NL" sz="32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cm ( Vì AC &gt; 0)</a:t>
                          </a:r>
                          <a:endParaRPr lang="en-US" sz="32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α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𝐶𝐷</m:t>
                                  </m:r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den>
                              </m:f>
                              <m:r>
                                <a:rPr kumimoji="0" lang="en-US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32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865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≈0,82</m:t>
                              </m:r>
                            </m:oMath>
                          </a14:m>
                          <a:r>
                            <a:rPr kumimoji="0" lang="en-US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31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3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α</m:t>
                                  </m:r>
                                  <m:r>
                                    <a:rPr lang="en-US" sz="3200" i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func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AC</m:t>
                                  </m:r>
                                </m:den>
                              </m:f>
                              <m:r>
                                <a:rPr lang="en-US" sz="3200" i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0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0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865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200" i="0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≈0,</m:t>
                              </m:r>
                              <m:r>
                                <a:rPr lang="en-US" sz="3200" b="0" i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578</m:t>
                              </m:r>
                            </m:oMath>
                          </a14:m>
                          <a:r>
                            <a:rPr lang="vi-VN" sz="3200" dirty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320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317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/>
                                  </a:rPr>
                                  <m:t>Suy</m:t>
                                </m:r>
                                <m:r>
                                  <a:rPr lang="en-US" sz="3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/>
                                  </a:rPr>
                                  <m:t>ra</m:t>
                                </m:r>
                                <m:r>
                                  <a:rPr lang="en-US" sz="32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3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α</m:t>
                                </m:r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  <a:ea typeface="Cambria Math"/>
                                      </a:rPr>
                                      <m:t>55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/>
                                        <a:ea typeface="Cambria Math"/>
                                      </a:rPr>
                                      <m:t>o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558239"/>
                  </p:ext>
                </p:extLst>
              </p:nvPr>
            </p:nvGraphicFramePr>
            <p:xfrm>
              <a:off x="212119" y="749178"/>
              <a:ext cx="11620490" cy="6043169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92594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10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Tiêu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đánh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aseline="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</a:t>
                          </a:r>
                          <a:r>
                            <a:rPr lang="en-US" sz="32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" t="-61714" r="-25658" b="-430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" t="-160795" r="-25658" b="-3284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177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" t="-250820" r="-25658" b="-215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121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" t="-479104" r="-25658" b="-194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2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" t="-574815" r="-25658" b="-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2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6" t="-958947" r="-25658" b="-3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Times New Roman" pitchFamily="18" charset="0"/>
                              <a:cs typeface="Times New Roman" pitchFamily="18" charset="0"/>
                            </a:rPr>
                            <a:t>1 </a:t>
                          </a:r>
                          <a:r>
                            <a:rPr lang="en-US" sz="32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endParaRPr lang="en-US" sz="3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442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188" tIns="45718" rIns="91188" bIns="4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 rot="20958394">
            <a:off x="143566" y="1260275"/>
            <a:ext cx="5561171" cy="4737703"/>
          </a:xfrm>
          <a:prstGeom prst="rect">
            <a:avLst/>
          </a:prstGeom>
        </p:spPr>
        <p:txBody>
          <a:bodyPr wrap="square" lIns="91188" tIns="45718" rIns="91188" bIns="4571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vững định nghĩa và tính chất của tỉ số lượng giác của góc nhọn. Một số hệ thức về cạnh và góc trong tam giác vuông và ứng dụng.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nl-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lại các dạng bài đã làm.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nl-NL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4.18, 4.19, 4.20 </a:t>
            </a: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80)</a:t>
            </a:r>
          </a:p>
        </p:txBody>
      </p:sp>
    </p:spTree>
    <p:extLst>
      <p:ext uri="{BB962C8B-B14F-4D97-AF65-F5344CB8AC3E}">
        <p14:creationId xmlns:p14="http://schemas.microsoft.com/office/powerpoint/2010/main" val="12887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raloi" descr="OPL20U25GSXzBJYl68kk8uQGfFKzs7yb1M4KJWUiLk6ZEvGF+qCIPSnY57AbBFCvTW$2024 ID13 T9CTST nhan sp KNTT$ STT 108+K4lPs7H94VUqPe2XwIsfPRnrXQE//QTEXxb8/8N4CNc6FpgZahzpTjFhMzSA7T/nHJa11DE8Ng2TP3iAmRczFlmslSuUNOgUeb6yRvs0=" hidden="1"/>
          <p:cNvGrpSpPr/>
          <p:nvPr/>
        </p:nvGrpSpPr>
        <p:grpSpPr>
          <a:xfrm>
            <a:off x="1793780" y="3573404"/>
            <a:ext cx="6981231" cy="1455871"/>
            <a:chOff x="304800" y="3880823"/>
            <a:chExt cx="7454900" cy="1307127"/>
          </a:xfrm>
        </p:grpSpPr>
        <p:grpSp>
          <p:nvGrpSpPr>
            <p:cNvPr id="132" name="Group 48" hidden="1"/>
            <p:cNvGrpSpPr>
              <a:grpSpLocks/>
            </p:cNvGrpSpPr>
            <p:nvPr/>
          </p:nvGrpSpPr>
          <p:grpSpPr bwMode="auto">
            <a:xfrm>
              <a:off x="749300" y="4338645"/>
              <a:ext cx="7010400" cy="604840"/>
              <a:chOff x="384" y="1344"/>
              <a:chExt cx="3072" cy="381"/>
            </a:xfrm>
          </p:grpSpPr>
          <p:sp>
            <p:nvSpPr>
              <p:cNvPr id="133" name="AutoShape 6" hidden="1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AutoShape 7" hidden="1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8" hidden="1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Text Box 9" hidden="1"/>
              <p:cNvSpPr txBox="1">
                <a:spLocks noChangeArrowheads="1"/>
              </p:cNvSpPr>
              <p:nvPr/>
            </p:nvSpPr>
            <p:spPr bwMode="gray">
              <a:xfrm>
                <a:off x="516" y="1373"/>
                <a:ext cx="19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37" name="Text Box 10" hidden="1"/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138" name="Group 21" hidden="1"/>
            <p:cNvGrpSpPr>
              <a:grpSpLocks/>
            </p:cNvGrpSpPr>
            <p:nvPr/>
          </p:nvGrpSpPr>
          <p:grpSpPr bwMode="auto">
            <a:xfrm>
              <a:off x="533400" y="4348158"/>
              <a:ext cx="7219950" cy="657225"/>
              <a:chOff x="384" y="3614"/>
              <a:chExt cx="4512" cy="414"/>
            </a:xfrm>
          </p:grpSpPr>
          <p:sp>
            <p:nvSpPr>
              <p:cNvPr id="139" name="AutoShape 22" hidden="1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AutoShape 23" hidden="1"/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24" hidden="1"/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Text Box 25" hidden="1"/>
              <p:cNvSpPr txBox="1">
                <a:spLocks noChangeArrowheads="1"/>
              </p:cNvSpPr>
              <p:nvPr/>
            </p:nvSpPr>
            <p:spPr bwMode="gray">
              <a:xfrm>
                <a:off x="767" y="3648"/>
                <a:ext cx="256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3" name="Text Box 26" hidden="1"/>
              <p:cNvSpPr txBox="1">
                <a:spLocks noChangeArrowheads="1"/>
              </p:cNvSpPr>
              <p:nvPr/>
            </p:nvSpPr>
            <p:spPr bwMode="gray">
              <a:xfrm>
                <a:off x="1432" y="3662"/>
                <a:ext cx="3316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dirty="0"/>
                  <a:t>Expand</a:t>
                </a:r>
              </a:p>
            </p:txBody>
          </p:sp>
        </p:grpSp>
        <p:grpSp>
          <p:nvGrpSpPr>
            <p:cNvPr id="150" name="Group 27" hidden="1"/>
            <p:cNvGrpSpPr>
              <a:grpSpLocks/>
            </p:cNvGrpSpPr>
            <p:nvPr/>
          </p:nvGrpSpPr>
          <p:grpSpPr bwMode="auto">
            <a:xfrm>
              <a:off x="561395" y="3880823"/>
              <a:ext cx="594398" cy="939712"/>
              <a:chOff x="779677" y="3583921"/>
              <a:chExt cx="594401" cy="1896962"/>
            </a:xfrm>
          </p:grpSpPr>
          <p:grpSp>
            <p:nvGrpSpPr>
              <p:cNvPr id="151" name="Group 61" hidden="1"/>
              <p:cNvGrpSpPr>
                <a:grpSpLocks/>
              </p:cNvGrpSpPr>
              <p:nvPr/>
            </p:nvGrpSpPr>
            <p:grpSpPr bwMode="auto">
              <a:xfrm rot="5400000">
                <a:off x="207871" y="4432030"/>
                <a:ext cx="1681533" cy="139872"/>
                <a:chOff x="2804" y="1907"/>
                <a:chExt cx="2956" cy="109"/>
              </a:xfrm>
            </p:grpSpPr>
            <p:sp>
              <p:nvSpPr>
                <p:cNvPr id="172" name="Rectangle 62" hidden="1"/>
                <p:cNvSpPr>
                  <a:spLocks noChangeArrowheads="1"/>
                </p:cNvSpPr>
                <p:nvPr/>
              </p:nvSpPr>
              <p:spPr bwMode="gray">
                <a:xfrm>
                  <a:off x="2804" y="1907"/>
                  <a:ext cx="2956" cy="3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3" name="Rectangle 63" hidden="1"/>
                <p:cNvSpPr>
                  <a:spLocks noChangeArrowheads="1"/>
                </p:cNvSpPr>
                <p:nvPr/>
              </p:nvSpPr>
              <p:spPr bwMode="gray">
                <a:xfrm>
                  <a:off x="2880" y="1920"/>
                  <a:ext cx="288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CFCFC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2" name="Group 64" hidden="1"/>
              <p:cNvGrpSpPr>
                <a:grpSpLocks/>
              </p:cNvGrpSpPr>
              <p:nvPr/>
            </p:nvGrpSpPr>
            <p:grpSpPr bwMode="auto">
              <a:xfrm rot="5400000">
                <a:off x="841317" y="4948121"/>
                <a:ext cx="471122" cy="594401"/>
                <a:chOff x="1315" y="667"/>
                <a:chExt cx="3396" cy="4012"/>
              </a:xfrm>
            </p:grpSpPr>
            <p:sp>
              <p:nvSpPr>
                <p:cNvPr id="163" name="AutoShape 6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AutoShape 6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AutoShape 6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Oval 68" hidden="1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7" name="Oval 69" hidden="1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8" name="Oval 70" hidden="1"/>
                <p:cNvSpPr>
                  <a:spLocks noChangeArrowheads="1"/>
                </p:cNvSpPr>
                <p:nvPr/>
              </p:nvSpPr>
              <p:spPr bwMode="gray">
                <a:xfrm>
                  <a:off x="1317" y="667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Oval 71" hidden="1"/>
                <p:cNvSpPr>
                  <a:spLocks noChangeArrowheads="1"/>
                </p:cNvSpPr>
                <p:nvPr/>
              </p:nvSpPr>
              <p:spPr bwMode="gray">
                <a:xfrm>
                  <a:off x="1315" y="682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0" name="Oval 72" hidden="1"/>
                <p:cNvSpPr>
                  <a:spLocks noChangeArrowheads="1"/>
                </p:cNvSpPr>
                <p:nvPr/>
              </p:nvSpPr>
              <p:spPr bwMode="gray">
                <a:xfrm>
                  <a:off x="2343" y="780"/>
                  <a:ext cx="1087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Oval 73" hidden="1"/>
                <p:cNvSpPr>
                  <a:spLocks noChangeArrowheads="1"/>
                </p:cNvSpPr>
                <p:nvPr/>
              </p:nvSpPr>
              <p:spPr bwMode="gray">
                <a:xfrm>
                  <a:off x="2337" y="682"/>
                  <a:ext cx="1096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3" name="Group 74" hidden="1"/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154" name="AutoShape 7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AutoShape 7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AutoShape 7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75" name="Group 27" hidden="1"/>
            <p:cNvGrpSpPr>
              <a:grpSpLocks/>
            </p:cNvGrpSpPr>
            <p:nvPr/>
          </p:nvGrpSpPr>
          <p:grpSpPr bwMode="auto">
            <a:xfrm rot="5400000">
              <a:off x="273844" y="4226718"/>
              <a:ext cx="992188" cy="930275"/>
              <a:chOff x="1872" y="1824"/>
              <a:chExt cx="2014" cy="1821"/>
            </a:xfrm>
          </p:grpSpPr>
          <p:sp>
            <p:nvSpPr>
              <p:cNvPr id="176" name="AutoShape 28" hidden="1"/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AutoShape 29" hidden="1"/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AutoShape 30" hidden="1"/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Oval 31" hidden="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0" name="Oval 32" hidden="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1" name="Oval 33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Oval 34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3" name="Oval 35" hidden="1"/>
              <p:cNvSpPr>
                <a:spLocks noChangeArrowheads="1"/>
              </p:cNvSpPr>
              <p:nvPr/>
            </p:nvSpPr>
            <p:spPr bwMode="gray">
              <a:xfrm>
                <a:off x="2336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Oval 36" hidden="1">
                <a:hlinkClick r:id="" action="ppaction://noaction" highlightClick="1">
                  <a:snd r:embed="rId7" name="di ra.wav"/>
                </a:hlinkClick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sp>
        <p:nvSpPr>
          <p:cNvPr id="174" name="cauhoi" descr="OPL20U25GSXzBJYl68kk8uQGfFKzs7yb1M4KJWUiLk6ZEvGF+qCIPSnY57AbBFCvTW$2024 ID13 T9CTST nhan sp KNTT$ STT 108+K4lPs7H94VUqPe2XwIsfPRnrXQE//QTEXxb8/8N4CNc6FpgZahzpTjFhMzSA7T/nHJa11DE8Ng2TP3iAmRczFlmslSuUNOgUeb6yRvs0=" hidden="1"/>
          <p:cNvSpPr>
            <a:spLocks noChangeArrowheads="1"/>
          </p:cNvSpPr>
          <p:nvPr/>
        </p:nvSpPr>
        <p:spPr bwMode="gray">
          <a:xfrm>
            <a:off x="1828807" y="2373427"/>
            <a:ext cx="8798169" cy="1200151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  <a:headEnd/>
            <a:tailEnd/>
          </a:ln>
          <a:effectLst>
            <a:glow rad="1016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/>
          <a:p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lệnh</a:t>
            </a:r>
            <a:r>
              <a:rPr lang="en-US" sz="2800" dirty="0"/>
              <a:t> </a:t>
            </a: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triển</a:t>
            </a:r>
            <a:r>
              <a:rPr lang="en-US" sz="2800" dirty="0"/>
              <a:t>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biểu</a:t>
            </a:r>
            <a:r>
              <a:rPr lang="en-US" sz="2800" dirty="0"/>
              <a:t> </a:t>
            </a:r>
            <a:r>
              <a:rPr lang="en-US" sz="2800" dirty="0" err="1"/>
              <a:t>thức</a:t>
            </a:r>
            <a:r>
              <a:rPr lang="en-US" sz="2800" dirty="0"/>
              <a:t> có </a:t>
            </a:r>
            <a:r>
              <a:rPr lang="en-US" sz="2800" dirty="0" err="1"/>
              <a:t>chứa</a:t>
            </a:r>
            <a:r>
              <a:rPr lang="en-US" sz="2800" dirty="0"/>
              <a:t> </a:t>
            </a:r>
            <a:r>
              <a:rPr lang="en-US" sz="2800" dirty="0" err="1"/>
              <a:t>tích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hoặc</a:t>
            </a:r>
            <a:r>
              <a:rPr lang="en-US" sz="2800" dirty="0"/>
              <a:t> </a:t>
            </a:r>
            <a:r>
              <a:rPr lang="en-US" sz="2800" dirty="0" err="1"/>
              <a:t>lũy</a:t>
            </a:r>
            <a:r>
              <a:rPr lang="en-US" sz="2800" dirty="0"/>
              <a:t> </a:t>
            </a:r>
            <a:r>
              <a:rPr lang="en-US" sz="2800" dirty="0" err="1"/>
              <a:t>thừa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GeoGebra</a:t>
            </a:r>
            <a:endParaRPr lang="en-US" sz="3600" dirty="0"/>
          </a:p>
        </p:txBody>
      </p:sp>
      <p:pic>
        <p:nvPicPr>
          <p:cNvPr id="252" name="Picture 251" descr="OPL20U25GSXzBJYl68kk8uQGfFKzs7yb1M4KJWUiLk6ZEvGF+qCIPSnY57AbBFCvTW$2024 ID13 T9CTST nhan sp KNTT$ STT 108+K4lPs7H94VUqPe2XwIsfPRnrXQE//QTEXxb8/8N4CNc6FpgZahzpTjFhMzSA7T/nHJa11DE8Ng2TP3iAmRczFlmslSuUNOgUeb6yRvs0=">
            <a:hlinkClick r:id="" action="ppaction://noaction">
              <a:snd r:embed="rId8" name="traloi.wav"/>
            </a:hlinkClick>
            <a:extLst>
              <a:ext uri="{FF2B5EF4-FFF2-40B4-BE49-F238E27FC236}">
                <a16:creationId xmlns:a16="http://schemas.microsoft.com/office/drawing/2014/main" id="{CDC2615A-D1DA-4FC1-8EF9-91B7732E2F5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21267" y="6056293"/>
            <a:ext cx="2581713" cy="5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" name="Rectangl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F169D1-B748-4CC7-B9CC-0F087AA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1" name="Rectangle 5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8EB79C-D4C5-4897-AF9A-5067DD24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2" name="Rectangle 5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D20A82-9323-4207-B5E7-FFF652F7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60" y="4800569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3" name="Rectangle 5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13DDF6-6DD8-4F46-A691-02C7347D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07" y="4912033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5" name="AutoShap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4BB381-441C-4B59-9D68-C4157719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456" y="489719"/>
            <a:ext cx="9499357" cy="78024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6" name="Group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5C0F9A-85CC-4F16-A109-24F1AF783DF3}"/>
              </a:ext>
            </a:extLst>
          </p:cNvPr>
          <p:cNvGrpSpPr>
            <a:grpSpLocks/>
          </p:cNvGrpSpPr>
          <p:nvPr/>
        </p:nvGrpSpPr>
        <p:grpSpPr bwMode="auto">
          <a:xfrm>
            <a:off x="839081" y="1097952"/>
            <a:ext cx="592147" cy="5686663"/>
            <a:chOff x="202295" y="-322943"/>
            <a:chExt cx="319314" cy="7180943"/>
          </a:xfrm>
        </p:grpSpPr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3552DC5-6663-4C41-8F60-F8F7307A2C2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08" name="Rectangle 10">
              <a:extLst>
                <a:ext uri="{FF2B5EF4-FFF2-40B4-BE49-F238E27FC236}">
                  <a16:creationId xmlns:a16="http://schemas.microsoft.com/office/drawing/2014/main" id="{172961E6-99F1-47A0-8199-2DC19ABC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9FE0F448-F9AD-48D5-B6AC-F0C3062B206F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768" y="1631746"/>
                <a:ext cx="2715343" cy="92849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alt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2768" y="1631746"/>
                <a:ext cx="2715343" cy="928499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1" name="Picture 37" descr="Blue_chapterlist">
            <a:extLst>
              <a:ext uri="{FF2B5EF4-FFF2-40B4-BE49-F238E27FC236}">
                <a16:creationId xmlns:a16="http://schemas.microsoft.com/office/drawing/2014/main" id="{3B173D71-5FDF-42B6-91A4-AA850AB6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291" y="1939296"/>
            <a:ext cx="527756" cy="3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2" name="Picture 311" descr="Classicmode">
            <a:extLst>
              <a:ext uri="{FF2B5EF4-FFF2-40B4-BE49-F238E27FC236}">
                <a16:creationId xmlns:a16="http://schemas.microsoft.com/office/drawing/2014/main" id="{8105AF56-6E1A-40F5-93E5-9DB00D8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292" y="1847080"/>
            <a:ext cx="990600" cy="52936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3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6FD68E4E-AE3D-45B3-8907-4BCB88E2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96" y="1923104"/>
            <a:ext cx="593373" cy="38099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4" name="WordArt 226">
            <a:extLst>
              <a:ext uri="{FF2B5EF4-FFF2-40B4-BE49-F238E27FC236}">
                <a16:creationId xmlns:a16="http://schemas.microsoft.com/office/drawing/2014/main" id="{F5762610-0CDC-4833-AEC3-CC2FF7F15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6188" y="1922925"/>
            <a:ext cx="409223" cy="30988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15" name="Group 47">
            <a:extLst>
              <a:ext uri="{FF2B5EF4-FFF2-40B4-BE49-F238E27FC236}">
                <a16:creationId xmlns:a16="http://schemas.microsoft.com/office/drawing/2014/main" id="{629C3B8B-9DF7-4A10-B54A-7C6CB6928453}"/>
              </a:ext>
            </a:extLst>
          </p:cNvPr>
          <p:cNvGrpSpPr>
            <a:grpSpLocks/>
          </p:cNvGrpSpPr>
          <p:nvPr/>
        </p:nvGrpSpPr>
        <p:grpSpPr bwMode="auto">
          <a:xfrm>
            <a:off x="592995" y="489908"/>
            <a:ext cx="1106488" cy="655639"/>
            <a:chOff x="5106" y="3426"/>
            <a:chExt cx="582" cy="345"/>
          </a:xfrm>
        </p:grpSpPr>
        <p:pic>
          <p:nvPicPr>
            <p:cNvPr id="316" name="Picture 40" descr="Thumb">
              <a:extLst>
                <a:ext uri="{FF2B5EF4-FFF2-40B4-BE49-F238E27FC236}">
                  <a16:creationId xmlns:a16="http://schemas.microsoft.com/office/drawing/2014/main" id="{D1423C0F-2573-4282-A03F-7EF61A7F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43" descr="abu061[1]">
              <a:extLst>
                <a:ext uri="{FF2B5EF4-FFF2-40B4-BE49-F238E27FC236}">
                  <a16:creationId xmlns:a16="http://schemas.microsoft.com/office/drawing/2014/main" id="{7107026E-9C6E-4560-9223-4BBB5CB3F4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AutoShape 51">
                <a:extLst>
                  <a:ext uri="{FF2B5EF4-FFF2-40B4-BE49-F238E27FC236}">
                    <a16:creationId xmlns:a16="http://schemas.microsoft.com/office/drawing/2014/main" id="{58E5817B-CA3D-4548-8698-C7423C43E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197" y="2693557"/>
                <a:ext cx="2733651" cy="965176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 alt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α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alt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AutoShape 51">
                <a:extLst>
                  <a:ext uri="{FF2B5EF4-FFF2-40B4-BE49-F238E27FC236}">
                    <a16:creationId xmlns="" xmlns:a16="http://schemas.microsoft.com/office/drawing/2014/main" id="{58E5817B-CA3D-4548-8698-C7423C43E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197" y="2693557"/>
                <a:ext cx="2733651" cy="965176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9" name="Picture 37" descr="Blue_chapterlist">
            <a:extLst>
              <a:ext uri="{FF2B5EF4-FFF2-40B4-BE49-F238E27FC236}">
                <a16:creationId xmlns:a16="http://schemas.microsoft.com/office/drawing/2014/main" id="{12471C75-1B9B-408B-BF26-E9563BCF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8419" y="3077257"/>
            <a:ext cx="531228" cy="3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0" name="Picture 39" descr="Classicmode">
            <a:extLst>
              <a:ext uri="{FF2B5EF4-FFF2-40B4-BE49-F238E27FC236}">
                <a16:creationId xmlns:a16="http://schemas.microsoft.com/office/drawing/2014/main" id="{60FB2CA6-FC51-4B82-9648-6A8970D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971" y="3008639"/>
            <a:ext cx="998145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1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2575FE65-A752-4CA1-9DA0-EB9CE66B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055" y="3146421"/>
            <a:ext cx="568569" cy="38417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2" name="WordArt 226">
            <a:extLst>
              <a:ext uri="{FF2B5EF4-FFF2-40B4-BE49-F238E27FC236}">
                <a16:creationId xmlns:a16="http://schemas.microsoft.com/office/drawing/2014/main" id="{40855CED-E51E-4E1E-A8F5-F92E4B3CE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0101" y="3153952"/>
            <a:ext cx="411915" cy="271145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AutoShape 51">
                <a:extLst>
                  <a:ext uri="{FF2B5EF4-FFF2-40B4-BE49-F238E27FC236}">
                    <a16:creationId xmlns:a16="http://schemas.microsoft.com/office/drawing/2014/main" id="{42B55727-E6D7-4CF4-95CE-680A9726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319" y="3789503"/>
                <a:ext cx="2665537" cy="96189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tan</m:t>
                          </m:r>
                          <m: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alt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3" name="AutoShape 51">
                <a:extLst>
                  <a:ext uri="{FF2B5EF4-FFF2-40B4-BE49-F238E27FC236}">
                    <a16:creationId xmlns="" xmlns:a16="http://schemas.microsoft.com/office/drawing/2014/main" id="{42B55727-E6D7-4CF4-95CE-680A9726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319" y="3789503"/>
                <a:ext cx="2665537" cy="96189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4" name="Picture 37" descr="Blue_chapterlist">
            <a:extLst>
              <a:ext uri="{FF2B5EF4-FFF2-40B4-BE49-F238E27FC236}">
                <a16:creationId xmlns:a16="http://schemas.microsoft.com/office/drawing/2014/main" id="{54C4EEB8-AF09-4DD5-B4BB-3DCA17E4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1" y="4095904"/>
            <a:ext cx="541923" cy="3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5" name="Picture 39" descr="Classicmode">
            <a:extLst>
              <a:ext uri="{FF2B5EF4-FFF2-40B4-BE49-F238E27FC236}">
                <a16:creationId xmlns:a16="http://schemas.microsoft.com/office/drawing/2014/main" id="{847CEC0F-8553-4A18-94BF-BE80794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6727"/>
            <a:ext cx="1066800" cy="57394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6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29483633-1D73-4148-B9CA-C2360A24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409" y="4042925"/>
            <a:ext cx="60960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7" name="WordArt 226">
            <a:extLst>
              <a:ext uri="{FF2B5EF4-FFF2-40B4-BE49-F238E27FC236}">
                <a16:creationId xmlns:a16="http://schemas.microsoft.com/office/drawing/2014/main" id="{4F7B3C54-16F4-49B0-A812-E546C21F9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3" y="4170317"/>
            <a:ext cx="414372" cy="253611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AutoShape 51">
                <a:extLst>
                  <a:ext uri="{FF2B5EF4-FFF2-40B4-BE49-F238E27FC236}">
                    <a16:creationId xmlns:a16="http://schemas.microsoft.com/office/drawing/2014/main" id="{4C391EE1-085F-4AE2-B53C-E7FB5B1B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928" y="4919561"/>
                <a:ext cx="2665951" cy="96637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cot</m:t>
                          </m:r>
                          <m:r>
                            <a:rPr lang="el-GR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8" name="AutoShape 51">
                <a:extLst>
                  <a:ext uri="{FF2B5EF4-FFF2-40B4-BE49-F238E27FC236}">
                    <a16:creationId xmlns="" xmlns:a16="http://schemas.microsoft.com/office/drawing/2014/main" id="{4C391EE1-085F-4AE2-B53C-E7FB5B1BA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928" y="4919561"/>
                <a:ext cx="2665951" cy="96637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8"/>
                <a:stretch>
                  <a:fillRect b="-188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Picture 37" descr="Blue_chapterlist">
            <a:extLst>
              <a:ext uri="{FF2B5EF4-FFF2-40B4-BE49-F238E27FC236}">
                <a16:creationId xmlns:a16="http://schemas.microsoft.com/office/drawing/2014/main" id="{2F66433D-8697-46E1-A093-B12A925F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469" y="5195416"/>
            <a:ext cx="542835" cy="3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0" name="Picture 39" descr="Classicmode">
            <a:extLst>
              <a:ext uri="{FF2B5EF4-FFF2-40B4-BE49-F238E27FC236}">
                <a16:creationId xmlns:a16="http://schemas.microsoft.com/office/drawing/2014/main" id="{310121DF-DC82-44CF-BA1E-FC40487C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300" y="5094508"/>
            <a:ext cx="998147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1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FC2C7D32-F39A-4A11-BBAA-86376CA6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299" y="5170708"/>
            <a:ext cx="609600" cy="3810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32" name="WordArt 226">
            <a:extLst>
              <a:ext uri="{FF2B5EF4-FFF2-40B4-BE49-F238E27FC236}">
                <a16:creationId xmlns:a16="http://schemas.microsoft.com/office/drawing/2014/main" id="{9E0DBEDC-67D5-4B78-9E88-390C5B507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0351" y="5263724"/>
            <a:ext cx="381000" cy="178312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333" name="AutoShape 110">
            <a:extLst>
              <a:ext uri="{FF2B5EF4-FFF2-40B4-BE49-F238E27FC236}">
                <a16:creationId xmlns:a16="http://schemas.microsoft.com/office/drawing/2014/main" id="{9E959F36-58BD-4773-8AC4-1A330AD7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84" y="-45055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/>
          <a:lstStyle/>
          <a:p>
            <a:endParaRPr lang="en-US"/>
          </a:p>
        </p:txBody>
      </p:sp>
      <p:sp>
        <p:nvSpPr>
          <p:cNvPr id="334" name="WordArt 111">
            <a:extLst>
              <a:ext uri="{FF2B5EF4-FFF2-40B4-BE49-F238E27FC236}">
                <a16:creationId xmlns:a16="http://schemas.microsoft.com/office/drawing/2014/main" id="{0355F67C-D51E-45BF-B12C-2E88338E6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387" y="640747"/>
            <a:ext cx="823913" cy="45720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259" name="traloi">
            <a:extLst>
              <a:ext uri="{FF2B5EF4-FFF2-40B4-BE49-F238E27FC236}">
                <a16:creationId xmlns:a16="http://schemas.microsoft.com/office/drawing/2014/main" id="{3FBB023C-9AB7-4404-8D5B-BA95809117E1}"/>
              </a:ext>
            </a:extLst>
          </p:cNvPr>
          <p:cNvGrpSpPr/>
          <p:nvPr/>
        </p:nvGrpSpPr>
        <p:grpSpPr>
          <a:xfrm>
            <a:off x="822640" y="5742339"/>
            <a:ext cx="2859636" cy="1166188"/>
            <a:chOff x="26875" y="3880798"/>
            <a:chExt cx="7732825" cy="1684978"/>
          </a:xfrm>
        </p:grpSpPr>
        <p:grpSp>
          <p:nvGrpSpPr>
            <p:cNvPr id="260" name="Group 48">
              <a:extLst>
                <a:ext uri="{FF2B5EF4-FFF2-40B4-BE49-F238E27FC236}">
                  <a16:creationId xmlns:a16="http://schemas.microsoft.com/office/drawing/2014/main" id="{BBFD2617-49FB-478A-97AA-7C9A978E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00" y="4338643"/>
              <a:ext cx="7010400" cy="850902"/>
              <a:chOff x="384" y="1344"/>
              <a:chExt cx="3072" cy="536"/>
            </a:xfrm>
          </p:grpSpPr>
          <p:sp>
            <p:nvSpPr>
              <p:cNvPr id="292" name="AutoShape 6">
                <a:extLst>
                  <a:ext uri="{FF2B5EF4-FFF2-40B4-BE49-F238E27FC236}">
                    <a16:creationId xmlns:a16="http://schemas.microsoft.com/office/drawing/2014/main" id="{75C670E9-22F7-4EB2-8B66-2A7AF01818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7">
                <a:extLst>
                  <a:ext uri="{FF2B5EF4-FFF2-40B4-BE49-F238E27FC236}">
                    <a16:creationId xmlns:a16="http://schemas.microsoft.com/office/drawing/2014/main" id="{4854D898-6CF4-4FD8-9218-5736FB3B9D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Freeform 8">
                <a:extLst>
                  <a:ext uri="{FF2B5EF4-FFF2-40B4-BE49-F238E27FC236}">
                    <a16:creationId xmlns:a16="http://schemas.microsoft.com/office/drawing/2014/main" id="{5F20884E-F5D7-42DB-BB7A-EA7512C397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Text Box 9">
                <a:extLst>
                  <a:ext uri="{FF2B5EF4-FFF2-40B4-BE49-F238E27FC236}">
                    <a16:creationId xmlns:a16="http://schemas.microsoft.com/office/drawing/2014/main" id="{F00AFFE9-F2C4-4A90-B3B5-5477F570F40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91" y="1373"/>
                <a:ext cx="502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96" name="Text Box 10" hidden="1">
                <a:extLst>
                  <a:ext uri="{FF2B5EF4-FFF2-40B4-BE49-F238E27FC236}">
                    <a16:creationId xmlns:a16="http://schemas.microsoft.com/office/drawing/2014/main" id="{9E12C208-E672-4D9A-8058-8F75060C35B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261" name="Group 21">
              <a:extLst>
                <a:ext uri="{FF2B5EF4-FFF2-40B4-BE49-F238E27FC236}">
                  <a16:creationId xmlns:a16="http://schemas.microsoft.com/office/drawing/2014/main" id="{D67F1722-FF3A-4775-9412-B945E0A26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4321175"/>
              <a:ext cx="7219950" cy="1244601"/>
              <a:chOff x="384" y="3597"/>
              <a:chExt cx="4512" cy="784"/>
            </a:xfrm>
          </p:grpSpPr>
          <p:sp>
            <p:nvSpPr>
              <p:cNvPr id="287" name="AutoShape 22">
                <a:extLst>
                  <a:ext uri="{FF2B5EF4-FFF2-40B4-BE49-F238E27FC236}">
                    <a16:creationId xmlns:a16="http://schemas.microsoft.com/office/drawing/2014/main" id="{D0F26AF6-A19D-403C-B450-35EDAB4A42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23">
                <a:extLst>
                  <a:ext uri="{FF2B5EF4-FFF2-40B4-BE49-F238E27FC236}">
                    <a16:creationId xmlns:a16="http://schemas.microsoft.com/office/drawing/2014/main" id="{6F021E3C-E342-46C9-A499-858D37663D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24">
                <a:extLst>
                  <a:ext uri="{FF2B5EF4-FFF2-40B4-BE49-F238E27FC236}">
                    <a16:creationId xmlns:a16="http://schemas.microsoft.com/office/drawing/2014/main" id="{114C034E-DA46-4F79-BA30-8408C38668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Text Box 25">
                <a:extLst>
                  <a:ext uri="{FF2B5EF4-FFF2-40B4-BE49-F238E27FC236}">
                    <a16:creationId xmlns:a16="http://schemas.microsoft.com/office/drawing/2014/main" id="{BACC5F8A-0123-4F76-88EC-8B3AFD98B4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69" y="3648"/>
                <a:ext cx="64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91" name="Text Box 26">
                <a:extLst>
                  <a:ext uri="{FF2B5EF4-FFF2-40B4-BE49-F238E27FC236}">
                    <a16:creationId xmlns:a16="http://schemas.microsoft.com/office/drawing/2014/main" id="{F573E5F6-3E7C-4CCE-8514-CEF9162D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14" y="3597"/>
                <a:ext cx="3316" cy="7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 eaLnBrk="0" hangingPunct="0"/>
                <a:endParaRPr lang="en-US" sz="200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62" name="Group 27">
              <a:extLst>
                <a:ext uri="{FF2B5EF4-FFF2-40B4-BE49-F238E27FC236}">
                  <a16:creationId xmlns:a16="http://schemas.microsoft.com/office/drawing/2014/main" id="{9D25BBDB-2214-4708-B496-22F668CD3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25" y="3880798"/>
              <a:ext cx="1479629" cy="1001945"/>
              <a:chOff x="337003" y="3583921"/>
              <a:chExt cx="1479634" cy="2022614"/>
            </a:xfrm>
          </p:grpSpPr>
          <p:grpSp>
            <p:nvGrpSpPr>
              <p:cNvPr id="273" name="Group 64">
                <a:extLst>
                  <a:ext uri="{FF2B5EF4-FFF2-40B4-BE49-F238E27FC236}">
                    <a16:creationId xmlns:a16="http://schemas.microsoft.com/office/drawing/2014/main" id="{BAFC6133-8A74-4B44-8678-87200122E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97882" y="4487781"/>
                <a:ext cx="757875" cy="1479634"/>
                <a:chOff x="154" y="-2321"/>
                <a:chExt cx="5463" cy="9987"/>
              </a:xfrm>
            </p:grpSpPr>
            <p:sp>
              <p:nvSpPr>
                <p:cNvPr id="278" name="AutoShape 65">
                  <a:extLst>
                    <a:ext uri="{FF2B5EF4-FFF2-40B4-BE49-F238E27FC236}">
                      <a16:creationId xmlns:a16="http://schemas.microsoft.com/office/drawing/2014/main" id="{1BE24CEE-66E1-4027-BE06-306ACEDF7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9" name="AutoShape 66">
                  <a:extLst>
                    <a:ext uri="{FF2B5EF4-FFF2-40B4-BE49-F238E27FC236}">
                      <a16:creationId xmlns:a16="http://schemas.microsoft.com/office/drawing/2014/main" id="{F1E9487F-291F-4803-BF76-66E864D36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AutoShape 67">
                  <a:extLst>
                    <a:ext uri="{FF2B5EF4-FFF2-40B4-BE49-F238E27FC236}">
                      <a16:creationId xmlns:a16="http://schemas.microsoft.com/office/drawing/2014/main" id="{C0D549A1-35A6-4DF7-8C94-488C910F1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Oval 68">
                  <a:extLst>
                    <a:ext uri="{FF2B5EF4-FFF2-40B4-BE49-F238E27FC236}">
                      <a16:creationId xmlns:a16="http://schemas.microsoft.com/office/drawing/2014/main" id="{7B5C632D-F848-4506-B03A-0FB71B2AF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2" name="Oval 69">
                  <a:extLst>
                    <a:ext uri="{FF2B5EF4-FFF2-40B4-BE49-F238E27FC236}">
                      <a16:creationId xmlns:a16="http://schemas.microsoft.com/office/drawing/2014/main" id="{57BF4193-AC93-4ED8-95AC-4B860FD6A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3" name="Oval 70">
                  <a:extLst>
                    <a:ext uri="{FF2B5EF4-FFF2-40B4-BE49-F238E27FC236}">
                      <a16:creationId xmlns:a16="http://schemas.microsoft.com/office/drawing/2014/main" id="{FB30A85B-9F4A-4FFE-B5FC-56A395B94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6" y="-2321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" name="Oval 71">
                  <a:extLst>
                    <a:ext uri="{FF2B5EF4-FFF2-40B4-BE49-F238E27FC236}">
                      <a16:creationId xmlns:a16="http://schemas.microsoft.com/office/drawing/2014/main" id="{F5BD5A99-29F5-421F-8D24-4EAB6DBC3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4" y="-2306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5" name="Oval 72">
                  <a:extLst>
                    <a:ext uri="{FF2B5EF4-FFF2-40B4-BE49-F238E27FC236}">
                      <a16:creationId xmlns:a16="http://schemas.microsoft.com/office/drawing/2014/main" id="{56C03B80-11A4-4EC5-9D7F-BAF26D649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43" y="-2208"/>
                  <a:ext cx="1087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" name="Oval 73">
                  <a:extLst>
                    <a:ext uri="{FF2B5EF4-FFF2-40B4-BE49-F238E27FC236}">
                      <a16:creationId xmlns:a16="http://schemas.microsoft.com/office/drawing/2014/main" id="{DB379E6B-9327-40A3-9791-2D680BBA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37" y="-2306"/>
                  <a:ext cx="1096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4" name="Group 74">
                <a:extLst>
                  <a:ext uri="{FF2B5EF4-FFF2-40B4-BE49-F238E27FC236}">
                    <a16:creationId xmlns:a16="http://schemas.microsoft.com/office/drawing/2014/main" id="{740838E0-E52C-4D3E-8D96-D7472DA8A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275" name="AutoShape 75">
                  <a:extLst>
                    <a:ext uri="{FF2B5EF4-FFF2-40B4-BE49-F238E27FC236}">
                      <a16:creationId xmlns:a16="http://schemas.microsoft.com/office/drawing/2014/main" id="{C9113E4F-6B7F-48F1-9D5A-1149555CC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AutoShape 76">
                  <a:extLst>
                    <a:ext uri="{FF2B5EF4-FFF2-40B4-BE49-F238E27FC236}">
                      <a16:creationId xmlns:a16="http://schemas.microsoft.com/office/drawing/2014/main" id="{BA2155FA-E93A-44DE-9D25-9473C1BAD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AutoShape 77">
                  <a:extLst>
                    <a:ext uri="{FF2B5EF4-FFF2-40B4-BE49-F238E27FC236}">
                      <a16:creationId xmlns:a16="http://schemas.microsoft.com/office/drawing/2014/main" id="{9594C081-5DD7-4347-AB8B-5E2EE910E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63" name="Group 27">
              <a:extLst>
                <a:ext uri="{FF2B5EF4-FFF2-40B4-BE49-F238E27FC236}">
                  <a16:creationId xmlns:a16="http://schemas.microsoft.com/office/drawing/2014/main" id="{EECF67DF-72A8-456B-9CEF-7529B03860F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2332" y="3960308"/>
              <a:ext cx="992188" cy="1463101"/>
              <a:chOff x="1872" y="1325"/>
              <a:chExt cx="2014" cy="2864"/>
            </a:xfrm>
          </p:grpSpPr>
          <p:sp>
            <p:nvSpPr>
              <p:cNvPr id="264" name="AutoShape 28">
                <a:extLst>
                  <a:ext uri="{FF2B5EF4-FFF2-40B4-BE49-F238E27FC236}">
                    <a16:creationId xmlns:a16="http://schemas.microsoft.com/office/drawing/2014/main" id="{DF3D1CCC-E860-43AE-9688-706908B0A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29">
                <a:extLst>
                  <a:ext uri="{FF2B5EF4-FFF2-40B4-BE49-F238E27FC236}">
                    <a16:creationId xmlns:a16="http://schemas.microsoft.com/office/drawing/2014/main" id="{F4649387-B94C-4406-B801-095D007755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30">
                <a:extLst>
                  <a:ext uri="{FF2B5EF4-FFF2-40B4-BE49-F238E27FC236}">
                    <a16:creationId xmlns:a16="http://schemas.microsoft.com/office/drawing/2014/main" id="{28DDED90-08A1-40C1-9700-8628D8D4D9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Oval 31">
                <a:extLst>
                  <a:ext uri="{FF2B5EF4-FFF2-40B4-BE49-F238E27FC236}">
                    <a16:creationId xmlns:a16="http://schemas.microsoft.com/office/drawing/2014/main" id="{E0F9364A-2F42-4DC2-B721-3642B30AFF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8" name="Oval 32">
                <a:extLst>
                  <a:ext uri="{FF2B5EF4-FFF2-40B4-BE49-F238E27FC236}">
                    <a16:creationId xmlns:a16="http://schemas.microsoft.com/office/drawing/2014/main" id="{2A498D30-2DFE-4682-B30F-36E2C9A29C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9" name="Oval 33">
                <a:extLst>
                  <a:ext uri="{FF2B5EF4-FFF2-40B4-BE49-F238E27FC236}">
                    <a16:creationId xmlns:a16="http://schemas.microsoft.com/office/drawing/2014/main" id="{1BB10F0D-4DEB-4A62-BBC5-B2742900C6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Oval 34">
                <a:extLst>
                  <a:ext uri="{FF2B5EF4-FFF2-40B4-BE49-F238E27FC236}">
                    <a16:creationId xmlns:a16="http://schemas.microsoft.com/office/drawing/2014/main" id="{BD2DFCD8-C842-4668-8C78-3FBEB75B71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71" name="Oval 35">
                <a:extLst>
                  <a:ext uri="{FF2B5EF4-FFF2-40B4-BE49-F238E27FC236}">
                    <a16:creationId xmlns:a16="http://schemas.microsoft.com/office/drawing/2014/main" id="{D9D6E4E9-F834-44DF-B53E-218507030B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Oval 36">
                <a:hlinkClick r:id="" action="ppaction://noaction" highlightClick="1">
                  <a:snd r:embed="rId7" name="di ra.wav"/>
                </a:hlinkClick>
                <a:extLst>
                  <a:ext uri="{FF2B5EF4-FFF2-40B4-BE49-F238E27FC236}">
                    <a16:creationId xmlns:a16="http://schemas.microsoft.com/office/drawing/2014/main" id="{51E041CD-54EF-4CAC-B3F7-BADFB313DE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pic>
        <p:nvPicPr>
          <p:cNvPr id="159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545D41F4-4A82-4FAE-8E08-A0AB0FD6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22815" y="2371207"/>
            <a:ext cx="785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0" name="times up">
            <a:extLst>
              <a:ext uri="{FF2B5EF4-FFF2-40B4-BE49-F238E27FC236}">
                <a16:creationId xmlns:a16="http://schemas.microsoft.com/office/drawing/2014/main" id="{BE40FFFD-78DB-4E4F-83C8-4CF56CD7EE02}"/>
              </a:ext>
            </a:extLst>
          </p:cNvPr>
          <p:cNvGrpSpPr>
            <a:grpSpLocks/>
          </p:cNvGrpSpPr>
          <p:nvPr/>
        </p:nvGrpSpPr>
        <p:grpSpPr bwMode="auto">
          <a:xfrm>
            <a:off x="10725988" y="1952105"/>
            <a:ext cx="757237" cy="374651"/>
            <a:chOff x="2989747" y="438150"/>
            <a:chExt cx="1572029" cy="683752"/>
          </a:xfrm>
        </p:grpSpPr>
        <p:sp>
          <p:nvSpPr>
            <p:cNvPr id="161" name="Rounded Rectangle 11">
              <a:extLst>
                <a:ext uri="{FF2B5EF4-FFF2-40B4-BE49-F238E27FC236}">
                  <a16:creationId xmlns:a16="http://schemas.microsoft.com/office/drawing/2014/main" id="{3BEBC790-C1DA-41CA-A4B6-43EDA060D842}"/>
                </a:ext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ounded Rectangle 12">
              <a:extLst>
                <a:ext uri="{FF2B5EF4-FFF2-40B4-BE49-F238E27FC236}">
                  <a16:creationId xmlns:a16="http://schemas.microsoft.com/office/drawing/2014/main" id="{A643ECE0-E003-4C88-A6CA-A7920769E481}"/>
                </a:ext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85" name="Picture 3" descr="C:\Users\ADMIN\Desktop\Picture2.png">
            <a:extLst>
              <a:ext uri="{FF2B5EF4-FFF2-40B4-BE49-F238E27FC236}">
                <a16:creationId xmlns:a16="http://schemas.microsoft.com/office/drawing/2014/main" id="{40B1E8BE-DCD4-42D0-AC46-B1EC0395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797594" y="253965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" name="Group 14">
            <a:extLst>
              <a:ext uri="{FF2B5EF4-FFF2-40B4-BE49-F238E27FC236}">
                <a16:creationId xmlns:a16="http://schemas.microsoft.com/office/drawing/2014/main" id="{2DD07ED3-F175-4006-98B6-60CA00CDF84A}"/>
              </a:ext>
            </a:extLst>
          </p:cNvPr>
          <p:cNvGrpSpPr>
            <a:grpSpLocks/>
          </p:cNvGrpSpPr>
          <p:nvPr/>
        </p:nvGrpSpPr>
        <p:grpSpPr bwMode="auto">
          <a:xfrm>
            <a:off x="11070475" y="2528369"/>
            <a:ext cx="90488" cy="76200"/>
            <a:chOff x="2455863" y="2411803"/>
            <a:chExt cx="566738" cy="566738"/>
          </a:xfrm>
        </p:grpSpPr>
        <p:sp>
          <p:nvSpPr>
            <p:cNvPr id="187" name="Oval 32">
              <a:extLst>
                <a:ext uri="{FF2B5EF4-FFF2-40B4-BE49-F238E27FC236}">
                  <a16:creationId xmlns:a16="http://schemas.microsoft.com/office/drawing/2014/main" id="{866CC8B8-AE22-46A2-818F-63043405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8" name="Oval 33">
              <a:extLst>
                <a:ext uri="{FF2B5EF4-FFF2-40B4-BE49-F238E27FC236}">
                  <a16:creationId xmlns:a16="http://schemas.microsoft.com/office/drawing/2014/main" id="{1F781AA1-6CAD-4B00-8B05-6CDA8884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CB141A52-4F72-4625-B80D-976A06A18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F64D8976-6FE9-46C6-822B-056D2B12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1237A184-78AD-4BB0-8851-38498736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2" name="Group 20">
            <a:extLst>
              <a:ext uri="{FF2B5EF4-FFF2-40B4-BE49-F238E27FC236}">
                <a16:creationId xmlns:a16="http://schemas.microsoft.com/office/drawing/2014/main" id="{724E46BE-2CBC-4276-94DE-A2F0D6DF07EB}"/>
              </a:ext>
            </a:extLst>
          </p:cNvPr>
          <p:cNvGrpSpPr>
            <a:grpSpLocks/>
          </p:cNvGrpSpPr>
          <p:nvPr/>
        </p:nvGrpSpPr>
        <p:grpSpPr bwMode="auto">
          <a:xfrm>
            <a:off x="11072233" y="3079231"/>
            <a:ext cx="90487" cy="77788"/>
            <a:chOff x="2455863" y="2411803"/>
            <a:chExt cx="566738" cy="566738"/>
          </a:xfrm>
        </p:grpSpPr>
        <p:sp>
          <p:nvSpPr>
            <p:cNvPr id="193" name="Oval 32">
              <a:extLst>
                <a:ext uri="{FF2B5EF4-FFF2-40B4-BE49-F238E27FC236}">
                  <a16:creationId xmlns:a16="http://schemas.microsoft.com/office/drawing/2014/main" id="{6C09F00F-404F-4EFE-BA8E-42790451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4" name="Oval 33">
              <a:extLst>
                <a:ext uri="{FF2B5EF4-FFF2-40B4-BE49-F238E27FC236}">
                  <a16:creationId xmlns:a16="http://schemas.microsoft.com/office/drawing/2014/main" id="{53E49874-E5BF-400E-84AC-AD71DEBB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26E08063-5DB0-4F00-8FF5-51E28F2EB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CBBC5F88-4D35-4553-AE57-FF48E99F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4EAC0AC8-0F4C-4EE0-87CD-C7FE0296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8" name="Group 26">
            <a:extLst>
              <a:ext uri="{FF2B5EF4-FFF2-40B4-BE49-F238E27FC236}">
                <a16:creationId xmlns:a16="http://schemas.microsoft.com/office/drawing/2014/main" id="{D876EF40-6AE3-4610-B8D0-21E668DC4263}"/>
              </a:ext>
            </a:extLst>
          </p:cNvPr>
          <p:cNvGrpSpPr>
            <a:grpSpLocks/>
          </p:cNvGrpSpPr>
          <p:nvPr/>
        </p:nvGrpSpPr>
        <p:grpSpPr bwMode="auto">
          <a:xfrm>
            <a:off x="11368925" y="2820469"/>
            <a:ext cx="90488" cy="76200"/>
            <a:chOff x="2455863" y="2411803"/>
            <a:chExt cx="566738" cy="566738"/>
          </a:xfrm>
        </p:grpSpPr>
        <p:sp>
          <p:nvSpPr>
            <p:cNvPr id="199" name="Oval 32">
              <a:extLst>
                <a:ext uri="{FF2B5EF4-FFF2-40B4-BE49-F238E27FC236}">
                  <a16:creationId xmlns:a16="http://schemas.microsoft.com/office/drawing/2014/main" id="{1345A860-1664-45A7-8946-6D8A13CA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0" name="Oval 33">
              <a:extLst>
                <a:ext uri="{FF2B5EF4-FFF2-40B4-BE49-F238E27FC236}">
                  <a16:creationId xmlns:a16="http://schemas.microsoft.com/office/drawing/2014/main" id="{CD33820A-2E5D-471C-930E-E9B46473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E48FAD62-FE16-431A-93E7-B8074B1C1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5">
              <a:extLst>
                <a:ext uri="{FF2B5EF4-FFF2-40B4-BE49-F238E27FC236}">
                  <a16:creationId xmlns:a16="http://schemas.microsoft.com/office/drawing/2014/main" id="{198F8F46-5044-4AB9-AAF0-A906A317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6">
              <a:extLst>
                <a:ext uri="{FF2B5EF4-FFF2-40B4-BE49-F238E27FC236}">
                  <a16:creationId xmlns:a16="http://schemas.microsoft.com/office/drawing/2014/main" id="{6F2BF0AE-B6C4-4950-93DA-A86A6131D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04" name="Group 32">
            <a:extLst>
              <a:ext uri="{FF2B5EF4-FFF2-40B4-BE49-F238E27FC236}">
                <a16:creationId xmlns:a16="http://schemas.microsoft.com/office/drawing/2014/main" id="{4D9DE874-8B3E-4819-9E6A-D999BFFCCE5F}"/>
              </a:ext>
            </a:extLst>
          </p:cNvPr>
          <p:cNvGrpSpPr>
            <a:grpSpLocks/>
          </p:cNvGrpSpPr>
          <p:nvPr/>
        </p:nvGrpSpPr>
        <p:grpSpPr bwMode="auto">
          <a:xfrm>
            <a:off x="10799182" y="2845869"/>
            <a:ext cx="90487" cy="76200"/>
            <a:chOff x="2455863" y="2411803"/>
            <a:chExt cx="566738" cy="566738"/>
          </a:xfrm>
        </p:grpSpPr>
        <p:sp>
          <p:nvSpPr>
            <p:cNvPr id="205" name="Oval 32">
              <a:extLst>
                <a:ext uri="{FF2B5EF4-FFF2-40B4-BE49-F238E27FC236}">
                  <a16:creationId xmlns:a16="http://schemas.microsoft.com/office/drawing/2014/main" id="{1445E39D-D5AD-416B-8590-3331E02A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6" name="Oval 33">
              <a:extLst>
                <a:ext uri="{FF2B5EF4-FFF2-40B4-BE49-F238E27FC236}">
                  <a16:creationId xmlns:a16="http://schemas.microsoft.com/office/drawing/2014/main" id="{6427992A-A8AF-4FEA-B88B-3475472F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7" name="Freeform 34">
              <a:extLst>
                <a:ext uri="{FF2B5EF4-FFF2-40B4-BE49-F238E27FC236}">
                  <a16:creationId xmlns:a16="http://schemas.microsoft.com/office/drawing/2014/main" id="{E05E22B2-7B4E-487A-ABD2-92CAAB9FA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5">
              <a:extLst>
                <a:ext uri="{FF2B5EF4-FFF2-40B4-BE49-F238E27FC236}">
                  <a16:creationId xmlns:a16="http://schemas.microsoft.com/office/drawing/2014/main" id="{70900CA9-8B73-45D1-983D-2D4DA346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84F105B8-A9FF-4799-8B6C-15C8A9392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210" name="Oval 107">
            <a:extLst>
              <a:ext uri="{FF2B5EF4-FFF2-40B4-BE49-F238E27FC236}">
                <a16:creationId xmlns:a16="http://schemas.microsoft.com/office/drawing/2014/main" id="{D98E9EA9-4072-4D79-840D-006B09FB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757" y="2817462"/>
            <a:ext cx="68263" cy="57151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91188" tIns="45718" rIns="91188" bIns="45718"/>
          <a:lstStyle/>
          <a:p>
            <a:pPr>
              <a:lnSpc>
                <a:spcPct val="100000"/>
              </a:lnSpc>
            </a:pPr>
            <a:endParaRPr lang="en-GB">
              <a:latin typeface="Calibri" pitchFamily="34" charset="0"/>
            </a:endParaRPr>
          </a:p>
        </p:txBody>
      </p:sp>
      <p:pic>
        <p:nvPicPr>
          <p:cNvPr id="149" name="Picture 148">
            <a:hlinkClick r:id="rId21" action="ppaction://hlinksldjump"/>
            <a:extLst>
              <a:ext uri="{FF2B5EF4-FFF2-40B4-BE49-F238E27FC236}">
                <a16:creationId xmlns:a16="http://schemas.microsoft.com/office/drawing/2014/main" id="{2168051D-E8F7-48D0-B971-8227315500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31" y="5316405"/>
            <a:ext cx="2400300" cy="1468203"/>
          </a:xfrm>
          <a:prstGeom prst="rect">
            <a:avLst/>
          </a:prstGeom>
        </p:spPr>
      </p:pic>
      <p:pic>
        <p:nvPicPr>
          <p:cNvPr id="158" name="Picture 18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93" y="1671195"/>
            <a:ext cx="2682707" cy="358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305" grpId="0" animBg="1"/>
      <p:bldP spid="310" grpId="0" animBg="1"/>
      <p:bldP spid="313" grpId="0" animBg="1"/>
      <p:bldP spid="314" grpId="0" animBg="1"/>
      <p:bldP spid="318" grpId="0" animBg="1"/>
      <p:bldP spid="321" grpId="0" animBg="1"/>
      <p:bldP spid="322" grpId="0" animBg="1"/>
      <p:bldP spid="323" grpId="0" animBg="1"/>
      <p:bldP spid="326" grpId="0" animBg="1"/>
      <p:bldP spid="327" grpId="0" animBg="1"/>
      <p:bldP spid="328" grpId="0" animBg="1"/>
      <p:bldP spid="331" grpId="0" animBg="1"/>
      <p:bldP spid="332" grpId="0" animBg="1"/>
      <p:bldP spid="333" grpId="0" animBg="1"/>
      <p:bldP spid="333" grpId="1" animBg="1"/>
      <p:bldP spid="3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raloi" descr="OPL20U25GSXzBJYl68kk8uQGfFKzs7yb1M4KJWUiLk6ZEvGF+qCIPSnY57AbBFCvTW$2024 ID13 T9CTST nhan sp KNTT$ STT 108+K4lPs7H94VUqPe2XwIsfPRnrXQE//QTEXxb8/8N4CNc6FpgZahzpTjFhMzSA7T/nHJa11DE8Ng2TP3iAmRczFlmslSuUNOgUeb6yRvs0=" hidden="1"/>
          <p:cNvGrpSpPr/>
          <p:nvPr/>
        </p:nvGrpSpPr>
        <p:grpSpPr>
          <a:xfrm>
            <a:off x="1793780" y="3573404"/>
            <a:ext cx="6981231" cy="1455871"/>
            <a:chOff x="304800" y="3880823"/>
            <a:chExt cx="7454900" cy="1307127"/>
          </a:xfrm>
        </p:grpSpPr>
        <p:grpSp>
          <p:nvGrpSpPr>
            <p:cNvPr id="132" name="Group 48" hidden="1"/>
            <p:cNvGrpSpPr>
              <a:grpSpLocks/>
            </p:cNvGrpSpPr>
            <p:nvPr/>
          </p:nvGrpSpPr>
          <p:grpSpPr bwMode="auto">
            <a:xfrm>
              <a:off x="749300" y="4338645"/>
              <a:ext cx="7010400" cy="604840"/>
              <a:chOff x="384" y="1344"/>
              <a:chExt cx="3072" cy="381"/>
            </a:xfrm>
          </p:grpSpPr>
          <p:sp>
            <p:nvSpPr>
              <p:cNvPr id="133" name="AutoShape 6" hidden="1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AutoShape 7" hidden="1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8" hidden="1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Text Box 9" hidden="1"/>
              <p:cNvSpPr txBox="1">
                <a:spLocks noChangeArrowheads="1"/>
              </p:cNvSpPr>
              <p:nvPr/>
            </p:nvSpPr>
            <p:spPr bwMode="gray">
              <a:xfrm>
                <a:off x="516" y="1373"/>
                <a:ext cx="19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37" name="Text Box 10" hidden="1"/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138" name="Group 21" hidden="1"/>
            <p:cNvGrpSpPr>
              <a:grpSpLocks/>
            </p:cNvGrpSpPr>
            <p:nvPr/>
          </p:nvGrpSpPr>
          <p:grpSpPr bwMode="auto">
            <a:xfrm>
              <a:off x="533400" y="4348158"/>
              <a:ext cx="7219950" cy="657225"/>
              <a:chOff x="384" y="3614"/>
              <a:chExt cx="4512" cy="414"/>
            </a:xfrm>
          </p:grpSpPr>
          <p:sp>
            <p:nvSpPr>
              <p:cNvPr id="139" name="AutoShape 22" hidden="1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AutoShape 23" hidden="1"/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24" hidden="1"/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Text Box 25" hidden="1"/>
              <p:cNvSpPr txBox="1">
                <a:spLocks noChangeArrowheads="1"/>
              </p:cNvSpPr>
              <p:nvPr/>
            </p:nvSpPr>
            <p:spPr bwMode="gray">
              <a:xfrm>
                <a:off x="767" y="3648"/>
                <a:ext cx="256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3" name="Text Box 26" hidden="1"/>
              <p:cNvSpPr txBox="1">
                <a:spLocks noChangeArrowheads="1"/>
              </p:cNvSpPr>
              <p:nvPr/>
            </p:nvSpPr>
            <p:spPr bwMode="gray">
              <a:xfrm>
                <a:off x="1432" y="3662"/>
                <a:ext cx="3316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dirty="0"/>
                  <a:t>Expand</a:t>
                </a:r>
              </a:p>
            </p:txBody>
          </p:sp>
        </p:grpSp>
        <p:grpSp>
          <p:nvGrpSpPr>
            <p:cNvPr id="150" name="Group 27" hidden="1"/>
            <p:cNvGrpSpPr>
              <a:grpSpLocks/>
            </p:cNvGrpSpPr>
            <p:nvPr/>
          </p:nvGrpSpPr>
          <p:grpSpPr bwMode="auto">
            <a:xfrm>
              <a:off x="561395" y="3880823"/>
              <a:ext cx="594398" cy="939712"/>
              <a:chOff x="779677" y="3583921"/>
              <a:chExt cx="594401" cy="1896962"/>
            </a:xfrm>
          </p:grpSpPr>
          <p:grpSp>
            <p:nvGrpSpPr>
              <p:cNvPr id="151" name="Group 61" hidden="1"/>
              <p:cNvGrpSpPr>
                <a:grpSpLocks/>
              </p:cNvGrpSpPr>
              <p:nvPr/>
            </p:nvGrpSpPr>
            <p:grpSpPr bwMode="auto">
              <a:xfrm rot="5400000">
                <a:off x="207871" y="4432030"/>
                <a:ext cx="1681533" cy="139872"/>
                <a:chOff x="2804" y="1907"/>
                <a:chExt cx="2956" cy="109"/>
              </a:xfrm>
            </p:grpSpPr>
            <p:sp>
              <p:nvSpPr>
                <p:cNvPr id="172" name="Rectangle 62" hidden="1"/>
                <p:cNvSpPr>
                  <a:spLocks noChangeArrowheads="1"/>
                </p:cNvSpPr>
                <p:nvPr/>
              </p:nvSpPr>
              <p:spPr bwMode="gray">
                <a:xfrm>
                  <a:off x="2804" y="1907"/>
                  <a:ext cx="2956" cy="3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3" name="Rectangle 63" hidden="1"/>
                <p:cNvSpPr>
                  <a:spLocks noChangeArrowheads="1"/>
                </p:cNvSpPr>
                <p:nvPr/>
              </p:nvSpPr>
              <p:spPr bwMode="gray">
                <a:xfrm>
                  <a:off x="2880" y="1920"/>
                  <a:ext cx="288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CFCFC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2" name="Group 64" hidden="1"/>
              <p:cNvGrpSpPr>
                <a:grpSpLocks/>
              </p:cNvGrpSpPr>
              <p:nvPr/>
            </p:nvGrpSpPr>
            <p:grpSpPr bwMode="auto">
              <a:xfrm rot="5400000">
                <a:off x="841317" y="4948121"/>
                <a:ext cx="471122" cy="594401"/>
                <a:chOff x="1315" y="667"/>
                <a:chExt cx="3396" cy="4012"/>
              </a:xfrm>
            </p:grpSpPr>
            <p:sp>
              <p:nvSpPr>
                <p:cNvPr id="163" name="AutoShape 6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AutoShape 6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AutoShape 6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Oval 68" hidden="1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7" name="Oval 69" hidden="1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8" name="Oval 70" hidden="1"/>
                <p:cNvSpPr>
                  <a:spLocks noChangeArrowheads="1"/>
                </p:cNvSpPr>
                <p:nvPr/>
              </p:nvSpPr>
              <p:spPr bwMode="gray">
                <a:xfrm>
                  <a:off x="1317" y="667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Oval 71" hidden="1"/>
                <p:cNvSpPr>
                  <a:spLocks noChangeArrowheads="1"/>
                </p:cNvSpPr>
                <p:nvPr/>
              </p:nvSpPr>
              <p:spPr bwMode="gray">
                <a:xfrm>
                  <a:off x="1315" y="682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0" name="Oval 72" hidden="1"/>
                <p:cNvSpPr>
                  <a:spLocks noChangeArrowheads="1"/>
                </p:cNvSpPr>
                <p:nvPr/>
              </p:nvSpPr>
              <p:spPr bwMode="gray">
                <a:xfrm>
                  <a:off x="2343" y="780"/>
                  <a:ext cx="1087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Oval 73" hidden="1"/>
                <p:cNvSpPr>
                  <a:spLocks noChangeArrowheads="1"/>
                </p:cNvSpPr>
                <p:nvPr/>
              </p:nvSpPr>
              <p:spPr bwMode="gray">
                <a:xfrm>
                  <a:off x="2337" y="682"/>
                  <a:ext cx="1096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3" name="Group 74" hidden="1"/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154" name="AutoShape 7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AutoShape 7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AutoShape 7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75" name="Group 27" hidden="1"/>
            <p:cNvGrpSpPr>
              <a:grpSpLocks/>
            </p:cNvGrpSpPr>
            <p:nvPr/>
          </p:nvGrpSpPr>
          <p:grpSpPr bwMode="auto">
            <a:xfrm rot="5400000">
              <a:off x="273844" y="4226718"/>
              <a:ext cx="992188" cy="930275"/>
              <a:chOff x="1872" y="1824"/>
              <a:chExt cx="2014" cy="1821"/>
            </a:xfrm>
          </p:grpSpPr>
          <p:sp>
            <p:nvSpPr>
              <p:cNvPr id="176" name="AutoShape 28" hidden="1"/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AutoShape 29" hidden="1"/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AutoShape 30" hidden="1"/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Oval 31" hidden="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0" name="Oval 32" hidden="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1" name="Oval 33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Oval 34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3" name="Oval 35" hidden="1"/>
              <p:cNvSpPr>
                <a:spLocks noChangeArrowheads="1"/>
              </p:cNvSpPr>
              <p:nvPr/>
            </p:nvSpPr>
            <p:spPr bwMode="gray">
              <a:xfrm>
                <a:off x="2336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Oval 36" hidden="1">
                <a:hlinkClick r:id="" action="ppaction://noaction" highlightClick="1">
                  <a:snd r:embed="rId6" name="di ra.wav"/>
                </a:hlinkClick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sp>
        <p:nvSpPr>
          <p:cNvPr id="174" name="cauhoi" descr="OPL20U25GSXzBJYl68kk8uQGfFKzs7yb1M4KJWUiLk6ZEvGF+qCIPSnY57AbBFCvTW$2024 ID13 T9CTST nhan sp KNTT$ STT 108+K4lPs7H94VUqPe2XwIsfPRnrXQE//QTEXxb8/8N4CNc6FpgZahzpTjFhMzSA7T/nHJa11DE8Ng2TP3iAmRczFlmslSuUNOgUeb6yRvs0=" hidden="1"/>
          <p:cNvSpPr>
            <a:spLocks noChangeArrowheads="1"/>
          </p:cNvSpPr>
          <p:nvPr/>
        </p:nvSpPr>
        <p:spPr bwMode="gray">
          <a:xfrm>
            <a:off x="1828807" y="2373427"/>
            <a:ext cx="8798169" cy="1200151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  <a:headEnd/>
            <a:tailEnd/>
          </a:ln>
          <a:effectLst>
            <a:glow rad="1016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/>
          <a:p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lệnh</a:t>
            </a:r>
            <a:r>
              <a:rPr lang="en-US" sz="2800" dirty="0"/>
              <a:t> </a:t>
            </a: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triển</a:t>
            </a:r>
            <a:r>
              <a:rPr lang="en-US" sz="2800" dirty="0"/>
              <a:t>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biểu</a:t>
            </a:r>
            <a:r>
              <a:rPr lang="en-US" sz="2800" dirty="0"/>
              <a:t> </a:t>
            </a:r>
            <a:r>
              <a:rPr lang="en-US" sz="2800" dirty="0" err="1"/>
              <a:t>thức</a:t>
            </a:r>
            <a:r>
              <a:rPr lang="en-US" sz="2800" dirty="0"/>
              <a:t> có </a:t>
            </a:r>
            <a:r>
              <a:rPr lang="en-US" sz="2800" dirty="0" err="1"/>
              <a:t>chứa</a:t>
            </a:r>
            <a:r>
              <a:rPr lang="en-US" sz="2800" dirty="0"/>
              <a:t> </a:t>
            </a:r>
            <a:r>
              <a:rPr lang="en-US" sz="2800" dirty="0" err="1"/>
              <a:t>tích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hoặc</a:t>
            </a:r>
            <a:r>
              <a:rPr lang="en-US" sz="2800" dirty="0"/>
              <a:t> </a:t>
            </a:r>
            <a:r>
              <a:rPr lang="en-US" sz="2800" dirty="0" err="1"/>
              <a:t>lũy</a:t>
            </a:r>
            <a:r>
              <a:rPr lang="en-US" sz="2800" dirty="0"/>
              <a:t> </a:t>
            </a:r>
            <a:r>
              <a:rPr lang="en-US" sz="2800" dirty="0" err="1"/>
              <a:t>thừa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GeoGebra</a:t>
            </a:r>
            <a:endParaRPr lang="en-US" sz="3600" dirty="0"/>
          </a:p>
        </p:txBody>
      </p:sp>
      <p:pic>
        <p:nvPicPr>
          <p:cNvPr id="252" name="Picture 251" descr="OPL20U25GSXzBJYl68kk8uQGfFKzs7yb1M4KJWUiLk6ZEvGF+qCIPSnY57AbBFCvTW$2024 ID13 T9CTST nhan sp KNTT$ STT 108+K4lPs7H94VUqPe2XwIsfPRnrXQE//QTEXxb8/8N4CNc6FpgZahzpTjFhMzSA7T/nHJa11DE8Ng2TP3iAmRczFlmslSuUNOgUeb6yRvs0=">
            <a:hlinkClick r:id="" action="ppaction://noaction">
              <a:snd r:embed="rId7" name="traloi.wav"/>
            </a:hlinkClick>
            <a:extLst>
              <a:ext uri="{FF2B5EF4-FFF2-40B4-BE49-F238E27FC236}">
                <a16:creationId xmlns:a16="http://schemas.microsoft.com/office/drawing/2014/main" id="{CDC2615A-D1DA-4FC1-8EF9-91B7732E2F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1267" y="6056293"/>
            <a:ext cx="2581713" cy="5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" name="Rectangl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F169D1-B748-4CC7-B9CC-0F087AA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1" name="Rectangle 5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8EB79C-D4C5-4897-AF9A-5067DD24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2" name="Rectangle 5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D20A82-9323-4207-B5E7-FFF652F7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60" y="4800569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3" name="Rectangle 5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13DDF6-6DD8-4F46-A691-02C7347D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07" y="4912033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5" name="AutoShap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4BB381-441C-4B59-9D68-C4157719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456" y="489719"/>
            <a:ext cx="9499357" cy="78024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6" name="Group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5C0F9A-85CC-4F16-A109-24F1AF783DF3}"/>
              </a:ext>
            </a:extLst>
          </p:cNvPr>
          <p:cNvGrpSpPr>
            <a:grpSpLocks/>
          </p:cNvGrpSpPr>
          <p:nvPr/>
        </p:nvGrpSpPr>
        <p:grpSpPr bwMode="auto">
          <a:xfrm>
            <a:off x="839081" y="1097952"/>
            <a:ext cx="592147" cy="5686663"/>
            <a:chOff x="202295" y="-322943"/>
            <a:chExt cx="319314" cy="7180943"/>
          </a:xfrm>
        </p:grpSpPr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3552DC5-6663-4C41-8F60-F8F7307A2C2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08" name="Rectangle 10">
              <a:extLst>
                <a:ext uri="{FF2B5EF4-FFF2-40B4-BE49-F238E27FC236}">
                  <a16:creationId xmlns:a16="http://schemas.microsoft.com/office/drawing/2014/main" id="{172961E6-99F1-47A0-8199-2DC19ABC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9FE0F448-F9AD-48D5-B6AC-F0C3062B206F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768" y="1631746"/>
                <a:ext cx="2715343" cy="92849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altLang="en-US" sz="28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2768" y="1631746"/>
                <a:ext cx="2715343" cy="928499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1" name="Picture 37" descr="Blue_chapterlist">
            <a:extLst>
              <a:ext uri="{FF2B5EF4-FFF2-40B4-BE49-F238E27FC236}">
                <a16:creationId xmlns:a16="http://schemas.microsoft.com/office/drawing/2014/main" id="{3B173D71-5FDF-42B6-91A4-AA850AB6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203" y="1939296"/>
            <a:ext cx="527756" cy="3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2" name="Picture 311" descr="Classicmode">
            <a:extLst>
              <a:ext uri="{FF2B5EF4-FFF2-40B4-BE49-F238E27FC236}">
                <a16:creationId xmlns:a16="http://schemas.microsoft.com/office/drawing/2014/main" id="{8105AF56-6E1A-40F5-93E5-9DB00D8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292" y="1847080"/>
            <a:ext cx="990600" cy="52936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3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6FD68E4E-AE3D-45B3-8907-4BCB88E2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96" y="1923104"/>
            <a:ext cx="593373" cy="38099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4" name="WordArt 226">
            <a:extLst>
              <a:ext uri="{FF2B5EF4-FFF2-40B4-BE49-F238E27FC236}">
                <a16:creationId xmlns:a16="http://schemas.microsoft.com/office/drawing/2014/main" id="{F5762610-0CDC-4833-AEC3-CC2FF7F15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6188" y="1922925"/>
            <a:ext cx="409223" cy="30988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15" name="Group 47">
            <a:extLst>
              <a:ext uri="{FF2B5EF4-FFF2-40B4-BE49-F238E27FC236}">
                <a16:creationId xmlns:a16="http://schemas.microsoft.com/office/drawing/2014/main" id="{629C3B8B-9DF7-4A10-B54A-7C6CB6928453}"/>
              </a:ext>
            </a:extLst>
          </p:cNvPr>
          <p:cNvGrpSpPr>
            <a:grpSpLocks/>
          </p:cNvGrpSpPr>
          <p:nvPr/>
        </p:nvGrpSpPr>
        <p:grpSpPr bwMode="auto">
          <a:xfrm>
            <a:off x="592995" y="489908"/>
            <a:ext cx="1106488" cy="655639"/>
            <a:chOff x="5106" y="3426"/>
            <a:chExt cx="582" cy="345"/>
          </a:xfrm>
        </p:grpSpPr>
        <p:pic>
          <p:nvPicPr>
            <p:cNvPr id="316" name="Picture 40" descr="Thumb">
              <a:extLst>
                <a:ext uri="{FF2B5EF4-FFF2-40B4-BE49-F238E27FC236}">
                  <a16:creationId xmlns:a16="http://schemas.microsoft.com/office/drawing/2014/main" id="{D1423C0F-2573-4282-A03F-7EF61A7F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43" descr="abu061[1]">
              <a:extLst>
                <a:ext uri="{FF2B5EF4-FFF2-40B4-BE49-F238E27FC236}">
                  <a16:creationId xmlns:a16="http://schemas.microsoft.com/office/drawing/2014/main" id="{7107026E-9C6E-4560-9223-4BBB5CB3F4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AutoShape 51">
                <a:extLst>
                  <a:ext uri="{FF2B5EF4-FFF2-40B4-BE49-F238E27FC236}">
                    <a16:creationId xmlns:a16="http://schemas.microsoft.com/office/drawing/2014/main" id="{58E5817B-CA3D-4548-8698-C7423C43E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197" y="2708518"/>
                <a:ext cx="2733651" cy="935143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altLang="en-US" sz="28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AutoShape 51">
                <a:extLst>
                  <a:ext uri="{FF2B5EF4-FFF2-40B4-BE49-F238E27FC236}">
                    <a16:creationId xmlns="" xmlns:a16="http://schemas.microsoft.com/office/drawing/2014/main" id="{58E5817B-CA3D-4548-8698-C7423C43E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197" y="2708518"/>
                <a:ext cx="2733651" cy="935143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5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9" name="Picture 37" descr="Blue_chapterlist">
            <a:extLst>
              <a:ext uri="{FF2B5EF4-FFF2-40B4-BE49-F238E27FC236}">
                <a16:creationId xmlns:a16="http://schemas.microsoft.com/office/drawing/2014/main" id="{12471C75-1B9B-408B-BF26-E9563BCF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51" y="3092885"/>
            <a:ext cx="531228" cy="3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0" name="Picture 39" descr="Classicmode">
            <a:extLst>
              <a:ext uri="{FF2B5EF4-FFF2-40B4-BE49-F238E27FC236}">
                <a16:creationId xmlns:a16="http://schemas.microsoft.com/office/drawing/2014/main" id="{60FB2CA6-FC51-4B82-9648-6A8970D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971" y="3008639"/>
            <a:ext cx="998145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575FE65-A752-4CA1-9DA0-EB9CE66B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055" y="3146421"/>
            <a:ext cx="568569" cy="38417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2" name="WordArt 226">
            <a:extLst>
              <a:ext uri="{FF2B5EF4-FFF2-40B4-BE49-F238E27FC236}">
                <a16:creationId xmlns:a16="http://schemas.microsoft.com/office/drawing/2014/main" id="{40855CED-E51E-4E1E-A8F5-F92E4B3CE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0101" y="3153952"/>
            <a:ext cx="411915" cy="271145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AutoShape 51">
                <a:extLst>
                  <a:ext uri="{FF2B5EF4-FFF2-40B4-BE49-F238E27FC236}">
                    <a16:creationId xmlns:a16="http://schemas.microsoft.com/office/drawing/2014/main" id="{42B55727-E6D7-4CF4-95CE-680A9726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319" y="3789503"/>
                <a:ext cx="2665537" cy="96189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altLang="en-US" sz="28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𝐻𝐶</m:t>
                          </m:r>
                        </m:den>
                      </m:f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3" name="AutoShape 51">
                <a:extLst>
                  <a:ext uri="{FF2B5EF4-FFF2-40B4-BE49-F238E27FC236}">
                    <a16:creationId xmlns="" xmlns:a16="http://schemas.microsoft.com/office/drawing/2014/main" id="{42B55727-E6D7-4CF4-95CE-680A9726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319" y="3789503"/>
                <a:ext cx="2665537" cy="96189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4" name="Picture 37" descr="Blue_chapterlist">
            <a:extLst>
              <a:ext uri="{FF2B5EF4-FFF2-40B4-BE49-F238E27FC236}">
                <a16:creationId xmlns:a16="http://schemas.microsoft.com/office/drawing/2014/main" id="{54C4EEB8-AF09-4DD5-B4BB-3DCA17E4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125" y="4081440"/>
            <a:ext cx="541923" cy="3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5" name="Picture 39" descr="Classicmode">
            <a:extLst>
              <a:ext uri="{FF2B5EF4-FFF2-40B4-BE49-F238E27FC236}">
                <a16:creationId xmlns:a16="http://schemas.microsoft.com/office/drawing/2014/main" id="{847CEC0F-8553-4A18-94BF-BE80794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6727"/>
            <a:ext cx="1066800" cy="57394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6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9483633-1D73-4148-B9CA-C2360A24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409" y="4042925"/>
            <a:ext cx="60960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7" name="WordArt 226">
            <a:extLst>
              <a:ext uri="{FF2B5EF4-FFF2-40B4-BE49-F238E27FC236}">
                <a16:creationId xmlns:a16="http://schemas.microsoft.com/office/drawing/2014/main" id="{4F7B3C54-16F4-49B0-A812-E546C21F9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3" y="4170317"/>
            <a:ext cx="414372" cy="253611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AutoShape 51">
                <a:extLst>
                  <a:ext uri="{FF2B5EF4-FFF2-40B4-BE49-F238E27FC236}">
                    <a16:creationId xmlns:a16="http://schemas.microsoft.com/office/drawing/2014/main" id="{4C391EE1-085F-4AE2-B53C-E7FB5B1B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928" y="4919561"/>
                <a:ext cx="2665951" cy="112756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altLang="en-US" sz="28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8" name="AutoShape 51">
                <a:extLst>
                  <a:ext uri="{FF2B5EF4-FFF2-40B4-BE49-F238E27FC236}">
                    <a16:creationId xmlns="" xmlns:a16="http://schemas.microsoft.com/office/drawing/2014/main" id="{4C391EE1-085F-4AE2-B53C-E7FB5B1BA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928" y="4919561"/>
                <a:ext cx="2665951" cy="112756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Picture 37" descr="Blue_chapterlist">
            <a:extLst>
              <a:ext uri="{FF2B5EF4-FFF2-40B4-BE49-F238E27FC236}">
                <a16:creationId xmlns:a16="http://schemas.microsoft.com/office/drawing/2014/main" id="{2F66433D-8697-46E1-A093-B12A925F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477" y="5195416"/>
            <a:ext cx="542835" cy="3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0" name="Picture 39" descr="Classicmode">
            <a:extLst>
              <a:ext uri="{FF2B5EF4-FFF2-40B4-BE49-F238E27FC236}">
                <a16:creationId xmlns:a16="http://schemas.microsoft.com/office/drawing/2014/main" id="{310121DF-DC82-44CF-BA1E-FC40487C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300" y="5094508"/>
            <a:ext cx="998147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FC2C7D32-F39A-4A11-BBAA-86376CA6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299" y="5170708"/>
            <a:ext cx="609600" cy="3810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32" name="WordArt 226">
            <a:extLst>
              <a:ext uri="{FF2B5EF4-FFF2-40B4-BE49-F238E27FC236}">
                <a16:creationId xmlns:a16="http://schemas.microsoft.com/office/drawing/2014/main" id="{9E0DBEDC-67D5-4B78-9E88-390C5B507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0351" y="5263724"/>
            <a:ext cx="381000" cy="178312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333" name="AutoShape 110">
            <a:extLst>
              <a:ext uri="{FF2B5EF4-FFF2-40B4-BE49-F238E27FC236}">
                <a16:creationId xmlns:a16="http://schemas.microsoft.com/office/drawing/2014/main" id="{9E959F36-58BD-4773-8AC4-1A330AD7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84" y="-45055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/>
          <a:lstStyle/>
          <a:p>
            <a:endParaRPr lang="en-US"/>
          </a:p>
        </p:txBody>
      </p:sp>
      <p:sp>
        <p:nvSpPr>
          <p:cNvPr id="334" name="WordArt 111">
            <a:extLst>
              <a:ext uri="{FF2B5EF4-FFF2-40B4-BE49-F238E27FC236}">
                <a16:creationId xmlns:a16="http://schemas.microsoft.com/office/drawing/2014/main" id="{0355F67C-D51E-45BF-B12C-2E88338E6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387" y="640747"/>
            <a:ext cx="823913" cy="45720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259" name="traloi">
            <a:extLst>
              <a:ext uri="{FF2B5EF4-FFF2-40B4-BE49-F238E27FC236}">
                <a16:creationId xmlns:a16="http://schemas.microsoft.com/office/drawing/2014/main" id="{3FBB023C-9AB7-4404-8D5B-BA95809117E1}"/>
              </a:ext>
            </a:extLst>
          </p:cNvPr>
          <p:cNvGrpSpPr/>
          <p:nvPr/>
        </p:nvGrpSpPr>
        <p:grpSpPr>
          <a:xfrm>
            <a:off x="822640" y="5742339"/>
            <a:ext cx="2859636" cy="1166188"/>
            <a:chOff x="26875" y="3880798"/>
            <a:chExt cx="7732825" cy="1684978"/>
          </a:xfrm>
        </p:grpSpPr>
        <p:grpSp>
          <p:nvGrpSpPr>
            <p:cNvPr id="260" name="Group 48">
              <a:extLst>
                <a:ext uri="{FF2B5EF4-FFF2-40B4-BE49-F238E27FC236}">
                  <a16:creationId xmlns:a16="http://schemas.microsoft.com/office/drawing/2014/main" id="{BBFD2617-49FB-478A-97AA-7C9A978E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00" y="4338643"/>
              <a:ext cx="7010400" cy="850902"/>
              <a:chOff x="384" y="1344"/>
              <a:chExt cx="3072" cy="536"/>
            </a:xfrm>
          </p:grpSpPr>
          <p:sp>
            <p:nvSpPr>
              <p:cNvPr id="292" name="AutoShape 6">
                <a:extLst>
                  <a:ext uri="{FF2B5EF4-FFF2-40B4-BE49-F238E27FC236}">
                    <a16:creationId xmlns:a16="http://schemas.microsoft.com/office/drawing/2014/main" id="{75C670E9-22F7-4EB2-8B66-2A7AF01818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7">
                <a:extLst>
                  <a:ext uri="{FF2B5EF4-FFF2-40B4-BE49-F238E27FC236}">
                    <a16:creationId xmlns:a16="http://schemas.microsoft.com/office/drawing/2014/main" id="{4854D898-6CF4-4FD8-9218-5736FB3B9D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Freeform 8">
                <a:extLst>
                  <a:ext uri="{FF2B5EF4-FFF2-40B4-BE49-F238E27FC236}">
                    <a16:creationId xmlns:a16="http://schemas.microsoft.com/office/drawing/2014/main" id="{5F20884E-F5D7-42DB-BB7A-EA7512C397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Text Box 9">
                <a:extLst>
                  <a:ext uri="{FF2B5EF4-FFF2-40B4-BE49-F238E27FC236}">
                    <a16:creationId xmlns:a16="http://schemas.microsoft.com/office/drawing/2014/main" id="{F00AFFE9-F2C4-4A90-B3B5-5477F570F40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91" y="1373"/>
                <a:ext cx="502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96" name="Text Box 10" hidden="1">
                <a:extLst>
                  <a:ext uri="{FF2B5EF4-FFF2-40B4-BE49-F238E27FC236}">
                    <a16:creationId xmlns:a16="http://schemas.microsoft.com/office/drawing/2014/main" id="{9E12C208-E672-4D9A-8058-8F75060C35B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261" name="Group 21">
              <a:extLst>
                <a:ext uri="{FF2B5EF4-FFF2-40B4-BE49-F238E27FC236}">
                  <a16:creationId xmlns:a16="http://schemas.microsoft.com/office/drawing/2014/main" id="{D67F1722-FF3A-4775-9412-B945E0A26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4321175"/>
              <a:ext cx="7219950" cy="1244601"/>
              <a:chOff x="384" y="3597"/>
              <a:chExt cx="4512" cy="784"/>
            </a:xfrm>
          </p:grpSpPr>
          <p:sp>
            <p:nvSpPr>
              <p:cNvPr id="287" name="AutoShape 22">
                <a:extLst>
                  <a:ext uri="{FF2B5EF4-FFF2-40B4-BE49-F238E27FC236}">
                    <a16:creationId xmlns:a16="http://schemas.microsoft.com/office/drawing/2014/main" id="{D0F26AF6-A19D-403C-B450-35EDAB4A42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23">
                <a:extLst>
                  <a:ext uri="{FF2B5EF4-FFF2-40B4-BE49-F238E27FC236}">
                    <a16:creationId xmlns:a16="http://schemas.microsoft.com/office/drawing/2014/main" id="{6F021E3C-E342-46C9-A499-858D37663D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24">
                <a:extLst>
                  <a:ext uri="{FF2B5EF4-FFF2-40B4-BE49-F238E27FC236}">
                    <a16:creationId xmlns:a16="http://schemas.microsoft.com/office/drawing/2014/main" id="{114C034E-DA46-4F79-BA30-8408C38668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Text Box 25">
                <a:extLst>
                  <a:ext uri="{FF2B5EF4-FFF2-40B4-BE49-F238E27FC236}">
                    <a16:creationId xmlns:a16="http://schemas.microsoft.com/office/drawing/2014/main" id="{BACC5F8A-0123-4F76-88EC-8B3AFD98B4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69" y="3648"/>
                <a:ext cx="64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91" name="Text Box 26">
                <a:extLst>
                  <a:ext uri="{FF2B5EF4-FFF2-40B4-BE49-F238E27FC236}">
                    <a16:creationId xmlns:a16="http://schemas.microsoft.com/office/drawing/2014/main" id="{F573E5F6-3E7C-4CCE-8514-CEF9162D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14" y="3597"/>
                <a:ext cx="3316" cy="7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  <a:p>
                <a:pPr eaLnBrk="0" hangingPunct="0"/>
                <a:endParaRPr lang="en-US" sz="200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62" name="Group 27">
              <a:extLst>
                <a:ext uri="{FF2B5EF4-FFF2-40B4-BE49-F238E27FC236}">
                  <a16:creationId xmlns:a16="http://schemas.microsoft.com/office/drawing/2014/main" id="{9D25BBDB-2214-4708-B496-22F668CD3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25" y="3880798"/>
              <a:ext cx="1479629" cy="1001945"/>
              <a:chOff x="337003" y="3583921"/>
              <a:chExt cx="1479634" cy="2022614"/>
            </a:xfrm>
          </p:grpSpPr>
          <p:grpSp>
            <p:nvGrpSpPr>
              <p:cNvPr id="273" name="Group 64">
                <a:extLst>
                  <a:ext uri="{FF2B5EF4-FFF2-40B4-BE49-F238E27FC236}">
                    <a16:creationId xmlns:a16="http://schemas.microsoft.com/office/drawing/2014/main" id="{BAFC6133-8A74-4B44-8678-87200122E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97882" y="4487781"/>
                <a:ext cx="757875" cy="1479634"/>
                <a:chOff x="154" y="-2321"/>
                <a:chExt cx="5463" cy="9987"/>
              </a:xfrm>
            </p:grpSpPr>
            <p:sp>
              <p:nvSpPr>
                <p:cNvPr id="278" name="AutoShape 65">
                  <a:extLst>
                    <a:ext uri="{FF2B5EF4-FFF2-40B4-BE49-F238E27FC236}">
                      <a16:creationId xmlns:a16="http://schemas.microsoft.com/office/drawing/2014/main" id="{1BE24CEE-66E1-4027-BE06-306ACEDF7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9" name="AutoShape 66">
                  <a:extLst>
                    <a:ext uri="{FF2B5EF4-FFF2-40B4-BE49-F238E27FC236}">
                      <a16:creationId xmlns:a16="http://schemas.microsoft.com/office/drawing/2014/main" id="{F1E9487F-291F-4803-BF76-66E864D36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AutoShape 67">
                  <a:extLst>
                    <a:ext uri="{FF2B5EF4-FFF2-40B4-BE49-F238E27FC236}">
                      <a16:creationId xmlns:a16="http://schemas.microsoft.com/office/drawing/2014/main" id="{C0D549A1-35A6-4DF7-8C94-488C910F1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Oval 68">
                  <a:extLst>
                    <a:ext uri="{FF2B5EF4-FFF2-40B4-BE49-F238E27FC236}">
                      <a16:creationId xmlns:a16="http://schemas.microsoft.com/office/drawing/2014/main" id="{7B5C632D-F848-4506-B03A-0FB71B2AF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2" name="Oval 69">
                  <a:extLst>
                    <a:ext uri="{FF2B5EF4-FFF2-40B4-BE49-F238E27FC236}">
                      <a16:creationId xmlns:a16="http://schemas.microsoft.com/office/drawing/2014/main" id="{57BF4193-AC93-4ED8-95AC-4B860FD6A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3" name="Oval 70">
                  <a:extLst>
                    <a:ext uri="{FF2B5EF4-FFF2-40B4-BE49-F238E27FC236}">
                      <a16:creationId xmlns:a16="http://schemas.microsoft.com/office/drawing/2014/main" id="{FB30A85B-9F4A-4FFE-B5FC-56A395B94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6" y="-2321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" name="Oval 71">
                  <a:extLst>
                    <a:ext uri="{FF2B5EF4-FFF2-40B4-BE49-F238E27FC236}">
                      <a16:creationId xmlns:a16="http://schemas.microsoft.com/office/drawing/2014/main" id="{F5BD5A99-29F5-421F-8D24-4EAB6DBC3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4" y="-2306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5" name="Oval 72">
                  <a:extLst>
                    <a:ext uri="{FF2B5EF4-FFF2-40B4-BE49-F238E27FC236}">
                      <a16:creationId xmlns:a16="http://schemas.microsoft.com/office/drawing/2014/main" id="{56C03B80-11A4-4EC5-9D7F-BAF26D649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43" y="-2208"/>
                  <a:ext cx="1087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" name="Oval 73">
                  <a:extLst>
                    <a:ext uri="{FF2B5EF4-FFF2-40B4-BE49-F238E27FC236}">
                      <a16:creationId xmlns:a16="http://schemas.microsoft.com/office/drawing/2014/main" id="{DB379E6B-9327-40A3-9791-2D680BBA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37" y="-2306"/>
                  <a:ext cx="1096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4" name="Group 74">
                <a:extLst>
                  <a:ext uri="{FF2B5EF4-FFF2-40B4-BE49-F238E27FC236}">
                    <a16:creationId xmlns:a16="http://schemas.microsoft.com/office/drawing/2014/main" id="{740838E0-E52C-4D3E-8D96-D7472DA8A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275" name="AutoShape 75">
                  <a:extLst>
                    <a:ext uri="{FF2B5EF4-FFF2-40B4-BE49-F238E27FC236}">
                      <a16:creationId xmlns:a16="http://schemas.microsoft.com/office/drawing/2014/main" id="{C9113E4F-6B7F-48F1-9D5A-1149555CC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AutoShape 76">
                  <a:extLst>
                    <a:ext uri="{FF2B5EF4-FFF2-40B4-BE49-F238E27FC236}">
                      <a16:creationId xmlns:a16="http://schemas.microsoft.com/office/drawing/2014/main" id="{BA2155FA-E93A-44DE-9D25-9473C1BAD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AutoShape 77">
                  <a:extLst>
                    <a:ext uri="{FF2B5EF4-FFF2-40B4-BE49-F238E27FC236}">
                      <a16:creationId xmlns:a16="http://schemas.microsoft.com/office/drawing/2014/main" id="{9594C081-5DD7-4347-AB8B-5E2EE910E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63" name="Group 27">
              <a:extLst>
                <a:ext uri="{FF2B5EF4-FFF2-40B4-BE49-F238E27FC236}">
                  <a16:creationId xmlns:a16="http://schemas.microsoft.com/office/drawing/2014/main" id="{EECF67DF-72A8-456B-9CEF-7529B03860F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2332" y="3960308"/>
              <a:ext cx="992188" cy="1463101"/>
              <a:chOff x="1872" y="1325"/>
              <a:chExt cx="2014" cy="2864"/>
            </a:xfrm>
          </p:grpSpPr>
          <p:sp>
            <p:nvSpPr>
              <p:cNvPr id="264" name="AutoShape 28">
                <a:extLst>
                  <a:ext uri="{FF2B5EF4-FFF2-40B4-BE49-F238E27FC236}">
                    <a16:creationId xmlns:a16="http://schemas.microsoft.com/office/drawing/2014/main" id="{DF3D1CCC-E860-43AE-9688-706908B0A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29">
                <a:extLst>
                  <a:ext uri="{FF2B5EF4-FFF2-40B4-BE49-F238E27FC236}">
                    <a16:creationId xmlns:a16="http://schemas.microsoft.com/office/drawing/2014/main" id="{F4649387-B94C-4406-B801-095D007755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30">
                <a:extLst>
                  <a:ext uri="{FF2B5EF4-FFF2-40B4-BE49-F238E27FC236}">
                    <a16:creationId xmlns:a16="http://schemas.microsoft.com/office/drawing/2014/main" id="{28DDED90-08A1-40C1-9700-8628D8D4D9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Oval 31">
                <a:extLst>
                  <a:ext uri="{FF2B5EF4-FFF2-40B4-BE49-F238E27FC236}">
                    <a16:creationId xmlns:a16="http://schemas.microsoft.com/office/drawing/2014/main" id="{E0F9364A-2F42-4DC2-B721-3642B30AFF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8" name="Oval 32">
                <a:extLst>
                  <a:ext uri="{FF2B5EF4-FFF2-40B4-BE49-F238E27FC236}">
                    <a16:creationId xmlns:a16="http://schemas.microsoft.com/office/drawing/2014/main" id="{2A498D30-2DFE-4682-B30F-36E2C9A29C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9" name="Oval 33">
                <a:extLst>
                  <a:ext uri="{FF2B5EF4-FFF2-40B4-BE49-F238E27FC236}">
                    <a16:creationId xmlns:a16="http://schemas.microsoft.com/office/drawing/2014/main" id="{1BB10F0D-4DEB-4A62-BBC5-B2742900C6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Oval 34">
                <a:extLst>
                  <a:ext uri="{FF2B5EF4-FFF2-40B4-BE49-F238E27FC236}">
                    <a16:creationId xmlns:a16="http://schemas.microsoft.com/office/drawing/2014/main" id="{BD2DFCD8-C842-4668-8C78-3FBEB75B71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71" name="Oval 35">
                <a:extLst>
                  <a:ext uri="{FF2B5EF4-FFF2-40B4-BE49-F238E27FC236}">
                    <a16:creationId xmlns:a16="http://schemas.microsoft.com/office/drawing/2014/main" id="{D9D6E4E9-F834-44DF-B53E-218507030B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Oval 36">
                <a:hlinkClick r:id="" action="ppaction://noaction" highlightClick="1">
                  <a:snd r:embed="rId6" name="di ra.wav"/>
                </a:hlinkClick>
                <a:extLst>
                  <a:ext uri="{FF2B5EF4-FFF2-40B4-BE49-F238E27FC236}">
                    <a16:creationId xmlns:a16="http://schemas.microsoft.com/office/drawing/2014/main" id="{51E041CD-54EF-4CAC-B3F7-BADFB313DE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pic>
        <p:nvPicPr>
          <p:cNvPr id="159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545D41F4-4A82-4FAE-8E08-A0AB0FD6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722815" y="2371207"/>
            <a:ext cx="785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0" name="times up">
            <a:extLst>
              <a:ext uri="{FF2B5EF4-FFF2-40B4-BE49-F238E27FC236}">
                <a16:creationId xmlns:a16="http://schemas.microsoft.com/office/drawing/2014/main" id="{BE40FFFD-78DB-4E4F-83C8-4CF56CD7EE02}"/>
              </a:ext>
            </a:extLst>
          </p:cNvPr>
          <p:cNvGrpSpPr>
            <a:grpSpLocks/>
          </p:cNvGrpSpPr>
          <p:nvPr/>
        </p:nvGrpSpPr>
        <p:grpSpPr bwMode="auto">
          <a:xfrm>
            <a:off x="10725988" y="1952105"/>
            <a:ext cx="757237" cy="374651"/>
            <a:chOff x="2989747" y="438150"/>
            <a:chExt cx="1572029" cy="683752"/>
          </a:xfrm>
        </p:grpSpPr>
        <p:sp>
          <p:nvSpPr>
            <p:cNvPr id="161" name="Rounded Rectangle 11">
              <a:extLst>
                <a:ext uri="{FF2B5EF4-FFF2-40B4-BE49-F238E27FC236}">
                  <a16:creationId xmlns:a16="http://schemas.microsoft.com/office/drawing/2014/main" id="{3BEBC790-C1DA-41CA-A4B6-43EDA060D842}"/>
                </a:ext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ounded Rectangle 12">
              <a:extLst>
                <a:ext uri="{FF2B5EF4-FFF2-40B4-BE49-F238E27FC236}">
                  <a16:creationId xmlns:a16="http://schemas.microsoft.com/office/drawing/2014/main" id="{A643ECE0-E003-4C88-A6CA-A7920769E481}"/>
                </a:ext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85" name="Picture 3" descr="C:\Users\ADMIN\Desktop\Picture2.png">
            <a:extLst>
              <a:ext uri="{FF2B5EF4-FFF2-40B4-BE49-F238E27FC236}">
                <a16:creationId xmlns:a16="http://schemas.microsoft.com/office/drawing/2014/main" id="{40B1E8BE-DCD4-42D0-AC46-B1EC0395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97594" y="253965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" name="Group 14">
            <a:extLst>
              <a:ext uri="{FF2B5EF4-FFF2-40B4-BE49-F238E27FC236}">
                <a16:creationId xmlns:a16="http://schemas.microsoft.com/office/drawing/2014/main" id="{2DD07ED3-F175-4006-98B6-60CA00CDF84A}"/>
              </a:ext>
            </a:extLst>
          </p:cNvPr>
          <p:cNvGrpSpPr>
            <a:grpSpLocks/>
          </p:cNvGrpSpPr>
          <p:nvPr/>
        </p:nvGrpSpPr>
        <p:grpSpPr bwMode="auto">
          <a:xfrm>
            <a:off x="11070475" y="2528369"/>
            <a:ext cx="90488" cy="76200"/>
            <a:chOff x="2455863" y="2411803"/>
            <a:chExt cx="566738" cy="566738"/>
          </a:xfrm>
        </p:grpSpPr>
        <p:sp>
          <p:nvSpPr>
            <p:cNvPr id="187" name="Oval 32">
              <a:extLst>
                <a:ext uri="{FF2B5EF4-FFF2-40B4-BE49-F238E27FC236}">
                  <a16:creationId xmlns:a16="http://schemas.microsoft.com/office/drawing/2014/main" id="{866CC8B8-AE22-46A2-818F-63043405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8" name="Oval 33">
              <a:extLst>
                <a:ext uri="{FF2B5EF4-FFF2-40B4-BE49-F238E27FC236}">
                  <a16:creationId xmlns:a16="http://schemas.microsoft.com/office/drawing/2014/main" id="{1F781AA1-6CAD-4B00-8B05-6CDA8884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CB141A52-4F72-4625-B80D-976A06A18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F64D8976-6FE9-46C6-822B-056D2B12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1237A184-78AD-4BB0-8851-38498736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2" name="Group 20">
            <a:extLst>
              <a:ext uri="{FF2B5EF4-FFF2-40B4-BE49-F238E27FC236}">
                <a16:creationId xmlns:a16="http://schemas.microsoft.com/office/drawing/2014/main" id="{724E46BE-2CBC-4276-94DE-A2F0D6DF07EB}"/>
              </a:ext>
            </a:extLst>
          </p:cNvPr>
          <p:cNvGrpSpPr>
            <a:grpSpLocks/>
          </p:cNvGrpSpPr>
          <p:nvPr/>
        </p:nvGrpSpPr>
        <p:grpSpPr bwMode="auto">
          <a:xfrm>
            <a:off x="11072233" y="3079231"/>
            <a:ext cx="90487" cy="77788"/>
            <a:chOff x="2455863" y="2411803"/>
            <a:chExt cx="566738" cy="566738"/>
          </a:xfrm>
        </p:grpSpPr>
        <p:sp>
          <p:nvSpPr>
            <p:cNvPr id="193" name="Oval 32">
              <a:extLst>
                <a:ext uri="{FF2B5EF4-FFF2-40B4-BE49-F238E27FC236}">
                  <a16:creationId xmlns:a16="http://schemas.microsoft.com/office/drawing/2014/main" id="{6C09F00F-404F-4EFE-BA8E-42790451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4" name="Oval 33">
              <a:extLst>
                <a:ext uri="{FF2B5EF4-FFF2-40B4-BE49-F238E27FC236}">
                  <a16:creationId xmlns:a16="http://schemas.microsoft.com/office/drawing/2014/main" id="{53E49874-E5BF-400E-84AC-AD71DEBB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26E08063-5DB0-4F00-8FF5-51E28F2EB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CBBC5F88-4D35-4553-AE57-FF48E99F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4EAC0AC8-0F4C-4EE0-87CD-C7FE0296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8" name="Group 26">
            <a:extLst>
              <a:ext uri="{FF2B5EF4-FFF2-40B4-BE49-F238E27FC236}">
                <a16:creationId xmlns:a16="http://schemas.microsoft.com/office/drawing/2014/main" id="{D876EF40-6AE3-4610-B8D0-21E668DC4263}"/>
              </a:ext>
            </a:extLst>
          </p:cNvPr>
          <p:cNvGrpSpPr>
            <a:grpSpLocks/>
          </p:cNvGrpSpPr>
          <p:nvPr/>
        </p:nvGrpSpPr>
        <p:grpSpPr bwMode="auto">
          <a:xfrm>
            <a:off x="11368925" y="2820469"/>
            <a:ext cx="90488" cy="76200"/>
            <a:chOff x="2455863" y="2411803"/>
            <a:chExt cx="566738" cy="566738"/>
          </a:xfrm>
        </p:grpSpPr>
        <p:sp>
          <p:nvSpPr>
            <p:cNvPr id="199" name="Oval 32">
              <a:extLst>
                <a:ext uri="{FF2B5EF4-FFF2-40B4-BE49-F238E27FC236}">
                  <a16:creationId xmlns:a16="http://schemas.microsoft.com/office/drawing/2014/main" id="{1345A860-1664-45A7-8946-6D8A13CA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0" name="Oval 33">
              <a:extLst>
                <a:ext uri="{FF2B5EF4-FFF2-40B4-BE49-F238E27FC236}">
                  <a16:creationId xmlns:a16="http://schemas.microsoft.com/office/drawing/2014/main" id="{CD33820A-2E5D-471C-930E-E9B46473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E48FAD62-FE16-431A-93E7-B8074B1C1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5">
              <a:extLst>
                <a:ext uri="{FF2B5EF4-FFF2-40B4-BE49-F238E27FC236}">
                  <a16:creationId xmlns:a16="http://schemas.microsoft.com/office/drawing/2014/main" id="{198F8F46-5044-4AB9-AAF0-A906A317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6">
              <a:extLst>
                <a:ext uri="{FF2B5EF4-FFF2-40B4-BE49-F238E27FC236}">
                  <a16:creationId xmlns:a16="http://schemas.microsoft.com/office/drawing/2014/main" id="{6F2BF0AE-B6C4-4950-93DA-A86A6131D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04" name="Group 32">
            <a:extLst>
              <a:ext uri="{FF2B5EF4-FFF2-40B4-BE49-F238E27FC236}">
                <a16:creationId xmlns:a16="http://schemas.microsoft.com/office/drawing/2014/main" id="{4D9DE874-8B3E-4819-9E6A-D999BFFCCE5F}"/>
              </a:ext>
            </a:extLst>
          </p:cNvPr>
          <p:cNvGrpSpPr>
            <a:grpSpLocks/>
          </p:cNvGrpSpPr>
          <p:nvPr/>
        </p:nvGrpSpPr>
        <p:grpSpPr bwMode="auto">
          <a:xfrm>
            <a:off x="10799182" y="2845869"/>
            <a:ext cx="90487" cy="76200"/>
            <a:chOff x="2455863" y="2411803"/>
            <a:chExt cx="566738" cy="566738"/>
          </a:xfrm>
        </p:grpSpPr>
        <p:sp>
          <p:nvSpPr>
            <p:cNvPr id="205" name="Oval 32">
              <a:extLst>
                <a:ext uri="{FF2B5EF4-FFF2-40B4-BE49-F238E27FC236}">
                  <a16:creationId xmlns:a16="http://schemas.microsoft.com/office/drawing/2014/main" id="{1445E39D-D5AD-416B-8590-3331E02A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6" name="Oval 33">
              <a:extLst>
                <a:ext uri="{FF2B5EF4-FFF2-40B4-BE49-F238E27FC236}">
                  <a16:creationId xmlns:a16="http://schemas.microsoft.com/office/drawing/2014/main" id="{6427992A-A8AF-4FEA-B88B-3475472F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7" name="Freeform 34">
              <a:extLst>
                <a:ext uri="{FF2B5EF4-FFF2-40B4-BE49-F238E27FC236}">
                  <a16:creationId xmlns:a16="http://schemas.microsoft.com/office/drawing/2014/main" id="{E05E22B2-7B4E-487A-ABD2-92CAAB9FA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5">
              <a:extLst>
                <a:ext uri="{FF2B5EF4-FFF2-40B4-BE49-F238E27FC236}">
                  <a16:creationId xmlns:a16="http://schemas.microsoft.com/office/drawing/2014/main" id="{70900CA9-8B73-45D1-983D-2D4DA346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84F105B8-A9FF-4799-8B6C-15C8A9392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210" name="Oval 107">
            <a:extLst>
              <a:ext uri="{FF2B5EF4-FFF2-40B4-BE49-F238E27FC236}">
                <a16:creationId xmlns:a16="http://schemas.microsoft.com/office/drawing/2014/main" id="{D98E9EA9-4072-4D79-840D-006B09FB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757" y="2817462"/>
            <a:ext cx="68263" cy="57151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91188" tIns="45718" rIns="91188" bIns="45718"/>
          <a:lstStyle/>
          <a:p>
            <a:pPr>
              <a:lnSpc>
                <a:spcPct val="100000"/>
              </a:lnSpc>
            </a:pPr>
            <a:endParaRPr lang="en-GB">
              <a:latin typeface="Calibri" pitchFamily="34" charset="0"/>
            </a:endParaRPr>
          </a:p>
        </p:txBody>
      </p:sp>
      <p:pic>
        <p:nvPicPr>
          <p:cNvPr id="149" name="Picture 148">
            <a:hlinkClick r:id="rId20" action="ppaction://hlinksldjump"/>
            <a:extLst>
              <a:ext uri="{FF2B5EF4-FFF2-40B4-BE49-F238E27FC236}">
                <a16:creationId xmlns:a16="http://schemas.microsoft.com/office/drawing/2014/main" id="{2168051D-E8F7-48D0-B971-8227315500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31" y="5316405"/>
            <a:ext cx="2400300" cy="1468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88728" y="1847047"/>
            <a:ext cx="3978055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1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305" grpId="0" animBg="1"/>
      <p:bldP spid="310" grpId="0" animBg="1"/>
      <p:bldP spid="313" grpId="0" animBg="1"/>
      <p:bldP spid="314" grpId="0" animBg="1"/>
      <p:bldP spid="318" grpId="0" animBg="1"/>
      <p:bldP spid="321" grpId="0" animBg="1"/>
      <p:bldP spid="322" grpId="0" animBg="1"/>
      <p:bldP spid="323" grpId="0" animBg="1"/>
      <p:bldP spid="326" grpId="0" animBg="1"/>
      <p:bldP spid="327" grpId="0" animBg="1"/>
      <p:bldP spid="328" grpId="0" animBg="1"/>
      <p:bldP spid="331" grpId="0" animBg="1"/>
      <p:bldP spid="332" grpId="0" animBg="1"/>
      <p:bldP spid="333" grpId="0" animBg="1"/>
      <p:bldP spid="333" grpId="1" animBg="1"/>
      <p:bldP spid="3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raloi" descr="OPL20U25GSXzBJYl68kk8uQGfFKzs7yb1M4KJWUiLk6ZEvGF+qCIPSnY57AbBFCvTW$2024 ID13 T9CTST nhan sp KNTT$ STT 108+K4lPs7H94VUqPe2XwIsfPRnrXQE//QTEXxb8/8N4CNc6FpgZahzpTjFhMzSA7T/nHJa11DE8Ng2TP3iAmRczFlmslSuUNOgUeb6yRvs0=" hidden="1"/>
          <p:cNvGrpSpPr/>
          <p:nvPr/>
        </p:nvGrpSpPr>
        <p:grpSpPr>
          <a:xfrm>
            <a:off x="1793780" y="3573404"/>
            <a:ext cx="6981231" cy="1455871"/>
            <a:chOff x="304800" y="3880823"/>
            <a:chExt cx="7454900" cy="1307127"/>
          </a:xfrm>
        </p:grpSpPr>
        <p:grpSp>
          <p:nvGrpSpPr>
            <p:cNvPr id="132" name="Group 48" hidden="1"/>
            <p:cNvGrpSpPr>
              <a:grpSpLocks/>
            </p:cNvGrpSpPr>
            <p:nvPr/>
          </p:nvGrpSpPr>
          <p:grpSpPr bwMode="auto">
            <a:xfrm>
              <a:off x="749300" y="4338645"/>
              <a:ext cx="7010400" cy="604840"/>
              <a:chOff x="384" y="1344"/>
              <a:chExt cx="3072" cy="381"/>
            </a:xfrm>
          </p:grpSpPr>
          <p:sp>
            <p:nvSpPr>
              <p:cNvPr id="133" name="AutoShape 6" hidden="1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AutoShape 7" hidden="1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8" hidden="1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Text Box 9" hidden="1"/>
              <p:cNvSpPr txBox="1">
                <a:spLocks noChangeArrowheads="1"/>
              </p:cNvSpPr>
              <p:nvPr/>
            </p:nvSpPr>
            <p:spPr bwMode="gray">
              <a:xfrm>
                <a:off x="516" y="1373"/>
                <a:ext cx="19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37" name="Text Box 10" hidden="1"/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138" name="Group 21" hidden="1"/>
            <p:cNvGrpSpPr>
              <a:grpSpLocks/>
            </p:cNvGrpSpPr>
            <p:nvPr/>
          </p:nvGrpSpPr>
          <p:grpSpPr bwMode="auto">
            <a:xfrm>
              <a:off x="533400" y="4348158"/>
              <a:ext cx="7219950" cy="657225"/>
              <a:chOff x="384" y="3614"/>
              <a:chExt cx="4512" cy="414"/>
            </a:xfrm>
          </p:grpSpPr>
          <p:sp>
            <p:nvSpPr>
              <p:cNvPr id="139" name="AutoShape 22" hidden="1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AutoShape 23" hidden="1"/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24" hidden="1"/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Text Box 25" hidden="1"/>
              <p:cNvSpPr txBox="1">
                <a:spLocks noChangeArrowheads="1"/>
              </p:cNvSpPr>
              <p:nvPr/>
            </p:nvSpPr>
            <p:spPr bwMode="gray">
              <a:xfrm>
                <a:off x="767" y="3648"/>
                <a:ext cx="256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3" name="Text Box 26" hidden="1"/>
              <p:cNvSpPr txBox="1">
                <a:spLocks noChangeArrowheads="1"/>
              </p:cNvSpPr>
              <p:nvPr/>
            </p:nvSpPr>
            <p:spPr bwMode="gray">
              <a:xfrm>
                <a:off x="1432" y="3662"/>
                <a:ext cx="3316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dirty="0"/>
                  <a:t>Expand</a:t>
                </a:r>
              </a:p>
            </p:txBody>
          </p:sp>
        </p:grpSp>
        <p:grpSp>
          <p:nvGrpSpPr>
            <p:cNvPr id="150" name="Group 27" hidden="1"/>
            <p:cNvGrpSpPr>
              <a:grpSpLocks/>
            </p:cNvGrpSpPr>
            <p:nvPr/>
          </p:nvGrpSpPr>
          <p:grpSpPr bwMode="auto">
            <a:xfrm>
              <a:off x="561395" y="3880823"/>
              <a:ext cx="594398" cy="939712"/>
              <a:chOff x="779677" y="3583921"/>
              <a:chExt cx="594401" cy="1896962"/>
            </a:xfrm>
          </p:grpSpPr>
          <p:grpSp>
            <p:nvGrpSpPr>
              <p:cNvPr id="151" name="Group 61" hidden="1"/>
              <p:cNvGrpSpPr>
                <a:grpSpLocks/>
              </p:cNvGrpSpPr>
              <p:nvPr/>
            </p:nvGrpSpPr>
            <p:grpSpPr bwMode="auto">
              <a:xfrm rot="5400000">
                <a:off x="207871" y="4432030"/>
                <a:ext cx="1681533" cy="139872"/>
                <a:chOff x="2804" y="1907"/>
                <a:chExt cx="2956" cy="109"/>
              </a:xfrm>
            </p:grpSpPr>
            <p:sp>
              <p:nvSpPr>
                <p:cNvPr id="172" name="Rectangle 62" hidden="1"/>
                <p:cNvSpPr>
                  <a:spLocks noChangeArrowheads="1"/>
                </p:cNvSpPr>
                <p:nvPr/>
              </p:nvSpPr>
              <p:spPr bwMode="gray">
                <a:xfrm>
                  <a:off x="2804" y="1907"/>
                  <a:ext cx="2956" cy="3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3" name="Rectangle 63" hidden="1"/>
                <p:cNvSpPr>
                  <a:spLocks noChangeArrowheads="1"/>
                </p:cNvSpPr>
                <p:nvPr/>
              </p:nvSpPr>
              <p:spPr bwMode="gray">
                <a:xfrm>
                  <a:off x="2880" y="1920"/>
                  <a:ext cx="288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CFCFC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2" name="Group 64" hidden="1"/>
              <p:cNvGrpSpPr>
                <a:grpSpLocks/>
              </p:cNvGrpSpPr>
              <p:nvPr/>
            </p:nvGrpSpPr>
            <p:grpSpPr bwMode="auto">
              <a:xfrm rot="5400000">
                <a:off x="841317" y="4948121"/>
                <a:ext cx="471122" cy="594401"/>
                <a:chOff x="1315" y="667"/>
                <a:chExt cx="3396" cy="4012"/>
              </a:xfrm>
            </p:grpSpPr>
            <p:sp>
              <p:nvSpPr>
                <p:cNvPr id="163" name="AutoShape 6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AutoShape 6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AutoShape 6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Oval 68" hidden="1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7" name="Oval 69" hidden="1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8" name="Oval 70" hidden="1"/>
                <p:cNvSpPr>
                  <a:spLocks noChangeArrowheads="1"/>
                </p:cNvSpPr>
                <p:nvPr/>
              </p:nvSpPr>
              <p:spPr bwMode="gray">
                <a:xfrm>
                  <a:off x="1317" y="667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Oval 71" hidden="1"/>
                <p:cNvSpPr>
                  <a:spLocks noChangeArrowheads="1"/>
                </p:cNvSpPr>
                <p:nvPr/>
              </p:nvSpPr>
              <p:spPr bwMode="gray">
                <a:xfrm>
                  <a:off x="1315" y="682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0" name="Oval 72" hidden="1"/>
                <p:cNvSpPr>
                  <a:spLocks noChangeArrowheads="1"/>
                </p:cNvSpPr>
                <p:nvPr/>
              </p:nvSpPr>
              <p:spPr bwMode="gray">
                <a:xfrm>
                  <a:off x="2343" y="780"/>
                  <a:ext cx="1087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Oval 73" hidden="1"/>
                <p:cNvSpPr>
                  <a:spLocks noChangeArrowheads="1"/>
                </p:cNvSpPr>
                <p:nvPr/>
              </p:nvSpPr>
              <p:spPr bwMode="gray">
                <a:xfrm>
                  <a:off x="2337" y="682"/>
                  <a:ext cx="1096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3" name="Group 74" hidden="1"/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154" name="AutoShape 7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AutoShape 7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AutoShape 7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75" name="Group 27" hidden="1"/>
            <p:cNvGrpSpPr>
              <a:grpSpLocks/>
            </p:cNvGrpSpPr>
            <p:nvPr/>
          </p:nvGrpSpPr>
          <p:grpSpPr bwMode="auto">
            <a:xfrm rot="5400000">
              <a:off x="273844" y="4226718"/>
              <a:ext cx="992188" cy="930275"/>
              <a:chOff x="1872" y="1824"/>
              <a:chExt cx="2014" cy="1821"/>
            </a:xfrm>
          </p:grpSpPr>
          <p:sp>
            <p:nvSpPr>
              <p:cNvPr id="176" name="AutoShape 28" hidden="1"/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AutoShape 29" hidden="1"/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AutoShape 30" hidden="1"/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Oval 31" hidden="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0" name="Oval 32" hidden="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1" name="Oval 33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Oval 34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3" name="Oval 35" hidden="1"/>
              <p:cNvSpPr>
                <a:spLocks noChangeArrowheads="1"/>
              </p:cNvSpPr>
              <p:nvPr/>
            </p:nvSpPr>
            <p:spPr bwMode="gray">
              <a:xfrm>
                <a:off x="2336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Oval 36" hidden="1">
                <a:hlinkClick r:id="" action="ppaction://noaction" highlightClick="1">
                  <a:snd r:embed="rId6" name="di ra.wav"/>
                </a:hlinkClick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sp>
        <p:nvSpPr>
          <p:cNvPr id="174" name="cauhoi" descr="OPL20U25GSXzBJYl68kk8uQGfFKzs7yb1M4KJWUiLk6ZEvGF+qCIPSnY57AbBFCvTW$2024 ID13 T9CTST nhan sp KNTT$ STT 108+K4lPs7H94VUqPe2XwIsfPRnrXQE//QTEXxb8/8N4CNc6FpgZahzpTjFhMzSA7T/nHJa11DE8Ng2TP3iAmRczFlmslSuUNOgUeb6yRvs0=" hidden="1"/>
          <p:cNvSpPr>
            <a:spLocks noChangeArrowheads="1"/>
          </p:cNvSpPr>
          <p:nvPr/>
        </p:nvSpPr>
        <p:spPr bwMode="gray">
          <a:xfrm>
            <a:off x="1828807" y="2373427"/>
            <a:ext cx="8798169" cy="1200151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  <a:headEnd/>
            <a:tailEnd/>
          </a:ln>
          <a:effectLst>
            <a:glow rad="1016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/>
          <a:p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lệnh</a:t>
            </a:r>
            <a:r>
              <a:rPr lang="en-US" sz="2800" dirty="0"/>
              <a:t> </a:t>
            </a: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triển</a:t>
            </a:r>
            <a:r>
              <a:rPr lang="en-US" sz="2800" dirty="0"/>
              <a:t>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biểu</a:t>
            </a:r>
            <a:r>
              <a:rPr lang="en-US" sz="2800" dirty="0"/>
              <a:t> </a:t>
            </a:r>
            <a:r>
              <a:rPr lang="en-US" sz="2800" dirty="0" err="1"/>
              <a:t>thức</a:t>
            </a:r>
            <a:r>
              <a:rPr lang="en-US" sz="2800" dirty="0"/>
              <a:t> có </a:t>
            </a:r>
            <a:r>
              <a:rPr lang="en-US" sz="2800" dirty="0" err="1"/>
              <a:t>chứa</a:t>
            </a:r>
            <a:r>
              <a:rPr lang="en-US" sz="2800" dirty="0"/>
              <a:t> </a:t>
            </a:r>
            <a:r>
              <a:rPr lang="en-US" sz="2800" dirty="0" err="1"/>
              <a:t>tích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hoặc</a:t>
            </a:r>
            <a:r>
              <a:rPr lang="en-US" sz="2800" dirty="0"/>
              <a:t> </a:t>
            </a:r>
            <a:r>
              <a:rPr lang="en-US" sz="2800" dirty="0" err="1"/>
              <a:t>lũy</a:t>
            </a:r>
            <a:r>
              <a:rPr lang="en-US" sz="2800" dirty="0"/>
              <a:t> </a:t>
            </a:r>
            <a:r>
              <a:rPr lang="en-US" sz="2800" dirty="0" err="1"/>
              <a:t>thừa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GeoGebra</a:t>
            </a:r>
            <a:endParaRPr lang="en-US" sz="3600" dirty="0"/>
          </a:p>
        </p:txBody>
      </p:sp>
      <p:pic>
        <p:nvPicPr>
          <p:cNvPr id="252" name="Picture 251" descr="OPL20U25GSXzBJYl68kk8uQGfFKzs7yb1M4KJWUiLk6ZEvGF+qCIPSnY57AbBFCvTW$2024 ID13 T9CTST nhan sp KNTT$ STT 108+K4lPs7H94VUqPe2XwIsfPRnrXQE//QTEXxb8/8N4CNc6FpgZahzpTjFhMzSA7T/nHJa11DE8Ng2TP3iAmRczFlmslSuUNOgUeb6yRvs0=">
            <a:hlinkClick r:id="" action="ppaction://noaction">
              <a:snd r:embed="rId7" name="traloi.wav"/>
            </a:hlinkClick>
            <a:extLst>
              <a:ext uri="{FF2B5EF4-FFF2-40B4-BE49-F238E27FC236}">
                <a16:creationId xmlns:a16="http://schemas.microsoft.com/office/drawing/2014/main" id="{CDC2615A-D1DA-4FC1-8EF9-91B7732E2F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1267" y="6056293"/>
            <a:ext cx="2581713" cy="5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" name="Rectangl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F169D1-B748-4CC7-B9CC-0F087AA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1" name="Rectangle 5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8EB79C-D4C5-4897-AF9A-5067DD24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2" name="Rectangle 5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D20A82-9323-4207-B5E7-FFF652F7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60" y="4800569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3" name="Rectangle 5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13DDF6-6DD8-4F46-A691-02C7347D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07" y="4912033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5" name="AutoShap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4BB381-441C-4B59-9D68-C4157719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456" y="489719"/>
            <a:ext cx="9499357" cy="78024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sz="32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6" name="Group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5C0F9A-85CC-4F16-A109-24F1AF783DF3}"/>
              </a:ext>
            </a:extLst>
          </p:cNvPr>
          <p:cNvGrpSpPr>
            <a:grpSpLocks/>
          </p:cNvGrpSpPr>
          <p:nvPr/>
        </p:nvGrpSpPr>
        <p:grpSpPr bwMode="auto">
          <a:xfrm>
            <a:off x="839081" y="1097952"/>
            <a:ext cx="592147" cy="5686663"/>
            <a:chOff x="202295" y="-322943"/>
            <a:chExt cx="319314" cy="7180943"/>
          </a:xfrm>
        </p:grpSpPr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3552DC5-6663-4C41-8F60-F8F7307A2C2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08" name="Rectangle 10">
              <a:extLst>
                <a:ext uri="{FF2B5EF4-FFF2-40B4-BE49-F238E27FC236}">
                  <a16:creationId xmlns:a16="http://schemas.microsoft.com/office/drawing/2014/main" id="{172961E6-99F1-47A0-8199-2DC19ABC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9FE0F448-F9AD-48D5-B6AC-F0C3062B206F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764" y="1631746"/>
                <a:ext cx="3415099" cy="972823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2764" y="1631746"/>
                <a:ext cx="3415099" cy="972823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1" name="Picture 37" descr="Blue_chapterlist">
            <a:extLst>
              <a:ext uri="{FF2B5EF4-FFF2-40B4-BE49-F238E27FC236}">
                <a16:creationId xmlns:a16="http://schemas.microsoft.com/office/drawing/2014/main" id="{3B173D71-5FDF-42B6-91A4-AA850AB6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067" y="1954296"/>
            <a:ext cx="527756" cy="3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2" name="Picture 311" descr="Classicmode">
            <a:extLst>
              <a:ext uri="{FF2B5EF4-FFF2-40B4-BE49-F238E27FC236}">
                <a16:creationId xmlns:a16="http://schemas.microsoft.com/office/drawing/2014/main" id="{8105AF56-6E1A-40F5-93E5-9DB00D8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292" y="1847080"/>
            <a:ext cx="990600" cy="52936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3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6FD68E4E-AE3D-45B3-8907-4BCB88E2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96" y="1923104"/>
            <a:ext cx="593373" cy="38099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4" name="WordArt 226">
            <a:extLst>
              <a:ext uri="{FF2B5EF4-FFF2-40B4-BE49-F238E27FC236}">
                <a16:creationId xmlns:a16="http://schemas.microsoft.com/office/drawing/2014/main" id="{F5762610-0CDC-4833-AEC3-CC2FF7F15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6188" y="1922925"/>
            <a:ext cx="409223" cy="30988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15" name="Group 47">
            <a:extLst>
              <a:ext uri="{FF2B5EF4-FFF2-40B4-BE49-F238E27FC236}">
                <a16:creationId xmlns:a16="http://schemas.microsoft.com/office/drawing/2014/main" id="{629C3B8B-9DF7-4A10-B54A-7C6CB6928453}"/>
              </a:ext>
            </a:extLst>
          </p:cNvPr>
          <p:cNvGrpSpPr>
            <a:grpSpLocks/>
          </p:cNvGrpSpPr>
          <p:nvPr/>
        </p:nvGrpSpPr>
        <p:grpSpPr bwMode="auto">
          <a:xfrm>
            <a:off x="592995" y="489908"/>
            <a:ext cx="1106488" cy="655639"/>
            <a:chOff x="5106" y="3426"/>
            <a:chExt cx="582" cy="345"/>
          </a:xfrm>
        </p:grpSpPr>
        <p:pic>
          <p:nvPicPr>
            <p:cNvPr id="316" name="Picture 40" descr="Thumb">
              <a:extLst>
                <a:ext uri="{FF2B5EF4-FFF2-40B4-BE49-F238E27FC236}">
                  <a16:creationId xmlns:a16="http://schemas.microsoft.com/office/drawing/2014/main" id="{D1423C0F-2573-4282-A03F-7EF61A7F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43" descr="abu061[1]">
              <a:extLst>
                <a:ext uri="{FF2B5EF4-FFF2-40B4-BE49-F238E27FC236}">
                  <a16:creationId xmlns:a16="http://schemas.microsoft.com/office/drawing/2014/main" id="{7107026E-9C6E-4560-9223-4BBB5CB3F4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AutoShape 51">
                <a:extLst>
                  <a:ext uri="{FF2B5EF4-FFF2-40B4-BE49-F238E27FC236}">
                    <a16:creationId xmlns:a16="http://schemas.microsoft.com/office/drawing/2014/main" id="{58E5817B-CA3D-4548-8698-C7423C43E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197" y="2684509"/>
                <a:ext cx="3448666" cy="97422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alt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alt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alt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AutoShape 51">
                <a:extLst>
                  <a:ext uri="{FF2B5EF4-FFF2-40B4-BE49-F238E27FC236}">
                    <a16:creationId xmlns="" xmlns:a16="http://schemas.microsoft.com/office/drawing/2014/main" id="{58E5817B-CA3D-4548-8698-C7423C43E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197" y="2684509"/>
                <a:ext cx="3448666" cy="97422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9" name="Picture 37" descr="Blue_chapterlist">
            <a:extLst>
              <a:ext uri="{FF2B5EF4-FFF2-40B4-BE49-F238E27FC236}">
                <a16:creationId xmlns:a16="http://schemas.microsoft.com/office/drawing/2014/main" id="{12471C75-1B9B-408B-BF26-E9563BCF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311" y="3125545"/>
            <a:ext cx="531228" cy="3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0" name="Picture 39" descr="Classicmode">
            <a:extLst>
              <a:ext uri="{FF2B5EF4-FFF2-40B4-BE49-F238E27FC236}">
                <a16:creationId xmlns:a16="http://schemas.microsoft.com/office/drawing/2014/main" id="{60FB2CA6-FC51-4B82-9648-6A8970D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971" y="3008639"/>
            <a:ext cx="998145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575FE65-A752-4CA1-9DA0-EB9CE66B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055" y="3146421"/>
            <a:ext cx="568569" cy="38417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2" name="WordArt 226">
            <a:extLst>
              <a:ext uri="{FF2B5EF4-FFF2-40B4-BE49-F238E27FC236}">
                <a16:creationId xmlns:a16="http://schemas.microsoft.com/office/drawing/2014/main" id="{40855CED-E51E-4E1E-A8F5-F92E4B3CE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0101" y="3153952"/>
            <a:ext cx="411915" cy="271145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AutoShape 51">
                <a:extLst>
                  <a:ext uri="{FF2B5EF4-FFF2-40B4-BE49-F238E27FC236}">
                    <a16:creationId xmlns:a16="http://schemas.microsoft.com/office/drawing/2014/main" id="{42B55727-E6D7-4CF4-95CE-680A9726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323" y="3789503"/>
                <a:ext cx="3380540" cy="96189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alt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 i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fName>
                            <m:e>
                              <m:r>
                                <a:rPr lang="en-US" alt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3" name="AutoShape 51">
                <a:extLst>
                  <a:ext uri="{FF2B5EF4-FFF2-40B4-BE49-F238E27FC236}">
                    <a16:creationId xmlns="" xmlns:a16="http://schemas.microsoft.com/office/drawing/2014/main" id="{42B55727-E6D7-4CF4-95CE-680A9726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323" y="3789503"/>
                <a:ext cx="3380540" cy="96189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4" name="Picture 37" descr="Blue_chapterlist">
            <a:extLst>
              <a:ext uri="{FF2B5EF4-FFF2-40B4-BE49-F238E27FC236}">
                <a16:creationId xmlns:a16="http://schemas.microsoft.com/office/drawing/2014/main" id="{54C4EEB8-AF09-4DD5-B4BB-3DCA17E4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377" y="4110968"/>
            <a:ext cx="541923" cy="3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5" name="Picture 39" descr="Classicmode">
            <a:extLst>
              <a:ext uri="{FF2B5EF4-FFF2-40B4-BE49-F238E27FC236}">
                <a16:creationId xmlns:a16="http://schemas.microsoft.com/office/drawing/2014/main" id="{847CEC0F-8553-4A18-94BF-BE80794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6727"/>
            <a:ext cx="1066800" cy="57394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6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9483633-1D73-4148-B9CA-C2360A24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409" y="4042925"/>
            <a:ext cx="60960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7" name="WordArt 226">
            <a:extLst>
              <a:ext uri="{FF2B5EF4-FFF2-40B4-BE49-F238E27FC236}">
                <a16:creationId xmlns:a16="http://schemas.microsoft.com/office/drawing/2014/main" id="{4F7B3C54-16F4-49B0-A812-E546C21F9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3" y="4170317"/>
            <a:ext cx="414372" cy="253611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AutoShape 51">
                <a:extLst>
                  <a:ext uri="{FF2B5EF4-FFF2-40B4-BE49-F238E27FC236}">
                    <a16:creationId xmlns:a16="http://schemas.microsoft.com/office/drawing/2014/main" id="{4C391EE1-085F-4AE2-B53C-E7FB5B1B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923" y="4919561"/>
                <a:ext cx="3380940" cy="96637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en-US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alt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lang="en-US" alt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altLang="en-US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8" name="AutoShape 51">
                <a:extLst>
                  <a:ext uri="{FF2B5EF4-FFF2-40B4-BE49-F238E27FC236}">
                    <a16:creationId xmlns="" xmlns:a16="http://schemas.microsoft.com/office/drawing/2014/main" id="{4C391EE1-085F-4AE2-B53C-E7FB5B1BA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923" y="4919561"/>
                <a:ext cx="3380940" cy="96637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8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Picture 37" descr="Blue_chapterlist">
            <a:extLst>
              <a:ext uri="{FF2B5EF4-FFF2-40B4-BE49-F238E27FC236}">
                <a16:creationId xmlns:a16="http://schemas.microsoft.com/office/drawing/2014/main" id="{2F66433D-8697-46E1-A093-B12A925F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813" y="5195712"/>
            <a:ext cx="542835" cy="3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0" name="Picture 39" descr="Classicmode">
            <a:extLst>
              <a:ext uri="{FF2B5EF4-FFF2-40B4-BE49-F238E27FC236}">
                <a16:creationId xmlns:a16="http://schemas.microsoft.com/office/drawing/2014/main" id="{310121DF-DC82-44CF-BA1E-FC40487C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300" y="5094508"/>
            <a:ext cx="998147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FC2C7D32-F39A-4A11-BBAA-86376CA6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299" y="5170708"/>
            <a:ext cx="609600" cy="3810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32" name="WordArt 226">
            <a:extLst>
              <a:ext uri="{FF2B5EF4-FFF2-40B4-BE49-F238E27FC236}">
                <a16:creationId xmlns:a16="http://schemas.microsoft.com/office/drawing/2014/main" id="{9E0DBEDC-67D5-4B78-9E88-390C5B507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0351" y="5263724"/>
            <a:ext cx="381000" cy="178312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333" name="AutoShape 110">
            <a:extLst>
              <a:ext uri="{FF2B5EF4-FFF2-40B4-BE49-F238E27FC236}">
                <a16:creationId xmlns:a16="http://schemas.microsoft.com/office/drawing/2014/main" id="{9E959F36-58BD-4773-8AC4-1A330AD7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84" y="-45055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/>
          <a:lstStyle/>
          <a:p>
            <a:endParaRPr lang="en-US"/>
          </a:p>
        </p:txBody>
      </p:sp>
      <p:sp>
        <p:nvSpPr>
          <p:cNvPr id="334" name="WordArt 111">
            <a:extLst>
              <a:ext uri="{FF2B5EF4-FFF2-40B4-BE49-F238E27FC236}">
                <a16:creationId xmlns:a16="http://schemas.microsoft.com/office/drawing/2014/main" id="{0355F67C-D51E-45BF-B12C-2E88338E6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387" y="640747"/>
            <a:ext cx="823913" cy="45720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59" name="traloi">
            <a:extLst>
              <a:ext uri="{FF2B5EF4-FFF2-40B4-BE49-F238E27FC236}">
                <a16:creationId xmlns:a16="http://schemas.microsoft.com/office/drawing/2014/main" id="{3FBB023C-9AB7-4404-8D5B-BA95809117E1}"/>
              </a:ext>
            </a:extLst>
          </p:cNvPr>
          <p:cNvGrpSpPr/>
          <p:nvPr/>
        </p:nvGrpSpPr>
        <p:grpSpPr>
          <a:xfrm>
            <a:off x="822640" y="5742319"/>
            <a:ext cx="2859636" cy="1135428"/>
            <a:chOff x="26875" y="3880798"/>
            <a:chExt cx="7732825" cy="1640528"/>
          </a:xfrm>
        </p:grpSpPr>
        <p:grpSp>
          <p:nvGrpSpPr>
            <p:cNvPr id="260" name="Group 48">
              <a:extLst>
                <a:ext uri="{FF2B5EF4-FFF2-40B4-BE49-F238E27FC236}">
                  <a16:creationId xmlns:a16="http://schemas.microsoft.com/office/drawing/2014/main" id="{BBFD2617-49FB-478A-97AA-7C9A978E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00" y="4338643"/>
              <a:ext cx="7010400" cy="850902"/>
              <a:chOff x="384" y="1344"/>
              <a:chExt cx="3072" cy="536"/>
            </a:xfrm>
          </p:grpSpPr>
          <p:sp>
            <p:nvSpPr>
              <p:cNvPr id="292" name="AutoShape 6">
                <a:extLst>
                  <a:ext uri="{FF2B5EF4-FFF2-40B4-BE49-F238E27FC236}">
                    <a16:creationId xmlns:a16="http://schemas.microsoft.com/office/drawing/2014/main" id="{75C670E9-22F7-4EB2-8B66-2A7AF01818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7">
                <a:extLst>
                  <a:ext uri="{FF2B5EF4-FFF2-40B4-BE49-F238E27FC236}">
                    <a16:creationId xmlns:a16="http://schemas.microsoft.com/office/drawing/2014/main" id="{4854D898-6CF4-4FD8-9218-5736FB3B9D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Freeform 8">
                <a:extLst>
                  <a:ext uri="{FF2B5EF4-FFF2-40B4-BE49-F238E27FC236}">
                    <a16:creationId xmlns:a16="http://schemas.microsoft.com/office/drawing/2014/main" id="{5F20884E-F5D7-42DB-BB7A-EA7512C397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Text Box 9">
                <a:extLst>
                  <a:ext uri="{FF2B5EF4-FFF2-40B4-BE49-F238E27FC236}">
                    <a16:creationId xmlns:a16="http://schemas.microsoft.com/office/drawing/2014/main" id="{F00AFFE9-F2C4-4A90-B3B5-5477F570F40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91" y="1373"/>
                <a:ext cx="502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96" name="Text Box 10" hidden="1">
                <a:extLst>
                  <a:ext uri="{FF2B5EF4-FFF2-40B4-BE49-F238E27FC236}">
                    <a16:creationId xmlns:a16="http://schemas.microsoft.com/office/drawing/2014/main" id="{9E12C208-E672-4D9A-8058-8F75060C35B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261" name="Group 21">
              <a:extLst>
                <a:ext uri="{FF2B5EF4-FFF2-40B4-BE49-F238E27FC236}">
                  <a16:creationId xmlns:a16="http://schemas.microsoft.com/office/drawing/2014/main" id="{D67F1722-FF3A-4775-9412-B945E0A26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4276725"/>
              <a:ext cx="7219950" cy="1244601"/>
              <a:chOff x="384" y="3569"/>
              <a:chExt cx="4512" cy="784"/>
            </a:xfrm>
          </p:grpSpPr>
          <p:sp>
            <p:nvSpPr>
              <p:cNvPr id="287" name="AutoShape 22">
                <a:extLst>
                  <a:ext uri="{FF2B5EF4-FFF2-40B4-BE49-F238E27FC236}">
                    <a16:creationId xmlns:a16="http://schemas.microsoft.com/office/drawing/2014/main" id="{D0F26AF6-A19D-403C-B450-35EDAB4A42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23">
                <a:extLst>
                  <a:ext uri="{FF2B5EF4-FFF2-40B4-BE49-F238E27FC236}">
                    <a16:creationId xmlns:a16="http://schemas.microsoft.com/office/drawing/2014/main" id="{6F021E3C-E342-46C9-A499-858D37663D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24">
                <a:extLst>
                  <a:ext uri="{FF2B5EF4-FFF2-40B4-BE49-F238E27FC236}">
                    <a16:creationId xmlns:a16="http://schemas.microsoft.com/office/drawing/2014/main" id="{114C034E-DA46-4F79-BA30-8408C38668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Text Box 25">
                <a:extLst>
                  <a:ext uri="{FF2B5EF4-FFF2-40B4-BE49-F238E27FC236}">
                    <a16:creationId xmlns:a16="http://schemas.microsoft.com/office/drawing/2014/main" id="{BACC5F8A-0123-4F76-88EC-8B3AFD98B4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69" y="3648"/>
                <a:ext cx="64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91" name="Text Box 26">
                <a:extLst>
                  <a:ext uri="{FF2B5EF4-FFF2-40B4-BE49-F238E27FC236}">
                    <a16:creationId xmlns:a16="http://schemas.microsoft.com/office/drawing/2014/main" id="{F573E5F6-3E7C-4CCE-8514-CEF9162D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14" y="3569"/>
                <a:ext cx="3316" cy="7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pPr eaLnBrk="0" hangingPunct="0"/>
                <a:endParaRPr lang="en-US" sz="200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62" name="Group 27">
              <a:extLst>
                <a:ext uri="{FF2B5EF4-FFF2-40B4-BE49-F238E27FC236}">
                  <a16:creationId xmlns:a16="http://schemas.microsoft.com/office/drawing/2014/main" id="{9D25BBDB-2214-4708-B496-22F668CD3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25" y="3880798"/>
              <a:ext cx="1479629" cy="1001945"/>
              <a:chOff x="337003" y="3583921"/>
              <a:chExt cx="1479634" cy="2022614"/>
            </a:xfrm>
          </p:grpSpPr>
          <p:grpSp>
            <p:nvGrpSpPr>
              <p:cNvPr id="273" name="Group 64">
                <a:extLst>
                  <a:ext uri="{FF2B5EF4-FFF2-40B4-BE49-F238E27FC236}">
                    <a16:creationId xmlns:a16="http://schemas.microsoft.com/office/drawing/2014/main" id="{BAFC6133-8A74-4B44-8678-87200122E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97882" y="4487781"/>
                <a:ext cx="757875" cy="1479634"/>
                <a:chOff x="154" y="-2321"/>
                <a:chExt cx="5463" cy="9987"/>
              </a:xfrm>
            </p:grpSpPr>
            <p:sp>
              <p:nvSpPr>
                <p:cNvPr id="278" name="AutoShape 65">
                  <a:extLst>
                    <a:ext uri="{FF2B5EF4-FFF2-40B4-BE49-F238E27FC236}">
                      <a16:creationId xmlns:a16="http://schemas.microsoft.com/office/drawing/2014/main" id="{1BE24CEE-66E1-4027-BE06-306ACEDF7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9" name="AutoShape 66">
                  <a:extLst>
                    <a:ext uri="{FF2B5EF4-FFF2-40B4-BE49-F238E27FC236}">
                      <a16:creationId xmlns:a16="http://schemas.microsoft.com/office/drawing/2014/main" id="{F1E9487F-291F-4803-BF76-66E864D36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AutoShape 67">
                  <a:extLst>
                    <a:ext uri="{FF2B5EF4-FFF2-40B4-BE49-F238E27FC236}">
                      <a16:creationId xmlns:a16="http://schemas.microsoft.com/office/drawing/2014/main" id="{C0D549A1-35A6-4DF7-8C94-488C910F1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Oval 68">
                  <a:extLst>
                    <a:ext uri="{FF2B5EF4-FFF2-40B4-BE49-F238E27FC236}">
                      <a16:creationId xmlns:a16="http://schemas.microsoft.com/office/drawing/2014/main" id="{7B5C632D-F848-4506-B03A-0FB71B2AF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2" name="Oval 69">
                  <a:extLst>
                    <a:ext uri="{FF2B5EF4-FFF2-40B4-BE49-F238E27FC236}">
                      <a16:creationId xmlns:a16="http://schemas.microsoft.com/office/drawing/2014/main" id="{57BF4193-AC93-4ED8-95AC-4B860FD6A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3" name="Oval 70">
                  <a:extLst>
                    <a:ext uri="{FF2B5EF4-FFF2-40B4-BE49-F238E27FC236}">
                      <a16:creationId xmlns:a16="http://schemas.microsoft.com/office/drawing/2014/main" id="{FB30A85B-9F4A-4FFE-B5FC-56A395B94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6" y="-2321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" name="Oval 71">
                  <a:extLst>
                    <a:ext uri="{FF2B5EF4-FFF2-40B4-BE49-F238E27FC236}">
                      <a16:creationId xmlns:a16="http://schemas.microsoft.com/office/drawing/2014/main" id="{F5BD5A99-29F5-421F-8D24-4EAB6DBC3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4" y="-2306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5" name="Oval 72">
                  <a:extLst>
                    <a:ext uri="{FF2B5EF4-FFF2-40B4-BE49-F238E27FC236}">
                      <a16:creationId xmlns:a16="http://schemas.microsoft.com/office/drawing/2014/main" id="{56C03B80-11A4-4EC5-9D7F-BAF26D649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43" y="-2208"/>
                  <a:ext cx="1087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" name="Oval 73">
                  <a:extLst>
                    <a:ext uri="{FF2B5EF4-FFF2-40B4-BE49-F238E27FC236}">
                      <a16:creationId xmlns:a16="http://schemas.microsoft.com/office/drawing/2014/main" id="{DB379E6B-9327-40A3-9791-2D680BBA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37" y="-2306"/>
                  <a:ext cx="1096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4" name="Group 74">
                <a:extLst>
                  <a:ext uri="{FF2B5EF4-FFF2-40B4-BE49-F238E27FC236}">
                    <a16:creationId xmlns:a16="http://schemas.microsoft.com/office/drawing/2014/main" id="{740838E0-E52C-4D3E-8D96-D7472DA8A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275" name="AutoShape 75">
                  <a:extLst>
                    <a:ext uri="{FF2B5EF4-FFF2-40B4-BE49-F238E27FC236}">
                      <a16:creationId xmlns:a16="http://schemas.microsoft.com/office/drawing/2014/main" id="{C9113E4F-6B7F-48F1-9D5A-1149555CC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AutoShape 76">
                  <a:extLst>
                    <a:ext uri="{FF2B5EF4-FFF2-40B4-BE49-F238E27FC236}">
                      <a16:creationId xmlns:a16="http://schemas.microsoft.com/office/drawing/2014/main" id="{BA2155FA-E93A-44DE-9D25-9473C1BAD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AutoShape 77">
                  <a:extLst>
                    <a:ext uri="{FF2B5EF4-FFF2-40B4-BE49-F238E27FC236}">
                      <a16:creationId xmlns:a16="http://schemas.microsoft.com/office/drawing/2014/main" id="{9594C081-5DD7-4347-AB8B-5E2EE910E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63" name="Group 27">
              <a:extLst>
                <a:ext uri="{FF2B5EF4-FFF2-40B4-BE49-F238E27FC236}">
                  <a16:creationId xmlns:a16="http://schemas.microsoft.com/office/drawing/2014/main" id="{EECF67DF-72A8-456B-9CEF-7529B03860F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2332" y="3960308"/>
              <a:ext cx="992188" cy="1463101"/>
              <a:chOff x="1872" y="1325"/>
              <a:chExt cx="2014" cy="2864"/>
            </a:xfrm>
          </p:grpSpPr>
          <p:sp>
            <p:nvSpPr>
              <p:cNvPr id="264" name="AutoShape 28">
                <a:extLst>
                  <a:ext uri="{FF2B5EF4-FFF2-40B4-BE49-F238E27FC236}">
                    <a16:creationId xmlns:a16="http://schemas.microsoft.com/office/drawing/2014/main" id="{DF3D1CCC-E860-43AE-9688-706908B0A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29">
                <a:extLst>
                  <a:ext uri="{FF2B5EF4-FFF2-40B4-BE49-F238E27FC236}">
                    <a16:creationId xmlns:a16="http://schemas.microsoft.com/office/drawing/2014/main" id="{F4649387-B94C-4406-B801-095D007755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30">
                <a:extLst>
                  <a:ext uri="{FF2B5EF4-FFF2-40B4-BE49-F238E27FC236}">
                    <a16:creationId xmlns:a16="http://schemas.microsoft.com/office/drawing/2014/main" id="{28DDED90-08A1-40C1-9700-8628D8D4D9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Oval 31">
                <a:extLst>
                  <a:ext uri="{FF2B5EF4-FFF2-40B4-BE49-F238E27FC236}">
                    <a16:creationId xmlns:a16="http://schemas.microsoft.com/office/drawing/2014/main" id="{E0F9364A-2F42-4DC2-B721-3642B30AFF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8" name="Oval 32">
                <a:extLst>
                  <a:ext uri="{FF2B5EF4-FFF2-40B4-BE49-F238E27FC236}">
                    <a16:creationId xmlns:a16="http://schemas.microsoft.com/office/drawing/2014/main" id="{2A498D30-2DFE-4682-B30F-36E2C9A29C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9" name="Oval 33">
                <a:extLst>
                  <a:ext uri="{FF2B5EF4-FFF2-40B4-BE49-F238E27FC236}">
                    <a16:creationId xmlns:a16="http://schemas.microsoft.com/office/drawing/2014/main" id="{1BB10F0D-4DEB-4A62-BBC5-B2742900C6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Oval 34">
                <a:extLst>
                  <a:ext uri="{FF2B5EF4-FFF2-40B4-BE49-F238E27FC236}">
                    <a16:creationId xmlns:a16="http://schemas.microsoft.com/office/drawing/2014/main" id="{BD2DFCD8-C842-4668-8C78-3FBEB75B71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71" name="Oval 35">
                <a:extLst>
                  <a:ext uri="{FF2B5EF4-FFF2-40B4-BE49-F238E27FC236}">
                    <a16:creationId xmlns:a16="http://schemas.microsoft.com/office/drawing/2014/main" id="{D9D6E4E9-F834-44DF-B53E-218507030B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Oval 36">
                <a:hlinkClick r:id="" action="ppaction://noaction" highlightClick="1">
                  <a:snd r:embed="rId6" name="di ra.wav"/>
                </a:hlinkClick>
                <a:extLst>
                  <a:ext uri="{FF2B5EF4-FFF2-40B4-BE49-F238E27FC236}">
                    <a16:creationId xmlns:a16="http://schemas.microsoft.com/office/drawing/2014/main" id="{51E041CD-54EF-4CAC-B3F7-BADFB313DE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pic>
        <p:nvPicPr>
          <p:cNvPr id="159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545D41F4-4A82-4FAE-8E08-A0AB0FD6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22815" y="2371207"/>
            <a:ext cx="785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0" name="times up">
            <a:extLst>
              <a:ext uri="{FF2B5EF4-FFF2-40B4-BE49-F238E27FC236}">
                <a16:creationId xmlns:a16="http://schemas.microsoft.com/office/drawing/2014/main" id="{BE40FFFD-78DB-4E4F-83C8-4CF56CD7EE02}"/>
              </a:ext>
            </a:extLst>
          </p:cNvPr>
          <p:cNvGrpSpPr>
            <a:grpSpLocks/>
          </p:cNvGrpSpPr>
          <p:nvPr/>
        </p:nvGrpSpPr>
        <p:grpSpPr bwMode="auto">
          <a:xfrm>
            <a:off x="10725988" y="1952105"/>
            <a:ext cx="757237" cy="374651"/>
            <a:chOff x="2989747" y="438150"/>
            <a:chExt cx="1572029" cy="683752"/>
          </a:xfrm>
        </p:grpSpPr>
        <p:sp>
          <p:nvSpPr>
            <p:cNvPr id="161" name="Rounded Rectangle 11">
              <a:extLst>
                <a:ext uri="{FF2B5EF4-FFF2-40B4-BE49-F238E27FC236}">
                  <a16:creationId xmlns:a16="http://schemas.microsoft.com/office/drawing/2014/main" id="{3BEBC790-C1DA-41CA-A4B6-43EDA060D842}"/>
                </a:ext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ounded Rectangle 12">
              <a:extLst>
                <a:ext uri="{FF2B5EF4-FFF2-40B4-BE49-F238E27FC236}">
                  <a16:creationId xmlns:a16="http://schemas.microsoft.com/office/drawing/2014/main" id="{A643ECE0-E003-4C88-A6CA-A7920769E481}"/>
                </a:ext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85" name="Picture 3" descr="C:\Users\ADMIN\Desktop\Picture2.png">
            <a:extLst>
              <a:ext uri="{FF2B5EF4-FFF2-40B4-BE49-F238E27FC236}">
                <a16:creationId xmlns:a16="http://schemas.microsoft.com/office/drawing/2014/main" id="{40B1E8BE-DCD4-42D0-AC46-B1EC0395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797594" y="253965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" name="Group 14">
            <a:extLst>
              <a:ext uri="{FF2B5EF4-FFF2-40B4-BE49-F238E27FC236}">
                <a16:creationId xmlns:a16="http://schemas.microsoft.com/office/drawing/2014/main" id="{2DD07ED3-F175-4006-98B6-60CA00CDF84A}"/>
              </a:ext>
            </a:extLst>
          </p:cNvPr>
          <p:cNvGrpSpPr>
            <a:grpSpLocks/>
          </p:cNvGrpSpPr>
          <p:nvPr/>
        </p:nvGrpSpPr>
        <p:grpSpPr bwMode="auto">
          <a:xfrm>
            <a:off x="11070475" y="2528369"/>
            <a:ext cx="90488" cy="76200"/>
            <a:chOff x="2455863" y="2411803"/>
            <a:chExt cx="566738" cy="566738"/>
          </a:xfrm>
        </p:grpSpPr>
        <p:sp>
          <p:nvSpPr>
            <p:cNvPr id="187" name="Oval 32">
              <a:extLst>
                <a:ext uri="{FF2B5EF4-FFF2-40B4-BE49-F238E27FC236}">
                  <a16:creationId xmlns:a16="http://schemas.microsoft.com/office/drawing/2014/main" id="{866CC8B8-AE22-46A2-818F-63043405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8" name="Oval 33">
              <a:extLst>
                <a:ext uri="{FF2B5EF4-FFF2-40B4-BE49-F238E27FC236}">
                  <a16:creationId xmlns:a16="http://schemas.microsoft.com/office/drawing/2014/main" id="{1F781AA1-6CAD-4B00-8B05-6CDA8884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CB141A52-4F72-4625-B80D-976A06A18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F64D8976-6FE9-46C6-822B-056D2B12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1237A184-78AD-4BB0-8851-38498736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2" name="Group 20">
            <a:extLst>
              <a:ext uri="{FF2B5EF4-FFF2-40B4-BE49-F238E27FC236}">
                <a16:creationId xmlns:a16="http://schemas.microsoft.com/office/drawing/2014/main" id="{724E46BE-2CBC-4276-94DE-A2F0D6DF07EB}"/>
              </a:ext>
            </a:extLst>
          </p:cNvPr>
          <p:cNvGrpSpPr>
            <a:grpSpLocks/>
          </p:cNvGrpSpPr>
          <p:nvPr/>
        </p:nvGrpSpPr>
        <p:grpSpPr bwMode="auto">
          <a:xfrm>
            <a:off x="11072233" y="3079231"/>
            <a:ext cx="90487" cy="77788"/>
            <a:chOff x="2455863" y="2411803"/>
            <a:chExt cx="566738" cy="566738"/>
          </a:xfrm>
        </p:grpSpPr>
        <p:sp>
          <p:nvSpPr>
            <p:cNvPr id="193" name="Oval 32">
              <a:extLst>
                <a:ext uri="{FF2B5EF4-FFF2-40B4-BE49-F238E27FC236}">
                  <a16:creationId xmlns:a16="http://schemas.microsoft.com/office/drawing/2014/main" id="{6C09F00F-404F-4EFE-BA8E-42790451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4" name="Oval 33">
              <a:extLst>
                <a:ext uri="{FF2B5EF4-FFF2-40B4-BE49-F238E27FC236}">
                  <a16:creationId xmlns:a16="http://schemas.microsoft.com/office/drawing/2014/main" id="{53E49874-E5BF-400E-84AC-AD71DEBB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26E08063-5DB0-4F00-8FF5-51E28F2EB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CBBC5F88-4D35-4553-AE57-FF48E99F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4EAC0AC8-0F4C-4EE0-87CD-C7FE0296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8" name="Group 26">
            <a:extLst>
              <a:ext uri="{FF2B5EF4-FFF2-40B4-BE49-F238E27FC236}">
                <a16:creationId xmlns:a16="http://schemas.microsoft.com/office/drawing/2014/main" id="{D876EF40-6AE3-4610-B8D0-21E668DC4263}"/>
              </a:ext>
            </a:extLst>
          </p:cNvPr>
          <p:cNvGrpSpPr>
            <a:grpSpLocks/>
          </p:cNvGrpSpPr>
          <p:nvPr/>
        </p:nvGrpSpPr>
        <p:grpSpPr bwMode="auto">
          <a:xfrm>
            <a:off x="11368925" y="2820469"/>
            <a:ext cx="90488" cy="76200"/>
            <a:chOff x="2455863" y="2411803"/>
            <a:chExt cx="566738" cy="566738"/>
          </a:xfrm>
        </p:grpSpPr>
        <p:sp>
          <p:nvSpPr>
            <p:cNvPr id="199" name="Oval 32">
              <a:extLst>
                <a:ext uri="{FF2B5EF4-FFF2-40B4-BE49-F238E27FC236}">
                  <a16:creationId xmlns:a16="http://schemas.microsoft.com/office/drawing/2014/main" id="{1345A860-1664-45A7-8946-6D8A13CA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0" name="Oval 33">
              <a:extLst>
                <a:ext uri="{FF2B5EF4-FFF2-40B4-BE49-F238E27FC236}">
                  <a16:creationId xmlns:a16="http://schemas.microsoft.com/office/drawing/2014/main" id="{CD33820A-2E5D-471C-930E-E9B46473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E48FAD62-FE16-431A-93E7-B8074B1C1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5">
              <a:extLst>
                <a:ext uri="{FF2B5EF4-FFF2-40B4-BE49-F238E27FC236}">
                  <a16:creationId xmlns:a16="http://schemas.microsoft.com/office/drawing/2014/main" id="{198F8F46-5044-4AB9-AAF0-A906A317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6">
              <a:extLst>
                <a:ext uri="{FF2B5EF4-FFF2-40B4-BE49-F238E27FC236}">
                  <a16:creationId xmlns:a16="http://schemas.microsoft.com/office/drawing/2014/main" id="{6F2BF0AE-B6C4-4950-93DA-A86A6131D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04" name="Group 32">
            <a:extLst>
              <a:ext uri="{FF2B5EF4-FFF2-40B4-BE49-F238E27FC236}">
                <a16:creationId xmlns:a16="http://schemas.microsoft.com/office/drawing/2014/main" id="{4D9DE874-8B3E-4819-9E6A-D999BFFCCE5F}"/>
              </a:ext>
            </a:extLst>
          </p:cNvPr>
          <p:cNvGrpSpPr>
            <a:grpSpLocks/>
          </p:cNvGrpSpPr>
          <p:nvPr/>
        </p:nvGrpSpPr>
        <p:grpSpPr bwMode="auto">
          <a:xfrm>
            <a:off x="10799182" y="2845869"/>
            <a:ext cx="90487" cy="76200"/>
            <a:chOff x="2455863" y="2411803"/>
            <a:chExt cx="566738" cy="566738"/>
          </a:xfrm>
        </p:grpSpPr>
        <p:sp>
          <p:nvSpPr>
            <p:cNvPr id="205" name="Oval 32">
              <a:extLst>
                <a:ext uri="{FF2B5EF4-FFF2-40B4-BE49-F238E27FC236}">
                  <a16:creationId xmlns:a16="http://schemas.microsoft.com/office/drawing/2014/main" id="{1445E39D-D5AD-416B-8590-3331E02A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6" name="Oval 33">
              <a:extLst>
                <a:ext uri="{FF2B5EF4-FFF2-40B4-BE49-F238E27FC236}">
                  <a16:creationId xmlns:a16="http://schemas.microsoft.com/office/drawing/2014/main" id="{6427992A-A8AF-4FEA-B88B-3475472F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7" name="Freeform 34">
              <a:extLst>
                <a:ext uri="{FF2B5EF4-FFF2-40B4-BE49-F238E27FC236}">
                  <a16:creationId xmlns:a16="http://schemas.microsoft.com/office/drawing/2014/main" id="{E05E22B2-7B4E-487A-ABD2-92CAAB9FA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5">
              <a:extLst>
                <a:ext uri="{FF2B5EF4-FFF2-40B4-BE49-F238E27FC236}">
                  <a16:creationId xmlns:a16="http://schemas.microsoft.com/office/drawing/2014/main" id="{70900CA9-8B73-45D1-983D-2D4DA346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84F105B8-A9FF-4799-8B6C-15C8A9392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210" name="Oval 107">
            <a:extLst>
              <a:ext uri="{FF2B5EF4-FFF2-40B4-BE49-F238E27FC236}">
                <a16:creationId xmlns:a16="http://schemas.microsoft.com/office/drawing/2014/main" id="{D98E9EA9-4072-4D79-840D-006B09FB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757" y="2817462"/>
            <a:ext cx="68263" cy="57151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91188" tIns="45718" rIns="91188" bIns="45718"/>
          <a:lstStyle/>
          <a:p>
            <a:pPr>
              <a:lnSpc>
                <a:spcPct val="100000"/>
              </a:lnSpc>
            </a:pPr>
            <a:endParaRPr lang="en-GB">
              <a:latin typeface="Calibri" pitchFamily="34" charset="0"/>
            </a:endParaRPr>
          </a:p>
        </p:txBody>
      </p:sp>
      <p:pic>
        <p:nvPicPr>
          <p:cNvPr id="149" name="Picture 148">
            <a:hlinkClick r:id="rId21" action="ppaction://hlinksldjump"/>
            <a:extLst>
              <a:ext uri="{FF2B5EF4-FFF2-40B4-BE49-F238E27FC236}">
                <a16:creationId xmlns:a16="http://schemas.microsoft.com/office/drawing/2014/main" id="{2168051D-E8F7-48D0-B971-8227315500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31" y="5316405"/>
            <a:ext cx="2400300" cy="1468203"/>
          </a:xfrm>
          <a:prstGeom prst="rect">
            <a:avLst/>
          </a:prstGeom>
        </p:spPr>
      </p:pic>
      <p:graphicFrame>
        <p:nvGraphicFramePr>
          <p:cNvPr id="2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4548"/>
              </p:ext>
            </p:extLst>
          </p:nvPr>
        </p:nvGraphicFramePr>
        <p:xfrm>
          <a:off x="10809574" y="-304007"/>
          <a:ext cx="30353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9720" imgH="253800" progId="Equation.DSMT4">
                  <p:embed/>
                </p:oleObj>
              </mc:Choice>
              <mc:Fallback>
                <p:oleObj name="Equation" r:id="rId23" imgW="1269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9574" y="-304007"/>
                        <a:ext cx="30353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" name="Picture 1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19" y="1764675"/>
            <a:ext cx="2426217" cy="313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305" grpId="0" animBg="1"/>
      <p:bldP spid="310" grpId="0" animBg="1"/>
      <p:bldP spid="313" grpId="0" animBg="1"/>
      <p:bldP spid="314" grpId="0" animBg="1"/>
      <p:bldP spid="318" grpId="0" animBg="1"/>
      <p:bldP spid="321" grpId="0" animBg="1"/>
      <p:bldP spid="322" grpId="0" animBg="1"/>
      <p:bldP spid="323" grpId="0" animBg="1"/>
      <p:bldP spid="326" grpId="0" animBg="1"/>
      <p:bldP spid="327" grpId="0" animBg="1"/>
      <p:bldP spid="328" grpId="0" animBg="1"/>
      <p:bldP spid="331" grpId="0" animBg="1"/>
      <p:bldP spid="332" grpId="0" animBg="1"/>
      <p:bldP spid="333" grpId="0" animBg="1"/>
      <p:bldP spid="333" grpId="1" animBg="1"/>
      <p:bldP spid="3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raloi" descr="OPL20U25GSXzBJYl68kk8uQGfFKzs7yb1M4KJWUiLk6ZEvGF+qCIPSnY57AbBFCvTW$2024 ID13 T9CTST nhan sp KNTT$ STT 108+K4lPs7H94VUqPe2XwIsfPRnrXQE//QTEXxb8/8N4CNc6FpgZahzpTjFhMzSA7T/nHJa11DE8Ng2TP3iAmRczFlmslSuUNOgUeb6yRvs0=" hidden="1"/>
          <p:cNvGrpSpPr/>
          <p:nvPr/>
        </p:nvGrpSpPr>
        <p:grpSpPr>
          <a:xfrm>
            <a:off x="1793780" y="3573404"/>
            <a:ext cx="6981231" cy="1455871"/>
            <a:chOff x="304800" y="3880823"/>
            <a:chExt cx="7454900" cy="1307127"/>
          </a:xfrm>
        </p:grpSpPr>
        <p:grpSp>
          <p:nvGrpSpPr>
            <p:cNvPr id="132" name="Group 48" hidden="1"/>
            <p:cNvGrpSpPr>
              <a:grpSpLocks/>
            </p:cNvGrpSpPr>
            <p:nvPr/>
          </p:nvGrpSpPr>
          <p:grpSpPr bwMode="auto">
            <a:xfrm>
              <a:off x="749300" y="4338645"/>
              <a:ext cx="7010400" cy="604840"/>
              <a:chOff x="384" y="1344"/>
              <a:chExt cx="3072" cy="381"/>
            </a:xfrm>
          </p:grpSpPr>
          <p:sp>
            <p:nvSpPr>
              <p:cNvPr id="133" name="AutoShape 6" hidden="1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AutoShape 7" hidden="1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8" hidden="1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Text Box 9" hidden="1"/>
              <p:cNvSpPr txBox="1">
                <a:spLocks noChangeArrowheads="1"/>
              </p:cNvSpPr>
              <p:nvPr/>
            </p:nvSpPr>
            <p:spPr bwMode="gray">
              <a:xfrm>
                <a:off x="516" y="1373"/>
                <a:ext cx="19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37" name="Text Box 10" hidden="1"/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138" name="Group 21" hidden="1"/>
            <p:cNvGrpSpPr>
              <a:grpSpLocks/>
            </p:cNvGrpSpPr>
            <p:nvPr/>
          </p:nvGrpSpPr>
          <p:grpSpPr bwMode="auto">
            <a:xfrm>
              <a:off x="533400" y="4348158"/>
              <a:ext cx="7219950" cy="657225"/>
              <a:chOff x="384" y="3614"/>
              <a:chExt cx="4512" cy="414"/>
            </a:xfrm>
          </p:grpSpPr>
          <p:sp>
            <p:nvSpPr>
              <p:cNvPr id="139" name="AutoShape 22" hidden="1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AutoShape 23" hidden="1"/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24" hidden="1"/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Text Box 25" hidden="1"/>
              <p:cNvSpPr txBox="1">
                <a:spLocks noChangeArrowheads="1"/>
              </p:cNvSpPr>
              <p:nvPr/>
            </p:nvSpPr>
            <p:spPr bwMode="gray">
              <a:xfrm>
                <a:off x="767" y="3648"/>
                <a:ext cx="256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3" name="Text Box 26" hidden="1"/>
              <p:cNvSpPr txBox="1">
                <a:spLocks noChangeArrowheads="1"/>
              </p:cNvSpPr>
              <p:nvPr/>
            </p:nvSpPr>
            <p:spPr bwMode="gray">
              <a:xfrm>
                <a:off x="1432" y="3662"/>
                <a:ext cx="3316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dirty="0"/>
                  <a:t>Expand</a:t>
                </a:r>
              </a:p>
            </p:txBody>
          </p:sp>
        </p:grpSp>
        <p:grpSp>
          <p:nvGrpSpPr>
            <p:cNvPr id="150" name="Group 27" hidden="1"/>
            <p:cNvGrpSpPr>
              <a:grpSpLocks/>
            </p:cNvGrpSpPr>
            <p:nvPr/>
          </p:nvGrpSpPr>
          <p:grpSpPr bwMode="auto">
            <a:xfrm>
              <a:off x="561395" y="3880823"/>
              <a:ext cx="594398" cy="939712"/>
              <a:chOff x="779677" y="3583921"/>
              <a:chExt cx="594401" cy="1896962"/>
            </a:xfrm>
          </p:grpSpPr>
          <p:grpSp>
            <p:nvGrpSpPr>
              <p:cNvPr id="151" name="Group 61" hidden="1"/>
              <p:cNvGrpSpPr>
                <a:grpSpLocks/>
              </p:cNvGrpSpPr>
              <p:nvPr/>
            </p:nvGrpSpPr>
            <p:grpSpPr bwMode="auto">
              <a:xfrm rot="5400000">
                <a:off x="207871" y="4432030"/>
                <a:ext cx="1681533" cy="139872"/>
                <a:chOff x="2804" y="1907"/>
                <a:chExt cx="2956" cy="109"/>
              </a:xfrm>
            </p:grpSpPr>
            <p:sp>
              <p:nvSpPr>
                <p:cNvPr id="172" name="Rectangle 62" hidden="1"/>
                <p:cNvSpPr>
                  <a:spLocks noChangeArrowheads="1"/>
                </p:cNvSpPr>
                <p:nvPr/>
              </p:nvSpPr>
              <p:spPr bwMode="gray">
                <a:xfrm>
                  <a:off x="2804" y="1907"/>
                  <a:ext cx="2956" cy="3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3" name="Rectangle 63" hidden="1"/>
                <p:cNvSpPr>
                  <a:spLocks noChangeArrowheads="1"/>
                </p:cNvSpPr>
                <p:nvPr/>
              </p:nvSpPr>
              <p:spPr bwMode="gray">
                <a:xfrm>
                  <a:off x="2880" y="1920"/>
                  <a:ext cx="288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CFCFC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2" name="Group 64" hidden="1"/>
              <p:cNvGrpSpPr>
                <a:grpSpLocks/>
              </p:cNvGrpSpPr>
              <p:nvPr/>
            </p:nvGrpSpPr>
            <p:grpSpPr bwMode="auto">
              <a:xfrm rot="5400000">
                <a:off x="841317" y="4948121"/>
                <a:ext cx="471122" cy="594401"/>
                <a:chOff x="1315" y="667"/>
                <a:chExt cx="3396" cy="4012"/>
              </a:xfrm>
            </p:grpSpPr>
            <p:sp>
              <p:nvSpPr>
                <p:cNvPr id="163" name="AutoShape 6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AutoShape 6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AutoShape 6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Oval 68" hidden="1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7" name="Oval 69" hidden="1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8" name="Oval 70" hidden="1"/>
                <p:cNvSpPr>
                  <a:spLocks noChangeArrowheads="1"/>
                </p:cNvSpPr>
                <p:nvPr/>
              </p:nvSpPr>
              <p:spPr bwMode="gray">
                <a:xfrm>
                  <a:off x="1317" y="667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Oval 71" hidden="1"/>
                <p:cNvSpPr>
                  <a:spLocks noChangeArrowheads="1"/>
                </p:cNvSpPr>
                <p:nvPr/>
              </p:nvSpPr>
              <p:spPr bwMode="gray">
                <a:xfrm>
                  <a:off x="1315" y="682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0" name="Oval 72" hidden="1"/>
                <p:cNvSpPr>
                  <a:spLocks noChangeArrowheads="1"/>
                </p:cNvSpPr>
                <p:nvPr/>
              </p:nvSpPr>
              <p:spPr bwMode="gray">
                <a:xfrm>
                  <a:off x="2343" y="780"/>
                  <a:ext cx="1087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Oval 73" hidden="1"/>
                <p:cNvSpPr>
                  <a:spLocks noChangeArrowheads="1"/>
                </p:cNvSpPr>
                <p:nvPr/>
              </p:nvSpPr>
              <p:spPr bwMode="gray">
                <a:xfrm>
                  <a:off x="2337" y="682"/>
                  <a:ext cx="1096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3" name="Group 74" hidden="1"/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154" name="AutoShape 7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AutoShape 7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AutoShape 7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75" name="Group 27" hidden="1"/>
            <p:cNvGrpSpPr>
              <a:grpSpLocks/>
            </p:cNvGrpSpPr>
            <p:nvPr/>
          </p:nvGrpSpPr>
          <p:grpSpPr bwMode="auto">
            <a:xfrm rot="5400000">
              <a:off x="273844" y="4226718"/>
              <a:ext cx="992188" cy="930275"/>
              <a:chOff x="1872" y="1824"/>
              <a:chExt cx="2014" cy="1821"/>
            </a:xfrm>
          </p:grpSpPr>
          <p:sp>
            <p:nvSpPr>
              <p:cNvPr id="176" name="AutoShape 28" hidden="1"/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AutoShape 29" hidden="1"/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AutoShape 30" hidden="1"/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Oval 31" hidden="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0" name="Oval 32" hidden="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1" name="Oval 33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Oval 34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3" name="Oval 35" hidden="1"/>
              <p:cNvSpPr>
                <a:spLocks noChangeArrowheads="1"/>
              </p:cNvSpPr>
              <p:nvPr/>
            </p:nvSpPr>
            <p:spPr bwMode="gray">
              <a:xfrm>
                <a:off x="2336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Oval 36" hidden="1">
                <a:hlinkClick r:id="" action="ppaction://noaction" highlightClick="1">
                  <a:snd r:embed="rId6" name="di ra.wav"/>
                </a:hlinkClick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sp>
        <p:nvSpPr>
          <p:cNvPr id="174" name="cauhoi" descr="OPL20U25GSXzBJYl68kk8uQGfFKzs7yb1M4KJWUiLk6ZEvGF+qCIPSnY57AbBFCvTW$2024 ID13 T9CTST nhan sp KNTT$ STT 108+K4lPs7H94VUqPe2XwIsfPRnrXQE//QTEXxb8/8N4CNc6FpgZahzpTjFhMzSA7T/nHJa11DE8Ng2TP3iAmRczFlmslSuUNOgUeb6yRvs0=" hidden="1"/>
          <p:cNvSpPr>
            <a:spLocks noChangeArrowheads="1"/>
          </p:cNvSpPr>
          <p:nvPr/>
        </p:nvSpPr>
        <p:spPr bwMode="gray">
          <a:xfrm>
            <a:off x="1828807" y="2373427"/>
            <a:ext cx="8798169" cy="1200151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  <a:headEnd/>
            <a:tailEnd/>
          </a:ln>
          <a:effectLst>
            <a:glow rad="1016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/>
          <a:p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lệnh</a:t>
            </a:r>
            <a:r>
              <a:rPr lang="en-US" sz="2800" dirty="0"/>
              <a:t> </a:t>
            </a: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triển</a:t>
            </a:r>
            <a:r>
              <a:rPr lang="en-US" sz="2800" dirty="0"/>
              <a:t>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biểu</a:t>
            </a:r>
            <a:r>
              <a:rPr lang="en-US" sz="2800" dirty="0"/>
              <a:t> </a:t>
            </a:r>
            <a:r>
              <a:rPr lang="en-US" sz="2800" dirty="0" err="1"/>
              <a:t>thức</a:t>
            </a:r>
            <a:r>
              <a:rPr lang="en-US" sz="2800" dirty="0"/>
              <a:t> có </a:t>
            </a:r>
            <a:r>
              <a:rPr lang="en-US" sz="2800" dirty="0" err="1"/>
              <a:t>chứa</a:t>
            </a:r>
            <a:r>
              <a:rPr lang="en-US" sz="2800" dirty="0"/>
              <a:t> </a:t>
            </a:r>
            <a:r>
              <a:rPr lang="en-US" sz="2800" dirty="0" err="1"/>
              <a:t>tích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hoặc</a:t>
            </a:r>
            <a:r>
              <a:rPr lang="en-US" sz="2800" dirty="0"/>
              <a:t> </a:t>
            </a:r>
            <a:r>
              <a:rPr lang="en-US" sz="2800" dirty="0" err="1"/>
              <a:t>lũy</a:t>
            </a:r>
            <a:r>
              <a:rPr lang="en-US" sz="2800" dirty="0"/>
              <a:t> </a:t>
            </a:r>
            <a:r>
              <a:rPr lang="en-US" sz="2800" dirty="0" err="1"/>
              <a:t>thừa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GeoGebra</a:t>
            </a:r>
            <a:endParaRPr lang="en-US" sz="3600" dirty="0"/>
          </a:p>
        </p:txBody>
      </p:sp>
      <p:pic>
        <p:nvPicPr>
          <p:cNvPr id="252" name="Picture 251" descr="OPL20U25GSXzBJYl68kk8uQGfFKzs7yb1M4KJWUiLk6ZEvGF+qCIPSnY57AbBFCvTW$2024 ID13 T9CTST nhan sp KNTT$ STT 108+K4lPs7H94VUqPe2XwIsfPRnrXQE//QTEXxb8/8N4CNc6FpgZahzpTjFhMzSA7T/nHJa11DE8Ng2TP3iAmRczFlmslSuUNOgUeb6yRvs0=">
            <a:hlinkClick r:id="" action="ppaction://noaction">
              <a:snd r:embed="rId7" name="traloi.wav"/>
            </a:hlinkClick>
            <a:extLst>
              <a:ext uri="{FF2B5EF4-FFF2-40B4-BE49-F238E27FC236}">
                <a16:creationId xmlns:a16="http://schemas.microsoft.com/office/drawing/2014/main" id="{CDC2615A-D1DA-4FC1-8EF9-91B7732E2F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1267" y="6056293"/>
            <a:ext cx="2581713" cy="5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" name="Rectangl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F169D1-B748-4CC7-B9CC-0F087AA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1" name="Rectangle 5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8EB79C-D4C5-4897-AF9A-5067DD24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2" name="Rectangle 5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D20A82-9323-4207-B5E7-FFF652F7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60" y="4800569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3" name="Rectangle 5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13DDF6-6DD8-4F46-A691-02C7347D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07" y="4912033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4BB381-441C-4B59-9D68-C4157719A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467" y="489719"/>
                <a:ext cx="9256265" cy="780248"/>
              </a:xfrm>
              <a:prstGeom prst="roundRect">
                <a:avLst>
                  <a:gd name="adj" fmla="val 16667"/>
                </a:avLst>
              </a:prstGeom>
              <a:solidFill>
                <a:srgbClr val="008000"/>
              </a:solidFill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Hãy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sz="3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𝒕𝒂𝒏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5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4BB381-441C-4B59-9D68-C4157719A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0467" y="489719"/>
                <a:ext cx="9256265" cy="780248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 b="-1162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6" name="Group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5C0F9A-85CC-4F16-A109-24F1AF783DF3}"/>
              </a:ext>
            </a:extLst>
          </p:cNvPr>
          <p:cNvGrpSpPr>
            <a:grpSpLocks/>
          </p:cNvGrpSpPr>
          <p:nvPr/>
        </p:nvGrpSpPr>
        <p:grpSpPr bwMode="auto">
          <a:xfrm>
            <a:off x="839081" y="1097952"/>
            <a:ext cx="592147" cy="5686663"/>
            <a:chOff x="202295" y="-322943"/>
            <a:chExt cx="319314" cy="7180943"/>
          </a:xfrm>
        </p:grpSpPr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3552DC5-6663-4C41-8F60-F8F7307A2C2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08" name="Rectangle 10">
              <a:extLst>
                <a:ext uri="{FF2B5EF4-FFF2-40B4-BE49-F238E27FC236}">
                  <a16:creationId xmlns:a16="http://schemas.microsoft.com/office/drawing/2014/main" id="{172961E6-99F1-47A0-8199-2DC19ABC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9FE0F448-F9AD-48D5-B6AC-F0C3062B206F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767" y="1631746"/>
                <a:ext cx="2394492" cy="92849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2767" y="1631746"/>
                <a:ext cx="2394492" cy="928499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1" name="Picture 37" descr="Blue_chapterlist">
            <a:extLst>
              <a:ext uri="{FF2B5EF4-FFF2-40B4-BE49-F238E27FC236}">
                <a16:creationId xmlns:a16="http://schemas.microsoft.com/office/drawing/2014/main" id="{3B173D71-5FDF-42B6-91A4-AA850AB6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123" y="1954252"/>
            <a:ext cx="527756" cy="3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2" name="Picture 311" descr="Classicmode">
            <a:extLst>
              <a:ext uri="{FF2B5EF4-FFF2-40B4-BE49-F238E27FC236}">
                <a16:creationId xmlns:a16="http://schemas.microsoft.com/office/drawing/2014/main" id="{8105AF56-6E1A-40F5-93E5-9DB00D8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292" y="1847080"/>
            <a:ext cx="990600" cy="52936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3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6FD68E4E-AE3D-45B3-8907-4BCB88E2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96" y="1923104"/>
            <a:ext cx="593373" cy="38099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4" name="WordArt 226">
            <a:extLst>
              <a:ext uri="{FF2B5EF4-FFF2-40B4-BE49-F238E27FC236}">
                <a16:creationId xmlns:a16="http://schemas.microsoft.com/office/drawing/2014/main" id="{F5762610-0CDC-4833-AEC3-CC2FF7F15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6188" y="1922925"/>
            <a:ext cx="409223" cy="30988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15" name="Group 47">
            <a:extLst>
              <a:ext uri="{FF2B5EF4-FFF2-40B4-BE49-F238E27FC236}">
                <a16:creationId xmlns:a16="http://schemas.microsoft.com/office/drawing/2014/main" id="{629C3B8B-9DF7-4A10-B54A-7C6CB6928453}"/>
              </a:ext>
            </a:extLst>
          </p:cNvPr>
          <p:cNvGrpSpPr>
            <a:grpSpLocks/>
          </p:cNvGrpSpPr>
          <p:nvPr/>
        </p:nvGrpSpPr>
        <p:grpSpPr bwMode="auto">
          <a:xfrm>
            <a:off x="592995" y="489908"/>
            <a:ext cx="1106488" cy="655639"/>
            <a:chOff x="5106" y="3426"/>
            <a:chExt cx="582" cy="345"/>
          </a:xfrm>
        </p:grpSpPr>
        <p:pic>
          <p:nvPicPr>
            <p:cNvPr id="316" name="Picture 40" descr="Thumb">
              <a:extLst>
                <a:ext uri="{FF2B5EF4-FFF2-40B4-BE49-F238E27FC236}">
                  <a16:creationId xmlns:a16="http://schemas.microsoft.com/office/drawing/2014/main" id="{D1423C0F-2573-4282-A03F-7EF61A7F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43" descr="abu061[1]">
              <a:extLst>
                <a:ext uri="{FF2B5EF4-FFF2-40B4-BE49-F238E27FC236}">
                  <a16:creationId xmlns:a16="http://schemas.microsoft.com/office/drawing/2014/main" id="{7107026E-9C6E-4560-9223-4BBB5CB3F4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AutoShape 51">
                <a:extLst>
                  <a:ext uri="{FF2B5EF4-FFF2-40B4-BE49-F238E27FC236}">
                    <a16:creationId xmlns:a16="http://schemas.microsoft.com/office/drawing/2014/main" id="{58E5817B-CA3D-4548-8698-C7423C43E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212" y="2684509"/>
                <a:ext cx="2452639" cy="97422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AutoShape 51">
                <a:extLst>
                  <a:ext uri="{FF2B5EF4-FFF2-40B4-BE49-F238E27FC236}">
                    <a16:creationId xmlns="" xmlns:a16="http://schemas.microsoft.com/office/drawing/2014/main" id="{58E5817B-CA3D-4548-8698-C7423C43E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212" y="2684509"/>
                <a:ext cx="2452639" cy="97422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9" name="Picture 37" descr="Blue_chapterlist">
            <a:extLst>
              <a:ext uri="{FF2B5EF4-FFF2-40B4-BE49-F238E27FC236}">
                <a16:creationId xmlns:a16="http://schemas.microsoft.com/office/drawing/2014/main" id="{12471C75-1B9B-408B-BF26-E9563BCF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603" y="3093645"/>
            <a:ext cx="531228" cy="3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0" name="Picture 39" descr="Classicmode">
            <a:extLst>
              <a:ext uri="{FF2B5EF4-FFF2-40B4-BE49-F238E27FC236}">
                <a16:creationId xmlns:a16="http://schemas.microsoft.com/office/drawing/2014/main" id="{60FB2CA6-FC51-4B82-9648-6A8970D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971" y="3008639"/>
            <a:ext cx="998145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1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2575FE65-A752-4CA1-9DA0-EB9CE66B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055" y="3146421"/>
            <a:ext cx="568569" cy="38417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2" name="WordArt 226">
            <a:extLst>
              <a:ext uri="{FF2B5EF4-FFF2-40B4-BE49-F238E27FC236}">
                <a16:creationId xmlns:a16="http://schemas.microsoft.com/office/drawing/2014/main" id="{40855CED-E51E-4E1E-A8F5-F92E4B3CE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0101" y="3153952"/>
            <a:ext cx="411915" cy="271145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AutoShape 51">
                <a:extLst>
                  <a:ext uri="{FF2B5EF4-FFF2-40B4-BE49-F238E27FC236}">
                    <a16:creationId xmlns:a16="http://schemas.microsoft.com/office/drawing/2014/main" id="{42B55727-E6D7-4CF4-95CE-680A9726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311" y="3789503"/>
                <a:ext cx="2398572" cy="96189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1−</m:t>
                      </m:r>
                      <m:rad>
                        <m:radPr>
                          <m:degHide m:val="on"/>
                          <m:ctrlP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3" name="AutoShape 51">
                <a:extLst>
                  <a:ext uri="{FF2B5EF4-FFF2-40B4-BE49-F238E27FC236}">
                    <a16:creationId xmlns="" xmlns:a16="http://schemas.microsoft.com/office/drawing/2014/main" id="{42B55727-E6D7-4CF4-95CE-680A9726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311" y="3789503"/>
                <a:ext cx="2398572" cy="96189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4" name="Picture 37" descr="Blue_chapterlist">
            <a:extLst>
              <a:ext uri="{FF2B5EF4-FFF2-40B4-BE49-F238E27FC236}">
                <a16:creationId xmlns:a16="http://schemas.microsoft.com/office/drawing/2014/main" id="{54C4EEB8-AF09-4DD5-B4BB-3DCA17E4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541" y="4081204"/>
            <a:ext cx="541923" cy="3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5" name="Picture 39" descr="Classicmode">
            <a:extLst>
              <a:ext uri="{FF2B5EF4-FFF2-40B4-BE49-F238E27FC236}">
                <a16:creationId xmlns:a16="http://schemas.microsoft.com/office/drawing/2014/main" id="{847CEC0F-8553-4A18-94BF-BE80794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6727"/>
            <a:ext cx="1066800" cy="57394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6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29483633-1D73-4148-B9CA-C2360A24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409" y="4042925"/>
            <a:ext cx="60960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7" name="WordArt 226">
            <a:extLst>
              <a:ext uri="{FF2B5EF4-FFF2-40B4-BE49-F238E27FC236}">
                <a16:creationId xmlns:a16="http://schemas.microsoft.com/office/drawing/2014/main" id="{4F7B3C54-16F4-49B0-A812-E546C21F9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3" y="4170317"/>
            <a:ext cx="414372" cy="253611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AutoShape 51">
                <a:extLst>
                  <a:ext uri="{FF2B5EF4-FFF2-40B4-BE49-F238E27FC236}">
                    <a16:creationId xmlns:a16="http://schemas.microsoft.com/office/drawing/2014/main" id="{4C391EE1-085F-4AE2-B53C-E7FB5B1B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899" y="4919561"/>
                <a:ext cx="2384940" cy="96637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8" name="AutoShape 51">
                <a:extLst>
                  <a:ext uri="{FF2B5EF4-FFF2-40B4-BE49-F238E27FC236}">
                    <a16:creationId xmlns="" xmlns:a16="http://schemas.microsoft.com/office/drawing/2014/main" id="{4C391EE1-085F-4AE2-B53C-E7FB5B1BA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899" y="4919561"/>
                <a:ext cx="2384940" cy="96637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8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Picture 37" descr="Blue_chapterlist">
            <a:extLst>
              <a:ext uri="{FF2B5EF4-FFF2-40B4-BE49-F238E27FC236}">
                <a16:creationId xmlns:a16="http://schemas.microsoft.com/office/drawing/2014/main" id="{2F66433D-8697-46E1-A093-B12A925F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969" y="5165492"/>
            <a:ext cx="542835" cy="3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0" name="Picture 39" descr="Classicmode">
            <a:extLst>
              <a:ext uri="{FF2B5EF4-FFF2-40B4-BE49-F238E27FC236}">
                <a16:creationId xmlns:a16="http://schemas.microsoft.com/office/drawing/2014/main" id="{310121DF-DC82-44CF-BA1E-FC40487C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300" y="5094508"/>
            <a:ext cx="998147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1" name="Oval 59">
            <a:hlinkHover r:id="" action="ppaction://noaction" highlightClick="1">
              <a:snd r:embed="rId13" name="cached_combo42.wav"/>
            </a:hlinkHover>
            <a:extLst>
              <a:ext uri="{FF2B5EF4-FFF2-40B4-BE49-F238E27FC236}">
                <a16:creationId xmlns:a16="http://schemas.microsoft.com/office/drawing/2014/main" id="{FC2C7D32-F39A-4A11-BBAA-86376CA6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299" y="5170708"/>
            <a:ext cx="609600" cy="3810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32" name="WordArt 226">
            <a:extLst>
              <a:ext uri="{FF2B5EF4-FFF2-40B4-BE49-F238E27FC236}">
                <a16:creationId xmlns:a16="http://schemas.microsoft.com/office/drawing/2014/main" id="{9E0DBEDC-67D5-4B78-9E88-390C5B507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0351" y="5263724"/>
            <a:ext cx="381000" cy="178312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333" name="AutoShape 110">
            <a:extLst>
              <a:ext uri="{FF2B5EF4-FFF2-40B4-BE49-F238E27FC236}">
                <a16:creationId xmlns:a16="http://schemas.microsoft.com/office/drawing/2014/main" id="{9E959F36-58BD-4773-8AC4-1A330AD7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84" y="-45055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/>
          <a:lstStyle/>
          <a:p>
            <a:endParaRPr lang="en-US"/>
          </a:p>
        </p:txBody>
      </p:sp>
      <p:sp>
        <p:nvSpPr>
          <p:cNvPr id="334" name="WordArt 111">
            <a:extLst>
              <a:ext uri="{FF2B5EF4-FFF2-40B4-BE49-F238E27FC236}">
                <a16:creationId xmlns:a16="http://schemas.microsoft.com/office/drawing/2014/main" id="{0355F67C-D51E-45BF-B12C-2E88338E6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387" y="640747"/>
            <a:ext cx="823913" cy="45720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259" name="traloi">
            <a:extLst>
              <a:ext uri="{FF2B5EF4-FFF2-40B4-BE49-F238E27FC236}">
                <a16:creationId xmlns:a16="http://schemas.microsoft.com/office/drawing/2014/main" id="{3FBB023C-9AB7-4404-8D5B-BA95809117E1}"/>
              </a:ext>
            </a:extLst>
          </p:cNvPr>
          <p:cNvGrpSpPr/>
          <p:nvPr/>
        </p:nvGrpSpPr>
        <p:grpSpPr>
          <a:xfrm>
            <a:off x="822640" y="5742319"/>
            <a:ext cx="2859636" cy="1135428"/>
            <a:chOff x="26875" y="3880798"/>
            <a:chExt cx="7732825" cy="1640528"/>
          </a:xfrm>
        </p:grpSpPr>
        <p:grpSp>
          <p:nvGrpSpPr>
            <p:cNvPr id="260" name="Group 48">
              <a:extLst>
                <a:ext uri="{FF2B5EF4-FFF2-40B4-BE49-F238E27FC236}">
                  <a16:creationId xmlns:a16="http://schemas.microsoft.com/office/drawing/2014/main" id="{BBFD2617-49FB-478A-97AA-7C9A978E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00" y="4338643"/>
              <a:ext cx="7010400" cy="850902"/>
              <a:chOff x="384" y="1344"/>
              <a:chExt cx="3072" cy="536"/>
            </a:xfrm>
          </p:grpSpPr>
          <p:sp>
            <p:nvSpPr>
              <p:cNvPr id="292" name="AutoShape 6">
                <a:extLst>
                  <a:ext uri="{FF2B5EF4-FFF2-40B4-BE49-F238E27FC236}">
                    <a16:creationId xmlns:a16="http://schemas.microsoft.com/office/drawing/2014/main" id="{75C670E9-22F7-4EB2-8B66-2A7AF01818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7">
                <a:extLst>
                  <a:ext uri="{FF2B5EF4-FFF2-40B4-BE49-F238E27FC236}">
                    <a16:creationId xmlns:a16="http://schemas.microsoft.com/office/drawing/2014/main" id="{4854D898-6CF4-4FD8-9218-5736FB3B9D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Freeform 8">
                <a:extLst>
                  <a:ext uri="{FF2B5EF4-FFF2-40B4-BE49-F238E27FC236}">
                    <a16:creationId xmlns:a16="http://schemas.microsoft.com/office/drawing/2014/main" id="{5F20884E-F5D7-42DB-BB7A-EA7512C397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Text Box 9">
                <a:extLst>
                  <a:ext uri="{FF2B5EF4-FFF2-40B4-BE49-F238E27FC236}">
                    <a16:creationId xmlns:a16="http://schemas.microsoft.com/office/drawing/2014/main" id="{F00AFFE9-F2C4-4A90-B3B5-5477F570F40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91" y="1373"/>
                <a:ext cx="502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96" name="Text Box 10" hidden="1">
                <a:extLst>
                  <a:ext uri="{FF2B5EF4-FFF2-40B4-BE49-F238E27FC236}">
                    <a16:creationId xmlns:a16="http://schemas.microsoft.com/office/drawing/2014/main" id="{9E12C208-E672-4D9A-8058-8F75060C35B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261" name="Group 21">
              <a:extLst>
                <a:ext uri="{FF2B5EF4-FFF2-40B4-BE49-F238E27FC236}">
                  <a16:creationId xmlns:a16="http://schemas.microsoft.com/office/drawing/2014/main" id="{D67F1722-FF3A-4775-9412-B945E0A26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4276725"/>
              <a:ext cx="7219950" cy="1244601"/>
              <a:chOff x="384" y="3569"/>
              <a:chExt cx="4512" cy="784"/>
            </a:xfrm>
          </p:grpSpPr>
          <p:sp>
            <p:nvSpPr>
              <p:cNvPr id="287" name="AutoShape 22">
                <a:extLst>
                  <a:ext uri="{FF2B5EF4-FFF2-40B4-BE49-F238E27FC236}">
                    <a16:creationId xmlns:a16="http://schemas.microsoft.com/office/drawing/2014/main" id="{D0F26AF6-A19D-403C-B450-35EDAB4A42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23">
                <a:extLst>
                  <a:ext uri="{FF2B5EF4-FFF2-40B4-BE49-F238E27FC236}">
                    <a16:creationId xmlns:a16="http://schemas.microsoft.com/office/drawing/2014/main" id="{6F021E3C-E342-46C9-A499-858D37663D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24">
                <a:extLst>
                  <a:ext uri="{FF2B5EF4-FFF2-40B4-BE49-F238E27FC236}">
                    <a16:creationId xmlns:a16="http://schemas.microsoft.com/office/drawing/2014/main" id="{114C034E-DA46-4F79-BA30-8408C38668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Text Box 25">
                <a:extLst>
                  <a:ext uri="{FF2B5EF4-FFF2-40B4-BE49-F238E27FC236}">
                    <a16:creationId xmlns:a16="http://schemas.microsoft.com/office/drawing/2014/main" id="{BACC5F8A-0123-4F76-88EC-8B3AFD98B4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69" y="3648"/>
                <a:ext cx="64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91" name="Text Box 26">
                <a:extLst>
                  <a:ext uri="{FF2B5EF4-FFF2-40B4-BE49-F238E27FC236}">
                    <a16:creationId xmlns:a16="http://schemas.microsoft.com/office/drawing/2014/main" id="{F573E5F6-3E7C-4CCE-8514-CEF9162D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14" y="3569"/>
                <a:ext cx="3316" cy="7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pPr eaLnBrk="0" hangingPunct="0"/>
                <a:endParaRPr lang="en-US" sz="200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62" name="Group 27">
              <a:extLst>
                <a:ext uri="{FF2B5EF4-FFF2-40B4-BE49-F238E27FC236}">
                  <a16:creationId xmlns:a16="http://schemas.microsoft.com/office/drawing/2014/main" id="{9D25BBDB-2214-4708-B496-22F668CD3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25" y="3880798"/>
              <a:ext cx="1479629" cy="1001945"/>
              <a:chOff x="337003" y="3583921"/>
              <a:chExt cx="1479634" cy="2022614"/>
            </a:xfrm>
          </p:grpSpPr>
          <p:grpSp>
            <p:nvGrpSpPr>
              <p:cNvPr id="273" name="Group 64">
                <a:extLst>
                  <a:ext uri="{FF2B5EF4-FFF2-40B4-BE49-F238E27FC236}">
                    <a16:creationId xmlns:a16="http://schemas.microsoft.com/office/drawing/2014/main" id="{BAFC6133-8A74-4B44-8678-87200122E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97882" y="4487781"/>
                <a:ext cx="757875" cy="1479634"/>
                <a:chOff x="154" y="-2321"/>
                <a:chExt cx="5463" cy="9987"/>
              </a:xfrm>
            </p:grpSpPr>
            <p:sp>
              <p:nvSpPr>
                <p:cNvPr id="278" name="AutoShape 65">
                  <a:extLst>
                    <a:ext uri="{FF2B5EF4-FFF2-40B4-BE49-F238E27FC236}">
                      <a16:creationId xmlns:a16="http://schemas.microsoft.com/office/drawing/2014/main" id="{1BE24CEE-66E1-4027-BE06-306ACEDF7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9" name="AutoShape 66">
                  <a:extLst>
                    <a:ext uri="{FF2B5EF4-FFF2-40B4-BE49-F238E27FC236}">
                      <a16:creationId xmlns:a16="http://schemas.microsoft.com/office/drawing/2014/main" id="{F1E9487F-291F-4803-BF76-66E864D36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AutoShape 67">
                  <a:extLst>
                    <a:ext uri="{FF2B5EF4-FFF2-40B4-BE49-F238E27FC236}">
                      <a16:creationId xmlns:a16="http://schemas.microsoft.com/office/drawing/2014/main" id="{C0D549A1-35A6-4DF7-8C94-488C910F1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Oval 68">
                  <a:extLst>
                    <a:ext uri="{FF2B5EF4-FFF2-40B4-BE49-F238E27FC236}">
                      <a16:creationId xmlns:a16="http://schemas.microsoft.com/office/drawing/2014/main" id="{7B5C632D-F848-4506-B03A-0FB71B2AF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2" name="Oval 69">
                  <a:extLst>
                    <a:ext uri="{FF2B5EF4-FFF2-40B4-BE49-F238E27FC236}">
                      <a16:creationId xmlns:a16="http://schemas.microsoft.com/office/drawing/2014/main" id="{57BF4193-AC93-4ED8-95AC-4B860FD6A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3" name="Oval 70">
                  <a:extLst>
                    <a:ext uri="{FF2B5EF4-FFF2-40B4-BE49-F238E27FC236}">
                      <a16:creationId xmlns:a16="http://schemas.microsoft.com/office/drawing/2014/main" id="{FB30A85B-9F4A-4FFE-B5FC-56A395B94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6" y="-2321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" name="Oval 71">
                  <a:extLst>
                    <a:ext uri="{FF2B5EF4-FFF2-40B4-BE49-F238E27FC236}">
                      <a16:creationId xmlns:a16="http://schemas.microsoft.com/office/drawing/2014/main" id="{F5BD5A99-29F5-421F-8D24-4EAB6DBC3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4" y="-2306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5" name="Oval 72">
                  <a:extLst>
                    <a:ext uri="{FF2B5EF4-FFF2-40B4-BE49-F238E27FC236}">
                      <a16:creationId xmlns:a16="http://schemas.microsoft.com/office/drawing/2014/main" id="{56C03B80-11A4-4EC5-9D7F-BAF26D649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43" y="-2208"/>
                  <a:ext cx="1087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" name="Oval 73">
                  <a:extLst>
                    <a:ext uri="{FF2B5EF4-FFF2-40B4-BE49-F238E27FC236}">
                      <a16:creationId xmlns:a16="http://schemas.microsoft.com/office/drawing/2014/main" id="{DB379E6B-9327-40A3-9791-2D680BBA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37" y="-2306"/>
                  <a:ext cx="1096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4" name="Group 74">
                <a:extLst>
                  <a:ext uri="{FF2B5EF4-FFF2-40B4-BE49-F238E27FC236}">
                    <a16:creationId xmlns:a16="http://schemas.microsoft.com/office/drawing/2014/main" id="{740838E0-E52C-4D3E-8D96-D7472DA8A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275" name="AutoShape 75">
                  <a:extLst>
                    <a:ext uri="{FF2B5EF4-FFF2-40B4-BE49-F238E27FC236}">
                      <a16:creationId xmlns:a16="http://schemas.microsoft.com/office/drawing/2014/main" id="{C9113E4F-6B7F-48F1-9D5A-1149555CC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AutoShape 76">
                  <a:extLst>
                    <a:ext uri="{FF2B5EF4-FFF2-40B4-BE49-F238E27FC236}">
                      <a16:creationId xmlns:a16="http://schemas.microsoft.com/office/drawing/2014/main" id="{BA2155FA-E93A-44DE-9D25-9473C1BAD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AutoShape 77">
                  <a:extLst>
                    <a:ext uri="{FF2B5EF4-FFF2-40B4-BE49-F238E27FC236}">
                      <a16:creationId xmlns:a16="http://schemas.microsoft.com/office/drawing/2014/main" id="{9594C081-5DD7-4347-AB8B-5E2EE910E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63" name="Group 27">
              <a:extLst>
                <a:ext uri="{FF2B5EF4-FFF2-40B4-BE49-F238E27FC236}">
                  <a16:creationId xmlns:a16="http://schemas.microsoft.com/office/drawing/2014/main" id="{EECF67DF-72A8-456B-9CEF-7529B03860F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2332" y="3960308"/>
              <a:ext cx="992188" cy="1463101"/>
              <a:chOff x="1872" y="1325"/>
              <a:chExt cx="2014" cy="2864"/>
            </a:xfrm>
          </p:grpSpPr>
          <p:sp>
            <p:nvSpPr>
              <p:cNvPr id="264" name="AutoShape 28">
                <a:extLst>
                  <a:ext uri="{FF2B5EF4-FFF2-40B4-BE49-F238E27FC236}">
                    <a16:creationId xmlns:a16="http://schemas.microsoft.com/office/drawing/2014/main" id="{DF3D1CCC-E860-43AE-9688-706908B0A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29">
                <a:extLst>
                  <a:ext uri="{FF2B5EF4-FFF2-40B4-BE49-F238E27FC236}">
                    <a16:creationId xmlns:a16="http://schemas.microsoft.com/office/drawing/2014/main" id="{F4649387-B94C-4406-B801-095D007755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30">
                <a:extLst>
                  <a:ext uri="{FF2B5EF4-FFF2-40B4-BE49-F238E27FC236}">
                    <a16:creationId xmlns:a16="http://schemas.microsoft.com/office/drawing/2014/main" id="{28DDED90-08A1-40C1-9700-8628D8D4D9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Oval 31">
                <a:extLst>
                  <a:ext uri="{FF2B5EF4-FFF2-40B4-BE49-F238E27FC236}">
                    <a16:creationId xmlns:a16="http://schemas.microsoft.com/office/drawing/2014/main" id="{E0F9364A-2F42-4DC2-B721-3642B30AFF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8" name="Oval 32">
                <a:extLst>
                  <a:ext uri="{FF2B5EF4-FFF2-40B4-BE49-F238E27FC236}">
                    <a16:creationId xmlns:a16="http://schemas.microsoft.com/office/drawing/2014/main" id="{2A498D30-2DFE-4682-B30F-36E2C9A29C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9" name="Oval 33">
                <a:extLst>
                  <a:ext uri="{FF2B5EF4-FFF2-40B4-BE49-F238E27FC236}">
                    <a16:creationId xmlns:a16="http://schemas.microsoft.com/office/drawing/2014/main" id="{1BB10F0D-4DEB-4A62-BBC5-B2742900C6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Oval 34">
                <a:extLst>
                  <a:ext uri="{FF2B5EF4-FFF2-40B4-BE49-F238E27FC236}">
                    <a16:creationId xmlns:a16="http://schemas.microsoft.com/office/drawing/2014/main" id="{BD2DFCD8-C842-4668-8C78-3FBEB75B71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71" name="Oval 35">
                <a:extLst>
                  <a:ext uri="{FF2B5EF4-FFF2-40B4-BE49-F238E27FC236}">
                    <a16:creationId xmlns:a16="http://schemas.microsoft.com/office/drawing/2014/main" id="{D9D6E4E9-F834-44DF-B53E-218507030B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Oval 36">
                <a:hlinkClick r:id="" action="ppaction://noaction" highlightClick="1">
                  <a:snd r:embed="rId6" name="di ra.wav"/>
                </a:hlinkClick>
                <a:extLst>
                  <a:ext uri="{FF2B5EF4-FFF2-40B4-BE49-F238E27FC236}">
                    <a16:creationId xmlns:a16="http://schemas.microsoft.com/office/drawing/2014/main" id="{51E041CD-54EF-4CAC-B3F7-BADFB313DE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pic>
        <p:nvPicPr>
          <p:cNvPr id="159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545D41F4-4A82-4FAE-8E08-A0AB0FD6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22815" y="2371207"/>
            <a:ext cx="785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0" name="times up">
            <a:extLst>
              <a:ext uri="{FF2B5EF4-FFF2-40B4-BE49-F238E27FC236}">
                <a16:creationId xmlns:a16="http://schemas.microsoft.com/office/drawing/2014/main" id="{BE40FFFD-78DB-4E4F-83C8-4CF56CD7EE02}"/>
              </a:ext>
            </a:extLst>
          </p:cNvPr>
          <p:cNvGrpSpPr>
            <a:grpSpLocks/>
          </p:cNvGrpSpPr>
          <p:nvPr/>
        </p:nvGrpSpPr>
        <p:grpSpPr bwMode="auto">
          <a:xfrm>
            <a:off x="10725988" y="1952105"/>
            <a:ext cx="757237" cy="374651"/>
            <a:chOff x="2989747" y="438150"/>
            <a:chExt cx="1572029" cy="683752"/>
          </a:xfrm>
        </p:grpSpPr>
        <p:sp>
          <p:nvSpPr>
            <p:cNvPr id="161" name="Rounded Rectangle 11">
              <a:extLst>
                <a:ext uri="{FF2B5EF4-FFF2-40B4-BE49-F238E27FC236}">
                  <a16:creationId xmlns:a16="http://schemas.microsoft.com/office/drawing/2014/main" id="{3BEBC790-C1DA-41CA-A4B6-43EDA060D842}"/>
                </a:ext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ounded Rectangle 12">
              <a:extLst>
                <a:ext uri="{FF2B5EF4-FFF2-40B4-BE49-F238E27FC236}">
                  <a16:creationId xmlns:a16="http://schemas.microsoft.com/office/drawing/2014/main" id="{A643ECE0-E003-4C88-A6CA-A7920769E481}"/>
                </a:ext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85" name="Picture 3" descr="C:\Users\ADMIN\Desktop\Picture2.png">
            <a:extLst>
              <a:ext uri="{FF2B5EF4-FFF2-40B4-BE49-F238E27FC236}">
                <a16:creationId xmlns:a16="http://schemas.microsoft.com/office/drawing/2014/main" id="{40B1E8BE-DCD4-42D0-AC46-B1EC0395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797594" y="253965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" name="Group 14">
            <a:extLst>
              <a:ext uri="{FF2B5EF4-FFF2-40B4-BE49-F238E27FC236}">
                <a16:creationId xmlns:a16="http://schemas.microsoft.com/office/drawing/2014/main" id="{2DD07ED3-F175-4006-98B6-60CA00CDF84A}"/>
              </a:ext>
            </a:extLst>
          </p:cNvPr>
          <p:cNvGrpSpPr>
            <a:grpSpLocks/>
          </p:cNvGrpSpPr>
          <p:nvPr/>
        </p:nvGrpSpPr>
        <p:grpSpPr bwMode="auto">
          <a:xfrm>
            <a:off x="11070475" y="2528369"/>
            <a:ext cx="90488" cy="76200"/>
            <a:chOff x="2455863" y="2411803"/>
            <a:chExt cx="566738" cy="566738"/>
          </a:xfrm>
        </p:grpSpPr>
        <p:sp>
          <p:nvSpPr>
            <p:cNvPr id="187" name="Oval 32">
              <a:extLst>
                <a:ext uri="{FF2B5EF4-FFF2-40B4-BE49-F238E27FC236}">
                  <a16:creationId xmlns:a16="http://schemas.microsoft.com/office/drawing/2014/main" id="{866CC8B8-AE22-46A2-818F-63043405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8" name="Oval 33">
              <a:extLst>
                <a:ext uri="{FF2B5EF4-FFF2-40B4-BE49-F238E27FC236}">
                  <a16:creationId xmlns:a16="http://schemas.microsoft.com/office/drawing/2014/main" id="{1F781AA1-6CAD-4B00-8B05-6CDA8884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CB141A52-4F72-4625-B80D-976A06A18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F64D8976-6FE9-46C6-822B-056D2B12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1237A184-78AD-4BB0-8851-38498736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2" name="Group 20">
            <a:extLst>
              <a:ext uri="{FF2B5EF4-FFF2-40B4-BE49-F238E27FC236}">
                <a16:creationId xmlns:a16="http://schemas.microsoft.com/office/drawing/2014/main" id="{724E46BE-2CBC-4276-94DE-A2F0D6DF07EB}"/>
              </a:ext>
            </a:extLst>
          </p:cNvPr>
          <p:cNvGrpSpPr>
            <a:grpSpLocks/>
          </p:cNvGrpSpPr>
          <p:nvPr/>
        </p:nvGrpSpPr>
        <p:grpSpPr bwMode="auto">
          <a:xfrm>
            <a:off x="11072233" y="3079231"/>
            <a:ext cx="90487" cy="77788"/>
            <a:chOff x="2455863" y="2411803"/>
            <a:chExt cx="566738" cy="566738"/>
          </a:xfrm>
        </p:grpSpPr>
        <p:sp>
          <p:nvSpPr>
            <p:cNvPr id="193" name="Oval 32">
              <a:extLst>
                <a:ext uri="{FF2B5EF4-FFF2-40B4-BE49-F238E27FC236}">
                  <a16:creationId xmlns:a16="http://schemas.microsoft.com/office/drawing/2014/main" id="{6C09F00F-404F-4EFE-BA8E-42790451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4" name="Oval 33">
              <a:extLst>
                <a:ext uri="{FF2B5EF4-FFF2-40B4-BE49-F238E27FC236}">
                  <a16:creationId xmlns:a16="http://schemas.microsoft.com/office/drawing/2014/main" id="{53E49874-E5BF-400E-84AC-AD71DEBB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26E08063-5DB0-4F00-8FF5-51E28F2EB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CBBC5F88-4D35-4553-AE57-FF48E99F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4EAC0AC8-0F4C-4EE0-87CD-C7FE0296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8" name="Group 26">
            <a:extLst>
              <a:ext uri="{FF2B5EF4-FFF2-40B4-BE49-F238E27FC236}">
                <a16:creationId xmlns:a16="http://schemas.microsoft.com/office/drawing/2014/main" id="{D876EF40-6AE3-4610-B8D0-21E668DC4263}"/>
              </a:ext>
            </a:extLst>
          </p:cNvPr>
          <p:cNvGrpSpPr>
            <a:grpSpLocks/>
          </p:cNvGrpSpPr>
          <p:nvPr/>
        </p:nvGrpSpPr>
        <p:grpSpPr bwMode="auto">
          <a:xfrm>
            <a:off x="11368925" y="2820469"/>
            <a:ext cx="90488" cy="76200"/>
            <a:chOff x="2455863" y="2411803"/>
            <a:chExt cx="566738" cy="566738"/>
          </a:xfrm>
        </p:grpSpPr>
        <p:sp>
          <p:nvSpPr>
            <p:cNvPr id="199" name="Oval 32">
              <a:extLst>
                <a:ext uri="{FF2B5EF4-FFF2-40B4-BE49-F238E27FC236}">
                  <a16:creationId xmlns:a16="http://schemas.microsoft.com/office/drawing/2014/main" id="{1345A860-1664-45A7-8946-6D8A13CA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0" name="Oval 33">
              <a:extLst>
                <a:ext uri="{FF2B5EF4-FFF2-40B4-BE49-F238E27FC236}">
                  <a16:creationId xmlns:a16="http://schemas.microsoft.com/office/drawing/2014/main" id="{CD33820A-2E5D-471C-930E-E9B46473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E48FAD62-FE16-431A-93E7-B8074B1C1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5">
              <a:extLst>
                <a:ext uri="{FF2B5EF4-FFF2-40B4-BE49-F238E27FC236}">
                  <a16:creationId xmlns:a16="http://schemas.microsoft.com/office/drawing/2014/main" id="{198F8F46-5044-4AB9-AAF0-A906A317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6">
              <a:extLst>
                <a:ext uri="{FF2B5EF4-FFF2-40B4-BE49-F238E27FC236}">
                  <a16:creationId xmlns:a16="http://schemas.microsoft.com/office/drawing/2014/main" id="{6F2BF0AE-B6C4-4950-93DA-A86A6131D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04" name="Group 32">
            <a:extLst>
              <a:ext uri="{FF2B5EF4-FFF2-40B4-BE49-F238E27FC236}">
                <a16:creationId xmlns:a16="http://schemas.microsoft.com/office/drawing/2014/main" id="{4D9DE874-8B3E-4819-9E6A-D999BFFCCE5F}"/>
              </a:ext>
            </a:extLst>
          </p:cNvPr>
          <p:cNvGrpSpPr>
            <a:grpSpLocks/>
          </p:cNvGrpSpPr>
          <p:nvPr/>
        </p:nvGrpSpPr>
        <p:grpSpPr bwMode="auto">
          <a:xfrm>
            <a:off x="10799182" y="2845869"/>
            <a:ext cx="90487" cy="76200"/>
            <a:chOff x="2455863" y="2411803"/>
            <a:chExt cx="566738" cy="566738"/>
          </a:xfrm>
        </p:grpSpPr>
        <p:sp>
          <p:nvSpPr>
            <p:cNvPr id="205" name="Oval 32">
              <a:extLst>
                <a:ext uri="{FF2B5EF4-FFF2-40B4-BE49-F238E27FC236}">
                  <a16:creationId xmlns:a16="http://schemas.microsoft.com/office/drawing/2014/main" id="{1445E39D-D5AD-416B-8590-3331E02A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6" name="Oval 33">
              <a:extLst>
                <a:ext uri="{FF2B5EF4-FFF2-40B4-BE49-F238E27FC236}">
                  <a16:creationId xmlns:a16="http://schemas.microsoft.com/office/drawing/2014/main" id="{6427992A-A8AF-4FEA-B88B-3475472F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7" name="Freeform 34">
              <a:extLst>
                <a:ext uri="{FF2B5EF4-FFF2-40B4-BE49-F238E27FC236}">
                  <a16:creationId xmlns:a16="http://schemas.microsoft.com/office/drawing/2014/main" id="{E05E22B2-7B4E-487A-ABD2-92CAAB9FA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5">
              <a:extLst>
                <a:ext uri="{FF2B5EF4-FFF2-40B4-BE49-F238E27FC236}">
                  <a16:creationId xmlns:a16="http://schemas.microsoft.com/office/drawing/2014/main" id="{70900CA9-8B73-45D1-983D-2D4DA346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84F105B8-A9FF-4799-8B6C-15C8A9392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210" name="Oval 107">
            <a:extLst>
              <a:ext uri="{FF2B5EF4-FFF2-40B4-BE49-F238E27FC236}">
                <a16:creationId xmlns:a16="http://schemas.microsoft.com/office/drawing/2014/main" id="{D98E9EA9-4072-4D79-840D-006B09FB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757" y="2817462"/>
            <a:ext cx="68263" cy="57151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91188" tIns="45718" rIns="91188" bIns="45718"/>
          <a:lstStyle/>
          <a:p>
            <a:pPr>
              <a:lnSpc>
                <a:spcPct val="100000"/>
              </a:lnSpc>
            </a:pPr>
            <a:endParaRPr lang="en-GB">
              <a:latin typeface="Calibri" pitchFamily="34" charset="0"/>
            </a:endParaRPr>
          </a:p>
        </p:txBody>
      </p:sp>
      <p:pic>
        <p:nvPicPr>
          <p:cNvPr id="149" name="Picture 148">
            <a:hlinkClick r:id="rId21" action="ppaction://hlinksldjump"/>
            <a:extLst>
              <a:ext uri="{FF2B5EF4-FFF2-40B4-BE49-F238E27FC236}">
                <a16:creationId xmlns:a16="http://schemas.microsoft.com/office/drawing/2014/main" id="{2168051D-E8F7-48D0-B971-8227315500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31" y="53164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1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305" grpId="0" animBg="1"/>
      <p:bldP spid="310" grpId="0" animBg="1"/>
      <p:bldP spid="313" grpId="0" animBg="1"/>
      <p:bldP spid="314" grpId="0" animBg="1"/>
      <p:bldP spid="318" grpId="0" animBg="1"/>
      <p:bldP spid="321" grpId="0" animBg="1"/>
      <p:bldP spid="322" grpId="0" animBg="1"/>
      <p:bldP spid="323" grpId="0" animBg="1"/>
      <p:bldP spid="326" grpId="0" animBg="1"/>
      <p:bldP spid="327" grpId="0" animBg="1"/>
      <p:bldP spid="328" grpId="0" animBg="1"/>
      <p:bldP spid="331" grpId="0" animBg="1"/>
      <p:bldP spid="332" grpId="0" animBg="1"/>
      <p:bldP spid="333" grpId="0" animBg="1"/>
      <p:bldP spid="333" grpId="1" animBg="1"/>
      <p:bldP spid="3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raloi" descr="OPL20U25GSXzBJYl68kk8uQGfFKzs7yb1M4KJWUiLk6ZEvGF+qCIPSnY57AbBFCvTW$2024 ID13 T9CTST nhan sp KNTT$ STT 108+K4lPs7H94VUqPe2XwIsfPRnrXQE//QTEXxb8/8N4CNc6FpgZahzpTjFhMzSA7T/nHJa11DE8Ng2TP3iAmRczFlmslSuUNOgUeb6yRvs0=" hidden="1"/>
          <p:cNvGrpSpPr/>
          <p:nvPr/>
        </p:nvGrpSpPr>
        <p:grpSpPr>
          <a:xfrm>
            <a:off x="1793780" y="3573404"/>
            <a:ext cx="6981231" cy="1455871"/>
            <a:chOff x="304800" y="3880823"/>
            <a:chExt cx="7454900" cy="1307127"/>
          </a:xfrm>
        </p:grpSpPr>
        <p:grpSp>
          <p:nvGrpSpPr>
            <p:cNvPr id="132" name="Group 48" hidden="1"/>
            <p:cNvGrpSpPr>
              <a:grpSpLocks/>
            </p:cNvGrpSpPr>
            <p:nvPr/>
          </p:nvGrpSpPr>
          <p:grpSpPr bwMode="auto">
            <a:xfrm>
              <a:off x="749300" y="4338645"/>
              <a:ext cx="7010400" cy="604840"/>
              <a:chOff x="384" y="1344"/>
              <a:chExt cx="3072" cy="381"/>
            </a:xfrm>
          </p:grpSpPr>
          <p:sp>
            <p:nvSpPr>
              <p:cNvPr id="133" name="AutoShape 6" hidden="1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AutoShape 7" hidden="1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8" hidden="1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Text Box 9" hidden="1"/>
              <p:cNvSpPr txBox="1">
                <a:spLocks noChangeArrowheads="1"/>
              </p:cNvSpPr>
              <p:nvPr/>
            </p:nvSpPr>
            <p:spPr bwMode="gray">
              <a:xfrm>
                <a:off x="516" y="1373"/>
                <a:ext cx="19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37" name="Text Box 10" hidden="1"/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138" name="Group 21" hidden="1"/>
            <p:cNvGrpSpPr>
              <a:grpSpLocks/>
            </p:cNvGrpSpPr>
            <p:nvPr/>
          </p:nvGrpSpPr>
          <p:grpSpPr bwMode="auto">
            <a:xfrm>
              <a:off x="533400" y="4348158"/>
              <a:ext cx="7219950" cy="657225"/>
              <a:chOff x="384" y="3614"/>
              <a:chExt cx="4512" cy="414"/>
            </a:xfrm>
          </p:grpSpPr>
          <p:sp>
            <p:nvSpPr>
              <p:cNvPr id="139" name="AutoShape 22" hidden="1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AutoShape 23" hidden="1"/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24" hidden="1"/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Text Box 25" hidden="1"/>
              <p:cNvSpPr txBox="1">
                <a:spLocks noChangeArrowheads="1"/>
              </p:cNvSpPr>
              <p:nvPr/>
            </p:nvSpPr>
            <p:spPr bwMode="gray">
              <a:xfrm>
                <a:off x="767" y="3648"/>
                <a:ext cx="256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3" name="Text Box 26" hidden="1"/>
              <p:cNvSpPr txBox="1">
                <a:spLocks noChangeArrowheads="1"/>
              </p:cNvSpPr>
              <p:nvPr/>
            </p:nvSpPr>
            <p:spPr bwMode="gray">
              <a:xfrm>
                <a:off x="1432" y="3662"/>
                <a:ext cx="3316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dirty="0"/>
                  <a:t>Expand</a:t>
                </a:r>
              </a:p>
            </p:txBody>
          </p:sp>
        </p:grpSp>
        <p:grpSp>
          <p:nvGrpSpPr>
            <p:cNvPr id="150" name="Group 27" hidden="1"/>
            <p:cNvGrpSpPr>
              <a:grpSpLocks/>
            </p:cNvGrpSpPr>
            <p:nvPr/>
          </p:nvGrpSpPr>
          <p:grpSpPr bwMode="auto">
            <a:xfrm>
              <a:off x="561395" y="3880823"/>
              <a:ext cx="594398" cy="939712"/>
              <a:chOff x="779677" y="3583921"/>
              <a:chExt cx="594401" cy="1896962"/>
            </a:xfrm>
          </p:grpSpPr>
          <p:grpSp>
            <p:nvGrpSpPr>
              <p:cNvPr id="151" name="Group 61" hidden="1"/>
              <p:cNvGrpSpPr>
                <a:grpSpLocks/>
              </p:cNvGrpSpPr>
              <p:nvPr/>
            </p:nvGrpSpPr>
            <p:grpSpPr bwMode="auto">
              <a:xfrm rot="5400000">
                <a:off x="207871" y="4432030"/>
                <a:ext cx="1681533" cy="139872"/>
                <a:chOff x="2804" y="1907"/>
                <a:chExt cx="2956" cy="109"/>
              </a:xfrm>
            </p:grpSpPr>
            <p:sp>
              <p:nvSpPr>
                <p:cNvPr id="172" name="Rectangle 62" hidden="1"/>
                <p:cNvSpPr>
                  <a:spLocks noChangeArrowheads="1"/>
                </p:cNvSpPr>
                <p:nvPr/>
              </p:nvSpPr>
              <p:spPr bwMode="gray">
                <a:xfrm>
                  <a:off x="2804" y="1907"/>
                  <a:ext cx="2956" cy="3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3" name="Rectangle 63" hidden="1"/>
                <p:cNvSpPr>
                  <a:spLocks noChangeArrowheads="1"/>
                </p:cNvSpPr>
                <p:nvPr/>
              </p:nvSpPr>
              <p:spPr bwMode="gray">
                <a:xfrm>
                  <a:off x="2880" y="1920"/>
                  <a:ext cx="288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CFCFC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2" name="Group 64" hidden="1"/>
              <p:cNvGrpSpPr>
                <a:grpSpLocks/>
              </p:cNvGrpSpPr>
              <p:nvPr/>
            </p:nvGrpSpPr>
            <p:grpSpPr bwMode="auto">
              <a:xfrm rot="5400000">
                <a:off x="841317" y="4948121"/>
                <a:ext cx="471122" cy="594401"/>
                <a:chOff x="1315" y="667"/>
                <a:chExt cx="3396" cy="4012"/>
              </a:xfrm>
            </p:grpSpPr>
            <p:sp>
              <p:nvSpPr>
                <p:cNvPr id="163" name="AutoShape 6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AutoShape 6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AutoShape 6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Oval 68" hidden="1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7" name="Oval 69" hidden="1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8" name="Oval 70" hidden="1"/>
                <p:cNvSpPr>
                  <a:spLocks noChangeArrowheads="1"/>
                </p:cNvSpPr>
                <p:nvPr/>
              </p:nvSpPr>
              <p:spPr bwMode="gray">
                <a:xfrm>
                  <a:off x="1317" y="667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Oval 71" hidden="1"/>
                <p:cNvSpPr>
                  <a:spLocks noChangeArrowheads="1"/>
                </p:cNvSpPr>
                <p:nvPr/>
              </p:nvSpPr>
              <p:spPr bwMode="gray">
                <a:xfrm>
                  <a:off x="1315" y="682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0" name="Oval 72" hidden="1"/>
                <p:cNvSpPr>
                  <a:spLocks noChangeArrowheads="1"/>
                </p:cNvSpPr>
                <p:nvPr/>
              </p:nvSpPr>
              <p:spPr bwMode="gray">
                <a:xfrm>
                  <a:off x="2343" y="780"/>
                  <a:ext cx="1087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Oval 73" hidden="1"/>
                <p:cNvSpPr>
                  <a:spLocks noChangeArrowheads="1"/>
                </p:cNvSpPr>
                <p:nvPr/>
              </p:nvSpPr>
              <p:spPr bwMode="gray">
                <a:xfrm>
                  <a:off x="2337" y="682"/>
                  <a:ext cx="1096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3" name="Group 74" hidden="1"/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154" name="AutoShape 7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AutoShape 7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AutoShape 7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75" name="Group 27" hidden="1"/>
            <p:cNvGrpSpPr>
              <a:grpSpLocks/>
            </p:cNvGrpSpPr>
            <p:nvPr/>
          </p:nvGrpSpPr>
          <p:grpSpPr bwMode="auto">
            <a:xfrm rot="5400000">
              <a:off x="273844" y="4226718"/>
              <a:ext cx="992188" cy="930275"/>
              <a:chOff x="1872" y="1824"/>
              <a:chExt cx="2014" cy="1821"/>
            </a:xfrm>
          </p:grpSpPr>
          <p:sp>
            <p:nvSpPr>
              <p:cNvPr id="176" name="AutoShape 28" hidden="1"/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AutoShape 29" hidden="1"/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AutoShape 30" hidden="1"/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Oval 31" hidden="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0" name="Oval 32" hidden="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1" name="Oval 33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Oval 34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3" name="Oval 35" hidden="1"/>
              <p:cNvSpPr>
                <a:spLocks noChangeArrowheads="1"/>
              </p:cNvSpPr>
              <p:nvPr/>
            </p:nvSpPr>
            <p:spPr bwMode="gray">
              <a:xfrm>
                <a:off x="2336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Oval 36" hidden="1">
                <a:hlinkClick r:id="" action="ppaction://noaction" highlightClick="1">
                  <a:snd r:embed="rId6" name="di ra.wav"/>
                </a:hlinkClick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sp>
        <p:nvSpPr>
          <p:cNvPr id="174" name="cauhoi" descr="OPL20U25GSXzBJYl68kk8uQGfFKzs7yb1M4KJWUiLk6ZEvGF+qCIPSnY57AbBFCvTW$2024 ID13 T9CTST nhan sp KNTT$ STT 108+K4lPs7H94VUqPe2XwIsfPRnrXQE//QTEXxb8/8N4CNc6FpgZahzpTjFhMzSA7T/nHJa11DE8Ng2TP3iAmRczFlmslSuUNOgUeb6yRvs0=" hidden="1"/>
          <p:cNvSpPr>
            <a:spLocks noChangeArrowheads="1"/>
          </p:cNvSpPr>
          <p:nvPr/>
        </p:nvSpPr>
        <p:spPr bwMode="gray">
          <a:xfrm>
            <a:off x="1828807" y="2373427"/>
            <a:ext cx="8798169" cy="1200151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  <a:headEnd/>
            <a:tailEnd/>
          </a:ln>
          <a:effectLst>
            <a:glow rad="1016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/>
          <a:p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lệnh</a:t>
            </a:r>
            <a:r>
              <a:rPr lang="en-US" sz="2800" dirty="0"/>
              <a:t> </a:t>
            </a: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triển</a:t>
            </a:r>
            <a:r>
              <a:rPr lang="en-US" sz="2800" dirty="0"/>
              <a:t>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biểu</a:t>
            </a:r>
            <a:r>
              <a:rPr lang="en-US" sz="2800" dirty="0"/>
              <a:t> </a:t>
            </a:r>
            <a:r>
              <a:rPr lang="en-US" sz="2800" dirty="0" err="1"/>
              <a:t>thức</a:t>
            </a:r>
            <a:r>
              <a:rPr lang="en-US" sz="2800" dirty="0"/>
              <a:t> có </a:t>
            </a:r>
            <a:r>
              <a:rPr lang="en-US" sz="2800" dirty="0" err="1"/>
              <a:t>chứa</a:t>
            </a:r>
            <a:r>
              <a:rPr lang="en-US" sz="2800" dirty="0"/>
              <a:t> </a:t>
            </a:r>
            <a:r>
              <a:rPr lang="en-US" sz="2800" dirty="0" err="1"/>
              <a:t>tích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hoặc</a:t>
            </a:r>
            <a:r>
              <a:rPr lang="en-US" sz="2800" dirty="0"/>
              <a:t> </a:t>
            </a:r>
            <a:r>
              <a:rPr lang="en-US" sz="2800" dirty="0" err="1"/>
              <a:t>lũy</a:t>
            </a:r>
            <a:r>
              <a:rPr lang="en-US" sz="2800" dirty="0"/>
              <a:t> </a:t>
            </a:r>
            <a:r>
              <a:rPr lang="en-US" sz="2800" dirty="0" err="1"/>
              <a:t>thừa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GeoGebra</a:t>
            </a:r>
            <a:endParaRPr lang="en-US" sz="3600" dirty="0"/>
          </a:p>
        </p:txBody>
      </p:sp>
      <p:pic>
        <p:nvPicPr>
          <p:cNvPr id="252" name="Picture 251" descr="OPL20U25GSXzBJYl68kk8uQGfFKzs7yb1M4KJWUiLk6ZEvGF+qCIPSnY57AbBFCvTW$2024 ID13 T9CTST nhan sp KNTT$ STT 108+K4lPs7H94VUqPe2XwIsfPRnrXQE//QTEXxb8/8N4CNc6FpgZahzpTjFhMzSA7T/nHJa11DE8Ng2TP3iAmRczFlmslSuUNOgUeb6yRvs0=">
            <a:hlinkClick r:id="" action="ppaction://noaction">
              <a:snd r:embed="rId7" name="traloi.wav"/>
            </a:hlinkClick>
            <a:extLst>
              <a:ext uri="{FF2B5EF4-FFF2-40B4-BE49-F238E27FC236}">
                <a16:creationId xmlns:a16="http://schemas.microsoft.com/office/drawing/2014/main" id="{CDC2615A-D1DA-4FC1-8EF9-91B7732E2F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1267" y="6056293"/>
            <a:ext cx="2581713" cy="5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" name="Rectangl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F169D1-B748-4CC7-B9CC-0F087AA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1" name="Rectangle 5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8EB79C-D4C5-4897-AF9A-5067DD24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2" name="Rectangle 5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D20A82-9323-4207-B5E7-FFF652F7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60" y="4800569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3" name="Rectangle 5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13DDF6-6DD8-4F46-A691-02C7347D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07" y="4912033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5" name="AutoShap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4BB381-441C-4B59-9D68-C4157719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453" y="489719"/>
            <a:ext cx="9286747" cy="78024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6" name="Group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5C0F9A-85CC-4F16-A109-24F1AF783DF3}"/>
              </a:ext>
            </a:extLst>
          </p:cNvPr>
          <p:cNvGrpSpPr>
            <a:grpSpLocks/>
          </p:cNvGrpSpPr>
          <p:nvPr/>
        </p:nvGrpSpPr>
        <p:grpSpPr bwMode="auto">
          <a:xfrm>
            <a:off x="839081" y="1097952"/>
            <a:ext cx="592147" cy="5686663"/>
            <a:chOff x="202295" y="-322943"/>
            <a:chExt cx="319314" cy="7180943"/>
          </a:xfrm>
        </p:grpSpPr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3552DC5-6663-4C41-8F60-F8F7307A2C2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08" name="Rectangle 10">
              <a:extLst>
                <a:ext uri="{FF2B5EF4-FFF2-40B4-BE49-F238E27FC236}">
                  <a16:creationId xmlns:a16="http://schemas.microsoft.com/office/drawing/2014/main" id="{172961E6-99F1-47A0-8199-2DC19ABC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9FE0F448-F9AD-48D5-B6AC-F0C3062B206F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767" y="1631746"/>
                <a:ext cx="2394492" cy="92849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.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/>
                            </a:rPr>
                            <m:t>tan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2767" y="1631746"/>
                <a:ext cx="2394492" cy="928499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1" name="Picture 37" descr="Blue_chapterlist">
            <a:extLst>
              <a:ext uri="{FF2B5EF4-FFF2-40B4-BE49-F238E27FC236}">
                <a16:creationId xmlns:a16="http://schemas.microsoft.com/office/drawing/2014/main" id="{3B173D71-5FDF-42B6-91A4-AA850AB6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203" y="1954296"/>
            <a:ext cx="527756" cy="3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2" name="Picture 311" descr="Classicmode">
            <a:extLst>
              <a:ext uri="{FF2B5EF4-FFF2-40B4-BE49-F238E27FC236}">
                <a16:creationId xmlns:a16="http://schemas.microsoft.com/office/drawing/2014/main" id="{8105AF56-6E1A-40F5-93E5-9DB00D8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292" y="1847080"/>
            <a:ext cx="990600" cy="52936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3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6FD68E4E-AE3D-45B3-8907-4BCB88E2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96" y="1923104"/>
            <a:ext cx="593373" cy="38099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4" name="WordArt 226">
            <a:extLst>
              <a:ext uri="{FF2B5EF4-FFF2-40B4-BE49-F238E27FC236}">
                <a16:creationId xmlns:a16="http://schemas.microsoft.com/office/drawing/2014/main" id="{F5762610-0CDC-4833-AEC3-CC2FF7F15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6188" y="1922925"/>
            <a:ext cx="409223" cy="30988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15" name="Group 47">
            <a:extLst>
              <a:ext uri="{FF2B5EF4-FFF2-40B4-BE49-F238E27FC236}">
                <a16:creationId xmlns:a16="http://schemas.microsoft.com/office/drawing/2014/main" id="{629C3B8B-9DF7-4A10-B54A-7C6CB6928453}"/>
              </a:ext>
            </a:extLst>
          </p:cNvPr>
          <p:cNvGrpSpPr>
            <a:grpSpLocks/>
          </p:cNvGrpSpPr>
          <p:nvPr/>
        </p:nvGrpSpPr>
        <p:grpSpPr bwMode="auto">
          <a:xfrm>
            <a:off x="592995" y="489908"/>
            <a:ext cx="1106488" cy="655639"/>
            <a:chOff x="5106" y="3426"/>
            <a:chExt cx="582" cy="345"/>
          </a:xfrm>
        </p:grpSpPr>
        <p:pic>
          <p:nvPicPr>
            <p:cNvPr id="316" name="Picture 40" descr="Thumb">
              <a:extLst>
                <a:ext uri="{FF2B5EF4-FFF2-40B4-BE49-F238E27FC236}">
                  <a16:creationId xmlns:a16="http://schemas.microsoft.com/office/drawing/2014/main" id="{D1423C0F-2573-4282-A03F-7EF61A7F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43" descr="abu061[1]">
              <a:extLst>
                <a:ext uri="{FF2B5EF4-FFF2-40B4-BE49-F238E27FC236}">
                  <a16:creationId xmlns:a16="http://schemas.microsoft.com/office/drawing/2014/main" id="{7107026E-9C6E-4560-9223-4BBB5CB3F4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AutoShape 51">
                <a:extLst>
                  <a:ext uri="{FF2B5EF4-FFF2-40B4-BE49-F238E27FC236}">
                    <a16:creationId xmlns:a16="http://schemas.microsoft.com/office/drawing/2014/main" id="{58E5817B-CA3D-4548-8698-C7423C43E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212" y="2684509"/>
                <a:ext cx="2452639" cy="97422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32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32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32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alt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3200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AutoShape 51">
                <a:extLst>
                  <a:ext uri="{FF2B5EF4-FFF2-40B4-BE49-F238E27FC236}">
                    <a16:creationId xmlns="" xmlns:a16="http://schemas.microsoft.com/office/drawing/2014/main" id="{58E5817B-CA3D-4548-8698-C7423C43E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212" y="2684509"/>
                <a:ext cx="2452639" cy="97422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5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9" name="Picture 37" descr="Blue_chapterlist">
            <a:extLst>
              <a:ext uri="{FF2B5EF4-FFF2-40B4-BE49-F238E27FC236}">
                <a16:creationId xmlns:a16="http://schemas.microsoft.com/office/drawing/2014/main" id="{12471C75-1B9B-408B-BF26-E9563BCF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947" y="3095457"/>
            <a:ext cx="531228" cy="3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0" name="Picture 39" descr="Classicmode">
            <a:extLst>
              <a:ext uri="{FF2B5EF4-FFF2-40B4-BE49-F238E27FC236}">
                <a16:creationId xmlns:a16="http://schemas.microsoft.com/office/drawing/2014/main" id="{60FB2CA6-FC51-4B82-9648-6A8970D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971" y="3008639"/>
            <a:ext cx="998145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575FE65-A752-4CA1-9DA0-EB9CE66B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055" y="3146421"/>
            <a:ext cx="568569" cy="38417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2" name="WordArt 226">
            <a:extLst>
              <a:ext uri="{FF2B5EF4-FFF2-40B4-BE49-F238E27FC236}">
                <a16:creationId xmlns:a16="http://schemas.microsoft.com/office/drawing/2014/main" id="{40855CED-E51E-4E1E-A8F5-F92E4B3CE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0101" y="3153952"/>
            <a:ext cx="411915" cy="271145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AutoShape 51">
                <a:extLst>
                  <a:ext uri="{FF2B5EF4-FFF2-40B4-BE49-F238E27FC236}">
                    <a16:creationId xmlns:a16="http://schemas.microsoft.com/office/drawing/2014/main" id="{42B55727-E6D7-4CF4-95CE-680A9726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311" y="3789503"/>
                <a:ext cx="2398572" cy="96189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3200" b="0" i="0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3" name="AutoShape 51">
                <a:extLst>
                  <a:ext uri="{FF2B5EF4-FFF2-40B4-BE49-F238E27FC236}">
                    <a16:creationId xmlns="" xmlns:a16="http://schemas.microsoft.com/office/drawing/2014/main" id="{42B55727-E6D7-4CF4-95CE-680A9726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311" y="3789503"/>
                <a:ext cx="2398572" cy="96189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4" name="Picture 37" descr="Blue_chapterlist">
            <a:extLst>
              <a:ext uri="{FF2B5EF4-FFF2-40B4-BE49-F238E27FC236}">
                <a16:creationId xmlns:a16="http://schemas.microsoft.com/office/drawing/2014/main" id="{54C4EEB8-AF09-4DD5-B4BB-3DCA17E4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285" y="4067596"/>
            <a:ext cx="541923" cy="3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5" name="Picture 39" descr="Classicmode">
            <a:extLst>
              <a:ext uri="{FF2B5EF4-FFF2-40B4-BE49-F238E27FC236}">
                <a16:creationId xmlns:a16="http://schemas.microsoft.com/office/drawing/2014/main" id="{847CEC0F-8553-4A18-94BF-BE80794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6727"/>
            <a:ext cx="1066800" cy="57394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6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9483633-1D73-4148-B9CA-C2360A24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409" y="4042925"/>
            <a:ext cx="60960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7" name="WordArt 226">
            <a:extLst>
              <a:ext uri="{FF2B5EF4-FFF2-40B4-BE49-F238E27FC236}">
                <a16:creationId xmlns:a16="http://schemas.microsoft.com/office/drawing/2014/main" id="{4F7B3C54-16F4-49B0-A812-E546C21F9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3" y="4170317"/>
            <a:ext cx="414372" cy="253611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AutoShape 51">
                <a:extLst>
                  <a:ext uri="{FF2B5EF4-FFF2-40B4-BE49-F238E27FC236}">
                    <a16:creationId xmlns:a16="http://schemas.microsoft.com/office/drawing/2014/main" id="{4C391EE1-085F-4AE2-B53C-E7FB5B1B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899" y="4919561"/>
                <a:ext cx="2384940" cy="96637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𝑏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𝑐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/>
                          <a:ea typeface="Calibri"/>
                        </a:rPr>
                        <m:t>.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/>
                              <a:ea typeface="Calibri"/>
                            </a:rPr>
                            <m:t>tan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8" name="AutoShape 51">
                <a:extLst>
                  <a:ext uri="{FF2B5EF4-FFF2-40B4-BE49-F238E27FC236}">
                    <a16:creationId xmlns="" xmlns:a16="http://schemas.microsoft.com/office/drawing/2014/main" id="{4C391EE1-085F-4AE2-B53C-E7FB5B1BA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899" y="4919561"/>
                <a:ext cx="2384940" cy="96637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Picture 37" descr="Blue_chapterlist">
            <a:extLst>
              <a:ext uri="{FF2B5EF4-FFF2-40B4-BE49-F238E27FC236}">
                <a16:creationId xmlns:a16="http://schemas.microsoft.com/office/drawing/2014/main" id="{2F66433D-8697-46E1-A093-B12A925F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413" y="5195420"/>
            <a:ext cx="542835" cy="3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0" name="Picture 39" descr="Classicmode">
            <a:extLst>
              <a:ext uri="{FF2B5EF4-FFF2-40B4-BE49-F238E27FC236}">
                <a16:creationId xmlns:a16="http://schemas.microsoft.com/office/drawing/2014/main" id="{310121DF-DC82-44CF-BA1E-FC40487C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300" y="5094508"/>
            <a:ext cx="998147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FC2C7D32-F39A-4A11-BBAA-86376CA6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299" y="5170708"/>
            <a:ext cx="609600" cy="3810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32" name="WordArt 226">
            <a:extLst>
              <a:ext uri="{FF2B5EF4-FFF2-40B4-BE49-F238E27FC236}">
                <a16:creationId xmlns:a16="http://schemas.microsoft.com/office/drawing/2014/main" id="{9E0DBEDC-67D5-4B78-9E88-390C5B507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0351" y="5263724"/>
            <a:ext cx="381000" cy="178312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333" name="AutoShape 110">
            <a:extLst>
              <a:ext uri="{FF2B5EF4-FFF2-40B4-BE49-F238E27FC236}">
                <a16:creationId xmlns:a16="http://schemas.microsoft.com/office/drawing/2014/main" id="{9E959F36-58BD-4773-8AC4-1A330AD7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84" y="-45055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/>
          <a:lstStyle/>
          <a:p>
            <a:endParaRPr lang="en-US"/>
          </a:p>
        </p:txBody>
      </p:sp>
      <p:sp>
        <p:nvSpPr>
          <p:cNvPr id="334" name="WordArt 111">
            <a:extLst>
              <a:ext uri="{FF2B5EF4-FFF2-40B4-BE49-F238E27FC236}">
                <a16:creationId xmlns:a16="http://schemas.microsoft.com/office/drawing/2014/main" id="{0355F67C-D51E-45BF-B12C-2E88338E6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387" y="640747"/>
            <a:ext cx="823913" cy="45720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grpSp>
        <p:nvGrpSpPr>
          <p:cNvPr id="259" name="traloi">
            <a:extLst>
              <a:ext uri="{FF2B5EF4-FFF2-40B4-BE49-F238E27FC236}">
                <a16:creationId xmlns:a16="http://schemas.microsoft.com/office/drawing/2014/main" id="{3FBB023C-9AB7-4404-8D5B-BA95809117E1}"/>
              </a:ext>
            </a:extLst>
          </p:cNvPr>
          <p:cNvGrpSpPr/>
          <p:nvPr/>
        </p:nvGrpSpPr>
        <p:grpSpPr>
          <a:xfrm>
            <a:off x="822640" y="5742319"/>
            <a:ext cx="2859636" cy="1135428"/>
            <a:chOff x="26875" y="3880798"/>
            <a:chExt cx="7732825" cy="1640528"/>
          </a:xfrm>
        </p:grpSpPr>
        <p:grpSp>
          <p:nvGrpSpPr>
            <p:cNvPr id="260" name="Group 48">
              <a:extLst>
                <a:ext uri="{FF2B5EF4-FFF2-40B4-BE49-F238E27FC236}">
                  <a16:creationId xmlns:a16="http://schemas.microsoft.com/office/drawing/2014/main" id="{BBFD2617-49FB-478A-97AA-7C9A978E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00" y="4338643"/>
              <a:ext cx="7010400" cy="850902"/>
              <a:chOff x="384" y="1344"/>
              <a:chExt cx="3072" cy="536"/>
            </a:xfrm>
          </p:grpSpPr>
          <p:sp>
            <p:nvSpPr>
              <p:cNvPr id="292" name="AutoShape 6">
                <a:extLst>
                  <a:ext uri="{FF2B5EF4-FFF2-40B4-BE49-F238E27FC236}">
                    <a16:creationId xmlns:a16="http://schemas.microsoft.com/office/drawing/2014/main" id="{75C670E9-22F7-4EB2-8B66-2A7AF01818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7">
                <a:extLst>
                  <a:ext uri="{FF2B5EF4-FFF2-40B4-BE49-F238E27FC236}">
                    <a16:creationId xmlns:a16="http://schemas.microsoft.com/office/drawing/2014/main" id="{4854D898-6CF4-4FD8-9218-5736FB3B9D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Freeform 8">
                <a:extLst>
                  <a:ext uri="{FF2B5EF4-FFF2-40B4-BE49-F238E27FC236}">
                    <a16:creationId xmlns:a16="http://schemas.microsoft.com/office/drawing/2014/main" id="{5F20884E-F5D7-42DB-BB7A-EA7512C397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Text Box 9">
                <a:extLst>
                  <a:ext uri="{FF2B5EF4-FFF2-40B4-BE49-F238E27FC236}">
                    <a16:creationId xmlns:a16="http://schemas.microsoft.com/office/drawing/2014/main" id="{F00AFFE9-F2C4-4A90-B3B5-5477F570F40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91" y="1373"/>
                <a:ext cx="502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96" name="Text Box 10" hidden="1">
                <a:extLst>
                  <a:ext uri="{FF2B5EF4-FFF2-40B4-BE49-F238E27FC236}">
                    <a16:creationId xmlns:a16="http://schemas.microsoft.com/office/drawing/2014/main" id="{9E12C208-E672-4D9A-8058-8F75060C35B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261" name="Group 21">
              <a:extLst>
                <a:ext uri="{FF2B5EF4-FFF2-40B4-BE49-F238E27FC236}">
                  <a16:creationId xmlns:a16="http://schemas.microsoft.com/office/drawing/2014/main" id="{D67F1722-FF3A-4775-9412-B945E0A26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4276725"/>
              <a:ext cx="7219950" cy="1244601"/>
              <a:chOff x="384" y="3569"/>
              <a:chExt cx="4512" cy="784"/>
            </a:xfrm>
          </p:grpSpPr>
          <p:sp>
            <p:nvSpPr>
              <p:cNvPr id="287" name="AutoShape 22">
                <a:extLst>
                  <a:ext uri="{FF2B5EF4-FFF2-40B4-BE49-F238E27FC236}">
                    <a16:creationId xmlns:a16="http://schemas.microsoft.com/office/drawing/2014/main" id="{D0F26AF6-A19D-403C-B450-35EDAB4A42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23">
                <a:extLst>
                  <a:ext uri="{FF2B5EF4-FFF2-40B4-BE49-F238E27FC236}">
                    <a16:creationId xmlns:a16="http://schemas.microsoft.com/office/drawing/2014/main" id="{6F021E3C-E342-46C9-A499-858D37663D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24">
                <a:extLst>
                  <a:ext uri="{FF2B5EF4-FFF2-40B4-BE49-F238E27FC236}">
                    <a16:creationId xmlns:a16="http://schemas.microsoft.com/office/drawing/2014/main" id="{114C034E-DA46-4F79-BA30-8408C38668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Text Box 25">
                <a:extLst>
                  <a:ext uri="{FF2B5EF4-FFF2-40B4-BE49-F238E27FC236}">
                    <a16:creationId xmlns:a16="http://schemas.microsoft.com/office/drawing/2014/main" id="{BACC5F8A-0123-4F76-88EC-8B3AFD98B4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69" y="3648"/>
                <a:ext cx="64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91" name="Text Box 26">
                <a:extLst>
                  <a:ext uri="{FF2B5EF4-FFF2-40B4-BE49-F238E27FC236}">
                    <a16:creationId xmlns:a16="http://schemas.microsoft.com/office/drawing/2014/main" id="{F573E5F6-3E7C-4CCE-8514-CEF9162D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14" y="3569"/>
                <a:ext cx="3316" cy="7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eaLnBrk="0" hangingPunct="0"/>
                <a:endParaRPr lang="en-US" sz="200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62" name="Group 27">
              <a:extLst>
                <a:ext uri="{FF2B5EF4-FFF2-40B4-BE49-F238E27FC236}">
                  <a16:creationId xmlns:a16="http://schemas.microsoft.com/office/drawing/2014/main" id="{9D25BBDB-2214-4708-B496-22F668CD3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25" y="3880798"/>
              <a:ext cx="1479629" cy="1001945"/>
              <a:chOff x="337003" y="3583921"/>
              <a:chExt cx="1479634" cy="2022614"/>
            </a:xfrm>
          </p:grpSpPr>
          <p:grpSp>
            <p:nvGrpSpPr>
              <p:cNvPr id="273" name="Group 64">
                <a:extLst>
                  <a:ext uri="{FF2B5EF4-FFF2-40B4-BE49-F238E27FC236}">
                    <a16:creationId xmlns:a16="http://schemas.microsoft.com/office/drawing/2014/main" id="{BAFC6133-8A74-4B44-8678-87200122E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97882" y="4487781"/>
                <a:ext cx="757875" cy="1479634"/>
                <a:chOff x="154" y="-2321"/>
                <a:chExt cx="5463" cy="9987"/>
              </a:xfrm>
            </p:grpSpPr>
            <p:sp>
              <p:nvSpPr>
                <p:cNvPr id="278" name="AutoShape 65">
                  <a:extLst>
                    <a:ext uri="{FF2B5EF4-FFF2-40B4-BE49-F238E27FC236}">
                      <a16:creationId xmlns:a16="http://schemas.microsoft.com/office/drawing/2014/main" id="{1BE24CEE-66E1-4027-BE06-306ACEDF7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9" name="AutoShape 66">
                  <a:extLst>
                    <a:ext uri="{FF2B5EF4-FFF2-40B4-BE49-F238E27FC236}">
                      <a16:creationId xmlns:a16="http://schemas.microsoft.com/office/drawing/2014/main" id="{F1E9487F-291F-4803-BF76-66E864D36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AutoShape 67">
                  <a:extLst>
                    <a:ext uri="{FF2B5EF4-FFF2-40B4-BE49-F238E27FC236}">
                      <a16:creationId xmlns:a16="http://schemas.microsoft.com/office/drawing/2014/main" id="{C0D549A1-35A6-4DF7-8C94-488C910F1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Oval 68">
                  <a:extLst>
                    <a:ext uri="{FF2B5EF4-FFF2-40B4-BE49-F238E27FC236}">
                      <a16:creationId xmlns:a16="http://schemas.microsoft.com/office/drawing/2014/main" id="{7B5C632D-F848-4506-B03A-0FB71B2AF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2" name="Oval 69">
                  <a:extLst>
                    <a:ext uri="{FF2B5EF4-FFF2-40B4-BE49-F238E27FC236}">
                      <a16:creationId xmlns:a16="http://schemas.microsoft.com/office/drawing/2014/main" id="{57BF4193-AC93-4ED8-95AC-4B860FD6A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3" name="Oval 70">
                  <a:extLst>
                    <a:ext uri="{FF2B5EF4-FFF2-40B4-BE49-F238E27FC236}">
                      <a16:creationId xmlns:a16="http://schemas.microsoft.com/office/drawing/2014/main" id="{FB30A85B-9F4A-4FFE-B5FC-56A395B94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6" y="-2321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" name="Oval 71">
                  <a:extLst>
                    <a:ext uri="{FF2B5EF4-FFF2-40B4-BE49-F238E27FC236}">
                      <a16:creationId xmlns:a16="http://schemas.microsoft.com/office/drawing/2014/main" id="{F5BD5A99-29F5-421F-8D24-4EAB6DBC3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4" y="-2306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5" name="Oval 72">
                  <a:extLst>
                    <a:ext uri="{FF2B5EF4-FFF2-40B4-BE49-F238E27FC236}">
                      <a16:creationId xmlns:a16="http://schemas.microsoft.com/office/drawing/2014/main" id="{56C03B80-11A4-4EC5-9D7F-BAF26D649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43" y="-2208"/>
                  <a:ext cx="1087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" name="Oval 73">
                  <a:extLst>
                    <a:ext uri="{FF2B5EF4-FFF2-40B4-BE49-F238E27FC236}">
                      <a16:creationId xmlns:a16="http://schemas.microsoft.com/office/drawing/2014/main" id="{DB379E6B-9327-40A3-9791-2D680BBA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37" y="-2306"/>
                  <a:ext cx="1096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4" name="Group 74">
                <a:extLst>
                  <a:ext uri="{FF2B5EF4-FFF2-40B4-BE49-F238E27FC236}">
                    <a16:creationId xmlns:a16="http://schemas.microsoft.com/office/drawing/2014/main" id="{740838E0-E52C-4D3E-8D96-D7472DA8A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275" name="AutoShape 75">
                  <a:extLst>
                    <a:ext uri="{FF2B5EF4-FFF2-40B4-BE49-F238E27FC236}">
                      <a16:creationId xmlns:a16="http://schemas.microsoft.com/office/drawing/2014/main" id="{C9113E4F-6B7F-48F1-9D5A-1149555CC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AutoShape 76">
                  <a:extLst>
                    <a:ext uri="{FF2B5EF4-FFF2-40B4-BE49-F238E27FC236}">
                      <a16:creationId xmlns:a16="http://schemas.microsoft.com/office/drawing/2014/main" id="{BA2155FA-E93A-44DE-9D25-9473C1BAD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AutoShape 77">
                  <a:extLst>
                    <a:ext uri="{FF2B5EF4-FFF2-40B4-BE49-F238E27FC236}">
                      <a16:creationId xmlns:a16="http://schemas.microsoft.com/office/drawing/2014/main" id="{9594C081-5DD7-4347-AB8B-5E2EE910E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63" name="Group 27">
              <a:extLst>
                <a:ext uri="{FF2B5EF4-FFF2-40B4-BE49-F238E27FC236}">
                  <a16:creationId xmlns:a16="http://schemas.microsoft.com/office/drawing/2014/main" id="{EECF67DF-72A8-456B-9CEF-7529B03860F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2332" y="3960308"/>
              <a:ext cx="992188" cy="1463101"/>
              <a:chOff x="1872" y="1325"/>
              <a:chExt cx="2014" cy="2864"/>
            </a:xfrm>
          </p:grpSpPr>
          <p:sp>
            <p:nvSpPr>
              <p:cNvPr id="264" name="AutoShape 28">
                <a:extLst>
                  <a:ext uri="{FF2B5EF4-FFF2-40B4-BE49-F238E27FC236}">
                    <a16:creationId xmlns:a16="http://schemas.microsoft.com/office/drawing/2014/main" id="{DF3D1CCC-E860-43AE-9688-706908B0A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29">
                <a:extLst>
                  <a:ext uri="{FF2B5EF4-FFF2-40B4-BE49-F238E27FC236}">
                    <a16:creationId xmlns:a16="http://schemas.microsoft.com/office/drawing/2014/main" id="{F4649387-B94C-4406-B801-095D007755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30">
                <a:extLst>
                  <a:ext uri="{FF2B5EF4-FFF2-40B4-BE49-F238E27FC236}">
                    <a16:creationId xmlns:a16="http://schemas.microsoft.com/office/drawing/2014/main" id="{28DDED90-08A1-40C1-9700-8628D8D4D9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Oval 31">
                <a:extLst>
                  <a:ext uri="{FF2B5EF4-FFF2-40B4-BE49-F238E27FC236}">
                    <a16:creationId xmlns:a16="http://schemas.microsoft.com/office/drawing/2014/main" id="{E0F9364A-2F42-4DC2-B721-3642B30AFF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8" name="Oval 32">
                <a:extLst>
                  <a:ext uri="{FF2B5EF4-FFF2-40B4-BE49-F238E27FC236}">
                    <a16:creationId xmlns:a16="http://schemas.microsoft.com/office/drawing/2014/main" id="{2A498D30-2DFE-4682-B30F-36E2C9A29C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9" name="Oval 33">
                <a:extLst>
                  <a:ext uri="{FF2B5EF4-FFF2-40B4-BE49-F238E27FC236}">
                    <a16:creationId xmlns:a16="http://schemas.microsoft.com/office/drawing/2014/main" id="{1BB10F0D-4DEB-4A62-BBC5-B2742900C6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Oval 34">
                <a:extLst>
                  <a:ext uri="{FF2B5EF4-FFF2-40B4-BE49-F238E27FC236}">
                    <a16:creationId xmlns:a16="http://schemas.microsoft.com/office/drawing/2014/main" id="{BD2DFCD8-C842-4668-8C78-3FBEB75B71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71" name="Oval 35">
                <a:extLst>
                  <a:ext uri="{FF2B5EF4-FFF2-40B4-BE49-F238E27FC236}">
                    <a16:creationId xmlns:a16="http://schemas.microsoft.com/office/drawing/2014/main" id="{D9D6E4E9-F834-44DF-B53E-218507030B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Oval 36">
                <a:hlinkClick r:id="" action="ppaction://noaction" highlightClick="1">
                  <a:snd r:embed="rId6" name="di ra.wav"/>
                </a:hlinkClick>
                <a:extLst>
                  <a:ext uri="{FF2B5EF4-FFF2-40B4-BE49-F238E27FC236}">
                    <a16:creationId xmlns:a16="http://schemas.microsoft.com/office/drawing/2014/main" id="{51E041CD-54EF-4CAC-B3F7-BADFB313DE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pic>
        <p:nvPicPr>
          <p:cNvPr id="159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545D41F4-4A82-4FAE-8E08-A0AB0FD6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722815" y="2371207"/>
            <a:ext cx="785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0" name="times up">
            <a:extLst>
              <a:ext uri="{FF2B5EF4-FFF2-40B4-BE49-F238E27FC236}">
                <a16:creationId xmlns:a16="http://schemas.microsoft.com/office/drawing/2014/main" id="{BE40FFFD-78DB-4E4F-83C8-4CF56CD7EE02}"/>
              </a:ext>
            </a:extLst>
          </p:cNvPr>
          <p:cNvGrpSpPr>
            <a:grpSpLocks/>
          </p:cNvGrpSpPr>
          <p:nvPr/>
        </p:nvGrpSpPr>
        <p:grpSpPr bwMode="auto">
          <a:xfrm>
            <a:off x="10725988" y="1952105"/>
            <a:ext cx="757237" cy="374651"/>
            <a:chOff x="2989747" y="438150"/>
            <a:chExt cx="1572029" cy="683752"/>
          </a:xfrm>
        </p:grpSpPr>
        <p:sp>
          <p:nvSpPr>
            <p:cNvPr id="161" name="Rounded Rectangle 11">
              <a:extLst>
                <a:ext uri="{FF2B5EF4-FFF2-40B4-BE49-F238E27FC236}">
                  <a16:creationId xmlns:a16="http://schemas.microsoft.com/office/drawing/2014/main" id="{3BEBC790-C1DA-41CA-A4B6-43EDA060D842}"/>
                </a:ext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ounded Rectangle 12">
              <a:extLst>
                <a:ext uri="{FF2B5EF4-FFF2-40B4-BE49-F238E27FC236}">
                  <a16:creationId xmlns:a16="http://schemas.microsoft.com/office/drawing/2014/main" id="{A643ECE0-E003-4C88-A6CA-A7920769E481}"/>
                </a:ext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85" name="Picture 3" descr="C:\Users\ADMIN\Desktop\Picture2.png">
            <a:extLst>
              <a:ext uri="{FF2B5EF4-FFF2-40B4-BE49-F238E27FC236}">
                <a16:creationId xmlns:a16="http://schemas.microsoft.com/office/drawing/2014/main" id="{40B1E8BE-DCD4-42D0-AC46-B1EC0395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97594" y="253965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" name="Group 14">
            <a:extLst>
              <a:ext uri="{FF2B5EF4-FFF2-40B4-BE49-F238E27FC236}">
                <a16:creationId xmlns:a16="http://schemas.microsoft.com/office/drawing/2014/main" id="{2DD07ED3-F175-4006-98B6-60CA00CDF84A}"/>
              </a:ext>
            </a:extLst>
          </p:cNvPr>
          <p:cNvGrpSpPr>
            <a:grpSpLocks/>
          </p:cNvGrpSpPr>
          <p:nvPr/>
        </p:nvGrpSpPr>
        <p:grpSpPr bwMode="auto">
          <a:xfrm>
            <a:off x="11070475" y="2528369"/>
            <a:ext cx="90488" cy="76200"/>
            <a:chOff x="2455863" y="2411803"/>
            <a:chExt cx="566738" cy="566738"/>
          </a:xfrm>
        </p:grpSpPr>
        <p:sp>
          <p:nvSpPr>
            <p:cNvPr id="187" name="Oval 32">
              <a:extLst>
                <a:ext uri="{FF2B5EF4-FFF2-40B4-BE49-F238E27FC236}">
                  <a16:creationId xmlns:a16="http://schemas.microsoft.com/office/drawing/2014/main" id="{866CC8B8-AE22-46A2-818F-63043405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8" name="Oval 33">
              <a:extLst>
                <a:ext uri="{FF2B5EF4-FFF2-40B4-BE49-F238E27FC236}">
                  <a16:creationId xmlns:a16="http://schemas.microsoft.com/office/drawing/2014/main" id="{1F781AA1-6CAD-4B00-8B05-6CDA8884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CB141A52-4F72-4625-B80D-976A06A18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F64D8976-6FE9-46C6-822B-056D2B12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1237A184-78AD-4BB0-8851-38498736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2" name="Group 20">
            <a:extLst>
              <a:ext uri="{FF2B5EF4-FFF2-40B4-BE49-F238E27FC236}">
                <a16:creationId xmlns:a16="http://schemas.microsoft.com/office/drawing/2014/main" id="{724E46BE-2CBC-4276-94DE-A2F0D6DF07EB}"/>
              </a:ext>
            </a:extLst>
          </p:cNvPr>
          <p:cNvGrpSpPr>
            <a:grpSpLocks/>
          </p:cNvGrpSpPr>
          <p:nvPr/>
        </p:nvGrpSpPr>
        <p:grpSpPr bwMode="auto">
          <a:xfrm>
            <a:off x="11072233" y="3079231"/>
            <a:ext cx="90487" cy="77788"/>
            <a:chOff x="2455863" y="2411803"/>
            <a:chExt cx="566738" cy="566738"/>
          </a:xfrm>
        </p:grpSpPr>
        <p:sp>
          <p:nvSpPr>
            <p:cNvPr id="193" name="Oval 32">
              <a:extLst>
                <a:ext uri="{FF2B5EF4-FFF2-40B4-BE49-F238E27FC236}">
                  <a16:creationId xmlns:a16="http://schemas.microsoft.com/office/drawing/2014/main" id="{6C09F00F-404F-4EFE-BA8E-42790451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4" name="Oval 33">
              <a:extLst>
                <a:ext uri="{FF2B5EF4-FFF2-40B4-BE49-F238E27FC236}">
                  <a16:creationId xmlns:a16="http://schemas.microsoft.com/office/drawing/2014/main" id="{53E49874-E5BF-400E-84AC-AD71DEBB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26E08063-5DB0-4F00-8FF5-51E28F2EB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CBBC5F88-4D35-4553-AE57-FF48E99F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4EAC0AC8-0F4C-4EE0-87CD-C7FE0296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8" name="Group 26">
            <a:extLst>
              <a:ext uri="{FF2B5EF4-FFF2-40B4-BE49-F238E27FC236}">
                <a16:creationId xmlns:a16="http://schemas.microsoft.com/office/drawing/2014/main" id="{D876EF40-6AE3-4610-B8D0-21E668DC4263}"/>
              </a:ext>
            </a:extLst>
          </p:cNvPr>
          <p:cNvGrpSpPr>
            <a:grpSpLocks/>
          </p:cNvGrpSpPr>
          <p:nvPr/>
        </p:nvGrpSpPr>
        <p:grpSpPr bwMode="auto">
          <a:xfrm>
            <a:off x="11368925" y="2820469"/>
            <a:ext cx="90488" cy="76200"/>
            <a:chOff x="2455863" y="2411803"/>
            <a:chExt cx="566738" cy="566738"/>
          </a:xfrm>
        </p:grpSpPr>
        <p:sp>
          <p:nvSpPr>
            <p:cNvPr id="199" name="Oval 32">
              <a:extLst>
                <a:ext uri="{FF2B5EF4-FFF2-40B4-BE49-F238E27FC236}">
                  <a16:creationId xmlns:a16="http://schemas.microsoft.com/office/drawing/2014/main" id="{1345A860-1664-45A7-8946-6D8A13CA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0" name="Oval 33">
              <a:extLst>
                <a:ext uri="{FF2B5EF4-FFF2-40B4-BE49-F238E27FC236}">
                  <a16:creationId xmlns:a16="http://schemas.microsoft.com/office/drawing/2014/main" id="{CD33820A-2E5D-471C-930E-E9B46473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E48FAD62-FE16-431A-93E7-B8074B1C1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5">
              <a:extLst>
                <a:ext uri="{FF2B5EF4-FFF2-40B4-BE49-F238E27FC236}">
                  <a16:creationId xmlns:a16="http://schemas.microsoft.com/office/drawing/2014/main" id="{198F8F46-5044-4AB9-AAF0-A906A317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6">
              <a:extLst>
                <a:ext uri="{FF2B5EF4-FFF2-40B4-BE49-F238E27FC236}">
                  <a16:creationId xmlns:a16="http://schemas.microsoft.com/office/drawing/2014/main" id="{6F2BF0AE-B6C4-4950-93DA-A86A6131D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04" name="Group 32">
            <a:extLst>
              <a:ext uri="{FF2B5EF4-FFF2-40B4-BE49-F238E27FC236}">
                <a16:creationId xmlns:a16="http://schemas.microsoft.com/office/drawing/2014/main" id="{4D9DE874-8B3E-4819-9E6A-D999BFFCCE5F}"/>
              </a:ext>
            </a:extLst>
          </p:cNvPr>
          <p:cNvGrpSpPr>
            <a:grpSpLocks/>
          </p:cNvGrpSpPr>
          <p:nvPr/>
        </p:nvGrpSpPr>
        <p:grpSpPr bwMode="auto">
          <a:xfrm>
            <a:off x="10799182" y="2845869"/>
            <a:ext cx="90487" cy="76200"/>
            <a:chOff x="2455863" y="2411803"/>
            <a:chExt cx="566738" cy="566738"/>
          </a:xfrm>
        </p:grpSpPr>
        <p:sp>
          <p:nvSpPr>
            <p:cNvPr id="205" name="Oval 32">
              <a:extLst>
                <a:ext uri="{FF2B5EF4-FFF2-40B4-BE49-F238E27FC236}">
                  <a16:creationId xmlns:a16="http://schemas.microsoft.com/office/drawing/2014/main" id="{1445E39D-D5AD-416B-8590-3331E02A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6" name="Oval 33">
              <a:extLst>
                <a:ext uri="{FF2B5EF4-FFF2-40B4-BE49-F238E27FC236}">
                  <a16:creationId xmlns:a16="http://schemas.microsoft.com/office/drawing/2014/main" id="{6427992A-A8AF-4FEA-B88B-3475472F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7" name="Freeform 34">
              <a:extLst>
                <a:ext uri="{FF2B5EF4-FFF2-40B4-BE49-F238E27FC236}">
                  <a16:creationId xmlns:a16="http://schemas.microsoft.com/office/drawing/2014/main" id="{E05E22B2-7B4E-487A-ABD2-92CAAB9FA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5">
              <a:extLst>
                <a:ext uri="{FF2B5EF4-FFF2-40B4-BE49-F238E27FC236}">
                  <a16:creationId xmlns:a16="http://schemas.microsoft.com/office/drawing/2014/main" id="{70900CA9-8B73-45D1-983D-2D4DA346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84F105B8-A9FF-4799-8B6C-15C8A9392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210" name="Oval 107">
            <a:extLst>
              <a:ext uri="{FF2B5EF4-FFF2-40B4-BE49-F238E27FC236}">
                <a16:creationId xmlns:a16="http://schemas.microsoft.com/office/drawing/2014/main" id="{D98E9EA9-4072-4D79-840D-006B09FB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757" y="2817462"/>
            <a:ext cx="68263" cy="57151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91188" tIns="45718" rIns="91188" bIns="45718"/>
          <a:lstStyle/>
          <a:p>
            <a:pPr>
              <a:lnSpc>
                <a:spcPct val="100000"/>
              </a:lnSpc>
            </a:pPr>
            <a:endParaRPr lang="en-GB">
              <a:latin typeface="Calibri" pitchFamily="34" charset="0"/>
            </a:endParaRPr>
          </a:p>
        </p:txBody>
      </p:sp>
      <p:pic>
        <p:nvPicPr>
          <p:cNvPr id="149" name="Picture 148">
            <a:hlinkClick r:id="rId20" action="ppaction://hlinksldjump"/>
            <a:extLst>
              <a:ext uri="{FF2B5EF4-FFF2-40B4-BE49-F238E27FC236}">
                <a16:creationId xmlns:a16="http://schemas.microsoft.com/office/drawing/2014/main" id="{2168051D-E8F7-48D0-B971-8227315500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31" y="5316405"/>
            <a:ext cx="2400300" cy="1468203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A1F861F3-3E65-46C3-ADA1-20901D0F566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6093" y="1764547"/>
            <a:ext cx="3182112" cy="2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1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305" grpId="0" animBg="1"/>
      <p:bldP spid="310" grpId="0" animBg="1"/>
      <p:bldP spid="313" grpId="0" animBg="1"/>
      <p:bldP spid="314" grpId="0" animBg="1"/>
      <p:bldP spid="318" grpId="0" animBg="1"/>
      <p:bldP spid="321" grpId="0" animBg="1"/>
      <p:bldP spid="322" grpId="0" animBg="1"/>
      <p:bldP spid="323" grpId="0" animBg="1"/>
      <p:bldP spid="326" grpId="0" animBg="1"/>
      <p:bldP spid="327" grpId="0" animBg="1"/>
      <p:bldP spid="328" grpId="0" animBg="1"/>
      <p:bldP spid="331" grpId="0" animBg="1"/>
      <p:bldP spid="332" grpId="0" animBg="1"/>
      <p:bldP spid="333" grpId="0" animBg="1"/>
      <p:bldP spid="333" grpId="1" animBg="1"/>
      <p:bldP spid="3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raloi" descr="OPL20U25GSXzBJYl68kk8uQGfFKzs7yb1M4KJWUiLk6ZEvGF+qCIPSnY57AbBFCvTW$2024 ID13 T9CTST nhan sp KNTT$ STT 108+K4lPs7H94VUqPe2XwIsfPRnrXQE//QTEXxb8/8N4CNc6FpgZahzpTjFhMzSA7T/nHJa11DE8Ng2TP3iAmRczFlmslSuUNOgUeb6yRvs0=" hidden="1"/>
          <p:cNvGrpSpPr/>
          <p:nvPr/>
        </p:nvGrpSpPr>
        <p:grpSpPr>
          <a:xfrm>
            <a:off x="1793780" y="3573404"/>
            <a:ext cx="6981231" cy="1455871"/>
            <a:chOff x="304800" y="3880823"/>
            <a:chExt cx="7454900" cy="1307127"/>
          </a:xfrm>
        </p:grpSpPr>
        <p:grpSp>
          <p:nvGrpSpPr>
            <p:cNvPr id="132" name="Group 48" hidden="1"/>
            <p:cNvGrpSpPr>
              <a:grpSpLocks/>
            </p:cNvGrpSpPr>
            <p:nvPr/>
          </p:nvGrpSpPr>
          <p:grpSpPr bwMode="auto">
            <a:xfrm>
              <a:off x="749300" y="4338645"/>
              <a:ext cx="7010400" cy="604840"/>
              <a:chOff x="384" y="1344"/>
              <a:chExt cx="3072" cy="381"/>
            </a:xfrm>
          </p:grpSpPr>
          <p:sp>
            <p:nvSpPr>
              <p:cNvPr id="133" name="AutoShape 6" hidden="1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AutoShape 7" hidden="1"/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8" hidden="1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Text Box 9" hidden="1"/>
              <p:cNvSpPr txBox="1">
                <a:spLocks noChangeArrowheads="1"/>
              </p:cNvSpPr>
              <p:nvPr/>
            </p:nvSpPr>
            <p:spPr bwMode="gray">
              <a:xfrm>
                <a:off x="516" y="1373"/>
                <a:ext cx="19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137" name="Text Box 10" hidden="1"/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138" name="Group 21" hidden="1"/>
            <p:cNvGrpSpPr>
              <a:grpSpLocks/>
            </p:cNvGrpSpPr>
            <p:nvPr/>
          </p:nvGrpSpPr>
          <p:grpSpPr bwMode="auto">
            <a:xfrm>
              <a:off x="533400" y="4348158"/>
              <a:ext cx="7219950" cy="657225"/>
              <a:chOff x="384" y="3614"/>
              <a:chExt cx="4512" cy="414"/>
            </a:xfrm>
          </p:grpSpPr>
          <p:sp>
            <p:nvSpPr>
              <p:cNvPr id="139" name="AutoShape 22" hidden="1"/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AutoShape 23" hidden="1"/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Freeform 24" hidden="1"/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2" name="Text Box 25" hidden="1"/>
              <p:cNvSpPr txBox="1">
                <a:spLocks noChangeArrowheads="1"/>
              </p:cNvSpPr>
              <p:nvPr/>
            </p:nvSpPr>
            <p:spPr bwMode="gray">
              <a:xfrm>
                <a:off x="767" y="3648"/>
                <a:ext cx="256" cy="2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43" name="Text Box 26" hidden="1"/>
              <p:cNvSpPr txBox="1">
                <a:spLocks noChangeArrowheads="1"/>
              </p:cNvSpPr>
              <p:nvPr/>
            </p:nvSpPr>
            <p:spPr bwMode="gray">
              <a:xfrm>
                <a:off x="1432" y="3662"/>
                <a:ext cx="3316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600" dirty="0"/>
                  <a:t>Expand</a:t>
                </a:r>
              </a:p>
            </p:txBody>
          </p:sp>
        </p:grpSp>
        <p:grpSp>
          <p:nvGrpSpPr>
            <p:cNvPr id="150" name="Group 27" hidden="1"/>
            <p:cNvGrpSpPr>
              <a:grpSpLocks/>
            </p:cNvGrpSpPr>
            <p:nvPr/>
          </p:nvGrpSpPr>
          <p:grpSpPr bwMode="auto">
            <a:xfrm>
              <a:off x="561395" y="3880823"/>
              <a:ext cx="594398" cy="939712"/>
              <a:chOff x="779677" y="3583921"/>
              <a:chExt cx="594401" cy="1896962"/>
            </a:xfrm>
          </p:grpSpPr>
          <p:grpSp>
            <p:nvGrpSpPr>
              <p:cNvPr id="151" name="Group 61" hidden="1"/>
              <p:cNvGrpSpPr>
                <a:grpSpLocks/>
              </p:cNvGrpSpPr>
              <p:nvPr/>
            </p:nvGrpSpPr>
            <p:grpSpPr bwMode="auto">
              <a:xfrm rot="5400000">
                <a:off x="207871" y="4432030"/>
                <a:ext cx="1681533" cy="139872"/>
                <a:chOff x="2804" y="1907"/>
                <a:chExt cx="2956" cy="109"/>
              </a:xfrm>
            </p:grpSpPr>
            <p:sp>
              <p:nvSpPr>
                <p:cNvPr id="172" name="Rectangle 62" hidden="1"/>
                <p:cNvSpPr>
                  <a:spLocks noChangeArrowheads="1"/>
                </p:cNvSpPr>
                <p:nvPr/>
              </p:nvSpPr>
              <p:spPr bwMode="gray">
                <a:xfrm>
                  <a:off x="2804" y="1907"/>
                  <a:ext cx="2956" cy="3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8080"/>
                    </a:gs>
                    <a:gs pos="100000">
                      <a:srgbClr val="ECECEC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3" name="Rectangle 63" hidden="1"/>
                <p:cNvSpPr>
                  <a:spLocks noChangeArrowheads="1"/>
                </p:cNvSpPr>
                <p:nvPr/>
              </p:nvSpPr>
              <p:spPr bwMode="gray">
                <a:xfrm>
                  <a:off x="2880" y="1920"/>
                  <a:ext cx="288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CFCFC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2" name="Group 64" hidden="1"/>
              <p:cNvGrpSpPr>
                <a:grpSpLocks/>
              </p:cNvGrpSpPr>
              <p:nvPr/>
            </p:nvGrpSpPr>
            <p:grpSpPr bwMode="auto">
              <a:xfrm rot="5400000">
                <a:off x="841317" y="4948121"/>
                <a:ext cx="471122" cy="594401"/>
                <a:chOff x="1315" y="667"/>
                <a:chExt cx="3396" cy="4012"/>
              </a:xfrm>
            </p:grpSpPr>
            <p:sp>
              <p:nvSpPr>
                <p:cNvPr id="163" name="AutoShape 6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AutoShape 6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AutoShape 6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Oval 68" hidden="1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7" name="Oval 69" hidden="1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68" name="Oval 70" hidden="1"/>
                <p:cNvSpPr>
                  <a:spLocks noChangeArrowheads="1"/>
                </p:cNvSpPr>
                <p:nvPr/>
              </p:nvSpPr>
              <p:spPr bwMode="gray">
                <a:xfrm>
                  <a:off x="1317" y="667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Oval 71" hidden="1"/>
                <p:cNvSpPr>
                  <a:spLocks noChangeArrowheads="1"/>
                </p:cNvSpPr>
                <p:nvPr/>
              </p:nvSpPr>
              <p:spPr bwMode="gray">
                <a:xfrm>
                  <a:off x="1315" y="682"/>
                  <a:ext cx="3394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70" name="Oval 72" hidden="1"/>
                <p:cNvSpPr>
                  <a:spLocks noChangeArrowheads="1"/>
                </p:cNvSpPr>
                <p:nvPr/>
              </p:nvSpPr>
              <p:spPr bwMode="gray">
                <a:xfrm>
                  <a:off x="2343" y="780"/>
                  <a:ext cx="1087" cy="389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1" name="Oval 73" hidden="1"/>
                <p:cNvSpPr>
                  <a:spLocks noChangeArrowheads="1"/>
                </p:cNvSpPr>
                <p:nvPr/>
              </p:nvSpPr>
              <p:spPr bwMode="gray">
                <a:xfrm>
                  <a:off x="2337" y="682"/>
                  <a:ext cx="1096" cy="38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53" name="Group 74" hidden="1"/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154" name="AutoShape 75" hidden="1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5" name="AutoShape 76" hidden="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AutoShape 77" hidden="1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75" name="Group 27" hidden="1"/>
            <p:cNvGrpSpPr>
              <a:grpSpLocks/>
            </p:cNvGrpSpPr>
            <p:nvPr/>
          </p:nvGrpSpPr>
          <p:grpSpPr bwMode="auto">
            <a:xfrm rot="5400000">
              <a:off x="273844" y="4226718"/>
              <a:ext cx="992188" cy="930275"/>
              <a:chOff x="1872" y="1824"/>
              <a:chExt cx="2014" cy="1821"/>
            </a:xfrm>
          </p:grpSpPr>
          <p:sp>
            <p:nvSpPr>
              <p:cNvPr id="176" name="AutoShape 28" hidden="1"/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AutoShape 29" hidden="1"/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AutoShape 30" hidden="1"/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Oval 31" hidden="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0" name="Oval 32" hidden="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1" name="Oval 33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Oval 34" hidden="1"/>
              <p:cNvSpPr>
                <a:spLocks noChangeArrowheads="1"/>
              </p:cNvSpPr>
              <p:nvPr/>
            </p:nvSpPr>
            <p:spPr bwMode="gray">
              <a:xfrm>
                <a:off x="2648" y="2067"/>
                <a:ext cx="473" cy="11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83" name="Oval 35" hidden="1"/>
              <p:cNvSpPr>
                <a:spLocks noChangeArrowheads="1"/>
              </p:cNvSpPr>
              <p:nvPr/>
            </p:nvSpPr>
            <p:spPr bwMode="gray">
              <a:xfrm>
                <a:off x="2336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Oval 36" hidden="1">
                <a:hlinkClick r:id="" action="ppaction://noaction" highlightClick="1">
                  <a:snd r:embed="rId6" name="di ra.wav"/>
                </a:hlinkClick>
              </p:cNvPr>
              <p:cNvSpPr>
                <a:spLocks noChangeArrowheads="1"/>
              </p:cNvSpPr>
              <p:nvPr/>
            </p:nvSpPr>
            <p:spPr bwMode="gray">
              <a:xfrm>
                <a:off x="2337" y="2067"/>
                <a:ext cx="1096" cy="11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sp>
        <p:nvSpPr>
          <p:cNvPr id="174" name="cauhoi" descr="OPL20U25GSXzBJYl68kk8uQGfFKzs7yb1M4KJWUiLk6ZEvGF+qCIPSnY57AbBFCvTW$2024 ID13 T9CTST nhan sp KNTT$ STT 108+K4lPs7H94VUqPe2XwIsfPRnrXQE//QTEXxb8/8N4CNc6FpgZahzpTjFhMzSA7T/nHJa11DE8Ng2TP3iAmRczFlmslSuUNOgUeb6yRvs0=" hidden="1"/>
          <p:cNvSpPr>
            <a:spLocks noChangeArrowheads="1"/>
          </p:cNvSpPr>
          <p:nvPr/>
        </p:nvSpPr>
        <p:spPr bwMode="gray">
          <a:xfrm>
            <a:off x="1828807" y="2373427"/>
            <a:ext cx="8798169" cy="1200151"/>
          </a:xfrm>
          <a:prstGeom prst="roundRect">
            <a:avLst>
              <a:gd name="adj" fmla="val 50000"/>
            </a:avLst>
          </a:prstGeom>
          <a:ln>
            <a:solidFill>
              <a:srgbClr val="FF0000"/>
            </a:solidFill>
            <a:headEnd/>
            <a:tailEnd/>
          </a:ln>
          <a:effectLst>
            <a:glow rad="101600">
              <a:srgbClr val="FF00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/>
          <a:p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lệnh</a:t>
            </a:r>
            <a:r>
              <a:rPr lang="en-US" sz="2800" dirty="0"/>
              <a:t> </a:t>
            </a: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đê</a:t>
            </a:r>
            <a:r>
              <a:rPr lang="en-US" sz="2800" dirty="0"/>
              <a:t>̉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triển</a:t>
            </a:r>
            <a:r>
              <a:rPr lang="en-US" sz="2800" dirty="0"/>
              <a:t> </a:t>
            </a:r>
            <a:r>
              <a:rPr lang="en-US" sz="2800" dirty="0" err="1"/>
              <a:t>các</a:t>
            </a:r>
            <a:r>
              <a:rPr lang="en-US" sz="2800" dirty="0"/>
              <a:t> </a:t>
            </a:r>
            <a:r>
              <a:rPr lang="en-US" sz="2800" dirty="0" err="1"/>
              <a:t>biểu</a:t>
            </a:r>
            <a:r>
              <a:rPr lang="en-US" sz="2800" dirty="0"/>
              <a:t> </a:t>
            </a:r>
            <a:r>
              <a:rPr lang="en-US" sz="2800" dirty="0" err="1"/>
              <a:t>thức</a:t>
            </a:r>
            <a:r>
              <a:rPr lang="en-US" sz="2800" dirty="0"/>
              <a:t> có </a:t>
            </a:r>
            <a:r>
              <a:rPr lang="en-US" sz="2800" dirty="0" err="1"/>
              <a:t>chứa</a:t>
            </a:r>
            <a:r>
              <a:rPr lang="en-US" sz="2800" dirty="0"/>
              <a:t> </a:t>
            </a:r>
            <a:r>
              <a:rPr lang="en-US" sz="2800" dirty="0" err="1"/>
              <a:t>tích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hoặc</a:t>
            </a:r>
            <a:r>
              <a:rPr lang="en-US" sz="2800" dirty="0"/>
              <a:t> </a:t>
            </a:r>
            <a:r>
              <a:rPr lang="en-US" sz="2800" dirty="0" err="1"/>
              <a:t>lũy</a:t>
            </a:r>
            <a:r>
              <a:rPr lang="en-US" sz="2800" dirty="0"/>
              <a:t> </a:t>
            </a:r>
            <a:r>
              <a:rPr lang="en-US" sz="2800" dirty="0" err="1"/>
              <a:t>thừa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GeoGebra</a:t>
            </a:r>
            <a:endParaRPr lang="en-US" sz="3600" dirty="0"/>
          </a:p>
        </p:txBody>
      </p:sp>
      <p:pic>
        <p:nvPicPr>
          <p:cNvPr id="252" name="Picture 251" descr="OPL20U25GSXzBJYl68kk8uQGfFKzs7yb1M4KJWUiLk6ZEvGF+qCIPSnY57AbBFCvTW$2024 ID13 T9CTST nhan sp KNTT$ STT 108+K4lPs7H94VUqPe2XwIsfPRnrXQE//QTEXxb8/8N4CNc6FpgZahzpTjFhMzSA7T/nHJa11DE8Ng2TP3iAmRczFlmslSuUNOgUeb6yRvs0=">
            <a:hlinkClick r:id="" action="ppaction://noaction">
              <a:snd r:embed="rId7" name="traloi.wav"/>
            </a:hlinkClick>
            <a:extLst>
              <a:ext uri="{FF2B5EF4-FFF2-40B4-BE49-F238E27FC236}">
                <a16:creationId xmlns:a16="http://schemas.microsoft.com/office/drawing/2014/main" id="{CDC2615A-D1DA-4FC1-8EF9-91B7732E2F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1267" y="6056293"/>
            <a:ext cx="2581713" cy="5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" name="Rectangl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F169D1-B748-4CC7-B9CC-0F087AA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1" name="Rectangle 5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8EB79C-D4C5-4897-AF9A-5067DD24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72" y="992320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2" name="Rectangle 5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D20A82-9323-4207-B5E7-FFF652F7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60" y="4800569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3" name="Rectangle 5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13DDF6-6DD8-4F46-A691-02C7347D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07" y="4912033"/>
            <a:ext cx="184727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>
            <a:spAutoFit/>
          </a:bodyPr>
          <a:lstStyle/>
          <a:p>
            <a:endParaRPr lang="vi-VN"/>
          </a:p>
        </p:txBody>
      </p:sp>
      <p:sp>
        <p:nvSpPr>
          <p:cNvPr id="305" name="AutoShape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4BB381-441C-4B59-9D68-C4157719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463" y="325948"/>
            <a:ext cx="9454385" cy="108690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sin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 0,7837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tròn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306" name="Group 5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5C0F9A-85CC-4F16-A109-24F1AF783DF3}"/>
              </a:ext>
            </a:extLst>
          </p:cNvPr>
          <p:cNvGrpSpPr>
            <a:grpSpLocks/>
          </p:cNvGrpSpPr>
          <p:nvPr/>
        </p:nvGrpSpPr>
        <p:grpSpPr bwMode="auto">
          <a:xfrm>
            <a:off x="839081" y="1097952"/>
            <a:ext cx="592147" cy="5686663"/>
            <a:chOff x="202295" y="-322943"/>
            <a:chExt cx="319314" cy="7180943"/>
          </a:xfrm>
        </p:grpSpPr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03552DC5-6663-4C41-8F60-F8F7307A2C2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308" name="Rectangle 10">
              <a:extLst>
                <a:ext uri="{FF2B5EF4-FFF2-40B4-BE49-F238E27FC236}">
                  <a16:creationId xmlns:a16="http://schemas.microsoft.com/office/drawing/2014/main" id="{172961E6-99F1-47A0-8199-2DC19ABC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9FE0F448-F9AD-48D5-B6AC-F0C3062B206F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767" y="1631746"/>
                <a:ext cx="2663084" cy="92849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3200" b="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≈51,6°</m:t>
                      </m:r>
                    </m:oMath>
                  </m:oMathPara>
                </a14:m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0" name="AutoShape 51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B4CCF20-470C-4352-9947-324F8D42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2767" y="1631746"/>
                <a:ext cx="2663084" cy="928499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1" name="Picture 37" descr="Blue_chapterlist">
            <a:extLst>
              <a:ext uri="{FF2B5EF4-FFF2-40B4-BE49-F238E27FC236}">
                <a16:creationId xmlns:a16="http://schemas.microsoft.com/office/drawing/2014/main" id="{3B173D71-5FDF-42B6-91A4-AA850AB6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2347" y="1939232"/>
            <a:ext cx="527756" cy="3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12" name="Picture 311" descr="Classicmode">
            <a:extLst>
              <a:ext uri="{FF2B5EF4-FFF2-40B4-BE49-F238E27FC236}">
                <a16:creationId xmlns:a16="http://schemas.microsoft.com/office/drawing/2014/main" id="{8105AF56-6E1A-40F5-93E5-9DB00D8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292" y="1847080"/>
            <a:ext cx="990600" cy="52936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3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6FD68E4E-AE3D-45B3-8907-4BCB88E2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96" y="1923104"/>
            <a:ext cx="593373" cy="38099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14" name="WordArt 226">
            <a:extLst>
              <a:ext uri="{FF2B5EF4-FFF2-40B4-BE49-F238E27FC236}">
                <a16:creationId xmlns:a16="http://schemas.microsoft.com/office/drawing/2014/main" id="{F5762610-0CDC-4833-AEC3-CC2FF7F15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6188" y="1922925"/>
            <a:ext cx="409223" cy="30988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15" name="Group 47">
            <a:extLst>
              <a:ext uri="{FF2B5EF4-FFF2-40B4-BE49-F238E27FC236}">
                <a16:creationId xmlns:a16="http://schemas.microsoft.com/office/drawing/2014/main" id="{629C3B8B-9DF7-4A10-B54A-7C6CB6928453}"/>
              </a:ext>
            </a:extLst>
          </p:cNvPr>
          <p:cNvGrpSpPr>
            <a:grpSpLocks/>
          </p:cNvGrpSpPr>
          <p:nvPr/>
        </p:nvGrpSpPr>
        <p:grpSpPr bwMode="auto">
          <a:xfrm>
            <a:off x="592995" y="489908"/>
            <a:ext cx="1106488" cy="655639"/>
            <a:chOff x="5106" y="3426"/>
            <a:chExt cx="582" cy="345"/>
          </a:xfrm>
        </p:grpSpPr>
        <p:pic>
          <p:nvPicPr>
            <p:cNvPr id="316" name="Picture 40" descr="Thumb">
              <a:extLst>
                <a:ext uri="{FF2B5EF4-FFF2-40B4-BE49-F238E27FC236}">
                  <a16:creationId xmlns:a16="http://schemas.microsoft.com/office/drawing/2014/main" id="{D1423C0F-2573-4282-A03F-7EF61A7F5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43" descr="abu061[1]">
              <a:extLst>
                <a:ext uri="{FF2B5EF4-FFF2-40B4-BE49-F238E27FC236}">
                  <a16:creationId xmlns:a16="http://schemas.microsoft.com/office/drawing/2014/main" id="{7107026E-9C6E-4560-9223-4BBB5CB3F4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AutoShape 51">
                <a:extLst>
                  <a:ext uri="{FF2B5EF4-FFF2-40B4-BE49-F238E27FC236}">
                    <a16:creationId xmlns:a16="http://schemas.microsoft.com/office/drawing/2014/main" id="{58E5817B-CA3D-4548-8698-C7423C43E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9197" y="2684509"/>
                <a:ext cx="2727752" cy="97422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≈51,63°</m:t>
                      </m:r>
                    </m:oMath>
                  </m:oMathPara>
                </a14:m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AutoShape 51">
                <a:extLst>
                  <a:ext uri="{FF2B5EF4-FFF2-40B4-BE49-F238E27FC236}">
                    <a16:creationId xmlns="" xmlns:a16="http://schemas.microsoft.com/office/drawing/2014/main" id="{58E5817B-CA3D-4548-8698-C7423C43E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197" y="2684509"/>
                <a:ext cx="2727752" cy="97422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9" name="Picture 37" descr="Blue_chapterlist">
            <a:extLst>
              <a:ext uri="{FF2B5EF4-FFF2-40B4-BE49-F238E27FC236}">
                <a16:creationId xmlns:a16="http://schemas.microsoft.com/office/drawing/2014/main" id="{12471C75-1B9B-408B-BF26-E9563BCF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603" y="3125081"/>
            <a:ext cx="531228" cy="31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0" name="Picture 39" descr="Classicmode">
            <a:extLst>
              <a:ext uri="{FF2B5EF4-FFF2-40B4-BE49-F238E27FC236}">
                <a16:creationId xmlns:a16="http://schemas.microsoft.com/office/drawing/2014/main" id="{60FB2CA6-FC51-4B82-9648-6A8970D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971" y="3008639"/>
            <a:ext cx="998145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575FE65-A752-4CA1-9DA0-EB9CE66B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055" y="3146421"/>
            <a:ext cx="568569" cy="38417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2" name="WordArt 226">
            <a:extLst>
              <a:ext uri="{FF2B5EF4-FFF2-40B4-BE49-F238E27FC236}">
                <a16:creationId xmlns:a16="http://schemas.microsoft.com/office/drawing/2014/main" id="{40855CED-E51E-4E1E-A8F5-F92E4B3CE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0101" y="3153952"/>
            <a:ext cx="411915" cy="271145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AutoShape 51">
                <a:extLst>
                  <a:ext uri="{FF2B5EF4-FFF2-40B4-BE49-F238E27FC236}">
                    <a16:creationId xmlns:a16="http://schemas.microsoft.com/office/drawing/2014/main" id="{42B55727-E6D7-4CF4-95CE-680A9726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312" y="3789503"/>
                <a:ext cx="2667621" cy="961897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3200" i="1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≈51°</m:t>
                      </m:r>
                    </m:oMath>
                  </m:oMathPara>
                </a14:m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3" name="AutoShape 51">
                <a:extLst>
                  <a:ext uri="{FF2B5EF4-FFF2-40B4-BE49-F238E27FC236}">
                    <a16:creationId xmlns="" xmlns:a16="http://schemas.microsoft.com/office/drawing/2014/main" id="{42B55727-E6D7-4CF4-95CE-680A9726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312" y="3789503"/>
                <a:ext cx="2667621" cy="96189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4" name="Picture 37" descr="Blue_chapterlist">
            <a:extLst>
              <a:ext uri="{FF2B5EF4-FFF2-40B4-BE49-F238E27FC236}">
                <a16:creationId xmlns:a16="http://schemas.microsoft.com/office/drawing/2014/main" id="{54C4EEB8-AF09-4DD5-B4BB-3DCA17E4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541" y="4081440"/>
            <a:ext cx="541923" cy="32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25" name="Picture 39" descr="Classicmode">
            <a:extLst>
              <a:ext uri="{FF2B5EF4-FFF2-40B4-BE49-F238E27FC236}">
                <a16:creationId xmlns:a16="http://schemas.microsoft.com/office/drawing/2014/main" id="{847CEC0F-8553-4A18-94BF-BE80794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6727"/>
            <a:ext cx="1066800" cy="57394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26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9483633-1D73-4148-B9CA-C2360A24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409" y="4042925"/>
            <a:ext cx="609600" cy="4572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27" name="WordArt 226">
            <a:extLst>
              <a:ext uri="{FF2B5EF4-FFF2-40B4-BE49-F238E27FC236}">
                <a16:creationId xmlns:a16="http://schemas.microsoft.com/office/drawing/2014/main" id="{4F7B3C54-16F4-49B0-A812-E546C21F9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3" y="4170317"/>
            <a:ext cx="414372" cy="253611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AutoShape 51">
                <a:extLst>
                  <a:ext uri="{FF2B5EF4-FFF2-40B4-BE49-F238E27FC236}">
                    <a16:creationId xmlns:a16="http://schemas.microsoft.com/office/drawing/2014/main" id="{4C391EE1-085F-4AE2-B53C-E7FB5B1B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899" y="4919561"/>
                <a:ext cx="2652460" cy="96637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188" tIns="45718" rIns="91188" bIns="4571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en-US" sz="3200" i="1" smtClean="0">
                          <a:solidFill>
                            <a:schemeClr val="bg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≈52°</m:t>
                      </m:r>
                    </m:oMath>
                  </m:oMathPara>
                </a14:m>
                <a:endParaRPr lang="en-US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8" name="AutoShape 51">
                <a:extLst>
                  <a:ext uri="{FF2B5EF4-FFF2-40B4-BE49-F238E27FC236}">
                    <a16:creationId xmlns="" xmlns:a16="http://schemas.microsoft.com/office/drawing/2014/main" id="{4C391EE1-085F-4AE2-B53C-E7FB5B1BA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899" y="4919561"/>
                <a:ext cx="2652460" cy="96637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8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9" name="Picture 37" descr="Blue_chapterlist">
            <a:extLst>
              <a:ext uri="{FF2B5EF4-FFF2-40B4-BE49-F238E27FC236}">
                <a16:creationId xmlns:a16="http://schemas.microsoft.com/office/drawing/2014/main" id="{2F66433D-8697-46E1-A093-B12A925F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813" y="5195420"/>
            <a:ext cx="542835" cy="3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30" name="Picture 39" descr="Classicmode">
            <a:extLst>
              <a:ext uri="{FF2B5EF4-FFF2-40B4-BE49-F238E27FC236}">
                <a16:creationId xmlns:a16="http://schemas.microsoft.com/office/drawing/2014/main" id="{310121DF-DC82-44CF-BA1E-FC40487C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0300" y="5094508"/>
            <a:ext cx="998147" cy="5334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1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FC2C7D32-F39A-4A11-BBAA-86376CA6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299" y="5170708"/>
            <a:ext cx="609600" cy="3810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188" tIns="45718" rIns="91188" bIns="4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332" name="WordArt 226">
            <a:extLst>
              <a:ext uri="{FF2B5EF4-FFF2-40B4-BE49-F238E27FC236}">
                <a16:creationId xmlns:a16="http://schemas.microsoft.com/office/drawing/2014/main" id="{9E0DBEDC-67D5-4B78-9E88-390C5B507B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80351" y="5263724"/>
            <a:ext cx="381000" cy="178312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333" name="AutoShape 110">
            <a:extLst>
              <a:ext uri="{FF2B5EF4-FFF2-40B4-BE49-F238E27FC236}">
                <a16:creationId xmlns:a16="http://schemas.microsoft.com/office/drawing/2014/main" id="{9E959F36-58BD-4773-8AC4-1A330AD7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84" y="-45055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88" tIns="45718" rIns="91188" bIns="45718" anchor="ctr"/>
          <a:lstStyle/>
          <a:p>
            <a:endParaRPr lang="en-US"/>
          </a:p>
        </p:txBody>
      </p:sp>
      <p:sp>
        <p:nvSpPr>
          <p:cNvPr id="334" name="WordArt 111">
            <a:extLst>
              <a:ext uri="{FF2B5EF4-FFF2-40B4-BE49-F238E27FC236}">
                <a16:creationId xmlns:a16="http://schemas.microsoft.com/office/drawing/2014/main" id="{0355F67C-D51E-45BF-B12C-2E88338E6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387" y="640747"/>
            <a:ext cx="823913" cy="457200"/>
          </a:xfrm>
          <a:prstGeom prst="rect">
            <a:avLst/>
          </a:prstGeom>
        </p:spPr>
        <p:txBody>
          <a:bodyPr wrap="none" lIns="91188" tIns="45718" rIns="9118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grpSp>
        <p:nvGrpSpPr>
          <p:cNvPr id="259" name="traloi">
            <a:extLst>
              <a:ext uri="{FF2B5EF4-FFF2-40B4-BE49-F238E27FC236}">
                <a16:creationId xmlns:a16="http://schemas.microsoft.com/office/drawing/2014/main" id="{3FBB023C-9AB7-4404-8D5B-BA95809117E1}"/>
              </a:ext>
            </a:extLst>
          </p:cNvPr>
          <p:cNvGrpSpPr/>
          <p:nvPr/>
        </p:nvGrpSpPr>
        <p:grpSpPr>
          <a:xfrm>
            <a:off x="822640" y="5742319"/>
            <a:ext cx="2859636" cy="1135428"/>
            <a:chOff x="26875" y="3880798"/>
            <a:chExt cx="7732825" cy="1640528"/>
          </a:xfrm>
        </p:grpSpPr>
        <p:grpSp>
          <p:nvGrpSpPr>
            <p:cNvPr id="260" name="Group 48">
              <a:extLst>
                <a:ext uri="{FF2B5EF4-FFF2-40B4-BE49-F238E27FC236}">
                  <a16:creationId xmlns:a16="http://schemas.microsoft.com/office/drawing/2014/main" id="{BBFD2617-49FB-478A-97AA-7C9A978E8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00" y="4338643"/>
              <a:ext cx="7010400" cy="850902"/>
              <a:chOff x="384" y="1344"/>
              <a:chExt cx="3072" cy="536"/>
            </a:xfrm>
          </p:grpSpPr>
          <p:sp>
            <p:nvSpPr>
              <p:cNvPr id="292" name="AutoShape 6">
                <a:extLst>
                  <a:ext uri="{FF2B5EF4-FFF2-40B4-BE49-F238E27FC236}">
                    <a16:creationId xmlns:a16="http://schemas.microsoft.com/office/drawing/2014/main" id="{75C670E9-22F7-4EB2-8B66-2A7AF01818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307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3" name="AutoShape 7">
                <a:extLst>
                  <a:ext uri="{FF2B5EF4-FFF2-40B4-BE49-F238E27FC236}">
                    <a16:creationId xmlns:a16="http://schemas.microsoft.com/office/drawing/2014/main" id="{4854D898-6CF4-4FD8-9218-5736FB3B9D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51" y="1379"/>
                <a:ext cx="592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4" name="Freeform 8">
                <a:extLst>
                  <a:ext uri="{FF2B5EF4-FFF2-40B4-BE49-F238E27FC236}">
                    <a16:creationId xmlns:a16="http://schemas.microsoft.com/office/drawing/2014/main" id="{5F20884E-F5D7-42DB-BB7A-EA7512C397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5" name="Text Box 9">
                <a:extLst>
                  <a:ext uri="{FF2B5EF4-FFF2-40B4-BE49-F238E27FC236}">
                    <a16:creationId xmlns:a16="http://schemas.microsoft.com/office/drawing/2014/main" id="{F00AFFE9-F2C4-4A90-B3B5-5477F570F40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91" y="1373"/>
                <a:ext cx="502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96" name="Text Box 10" hidden="1">
                <a:extLst>
                  <a:ext uri="{FF2B5EF4-FFF2-40B4-BE49-F238E27FC236}">
                    <a16:creationId xmlns:a16="http://schemas.microsoft.com/office/drawing/2014/main" id="{9E12C208-E672-4D9A-8058-8F75060C35B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24" y="1404"/>
                <a:ext cx="225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</a:p>
            </p:txBody>
          </p:sp>
        </p:grpSp>
        <p:grpSp>
          <p:nvGrpSpPr>
            <p:cNvPr id="261" name="Group 21">
              <a:extLst>
                <a:ext uri="{FF2B5EF4-FFF2-40B4-BE49-F238E27FC236}">
                  <a16:creationId xmlns:a16="http://schemas.microsoft.com/office/drawing/2014/main" id="{D67F1722-FF3A-4775-9412-B945E0A26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4276725"/>
              <a:ext cx="7219950" cy="1244601"/>
              <a:chOff x="384" y="3569"/>
              <a:chExt cx="4512" cy="784"/>
            </a:xfrm>
          </p:grpSpPr>
          <p:sp>
            <p:nvSpPr>
              <p:cNvPr id="287" name="AutoShape 22">
                <a:extLst>
                  <a:ext uri="{FF2B5EF4-FFF2-40B4-BE49-F238E27FC236}">
                    <a16:creationId xmlns:a16="http://schemas.microsoft.com/office/drawing/2014/main" id="{D0F26AF6-A19D-403C-B450-35EDAB4A42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84" y="3614"/>
                <a:ext cx="4512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8383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8" name="AutoShape 23">
                <a:extLst>
                  <a:ext uri="{FF2B5EF4-FFF2-40B4-BE49-F238E27FC236}">
                    <a16:creationId xmlns:a16="http://schemas.microsoft.com/office/drawing/2014/main" id="{6F021E3C-E342-46C9-A499-858D37663D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2" y="3649"/>
                <a:ext cx="870" cy="312"/>
              </a:xfrm>
              <a:prstGeom prst="roundRect">
                <a:avLst>
                  <a:gd name="adj" fmla="val 11921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" name="Freeform 24">
                <a:extLst>
                  <a:ext uri="{FF2B5EF4-FFF2-40B4-BE49-F238E27FC236}">
                    <a16:creationId xmlns:a16="http://schemas.microsoft.com/office/drawing/2014/main" id="{114C034E-DA46-4F79-BA30-8408C38668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7" y="3669"/>
                <a:ext cx="439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" name="Text Box 25">
                <a:extLst>
                  <a:ext uri="{FF2B5EF4-FFF2-40B4-BE49-F238E27FC236}">
                    <a16:creationId xmlns:a16="http://schemas.microsoft.com/office/drawing/2014/main" id="{BACC5F8A-0123-4F76-88EC-8B3AFD98B4E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569" y="3648"/>
                <a:ext cx="648" cy="4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91" name="Text Box 26">
                <a:extLst>
                  <a:ext uri="{FF2B5EF4-FFF2-40B4-BE49-F238E27FC236}">
                    <a16:creationId xmlns:a16="http://schemas.microsoft.com/office/drawing/2014/main" id="{F573E5F6-3E7C-4CCE-8514-CEF9162DB9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414" y="3569"/>
                <a:ext cx="3316" cy="7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  <a:p>
                <a:pPr eaLnBrk="0" hangingPunct="0"/>
                <a:endParaRPr lang="en-US" sz="200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262" name="Group 27">
              <a:extLst>
                <a:ext uri="{FF2B5EF4-FFF2-40B4-BE49-F238E27FC236}">
                  <a16:creationId xmlns:a16="http://schemas.microsoft.com/office/drawing/2014/main" id="{9D25BBDB-2214-4708-B496-22F668CD3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25" y="3880798"/>
              <a:ext cx="1479629" cy="1001945"/>
              <a:chOff x="337003" y="3583921"/>
              <a:chExt cx="1479634" cy="2022614"/>
            </a:xfrm>
          </p:grpSpPr>
          <p:grpSp>
            <p:nvGrpSpPr>
              <p:cNvPr id="273" name="Group 64">
                <a:extLst>
                  <a:ext uri="{FF2B5EF4-FFF2-40B4-BE49-F238E27FC236}">
                    <a16:creationId xmlns:a16="http://schemas.microsoft.com/office/drawing/2014/main" id="{BAFC6133-8A74-4B44-8678-87200122E7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697882" y="4487781"/>
                <a:ext cx="757875" cy="1479634"/>
                <a:chOff x="154" y="-2321"/>
                <a:chExt cx="5463" cy="9987"/>
              </a:xfrm>
            </p:grpSpPr>
            <p:sp>
              <p:nvSpPr>
                <p:cNvPr id="278" name="AutoShape 65">
                  <a:extLst>
                    <a:ext uri="{FF2B5EF4-FFF2-40B4-BE49-F238E27FC236}">
                      <a16:creationId xmlns:a16="http://schemas.microsoft.com/office/drawing/2014/main" id="{1BE24CEE-66E1-4027-BE06-306ACEDF7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9" name="AutoShape 66">
                  <a:extLst>
                    <a:ext uri="{FF2B5EF4-FFF2-40B4-BE49-F238E27FC236}">
                      <a16:creationId xmlns:a16="http://schemas.microsoft.com/office/drawing/2014/main" id="{F1E9487F-291F-4803-BF76-66E864D36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0" name="AutoShape 67">
                  <a:extLst>
                    <a:ext uri="{FF2B5EF4-FFF2-40B4-BE49-F238E27FC236}">
                      <a16:creationId xmlns:a16="http://schemas.microsoft.com/office/drawing/2014/main" id="{C0D549A1-35A6-4DF7-8C94-488C910F1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1" name="Oval 68">
                  <a:extLst>
                    <a:ext uri="{FF2B5EF4-FFF2-40B4-BE49-F238E27FC236}">
                      <a16:creationId xmlns:a16="http://schemas.microsoft.com/office/drawing/2014/main" id="{7B5C632D-F848-4506-B03A-0FB71B2AF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2" name="Oval 69">
                  <a:extLst>
                    <a:ext uri="{FF2B5EF4-FFF2-40B4-BE49-F238E27FC236}">
                      <a16:creationId xmlns:a16="http://schemas.microsoft.com/office/drawing/2014/main" id="{57BF4193-AC93-4ED8-95AC-4B860FD6A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3" name="Oval 70">
                  <a:extLst>
                    <a:ext uri="{FF2B5EF4-FFF2-40B4-BE49-F238E27FC236}">
                      <a16:creationId xmlns:a16="http://schemas.microsoft.com/office/drawing/2014/main" id="{FB30A85B-9F4A-4FFE-B5FC-56A395B94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6" y="-2321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4" name="Oval 71">
                  <a:extLst>
                    <a:ext uri="{FF2B5EF4-FFF2-40B4-BE49-F238E27FC236}">
                      <a16:creationId xmlns:a16="http://schemas.microsoft.com/office/drawing/2014/main" id="{F5BD5A99-29F5-421F-8D24-4EAB6DBC3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54" y="-2306"/>
                  <a:ext cx="5461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285" name="Oval 72">
                  <a:extLst>
                    <a:ext uri="{FF2B5EF4-FFF2-40B4-BE49-F238E27FC236}">
                      <a16:creationId xmlns:a16="http://schemas.microsoft.com/office/drawing/2014/main" id="{56C03B80-11A4-4EC5-9D7F-BAF26D649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43" y="-2208"/>
                  <a:ext cx="1087" cy="98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6" name="Oval 73">
                  <a:extLst>
                    <a:ext uri="{FF2B5EF4-FFF2-40B4-BE49-F238E27FC236}">
                      <a16:creationId xmlns:a16="http://schemas.microsoft.com/office/drawing/2014/main" id="{DB379E6B-9327-40A3-9791-2D680BBA4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337" y="-2306"/>
                  <a:ext cx="1096" cy="98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274" name="Group 74">
                <a:extLst>
                  <a:ext uri="{FF2B5EF4-FFF2-40B4-BE49-F238E27FC236}">
                    <a16:creationId xmlns:a16="http://schemas.microsoft.com/office/drawing/2014/main" id="{740838E0-E52C-4D3E-8D96-D7472DA8A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53350" y="3634653"/>
                <a:ext cx="279400" cy="177935"/>
                <a:chOff x="1875" y="2541"/>
                <a:chExt cx="2014" cy="1201"/>
              </a:xfrm>
            </p:grpSpPr>
            <p:sp>
              <p:nvSpPr>
                <p:cNvPr id="275" name="AutoShape 75">
                  <a:extLst>
                    <a:ext uri="{FF2B5EF4-FFF2-40B4-BE49-F238E27FC236}">
                      <a16:creationId xmlns:a16="http://schemas.microsoft.com/office/drawing/2014/main" id="{C9113E4F-6B7F-48F1-9D5A-1149555CC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2" y="2626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6" name="AutoShape 76">
                  <a:extLst>
                    <a:ext uri="{FF2B5EF4-FFF2-40B4-BE49-F238E27FC236}">
                      <a16:creationId xmlns:a16="http://schemas.microsoft.com/office/drawing/2014/main" id="{BA2155FA-E93A-44DE-9D25-9473C1BAD6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30" y="2594"/>
                  <a:ext cx="311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7" name="AutoShape 77">
                  <a:extLst>
                    <a:ext uri="{FF2B5EF4-FFF2-40B4-BE49-F238E27FC236}">
                      <a16:creationId xmlns:a16="http://schemas.microsoft.com/office/drawing/2014/main" id="{9594C081-5DD7-4347-AB8B-5E2EE910E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32" y="3538"/>
                  <a:ext cx="298" cy="204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63" name="Group 27">
              <a:extLst>
                <a:ext uri="{FF2B5EF4-FFF2-40B4-BE49-F238E27FC236}">
                  <a16:creationId xmlns:a16="http://schemas.microsoft.com/office/drawing/2014/main" id="{EECF67DF-72A8-456B-9CEF-7529B03860F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2332" y="3960308"/>
              <a:ext cx="992188" cy="1463101"/>
              <a:chOff x="1872" y="1325"/>
              <a:chExt cx="2014" cy="2864"/>
            </a:xfrm>
          </p:grpSpPr>
          <p:sp>
            <p:nvSpPr>
              <p:cNvPr id="264" name="AutoShape 28">
                <a:extLst>
                  <a:ext uri="{FF2B5EF4-FFF2-40B4-BE49-F238E27FC236}">
                    <a16:creationId xmlns:a16="http://schemas.microsoft.com/office/drawing/2014/main" id="{DF3D1CCC-E860-43AE-9688-706908B0A0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21" y="2558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5" name="AutoShape 29">
                <a:extLst>
                  <a:ext uri="{FF2B5EF4-FFF2-40B4-BE49-F238E27FC236}">
                    <a16:creationId xmlns:a16="http://schemas.microsoft.com/office/drawing/2014/main" id="{F4649387-B94C-4406-B801-095D0077558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9" y="252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6" name="AutoShape 30">
                <a:extLst>
                  <a:ext uri="{FF2B5EF4-FFF2-40B4-BE49-F238E27FC236}">
                    <a16:creationId xmlns:a16="http://schemas.microsoft.com/office/drawing/2014/main" id="{28DDED90-08A1-40C1-9700-8628D8D4D9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440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7" name="Oval 31">
                <a:extLst>
                  <a:ext uri="{FF2B5EF4-FFF2-40B4-BE49-F238E27FC236}">
                    <a16:creationId xmlns:a16="http://schemas.microsoft.com/office/drawing/2014/main" id="{E0F9364A-2F42-4DC2-B721-3642B30AFF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8" name="Oval 32">
                <a:extLst>
                  <a:ext uri="{FF2B5EF4-FFF2-40B4-BE49-F238E27FC236}">
                    <a16:creationId xmlns:a16="http://schemas.microsoft.com/office/drawing/2014/main" id="{2A498D30-2DFE-4682-B30F-36E2C9A29C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69" name="Oval 33">
                <a:extLst>
                  <a:ext uri="{FF2B5EF4-FFF2-40B4-BE49-F238E27FC236}">
                    <a16:creationId xmlns:a16="http://schemas.microsoft.com/office/drawing/2014/main" id="{1BB10F0D-4DEB-4A62-BBC5-B2742900C6B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0" name="Oval 34">
                <a:extLst>
                  <a:ext uri="{FF2B5EF4-FFF2-40B4-BE49-F238E27FC236}">
                    <a16:creationId xmlns:a16="http://schemas.microsoft.com/office/drawing/2014/main" id="{BD2DFCD8-C842-4668-8C78-3FBEB75B71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04" y="1325"/>
                <a:ext cx="762" cy="28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271" name="Oval 35">
                <a:extLst>
                  <a:ext uri="{FF2B5EF4-FFF2-40B4-BE49-F238E27FC236}">
                    <a16:creationId xmlns:a16="http://schemas.microsoft.com/office/drawing/2014/main" id="{D9D6E4E9-F834-44DF-B53E-218507030B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2" name="Oval 36">
                <a:hlinkClick r:id="" action="ppaction://noaction" highlightClick="1">
                  <a:snd r:embed="rId6" name="di ra.wav"/>
                </a:hlinkClick>
                <a:extLst>
                  <a:ext uri="{FF2B5EF4-FFF2-40B4-BE49-F238E27FC236}">
                    <a16:creationId xmlns:a16="http://schemas.microsoft.com/office/drawing/2014/main" id="{51E041CD-54EF-4CAC-B3F7-BADFB313DE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325"/>
                <a:ext cx="1096" cy="286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pic>
        <p:nvPicPr>
          <p:cNvPr id="159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545D41F4-4A82-4FAE-8E08-A0AB0FD6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722815" y="2371207"/>
            <a:ext cx="7858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0" name="times up">
            <a:extLst>
              <a:ext uri="{FF2B5EF4-FFF2-40B4-BE49-F238E27FC236}">
                <a16:creationId xmlns:a16="http://schemas.microsoft.com/office/drawing/2014/main" id="{BE40FFFD-78DB-4E4F-83C8-4CF56CD7EE02}"/>
              </a:ext>
            </a:extLst>
          </p:cNvPr>
          <p:cNvGrpSpPr>
            <a:grpSpLocks/>
          </p:cNvGrpSpPr>
          <p:nvPr/>
        </p:nvGrpSpPr>
        <p:grpSpPr bwMode="auto">
          <a:xfrm>
            <a:off x="10725988" y="1952105"/>
            <a:ext cx="757237" cy="374651"/>
            <a:chOff x="2989747" y="438150"/>
            <a:chExt cx="1572029" cy="683752"/>
          </a:xfrm>
        </p:grpSpPr>
        <p:sp>
          <p:nvSpPr>
            <p:cNvPr id="161" name="Rounded Rectangle 11">
              <a:extLst>
                <a:ext uri="{FF2B5EF4-FFF2-40B4-BE49-F238E27FC236}">
                  <a16:creationId xmlns:a16="http://schemas.microsoft.com/office/drawing/2014/main" id="{3BEBC790-C1DA-41CA-A4B6-43EDA060D842}"/>
                </a:ext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ounded Rectangle 12">
              <a:extLst>
                <a:ext uri="{FF2B5EF4-FFF2-40B4-BE49-F238E27FC236}">
                  <a16:creationId xmlns:a16="http://schemas.microsoft.com/office/drawing/2014/main" id="{A643ECE0-E003-4C88-A6CA-A7920769E481}"/>
                </a:ext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85" name="Picture 3" descr="C:\Users\ADMIN\Desktop\Picture2.png">
            <a:extLst>
              <a:ext uri="{FF2B5EF4-FFF2-40B4-BE49-F238E27FC236}">
                <a16:creationId xmlns:a16="http://schemas.microsoft.com/office/drawing/2014/main" id="{40B1E8BE-DCD4-42D0-AC46-B1EC0395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797594" y="253965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" name="Group 14">
            <a:extLst>
              <a:ext uri="{FF2B5EF4-FFF2-40B4-BE49-F238E27FC236}">
                <a16:creationId xmlns:a16="http://schemas.microsoft.com/office/drawing/2014/main" id="{2DD07ED3-F175-4006-98B6-60CA00CDF84A}"/>
              </a:ext>
            </a:extLst>
          </p:cNvPr>
          <p:cNvGrpSpPr>
            <a:grpSpLocks/>
          </p:cNvGrpSpPr>
          <p:nvPr/>
        </p:nvGrpSpPr>
        <p:grpSpPr bwMode="auto">
          <a:xfrm>
            <a:off x="11070475" y="2528369"/>
            <a:ext cx="90488" cy="76200"/>
            <a:chOff x="2455863" y="2411803"/>
            <a:chExt cx="566738" cy="566738"/>
          </a:xfrm>
        </p:grpSpPr>
        <p:sp>
          <p:nvSpPr>
            <p:cNvPr id="187" name="Oval 32">
              <a:extLst>
                <a:ext uri="{FF2B5EF4-FFF2-40B4-BE49-F238E27FC236}">
                  <a16:creationId xmlns:a16="http://schemas.microsoft.com/office/drawing/2014/main" id="{866CC8B8-AE22-46A2-818F-63043405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8" name="Oval 33">
              <a:extLst>
                <a:ext uri="{FF2B5EF4-FFF2-40B4-BE49-F238E27FC236}">
                  <a16:creationId xmlns:a16="http://schemas.microsoft.com/office/drawing/2014/main" id="{1F781AA1-6CAD-4B00-8B05-6CDA88842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CB141A52-4F72-4625-B80D-976A06A185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F64D8976-6FE9-46C6-822B-056D2B12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1237A184-78AD-4BB0-8851-38498736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2" name="Group 20">
            <a:extLst>
              <a:ext uri="{FF2B5EF4-FFF2-40B4-BE49-F238E27FC236}">
                <a16:creationId xmlns:a16="http://schemas.microsoft.com/office/drawing/2014/main" id="{724E46BE-2CBC-4276-94DE-A2F0D6DF07EB}"/>
              </a:ext>
            </a:extLst>
          </p:cNvPr>
          <p:cNvGrpSpPr>
            <a:grpSpLocks/>
          </p:cNvGrpSpPr>
          <p:nvPr/>
        </p:nvGrpSpPr>
        <p:grpSpPr bwMode="auto">
          <a:xfrm>
            <a:off x="11072233" y="3079231"/>
            <a:ext cx="90487" cy="77788"/>
            <a:chOff x="2455863" y="2411803"/>
            <a:chExt cx="566738" cy="566738"/>
          </a:xfrm>
        </p:grpSpPr>
        <p:sp>
          <p:nvSpPr>
            <p:cNvPr id="193" name="Oval 32">
              <a:extLst>
                <a:ext uri="{FF2B5EF4-FFF2-40B4-BE49-F238E27FC236}">
                  <a16:creationId xmlns:a16="http://schemas.microsoft.com/office/drawing/2014/main" id="{6C09F00F-404F-4EFE-BA8E-42790451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4" name="Oval 33">
              <a:extLst>
                <a:ext uri="{FF2B5EF4-FFF2-40B4-BE49-F238E27FC236}">
                  <a16:creationId xmlns:a16="http://schemas.microsoft.com/office/drawing/2014/main" id="{53E49874-E5BF-400E-84AC-AD71DEBB9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26E08063-5DB0-4F00-8FF5-51E28F2EB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CBBC5F88-4D35-4553-AE57-FF48E99F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4EAC0AC8-0F4C-4EE0-87CD-C7FE02969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98" name="Group 26">
            <a:extLst>
              <a:ext uri="{FF2B5EF4-FFF2-40B4-BE49-F238E27FC236}">
                <a16:creationId xmlns:a16="http://schemas.microsoft.com/office/drawing/2014/main" id="{D876EF40-6AE3-4610-B8D0-21E668DC4263}"/>
              </a:ext>
            </a:extLst>
          </p:cNvPr>
          <p:cNvGrpSpPr>
            <a:grpSpLocks/>
          </p:cNvGrpSpPr>
          <p:nvPr/>
        </p:nvGrpSpPr>
        <p:grpSpPr bwMode="auto">
          <a:xfrm>
            <a:off x="11368925" y="2820469"/>
            <a:ext cx="90488" cy="76200"/>
            <a:chOff x="2455863" y="2411803"/>
            <a:chExt cx="566738" cy="566738"/>
          </a:xfrm>
        </p:grpSpPr>
        <p:sp>
          <p:nvSpPr>
            <p:cNvPr id="199" name="Oval 32">
              <a:extLst>
                <a:ext uri="{FF2B5EF4-FFF2-40B4-BE49-F238E27FC236}">
                  <a16:creationId xmlns:a16="http://schemas.microsoft.com/office/drawing/2014/main" id="{1345A860-1664-45A7-8946-6D8A13CA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0" name="Oval 33">
              <a:extLst>
                <a:ext uri="{FF2B5EF4-FFF2-40B4-BE49-F238E27FC236}">
                  <a16:creationId xmlns:a16="http://schemas.microsoft.com/office/drawing/2014/main" id="{CD33820A-2E5D-471C-930E-E9B46473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E48FAD62-FE16-431A-93E7-B8074B1C1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5">
              <a:extLst>
                <a:ext uri="{FF2B5EF4-FFF2-40B4-BE49-F238E27FC236}">
                  <a16:creationId xmlns:a16="http://schemas.microsoft.com/office/drawing/2014/main" id="{198F8F46-5044-4AB9-AAF0-A906A317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36">
              <a:extLst>
                <a:ext uri="{FF2B5EF4-FFF2-40B4-BE49-F238E27FC236}">
                  <a16:creationId xmlns:a16="http://schemas.microsoft.com/office/drawing/2014/main" id="{6F2BF0AE-B6C4-4950-93DA-A86A6131D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204" name="Group 32">
            <a:extLst>
              <a:ext uri="{FF2B5EF4-FFF2-40B4-BE49-F238E27FC236}">
                <a16:creationId xmlns:a16="http://schemas.microsoft.com/office/drawing/2014/main" id="{4D9DE874-8B3E-4819-9E6A-D999BFFCCE5F}"/>
              </a:ext>
            </a:extLst>
          </p:cNvPr>
          <p:cNvGrpSpPr>
            <a:grpSpLocks/>
          </p:cNvGrpSpPr>
          <p:nvPr/>
        </p:nvGrpSpPr>
        <p:grpSpPr bwMode="auto">
          <a:xfrm>
            <a:off x="10799182" y="2845869"/>
            <a:ext cx="90487" cy="76200"/>
            <a:chOff x="2455863" y="2411803"/>
            <a:chExt cx="566738" cy="566738"/>
          </a:xfrm>
        </p:grpSpPr>
        <p:sp>
          <p:nvSpPr>
            <p:cNvPr id="205" name="Oval 32">
              <a:extLst>
                <a:ext uri="{FF2B5EF4-FFF2-40B4-BE49-F238E27FC236}">
                  <a16:creationId xmlns:a16="http://schemas.microsoft.com/office/drawing/2014/main" id="{1445E39D-D5AD-416B-8590-3331E02AF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6" name="Oval 33">
              <a:extLst>
                <a:ext uri="{FF2B5EF4-FFF2-40B4-BE49-F238E27FC236}">
                  <a16:creationId xmlns:a16="http://schemas.microsoft.com/office/drawing/2014/main" id="{6427992A-A8AF-4FEA-B88B-3475472F9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  <p:sp>
          <p:nvSpPr>
            <p:cNvPr id="207" name="Freeform 34">
              <a:extLst>
                <a:ext uri="{FF2B5EF4-FFF2-40B4-BE49-F238E27FC236}">
                  <a16:creationId xmlns:a16="http://schemas.microsoft.com/office/drawing/2014/main" id="{E05E22B2-7B4E-487A-ABD2-92CAAB9FA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106186 h 45"/>
                <a:gd name="T2" fmla="*/ 0 w 4"/>
                <a:gd name="T3" fmla="*/ 103717 h 45"/>
                <a:gd name="T4" fmla="*/ 0 w 4"/>
                <a:gd name="T5" fmla="*/ 101247 h 45"/>
                <a:gd name="T6" fmla="*/ 0 w 4"/>
                <a:gd name="T7" fmla="*/ 98778 h 45"/>
                <a:gd name="T8" fmla="*/ 0 w 4"/>
                <a:gd name="T9" fmla="*/ 98778 h 45"/>
                <a:gd name="T10" fmla="*/ 0 w 4"/>
                <a:gd name="T11" fmla="*/ 96308 h 45"/>
                <a:gd name="T12" fmla="*/ 0 w 4"/>
                <a:gd name="T13" fmla="*/ 93839 h 45"/>
                <a:gd name="T14" fmla="*/ 0 w 4"/>
                <a:gd name="T15" fmla="*/ 93839 h 45"/>
                <a:gd name="T16" fmla="*/ 0 w 4"/>
                <a:gd name="T17" fmla="*/ 91369 h 45"/>
                <a:gd name="T18" fmla="*/ 0 w 4"/>
                <a:gd name="T19" fmla="*/ 88900 h 45"/>
                <a:gd name="T20" fmla="*/ 0 w 4"/>
                <a:gd name="T21" fmla="*/ 88900 h 45"/>
                <a:gd name="T22" fmla="*/ 0 w 4"/>
                <a:gd name="T23" fmla="*/ 86431 h 45"/>
                <a:gd name="T24" fmla="*/ 0 w 4"/>
                <a:gd name="T25" fmla="*/ 83961 h 45"/>
                <a:gd name="T26" fmla="*/ 0 w 4"/>
                <a:gd name="T27" fmla="*/ 83961 h 45"/>
                <a:gd name="T28" fmla="*/ 0 w 4"/>
                <a:gd name="T29" fmla="*/ 81492 h 45"/>
                <a:gd name="T30" fmla="*/ 0 w 4"/>
                <a:gd name="T31" fmla="*/ 79022 h 45"/>
                <a:gd name="T32" fmla="*/ 0 w 4"/>
                <a:gd name="T33" fmla="*/ 76553 h 45"/>
                <a:gd name="T34" fmla="*/ 0 w 4"/>
                <a:gd name="T35" fmla="*/ 76553 h 45"/>
                <a:gd name="T36" fmla="*/ 0 w 4"/>
                <a:gd name="T37" fmla="*/ 74083 h 45"/>
                <a:gd name="T38" fmla="*/ 0 w 4"/>
                <a:gd name="T39" fmla="*/ 71614 h 45"/>
                <a:gd name="T40" fmla="*/ 0 w 4"/>
                <a:gd name="T41" fmla="*/ 71614 h 45"/>
                <a:gd name="T42" fmla="*/ 0 w 4"/>
                <a:gd name="T43" fmla="*/ 69144 h 45"/>
                <a:gd name="T44" fmla="*/ 0 w 4"/>
                <a:gd name="T45" fmla="*/ 66675 h 45"/>
                <a:gd name="T46" fmla="*/ 0 w 4"/>
                <a:gd name="T47" fmla="*/ 64206 h 45"/>
                <a:gd name="T48" fmla="*/ 0 w 4"/>
                <a:gd name="T49" fmla="*/ 64206 h 45"/>
                <a:gd name="T50" fmla="*/ 0 w 4"/>
                <a:gd name="T51" fmla="*/ 61736 h 45"/>
                <a:gd name="T52" fmla="*/ 0 w 4"/>
                <a:gd name="T53" fmla="*/ 59267 h 45"/>
                <a:gd name="T54" fmla="*/ 0 w 4"/>
                <a:gd name="T55" fmla="*/ 56797 h 45"/>
                <a:gd name="T56" fmla="*/ 0 w 4"/>
                <a:gd name="T57" fmla="*/ 54328 h 45"/>
                <a:gd name="T58" fmla="*/ 0 w 4"/>
                <a:gd name="T59" fmla="*/ 54328 h 45"/>
                <a:gd name="T60" fmla="*/ 0 w 4"/>
                <a:gd name="T61" fmla="*/ 51858 h 45"/>
                <a:gd name="T62" fmla="*/ 0 w 4"/>
                <a:gd name="T63" fmla="*/ 49389 h 45"/>
                <a:gd name="T64" fmla="*/ 0 w 4"/>
                <a:gd name="T65" fmla="*/ 46919 h 45"/>
                <a:gd name="T66" fmla="*/ 0 w 4"/>
                <a:gd name="T67" fmla="*/ 44450 h 45"/>
                <a:gd name="T68" fmla="*/ 0 w 4"/>
                <a:gd name="T69" fmla="*/ 44450 h 45"/>
                <a:gd name="T70" fmla="*/ 0 w 4"/>
                <a:gd name="T71" fmla="*/ 41981 h 45"/>
                <a:gd name="T72" fmla="*/ 2381 w 4"/>
                <a:gd name="T73" fmla="*/ 39511 h 45"/>
                <a:gd name="T74" fmla="*/ 2381 w 4"/>
                <a:gd name="T75" fmla="*/ 37042 h 45"/>
                <a:gd name="T76" fmla="*/ 2381 w 4"/>
                <a:gd name="T77" fmla="*/ 37042 h 45"/>
                <a:gd name="T78" fmla="*/ 2381 w 4"/>
                <a:gd name="T79" fmla="*/ 32103 h 45"/>
                <a:gd name="T80" fmla="*/ 2381 w 4"/>
                <a:gd name="T81" fmla="*/ 29633 h 45"/>
                <a:gd name="T82" fmla="*/ 2381 w 4"/>
                <a:gd name="T83" fmla="*/ 29633 h 45"/>
                <a:gd name="T84" fmla="*/ 2381 w 4"/>
                <a:gd name="T85" fmla="*/ 27164 h 45"/>
                <a:gd name="T86" fmla="*/ 4763 w 4"/>
                <a:gd name="T87" fmla="*/ 24694 h 45"/>
                <a:gd name="T88" fmla="*/ 4763 w 4"/>
                <a:gd name="T89" fmla="*/ 24694 h 45"/>
                <a:gd name="T90" fmla="*/ 4763 w 4"/>
                <a:gd name="T91" fmla="*/ 22225 h 45"/>
                <a:gd name="T92" fmla="*/ 4763 w 4"/>
                <a:gd name="T93" fmla="*/ 19756 h 45"/>
                <a:gd name="T94" fmla="*/ 4763 w 4"/>
                <a:gd name="T95" fmla="*/ 19756 h 45"/>
                <a:gd name="T96" fmla="*/ 4763 w 4"/>
                <a:gd name="T97" fmla="*/ 17286 h 45"/>
                <a:gd name="T98" fmla="*/ 7144 w 4"/>
                <a:gd name="T99" fmla="*/ 14817 h 45"/>
                <a:gd name="T100" fmla="*/ 7144 w 4"/>
                <a:gd name="T101" fmla="*/ 14817 h 45"/>
                <a:gd name="T102" fmla="*/ 7144 w 4"/>
                <a:gd name="T103" fmla="*/ 12347 h 45"/>
                <a:gd name="T104" fmla="*/ 7144 w 4"/>
                <a:gd name="T105" fmla="*/ 9878 h 45"/>
                <a:gd name="T106" fmla="*/ 7144 w 4"/>
                <a:gd name="T107" fmla="*/ 9878 h 45"/>
                <a:gd name="T108" fmla="*/ 7144 w 4"/>
                <a:gd name="T109" fmla="*/ 7408 h 45"/>
                <a:gd name="T110" fmla="*/ 9525 w 4"/>
                <a:gd name="T111" fmla="*/ 4939 h 45"/>
                <a:gd name="T112" fmla="*/ 9525 w 4"/>
                <a:gd name="T113" fmla="*/ 2469 h 45"/>
                <a:gd name="T114" fmla="*/ 952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5">
              <a:extLst>
                <a:ext uri="{FF2B5EF4-FFF2-40B4-BE49-F238E27FC236}">
                  <a16:creationId xmlns:a16="http://schemas.microsoft.com/office/drawing/2014/main" id="{70900CA9-8B73-45D1-983D-2D4DA346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9769 w 78"/>
                <a:gd name="T1" fmla="*/ 129591 h 174"/>
                <a:gd name="T2" fmla="*/ 9769 w 78"/>
                <a:gd name="T3" fmla="*/ 132036 h 174"/>
                <a:gd name="T4" fmla="*/ 7327 w 78"/>
                <a:gd name="T5" fmla="*/ 134481 h 174"/>
                <a:gd name="T6" fmla="*/ 7327 w 78"/>
                <a:gd name="T7" fmla="*/ 136926 h 174"/>
                <a:gd name="T8" fmla="*/ 7327 w 78"/>
                <a:gd name="T9" fmla="*/ 136926 h 174"/>
                <a:gd name="T10" fmla="*/ 7327 w 78"/>
                <a:gd name="T11" fmla="*/ 139372 h 174"/>
                <a:gd name="T12" fmla="*/ 7327 w 78"/>
                <a:gd name="T13" fmla="*/ 141817 h 174"/>
                <a:gd name="T14" fmla="*/ 7327 w 78"/>
                <a:gd name="T15" fmla="*/ 141817 h 174"/>
                <a:gd name="T16" fmla="*/ 4885 w 78"/>
                <a:gd name="T17" fmla="*/ 144262 h 174"/>
                <a:gd name="T18" fmla="*/ 4885 w 78"/>
                <a:gd name="T19" fmla="*/ 146707 h 174"/>
                <a:gd name="T20" fmla="*/ 4885 w 78"/>
                <a:gd name="T21" fmla="*/ 149152 h 174"/>
                <a:gd name="T22" fmla="*/ 4885 w 78"/>
                <a:gd name="T23" fmla="*/ 149152 h 174"/>
                <a:gd name="T24" fmla="*/ 4885 w 78"/>
                <a:gd name="T25" fmla="*/ 151597 h 174"/>
                <a:gd name="T26" fmla="*/ 4885 w 78"/>
                <a:gd name="T27" fmla="*/ 154042 h 174"/>
                <a:gd name="T28" fmla="*/ 2442 w 78"/>
                <a:gd name="T29" fmla="*/ 154042 h 174"/>
                <a:gd name="T30" fmla="*/ 2442 w 78"/>
                <a:gd name="T31" fmla="*/ 156487 h 174"/>
                <a:gd name="T32" fmla="*/ 2442 w 78"/>
                <a:gd name="T33" fmla="*/ 158932 h 174"/>
                <a:gd name="T34" fmla="*/ 2442 w 78"/>
                <a:gd name="T35" fmla="*/ 161378 h 174"/>
                <a:gd name="T36" fmla="*/ 2442 w 78"/>
                <a:gd name="T37" fmla="*/ 163823 h 174"/>
                <a:gd name="T38" fmla="*/ 2442 w 78"/>
                <a:gd name="T39" fmla="*/ 166268 h 174"/>
                <a:gd name="T40" fmla="*/ 0 w 78"/>
                <a:gd name="T41" fmla="*/ 168713 h 174"/>
                <a:gd name="T42" fmla="*/ 0 w 78"/>
                <a:gd name="T43" fmla="*/ 171158 h 174"/>
                <a:gd name="T44" fmla="*/ 0 w 78"/>
                <a:gd name="T45" fmla="*/ 173603 h 174"/>
                <a:gd name="T46" fmla="*/ 0 w 78"/>
                <a:gd name="T47" fmla="*/ 173603 h 174"/>
                <a:gd name="T48" fmla="*/ 0 w 78"/>
                <a:gd name="T49" fmla="*/ 178493 h 174"/>
                <a:gd name="T50" fmla="*/ 0 w 78"/>
                <a:gd name="T51" fmla="*/ 178493 h 174"/>
                <a:gd name="T52" fmla="*/ 0 w 78"/>
                <a:gd name="T53" fmla="*/ 180939 h 174"/>
                <a:gd name="T54" fmla="*/ 0 w 78"/>
                <a:gd name="T55" fmla="*/ 183384 h 174"/>
                <a:gd name="T56" fmla="*/ 0 w 78"/>
                <a:gd name="T57" fmla="*/ 185829 h 174"/>
                <a:gd name="T58" fmla="*/ 0 w 78"/>
                <a:gd name="T59" fmla="*/ 188274 h 174"/>
                <a:gd name="T60" fmla="*/ 0 w 78"/>
                <a:gd name="T61" fmla="*/ 188274 h 174"/>
                <a:gd name="T62" fmla="*/ 0 w 78"/>
                <a:gd name="T63" fmla="*/ 190719 h 174"/>
                <a:gd name="T64" fmla="*/ 0 w 78"/>
                <a:gd name="T65" fmla="*/ 193164 h 174"/>
                <a:gd name="T66" fmla="*/ 0 w 78"/>
                <a:gd name="T67" fmla="*/ 195609 h 174"/>
                <a:gd name="T68" fmla="*/ 0 w 78"/>
                <a:gd name="T69" fmla="*/ 198054 h 174"/>
                <a:gd name="T70" fmla="*/ 0 w 78"/>
                <a:gd name="T71" fmla="*/ 198054 h 174"/>
                <a:gd name="T72" fmla="*/ 0 w 78"/>
                <a:gd name="T73" fmla="*/ 200499 h 174"/>
                <a:gd name="T74" fmla="*/ 0 w 78"/>
                <a:gd name="T75" fmla="*/ 202945 h 174"/>
                <a:gd name="T76" fmla="*/ 0 w 78"/>
                <a:gd name="T77" fmla="*/ 205390 h 174"/>
                <a:gd name="T78" fmla="*/ 0 w 78"/>
                <a:gd name="T79" fmla="*/ 205390 h 174"/>
                <a:gd name="T80" fmla="*/ 0 w 78"/>
                <a:gd name="T81" fmla="*/ 207835 h 174"/>
                <a:gd name="T82" fmla="*/ 0 w 78"/>
                <a:gd name="T83" fmla="*/ 210280 h 174"/>
                <a:gd name="T84" fmla="*/ 0 w 78"/>
                <a:gd name="T85" fmla="*/ 212725 h 174"/>
                <a:gd name="T86" fmla="*/ 0 w 78"/>
                <a:gd name="T87" fmla="*/ 212725 h 174"/>
                <a:gd name="T88" fmla="*/ 0 w 78"/>
                <a:gd name="T89" fmla="*/ 215170 h 174"/>
                <a:gd name="T90" fmla="*/ 0 w 78"/>
                <a:gd name="T91" fmla="*/ 217615 h 174"/>
                <a:gd name="T92" fmla="*/ 0 w 78"/>
                <a:gd name="T93" fmla="*/ 220060 h 174"/>
                <a:gd name="T94" fmla="*/ 0 w 78"/>
                <a:gd name="T95" fmla="*/ 220060 h 174"/>
                <a:gd name="T96" fmla="*/ 0 w 78"/>
                <a:gd name="T97" fmla="*/ 222505 h 174"/>
                <a:gd name="T98" fmla="*/ 0 w 78"/>
                <a:gd name="T99" fmla="*/ 224951 h 174"/>
                <a:gd name="T100" fmla="*/ 0 w 78"/>
                <a:gd name="T101" fmla="*/ 224951 h 174"/>
                <a:gd name="T102" fmla="*/ 0 w 78"/>
                <a:gd name="T103" fmla="*/ 229841 h 174"/>
                <a:gd name="T104" fmla="*/ 0 w 78"/>
                <a:gd name="T105" fmla="*/ 229841 h 174"/>
                <a:gd name="T106" fmla="*/ 2442 w 78"/>
                <a:gd name="T107" fmla="*/ 237176 h 174"/>
                <a:gd name="T108" fmla="*/ 36635 w 78"/>
                <a:gd name="T109" fmla="*/ 190719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84F105B8-A9FF-4799-8B6C-15C8A9392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n-GB">
                <a:latin typeface="Calibri" pitchFamily="34" charset="0"/>
              </a:endParaRPr>
            </a:p>
          </p:txBody>
        </p:sp>
      </p:grpSp>
      <p:sp>
        <p:nvSpPr>
          <p:cNvPr id="210" name="Oval 107">
            <a:extLst>
              <a:ext uri="{FF2B5EF4-FFF2-40B4-BE49-F238E27FC236}">
                <a16:creationId xmlns:a16="http://schemas.microsoft.com/office/drawing/2014/main" id="{D98E9EA9-4072-4D79-840D-006B09FB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1757" y="2817462"/>
            <a:ext cx="68263" cy="57151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91188" tIns="45718" rIns="91188" bIns="45718"/>
          <a:lstStyle/>
          <a:p>
            <a:pPr>
              <a:lnSpc>
                <a:spcPct val="100000"/>
              </a:lnSpc>
            </a:pPr>
            <a:endParaRPr lang="en-GB">
              <a:latin typeface="Calibri" pitchFamily="34" charset="0"/>
            </a:endParaRPr>
          </a:p>
        </p:txBody>
      </p:sp>
      <p:pic>
        <p:nvPicPr>
          <p:cNvPr id="149" name="Picture 148">
            <a:hlinkClick r:id="rId21" action="ppaction://hlinksldjump"/>
            <a:extLst>
              <a:ext uri="{FF2B5EF4-FFF2-40B4-BE49-F238E27FC236}">
                <a16:creationId xmlns:a16="http://schemas.microsoft.com/office/drawing/2014/main" id="{2168051D-E8F7-48D0-B971-8227315500F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31" y="5316405"/>
            <a:ext cx="2400300" cy="1468203"/>
          </a:xfrm>
          <a:prstGeom prst="rect">
            <a:avLst/>
          </a:prstGeom>
        </p:spPr>
      </p:pic>
      <p:graphicFrame>
        <p:nvGraphicFramePr>
          <p:cNvPr id="21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28787"/>
              </p:ext>
            </p:extLst>
          </p:nvPr>
        </p:nvGraphicFramePr>
        <p:xfrm>
          <a:off x="3267900" y="875676"/>
          <a:ext cx="14906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96880" imgH="203040" progId="Equation.DSMT4">
                  <p:embed/>
                </p:oleObj>
              </mc:Choice>
              <mc:Fallback>
                <p:oleObj name="Equation" r:id="rId23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900" y="875676"/>
                        <a:ext cx="14906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1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1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305" grpId="0" animBg="1"/>
      <p:bldP spid="310" grpId="0" animBg="1"/>
      <p:bldP spid="313" grpId="0" animBg="1"/>
      <p:bldP spid="314" grpId="0" animBg="1"/>
      <p:bldP spid="318" grpId="0" animBg="1"/>
      <p:bldP spid="321" grpId="0" animBg="1"/>
      <p:bldP spid="322" grpId="0" animBg="1"/>
      <p:bldP spid="323" grpId="0" animBg="1"/>
      <p:bldP spid="326" grpId="0" animBg="1"/>
      <p:bldP spid="327" grpId="0" animBg="1"/>
      <p:bldP spid="328" grpId="0" animBg="1"/>
      <p:bldP spid="331" grpId="0" animBg="1"/>
      <p:bldP spid="332" grpId="0" animBg="1"/>
      <p:bldP spid="333" grpId="0" animBg="1"/>
      <p:bldP spid="333" grpId="1" animBg="1"/>
      <p:bldP spid="3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71af3243-3dd4-4a8d-8c0d-dd76da1f02a5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1992</Words>
  <Application>Microsoft Office PowerPoint</Application>
  <PresentationFormat>Widescreen</PresentationFormat>
  <Paragraphs>335</Paragraphs>
  <Slides>32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.VnTime</vt:lpstr>
      <vt:lpstr>.VnTimeH</vt:lpstr>
      <vt:lpstr>Arial</vt:lpstr>
      <vt:lpstr>Calibri</vt:lpstr>
      <vt:lpstr>Calibri Light</vt:lpstr>
      <vt:lpstr>Cambria Math</vt:lpstr>
      <vt:lpstr>Comic Sans MS</vt:lpstr>
      <vt:lpstr>Constantia</vt:lpstr>
      <vt:lpstr>Franklin Gothic Book</vt:lpstr>
      <vt:lpstr>Rtim</vt:lpstr>
      <vt:lpstr>Times New Roman</vt:lpstr>
      <vt:lpstr>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12_Office Theme</vt:lpstr>
      <vt:lpstr>7_Office Theme</vt:lpstr>
      <vt:lpstr>9_Office Theme</vt:lpstr>
      <vt:lpstr>1_Office Theme</vt:lpstr>
      <vt:lpstr>Equation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2021-06-07T18:23:58Z</dcterms:created>
  <dcterms:modified xsi:type="dcterms:W3CDTF">2025-09-27T15:08:49Z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