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1" r:id="rId3"/>
    <p:sldMasterId id="2147483682" r:id="rId4"/>
    <p:sldMasterId id="2147483694" r:id="rId5"/>
  </p:sldMasterIdLst>
  <p:notesMasterIdLst>
    <p:notesMasterId r:id="rId36"/>
  </p:notesMasterIdLst>
  <p:sldIdLst>
    <p:sldId id="273" r:id="rId6"/>
    <p:sldId id="256" r:id="rId7"/>
    <p:sldId id="274" r:id="rId8"/>
    <p:sldId id="275" r:id="rId9"/>
    <p:sldId id="276" r:id="rId10"/>
    <p:sldId id="257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9" r:id="rId23"/>
    <p:sldId id="290" r:id="rId24"/>
    <p:sldId id="291" r:id="rId25"/>
    <p:sldId id="297" r:id="rId26"/>
    <p:sldId id="292" r:id="rId27"/>
    <p:sldId id="295" r:id="rId28"/>
    <p:sldId id="293" r:id="rId29"/>
    <p:sldId id="298" r:id="rId30"/>
    <p:sldId id="299" r:id="rId31"/>
    <p:sldId id="300" r:id="rId32"/>
    <p:sldId id="301" r:id="rId33"/>
    <p:sldId id="302" r:id="rId34"/>
    <p:sldId id="303" r:id="rId35"/>
  </p:sldIdLst>
  <p:sldSz cx="18288000" cy="10287000"/>
  <p:notesSz cx="6858000" cy="9144000"/>
  <p:embeddedFontLst>
    <p:embeddedFont>
      <p:font typeface="Montserrat" panose="020B0604020202020204" charset="0"/>
      <p:regular r:id="rId37"/>
      <p:bold r:id="rId38"/>
      <p:italic r:id="rId39"/>
      <p:boldItalic r:id="rId40"/>
    </p:embeddedFont>
    <p:embeddedFont>
      <p:font typeface="Cambria Math" panose="02040503050406030204" pitchFamily="18" charset="0"/>
      <p:regular r:id="rId41"/>
    </p:embeddedFont>
    <p:embeddedFont>
      <p:font typeface="Tahoma" panose="020B0604030504040204" pitchFamily="34" charset="0"/>
      <p:regular r:id="rId42"/>
      <p:bold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Poppins" panose="020B0604020202020204" charset="0"/>
      <p:regular r:id="rId46"/>
      <p:bold r:id="rId47"/>
      <p:italic r:id="rId48"/>
      <p:boldItalic r:id="rId49"/>
    </p:embeddedFont>
    <p:embeddedFont>
      <p:font typeface="Montserrat Light" panose="020B0604020202020204" charset="0"/>
      <p:regular r:id="rId50"/>
      <p:bold r:id="rId51"/>
      <p:italic r:id="rId52"/>
      <p:boldItalic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3B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4381" autoAdjust="0"/>
  </p:normalViewPr>
  <p:slideViewPr>
    <p:cSldViewPr>
      <p:cViewPr varScale="1">
        <p:scale>
          <a:sx n="41" d="100"/>
          <a:sy n="41" d="100"/>
        </p:scale>
        <p:origin x="300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3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8" Type="http://schemas.openxmlformats.org/officeDocument/2006/relationships/slide" Target="slides/slide3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51CA8A-1805-468B-B0D3-1CF0B62970C3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2E4CDA-9A15-442B-BB12-A3C4181BF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10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0321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e43d9bef0f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e43d9bef0f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659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vi-VN" dirty="0" smtClean="0"/>
              <a:t>Bấm</a:t>
            </a:r>
            <a:r>
              <a:rPr lang="vi-VN" baseline="0" dirty="0" smtClean="0"/>
              <a:t> «Quay» để quay vòng may mắn. Bấm vào tâm vòng tròn để dừng quay.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vi-VN" baseline="0" dirty="0" smtClean="0"/>
              <a:t>Bấm vào các số để mở câu hỏi.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vi-VN" baseline="0" dirty="0" smtClean="0"/>
              <a:t>Sau khi trả lời hết các câu hỏi, bấm nút mũi tên đỏ góc trái màn hình để đến slide Luyện tập.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E4CDA-9A15-442B-BB12-A3C4181BF41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77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Sau khi trả</a:t>
            </a:r>
            <a:r>
              <a:rPr lang="vi-VN" baseline="0" dirty="0" smtClean="0"/>
              <a:t> lời, bấm nút tròn màu vàng để quay trở về vòng quay, mở các câu hỏi tiếp 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E4CDA-9A15-442B-BB12-A3C4181BF41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49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Sau khi trả</a:t>
            </a:r>
            <a:r>
              <a:rPr lang="vi-VN" baseline="0" dirty="0" smtClean="0"/>
              <a:t> lời, bấm nút tròn màu vàng để quay trở về vòng quay, mở các câu hỏi tiếp theo.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E4CDA-9A15-442B-BB12-A3C4181BF41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2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Sau khi trả</a:t>
            </a:r>
            <a:r>
              <a:rPr lang="vi-VN" baseline="0" dirty="0" smtClean="0"/>
              <a:t> lời, bấm nút tròn màu vàng để quay trở về vòng quay, mở các câu hỏi tiếp theo.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E4CDA-9A15-442B-BB12-A3C4181BF41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67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Sau khi trả</a:t>
            </a:r>
            <a:r>
              <a:rPr lang="vi-VN" baseline="0" dirty="0" smtClean="0"/>
              <a:t> lời, bấm nút tròn màu vàng để quay trở về vòng quay, mở các câu hỏi tiếp theo.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E4CDA-9A15-442B-BB12-A3C4181BF41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60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Sau khi trả</a:t>
            </a:r>
            <a:r>
              <a:rPr lang="vi-VN" baseline="0" dirty="0" smtClean="0"/>
              <a:t> lời, bấm nút tròn màu vàng để quay trở về vòng quay, mở các câu hỏi tiếp theo.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E4CDA-9A15-442B-BB12-A3C4181BF41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032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E4CDA-9A15-442B-BB12-A3C4181BF41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886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 flipH="1">
            <a:off x="1825451" y="0"/>
            <a:ext cx="16462550" cy="8663100"/>
            <a:chOff x="0" y="0"/>
            <a:chExt cx="8231275" cy="4331550"/>
          </a:xfrm>
        </p:grpSpPr>
        <p:pic>
          <p:nvPicPr>
            <p:cNvPr id="11" name="Google Shape;11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343487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" name="Google Shape;12;p2"/>
            <p:cNvGrpSpPr/>
            <p:nvPr/>
          </p:nvGrpSpPr>
          <p:grpSpPr>
            <a:xfrm>
              <a:off x="0" y="2747250"/>
              <a:ext cx="3429750" cy="896675"/>
              <a:chOff x="0" y="0"/>
              <a:chExt cx="3429750" cy="896675"/>
            </a:xfrm>
          </p:grpSpPr>
          <p:pic>
            <p:nvPicPr>
              <p:cNvPr id="13" name="Google Shape;13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Google Shape;1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" name="Google Shape;15;p2"/>
            <p:cNvGrpSpPr/>
            <p:nvPr/>
          </p:nvGrpSpPr>
          <p:grpSpPr>
            <a:xfrm>
              <a:off x="685975" y="2061250"/>
              <a:ext cx="3429750" cy="896675"/>
              <a:chOff x="0" y="0"/>
              <a:chExt cx="3429750" cy="896675"/>
            </a:xfrm>
          </p:grpSpPr>
          <p:pic>
            <p:nvPicPr>
              <p:cNvPr id="16" name="Google Shape;16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Google Shape;1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" name="Google Shape;18;p2"/>
            <p:cNvGrpSpPr/>
            <p:nvPr/>
          </p:nvGrpSpPr>
          <p:grpSpPr>
            <a:xfrm>
              <a:off x="0" y="1373625"/>
              <a:ext cx="3429750" cy="896675"/>
              <a:chOff x="0" y="0"/>
              <a:chExt cx="3429750" cy="896675"/>
            </a:xfrm>
          </p:grpSpPr>
          <p:pic>
            <p:nvPicPr>
              <p:cNvPr id="19" name="Google Shape;19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20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" name="Google Shape;21;p2"/>
            <p:cNvGrpSpPr/>
            <p:nvPr/>
          </p:nvGrpSpPr>
          <p:grpSpPr>
            <a:xfrm>
              <a:off x="685975" y="687625"/>
              <a:ext cx="7545300" cy="896675"/>
              <a:chOff x="0" y="0"/>
              <a:chExt cx="7545300" cy="896675"/>
            </a:xfrm>
          </p:grpSpPr>
          <p:pic>
            <p:nvPicPr>
              <p:cNvPr id="22" name="Google Shape;22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" name="Google Shape;23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2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25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6" name="Google Shape;26;p2"/>
            <p:cNvGrpSpPr/>
            <p:nvPr/>
          </p:nvGrpSpPr>
          <p:grpSpPr>
            <a:xfrm>
              <a:off x="0" y="0"/>
              <a:ext cx="7545300" cy="896675"/>
              <a:chOff x="0" y="0"/>
              <a:chExt cx="7545300" cy="896675"/>
            </a:xfrm>
          </p:grpSpPr>
          <p:pic>
            <p:nvPicPr>
              <p:cNvPr id="27" name="Google Shape;2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" name="Google Shape;28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" name="Google Shape;29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" name="Google Shape;30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1" name="Google Shape;31;p2"/>
          <p:cNvSpPr txBox="1">
            <a:spLocks noGrp="1"/>
          </p:cNvSpPr>
          <p:nvPr>
            <p:ph type="ctrTitle"/>
          </p:nvPr>
        </p:nvSpPr>
        <p:spPr>
          <a:xfrm>
            <a:off x="4055244" y="3906630"/>
            <a:ext cx="10146600" cy="231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grpSp>
        <p:nvGrpSpPr>
          <p:cNvPr id="32" name="Google Shape;32;p2"/>
          <p:cNvGrpSpPr/>
          <p:nvPr/>
        </p:nvGrpSpPr>
        <p:grpSpPr>
          <a:xfrm flipH="1">
            <a:off x="1" y="6176196"/>
            <a:ext cx="8231450" cy="4540600"/>
            <a:chOff x="4115550" y="2061250"/>
            <a:chExt cx="4115725" cy="2270300"/>
          </a:xfrm>
        </p:grpSpPr>
        <p:grpSp>
          <p:nvGrpSpPr>
            <p:cNvPr id="33" name="Google Shape;33;p2"/>
            <p:cNvGrpSpPr/>
            <p:nvPr/>
          </p:nvGrpSpPr>
          <p:grpSpPr>
            <a:xfrm>
              <a:off x="4801525" y="3434875"/>
              <a:ext cx="3429750" cy="896675"/>
              <a:chOff x="4115550" y="0"/>
              <a:chExt cx="3429750" cy="896675"/>
            </a:xfrm>
          </p:grpSpPr>
          <p:pic>
            <p:nvPicPr>
              <p:cNvPr id="34" name="Google Shape;3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" name="Google Shape;35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6" name="Google Shape;36;p2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37" name="Google Shape;3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" name="Google Shape;38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9" name="Google Shape;39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2323051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3"/>
          <p:cNvGrpSpPr/>
          <p:nvPr/>
        </p:nvGrpSpPr>
        <p:grpSpPr>
          <a:xfrm flipH="1">
            <a:off x="1825451" y="0"/>
            <a:ext cx="16462550" cy="8663100"/>
            <a:chOff x="0" y="0"/>
            <a:chExt cx="8231275" cy="4331550"/>
          </a:xfrm>
        </p:grpSpPr>
        <p:pic>
          <p:nvPicPr>
            <p:cNvPr id="42" name="Google Shape;42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343487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" name="Google Shape;43;p3"/>
            <p:cNvGrpSpPr/>
            <p:nvPr/>
          </p:nvGrpSpPr>
          <p:grpSpPr>
            <a:xfrm>
              <a:off x="0" y="2747250"/>
              <a:ext cx="3429750" cy="896675"/>
              <a:chOff x="0" y="0"/>
              <a:chExt cx="3429750" cy="896675"/>
            </a:xfrm>
          </p:grpSpPr>
          <p:pic>
            <p:nvPicPr>
              <p:cNvPr id="44" name="Google Shape;4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" name="Google Shape;4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6" name="Google Shape;46;p3"/>
            <p:cNvGrpSpPr/>
            <p:nvPr/>
          </p:nvGrpSpPr>
          <p:grpSpPr>
            <a:xfrm>
              <a:off x="685975" y="2061250"/>
              <a:ext cx="3429750" cy="896675"/>
              <a:chOff x="0" y="0"/>
              <a:chExt cx="3429750" cy="896675"/>
            </a:xfrm>
          </p:grpSpPr>
          <p:pic>
            <p:nvPicPr>
              <p:cNvPr id="47" name="Google Shape;47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" name="Google Shape;4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9" name="Google Shape;49;p3"/>
            <p:cNvGrpSpPr/>
            <p:nvPr/>
          </p:nvGrpSpPr>
          <p:grpSpPr>
            <a:xfrm>
              <a:off x="0" y="1373625"/>
              <a:ext cx="3429750" cy="896675"/>
              <a:chOff x="0" y="0"/>
              <a:chExt cx="3429750" cy="896675"/>
            </a:xfrm>
          </p:grpSpPr>
          <p:pic>
            <p:nvPicPr>
              <p:cNvPr id="50" name="Google Shape;50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1" name="Google Shape;51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2" name="Google Shape;52;p3"/>
            <p:cNvGrpSpPr/>
            <p:nvPr/>
          </p:nvGrpSpPr>
          <p:grpSpPr>
            <a:xfrm>
              <a:off x="685975" y="687625"/>
              <a:ext cx="7545300" cy="896675"/>
              <a:chOff x="0" y="0"/>
              <a:chExt cx="7545300" cy="896675"/>
            </a:xfrm>
          </p:grpSpPr>
          <p:pic>
            <p:nvPicPr>
              <p:cNvPr id="53" name="Google Shape;53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" name="Google Shape;5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5" name="Google Shape;5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6" name="Google Shape;56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7" name="Google Shape;57;p3"/>
            <p:cNvGrpSpPr/>
            <p:nvPr/>
          </p:nvGrpSpPr>
          <p:grpSpPr>
            <a:xfrm>
              <a:off x="0" y="0"/>
              <a:ext cx="7545300" cy="896675"/>
              <a:chOff x="0" y="0"/>
              <a:chExt cx="7545300" cy="896675"/>
            </a:xfrm>
          </p:grpSpPr>
          <p:pic>
            <p:nvPicPr>
              <p:cNvPr id="58" name="Google Shape;5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" name="Google Shape;59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0" name="Google Shape;60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1" name="Google Shape;61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62" name="Google Shape;62;p3"/>
          <p:cNvGrpSpPr/>
          <p:nvPr/>
        </p:nvGrpSpPr>
        <p:grpSpPr>
          <a:xfrm flipH="1">
            <a:off x="1" y="6176196"/>
            <a:ext cx="8231450" cy="4540600"/>
            <a:chOff x="4115550" y="2061250"/>
            <a:chExt cx="4115725" cy="2270300"/>
          </a:xfrm>
        </p:grpSpPr>
        <p:grpSp>
          <p:nvGrpSpPr>
            <p:cNvPr id="63" name="Google Shape;63;p3"/>
            <p:cNvGrpSpPr/>
            <p:nvPr/>
          </p:nvGrpSpPr>
          <p:grpSpPr>
            <a:xfrm>
              <a:off x="4801525" y="3434875"/>
              <a:ext cx="3429750" cy="896675"/>
              <a:chOff x="4115550" y="0"/>
              <a:chExt cx="3429750" cy="896675"/>
            </a:xfrm>
          </p:grpSpPr>
          <p:pic>
            <p:nvPicPr>
              <p:cNvPr id="64" name="Google Shape;6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" name="Google Shape;6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6" name="Google Shape;66;p3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67" name="Google Shape;67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6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9" name="Google Shape;69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0" name="Google Shape;70;p3"/>
          <p:cNvSpPr txBox="1">
            <a:spLocks noGrp="1"/>
          </p:cNvSpPr>
          <p:nvPr>
            <p:ph type="ctrTitle"/>
          </p:nvPr>
        </p:nvSpPr>
        <p:spPr>
          <a:xfrm>
            <a:off x="4055250" y="3258794"/>
            <a:ext cx="10177200" cy="2319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9pPr>
          </a:lstStyle>
          <a:p>
            <a:endParaRPr/>
          </a:p>
        </p:txBody>
      </p:sp>
      <p:sp>
        <p:nvSpPr>
          <p:cNvPr id="71" name="Google Shape;71;p3"/>
          <p:cNvSpPr txBox="1">
            <a:spLocks noGrp="1"/>
          </p:cNvSpPr>
          <p:nvPr>
            <p:ph type="subTitle" idx="1"/>
          </p:nvPr>
        </p:nvSpPr>
        <p:spPr>
          <a:xfrm>
            <a:off x="4055250" y="5772202"/>
            <a:ext cx="10177200" cy="156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9154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4"/>
          <p:cNvGrpSpPr/>
          <p:nvPr/>
        </p:nvGrpSpPr>
        <p:grpSpPr>
          <a:xfrm>
            <a:off x="8727548" y="-6426"/>
            <a:ext cx="9560452" cy="5048260"/>
            <a:chOff x="4363774" y="-3213"/>
            <a:chExt cx="4780226" cy="2524130"/>
          </a:xfrm>
        </p:grpSpPr>
        <p:pic>
          <p:nvPicPr>
            <p:cNvPr id="74" name="Google Shape;74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7948921" y="2000218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5" name="Google Shape;75;p4"/>
            <p:cNvGrpSpPr/>
            <p:nvPr/>
          </p:nvGrpSpPr>
          <p:grpSpPr>
            <a:xfrm flipH="1">
              <a:off x="7152344" y="1600887"/>
              <a:ext cx="1991656" cy="520699"/>
              <a:chOff x="0" y="0"/>
              <a:chExt cx="3429750" cy="896675"/>
            </a:xfrm>
          </p:grpSpPr>
          <p:pic>
            <p:nvPicPr>
              <p:cNvPr id="76" name="Google Shape;7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7" name="Google Shape;7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8" name="Google Shape;78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7948921" y="119819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9" name="Google Shape;79;p4"/>
            <p:cNvGrpSpPr/>
            <p:nvPr/>
          </p:nvGrpSpPr>
          <p:grpSpPr>
            <a:xfrm flipH="1">
              <a:off x="5957394" y="798862"/>
              <a:ext cx="3186606" cy="520699"/>
              <a:chOff x="0" y="0"/>
              <a:chExt cx="5487525" cy="896675"/>
            </a:xfrm>
          </p:grpSpPr>
          <p:pic>
            <p:nvPicPr>
              <p:cNvPr id="80" name="Google Shape;8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1" name="Google Shape;8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2" name="Google Shape;8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3" name="Google Shape;83;p4"/>
            <p:cNvGrpSpPr/>
            <p:nvPr/>
          </p:nvGrpSpPr>
          <p:grpSpPr>
            <a:xfrm flipH="1">
              <a:off x="4363774" y="396118"/>
              <a:ext cx="4381854" cy="520735"/>
              <a:chOff x="0" y="0"/>
              <a:chExt cx="7545300" cy="896675"/>
            </a:xfrm>
          </p:grpSpPr>
          <p:pic>
            <p:nvPicPr>
              <p:cNvPr id="84" name="Google Shape;84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5" name="Google Shape;8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6" name="Google Shape;8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7" name="Google Shape;8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8" name="Google Shape;88;p4"/>
            <p:cNvGrpSpPr/>
            <p:nvPr/>
          </p:nvGrpSpPr>
          <p:grpSpPr>
            <a:xfrm flipH="1">
              <a:off x="4762146" y="-3213"/>
              <a:ext cx="4381854" cy="520735"/>
              <a:chOff x="0" y="0"/>
              <a:chExt cx="7545300" cy="896675"/>
            </a:xfrm>
          </p:grpSpPr>
          <p:pic>
            <p:nvPicPr>
              <p:cNvPr id="89" name="Google Shape;89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0" name="Google Shape;9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1" name="Google Shape;9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2" name="Google Shape;9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93" name="Google Shape;93;p4"/>
          <p:cNvGrpSpPr/>
          <p:nvPr/>
        </p:nvGrpSpPr>
        <p:grpSpPr>
          <a:xfrm>
            <a:off x="-6" y="5486376"/>
            <a:ext cx="8763112" cy="5048260"/>
            <a:chOff x="4364072" y="-3213"/>
            <a:chExt cx="4381556" cy="2524130"/>
          </a:xfrm>
        </p:grpSpPr>
        <p:grpSp>
          <p:nvGrpSpPr>
            <p:cNvPr id="94" name="Google Shape;94;p4"/>
            <p:cNvGrpSpPr/>
            <p:nvPr/>
          </p:nvGrpSpPr>
          <p:grpSpPr>
            <a:xfrm flipH="1">
              <a:off x="4364072" y="2000218"/>
              <a:ext cx="4381556" cy="520699"/>
              <a:chOff x="0" y="0"/>
              <a:chExt cx="7545300" cy="896675"/>
            </a:xfrm>
          </p:grpSpPr>
          <p:pic>
            <p:nvPicPr>
              <p:cNvPr id="95" name="Google Shape;9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6" name="Google Shape;9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7" name="Google Shape;9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" name="Google Shape;98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9" name="Google Shape;99;p4"/>
            <p:cNvGrpSpPr/>
            <p:nvPr/>
          </p:nvGrpSpPr>
          <p:grpSpPr>
            <a:xfrm flipH="1">
              <a:off x="4762444" y="1600887"/>
              <a:ext cx="3186606" cy="520699"/>
              <a:chOff x="2057775" y="0"/>
              <a:chExt cx="5487525" cy="896675"/>
            </a:xfrm>
          </p:grpSpPr>
          <p:pic>
            <p:nvPicPr>
              <p:cNvPr id="100" name="Google Shape;10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1" name="Google Shape;10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2" name="Google Shape;10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3" name="Google Shape;103;p4"/>
            <p:cNvGrpSpPr/>
            <p:nvPr/>
          </p:nvGrpSpPr>
          <p:grpSpPr>
            <a:xfrm flipH="1">
              <a:off x="4364072" y="1198193"/>
              <a:ext cx="3186606" cy="520699"/>
              <a:chOff x="2057775" y="0"/>
              <a:chExt cx="5487525" cy="896675"/>
            </a:xfrm>
          </p:grpSpPr>
          <p:pic>
            <p:nvPicPr>
              <p:cNvPr id="104" name="Google Shape;104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5" name="Google Shape;10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6" name="Google Shape;10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07" name="Google Shape;107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798862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8" name="Google Shape;108;p4"/>
            <p:cNvGrpSpPr/>
            <p:nvPr/>
          </p:nvGrpSpPr>
          <p:grpSpPr>
            <a:xfrm flipH="1">
              <a:off x="4364072" y="396118"/>
              <a:ext cx="1991656" cy="520699"/>
              <a:chOff x="4115550" y="0"/>
              <a:chExt cx="3429750" cy="896675"/>
            </a:xfrm>
          </p:grpSpPr>
          <p:pic>
            <p:nvPicPr>
              <p:cNvPr id="109" name="Google Shape;109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0" name="Google Shape;11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1" name="Google Shape;111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-321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" name="Google Shape;112;p4"/>
          <p:cNvSpPr txBox="1">
            <a:spLocks noGrp="1"/>
          </p:cNvSpPr>
          <p:nvPr>
            <p:ph type="body" idx="1"/>
          </p:nvPr>
        </p:nvSpPr>
        <p:spPr>
          <a:xfrm>
            <a:off x="4975300" y="2436050"/>
            <a:ext cx="8337600" cy="5415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914400" lvl="0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❑"/>
              <a:defRPr sz="4800" b="1">
                <a:latin typeface="Montserrat"/>
                <a:ea typeface="Montserrat"/>
                <a:cs typeface="Montserrat"/>
                <a:sym typeface="Montserrat"/>
              </a:defRPr>
            </a:lvl1pPr>
            <a:lvl2pPr marL="1828800" lvl="1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2pPr>
            <a:lvl3pPr marL="2743200" lvl="2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3pPr>
            <a:lvl4pPr marL="3657600" lvl="3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4pPr>
            <a:lvl5pPr marL="4572000" lvl="4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5pPr>
            <a:lvl6pPr marL="5486400" lvl="5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6pPr>
            <a:lvl7pPr marL="6400800" lvl="6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7pPr>
            <a:lvl8pPr marL="7315200" lvl="7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8pPr>
            <a:lvl9pPr marL="8229600" lvl="8" indent="-762000" algn="ctr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3" name="Google Shape;113;p4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122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5"/>
          <p:cNvGrpSpPr/>
          <p:nvPr/>
        </p:nvGrpSpPr>
        <p:grpSpPr>
          <a:xfrm flipH="1">
            <a:off x="8727548" y="-6425"/>
            <a:ext cx="9560452" cy="4232342"/>
            <a:chOff x="0" y="0"/>
            <a:chExt cx="5072935" cy="2245751"/>
          </a:xfrm>
        </p:grpSpPr>
        <p:pic>
          <p:nvPicPr>
            <p:cNvPr id="116" name="Google Shape;116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8" name="Google Shape;118;p5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119" name="Google Shape;119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0" name="Google Shape;120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1" name="Google Shape;121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2" name="Google Shape;122;p5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123" name="Google Shape;123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4" name="Google Shape;124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5" name="Google Shape;125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6" name="Google Shape;126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7" name="Google Shape;127;p5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128" name="Google Shape;128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9" name="Google Shape;129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0" name="Google Shape;130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1" name="Google Shape;131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32" name="Google Shape;132;p5"/>
          <p:cNvGrpSpPr/>
          <p:nvPr/>
        </p:nvGrpSpPr>
        <p:grpSpPr>
          <a:xfrm flipH="1">
            <a:off x="12" y="7906349"/>
            <a:ext cx="4780328" cy="2636906"/>
            <a:chOff x="6607482" y="3879952"/>
            <a:chExt cx="2536521" cy="1399186"/>
          </a:xfrm>
        </p:grpSpPr>
        <p:grpSp>
          <p:nvGrpSpPr>
            <p:cNvPr id="133" name="Google Shape;133;p5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134" name="Google Shape;134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5" name="Google Shape;135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6" name="Google Shape;136;p5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137" name="Google Shape;137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8" name="Google Shape;138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9" name="Google Shape;139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0" name="Google Shape;140;p5"/>
          <p:cNvSpPr txBox="1">
            <a:spLocks noGrp="1"/>
          </p:cNvSpPr>
          <p:nvPr>
            <p:ph type="title"/>
          </p:nvPr>
        </p:nvSpPr>
        <p:spPr>
          <a:xfrm>
            <a:off x="1552900" y="805400"/>
            <a:ext cx="7174800" cy="171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body" idx="1"/>
          </p:nvPr>
        </p:nvSpPr>
        <p:spPr>
          <a:xfrm>
            <a:off x="1552900" y="3048750"/>
            <a:ext cx="15182400" cy="586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711200">
              <a:spcBef>
                <a:spcPts val="1200"/>
              </a:spcBef>
              <a:spcAft>
                <a:spcPts val="0"/>
              </a:spcAft>
              <a:buSzPts val="2000"/>
              <a:buChar char="❑"/>
              <a:defRPr/>
            </a:lvl1pPr>
            <a:lvl2pPr marL="1828800" lvl="1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2pPr>
            <a:lvl3pPr marL="2743200" lvl="2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3pPr>
            <a:lvl4pPr marL="3657600" lvl="3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4pPr>
            <a:lvl5pPr marL="4572000" lvl="4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5pPr>
            <a:lvl6pPr marL="5486400" lvl="5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6pPr>
            <a:lvl7pPr marL="6400800" lvl="6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7pPr>
            <a:lvl8pPr marL="7315200" lvl="7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8pPr>
            <a:lvl9pPr marL="8229600" lvl="8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453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6"/>
          <p:cNvGrpSpPr/>
          <p:nvPr/>
        </p:nvGrpSpPr>
        <p:grpSpPr>
          <a:xfrm flipH="1">
            <a:off x="8727548" y="-6425"/>
            <a:ext cx="9560452" cy="4232342"/>
            <a:chOff x="0" y="0"/>
            <a:chExt cx="5072935" cy="2245751"/>
          </a:xfrm>
        </p:grpSpPr>
        <p:pic>
          <p:nvPicPr>
            <p:cNvPr id="145" name="Google Shape;145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7" name="Google Shape;147;p6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148" name="Google Shape;148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9" name="Google Shape;149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0" name="Google Shape;150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1" name="Google Shape;151;p6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152" name="Google Shape;152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3" name="Google Shape;153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4" name="Google Shape;154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5" name="Google Shape;155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6" name="Google Shape;156;p6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157" name="Google Shape;157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8" name="Google Shape;158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9" name="Google Shape;159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0" name="Google Shape;160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61" name="Google Shape;161;p6"/>
          <p:cNvGrpSpPr/>
          <p:nvPr/>
        </p:nvGrpSpPr>
        <p:grpSpPr>
          <a:xfrm flipH="1">
            <a:off x="12" y="7906349"/>
            <a:ext cx="4780328" cy="2636906"/>
            <a:chOff x="6607482" y="3879952"/>
            <a:chExt cx="2536521" cy="1399186"/>
          </a:xfrm>
        </p:grpSpPr>
        <p:grpSp>
          <p:nvGrpSpPr>
            <p:cNvPr id="162" name="Google Shape;162;p6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163" name="Google Shape;163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4" name="Google Shape;164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5" name="Google Shape;165;p6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166" name="Google Shape;166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7" name="Google Shape;167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68" name="Google Shape;168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9" name="Google Shape;169;p6"/>
          <p:cNvSpPr txBox="1">
            <a:spLocks noGrp="1"/>
          </p:cNvSpPr>
          <p:nvPr>
            <p:ph type="title"/>
          </p:nvPr>
        </p:nvSpPr>
        <p:spPr>
          <a:xfrm>
            <a:off x="1552900" y="805400"/>
            <a:ext cx="7174800" cy="171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6"/>
          <p:cNvSpPr txBox="1">
            <a:spLocks noGrp="1"/>
          </p:cNvSpPr>
          <p:nvPr>
            <p:ph type="body" idx="1"/>
          </p:nvPr>
        </p:nvSpPr>
        <p:spPr>
          <a:xfrm>
            <a:off x="1552900" y="3048750"/>
            <a:ext cx="7174800" cy="615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711200">
              <a:spcBef>
                <a:spcPts val="1200"/>
              </a:spcBef>
              <a:spcAft>
                <a:spcPts val="0"/>
              </a:spcAft>
              <a:buSzPts val="2000"/>
              <a:buChar char="❑"/>
              <a:defRPr/>
            </a:lvl1pPr>
            <a:lvl2pPr marL="1828800" lvl="1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2pPr>
            <a:lvl3pPr marL="2743200" lvl="2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3pPr>
            <a:lvl4pPr marL="3657600" lvl="3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4pPr>
            <a:lvl5pPr marL="4572000" lvl="4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5pPr>
            <a:lvl6pPr marL="5486400" lvl="5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6pPr>
            <a:lvl7pPr marL="6400800" lvl="6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7pPr>
            <a:lvl8pPr marL="7315200" lvl="7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8pPr>
            <a:lvl9pPr marL="8229600" lvl="8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71" name="Google Shape;171;p6"/>
          <p:cNvSpPr txBox="1">
            <a:spLocks noGrp="1"/>
          </p:cNvSpPr>
          <p:nvPr>
            <p:ph type="body" idx="2"/>
          </p:nvPr>
        </p:nvSpPr>
        <p:spPr>
          <a:xfrm>
            <a:off x="9560300" y="3048750"/>
            <a:ext cx="7174800" cy="615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711200">
              <a:spcBef>
                <a:spcPts val="1200"/>
              </a:spcBef>
              <a:spcAft>
                <a:spcPts val="0"/>
              </a:spcAft>
              <a:buSzPts val="2000"/>
              <a:buChar char="❑"/>
              <a:defRPr/>
            </a:lvl1pPr>
            <a:lvl2pPr marL="1828800" lvl="1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2pPr>
            <a:lvl3pPr marL="2743200" lvl="2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3pPr>
            <a:lvl4pPr marL="3657600" lvl="3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4pPr>
            <a:lvl5pPr marL="4572000" lvl="4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5pPr>
            <a:lvl6pPr marL="5486400" lvl="5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6pPr>
            <a:lvl7pPr marL="6400800" lvl="6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7pPr>
            <a:lvl8pPr marL="7315200" lvl="7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8pPr>
            <a:lvl9pPr marL="8229600" lvl="8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72" name="Google Shape;172;p6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5336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7"/>
          <p:cNvGrpSpPr/>
          <p:nvPr/>
        </p:nvGrpSpPr>
        <p:grpSpPr>
          <a:xfrm flipH="1">
            <a:off x="8727548" y="-6425"/>
            <a:ext cx="9560452" cy="4232342"/>
            <a:chOff x="0" y="0"/>
            <a:chExt cx="5072935" cy="2245751"/>
          </a:xfrm>
        </p:grpSpPr>
        <p:pic>
          <p:nvPicPr>
            <p:cNvPr id="175" name="Google Shape;175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7" name="Google Shape;177;p7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178" name="Google Shape;178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9" name="Google Shape;179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0" name="Google Shape;180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1" name="Google Shape;181;p7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182" name="Google Shape;182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3" name="Google Shape;183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4" name="Google Shape;184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5" name="Google Shape;185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6" name="Google Shape;186;p7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187" name="Google Shape;187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8" name="Google Shape;188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9" name="Google Shape;189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0" name="Google Shape;190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91" name="Google Shape;191;p7"/>
          <p:cNvGrpSpPr/>
          <p:nvPr/>
        </p:nvGrpSpPr>
        <p:grpSpPr>
          <a:xfrm flipH="1">
            <a:off x="12" y="7906349"/>
            <a:ext cx="4780328" cy="2636906"/>
            <a:chOff x="6607482" y="3879952"/>
            <a:chExt cx="2536521" cy="1399186"/>
          </a:xfrm>
        </p:grpSpPr>
        <p:grpSp>
          <p:nvGrpSpPr>
            <p:cNvPr id="192" name="Google Shape;192;p7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193" name="Google Shape;193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4" name="Google Shape;194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95" name="Google Shape;195;p7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196" name="Google Shape;196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7" name="Google Shape;197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98" name="Google Shape;198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9" name="Google Shape;199;p7"/>
          <p:cNvSpPr txBox="1">
            <a:spLocks noGrp="1"/>
          </p:cNvSpPr>
          <p:nvPr>
            <p:ph type="title"/>
          </p:nvPr>
        </p:nvSpPr>
        <p:spPr>
          <a:xfrm>
            <a:off x="1552900" y="805400"/>
            <a:ext cx="7174800" cy="171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7"/>
          <p:cNvSpPr txBox="1">
            <a:spLocks noGrp="1"/>
          </p:cNvSpPr>
          <p:nvPr>
            <p:ph type="body" idx="1"/>
          </p:nvPr>
        </p:nvSpPr>
        <p:spPr>
          <a:xfrm>
            <a:off x="1552900" y="3048750"/>
            <a:ext cx="4655400" cy="615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660400" rtl="0">
              <a:spcBef>
                <a:spcPts val="1200"/>
              </a:spcBef>
              <a:spcAft>
                <a:spcPts val="0"/>
              </a:spcAft>
              <a:buSzPts val="1600"/>
              <a:buChar char="❑"/>
              <a:defRPr sz="3200"/>
            </a:lvl1pPr>
            <a:lvl2pPr marL="1828800" lvl="1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2pPr>
            <a:lvl3pPr marL="2743200" lvl="2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3pPr>
            <a:lvl4pPr marL="3657600" lvl="3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4pPr>
            <a:lvl5pPr marL="4572000" lvl="4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5pPr>
            <a:lvl6pPr marL="5486400" lvl="5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6pPr>
            <a:lvl7pPr marL="6400800" lvl="6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7pPr>
            <a:lvl8pPr marL="7315200" lvl="7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8pPr>
            <a:lvl9pPr marL="8229600" lvl="8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9pPr>
          </a:lstStyle>
          <a:p>
            <a:endParaRPr/>
          </a:p>
        </p:txBody>
      </p:sp>
      <p:sp>
        <p:nvSpPr>
          <p:cNvPr id="201" name="Google Shape;201;p7"/>
          <p:cNvSpPr txBox="1">
            <a:spLocks noGrp="1"/>
          </p:cNvSpPr>
          <p:nvPr>
            <p:ph type="body" idx="2"/>
          </p:nvPr>
        </p:nvSpPr>
        <p:spPr>
          <a:xfrm>
            <a:off x="6752124" y="3048750"/>
            <a:ext cx="4655400" cy="615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660400" rtl="0">
              <a:spcBef>
                <a:spcPts val="1200"/>
              </a:spcBef>
              <a:spcAft>
                <a:spcPts val="0"/>
              </a:spcAft>
              <a:buSzPts val="1600"/>
              <a:buChar char="❑"/>
              <a:defRPr sz="3200"/>
            </a:lvl1pPr>
            <a:lvl2pPr marL="1828800" lvl="1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2pPr>
            <a:lvl3pPr marL="2743200" lvl="2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3pPr>
            <a:lvl4pPr marL="3657600" lvl="3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4pPr>
            <a:lvl5pPr marL="4572000" lvl="4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5pPr>
            <a:lvl6pPr marL="5486400" lvl="5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6pPr>
            <a:lvl7pPr marL="6400800" lvl="6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7pPr>
            <a:lvl8pPr marL="7315200" lvl="7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8pPr>
            <a:lvl9pPr marL="8229600" lvl="8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9pPr>
          </a:lstStyle>
          <a:p>
            <a:endParaRPr/>
          </a:p>
        </p:txBody>
      </p:sp>
      <p:sp>
        <p:nvSpPr>
          <p:cNvPr id="202" name="Google Shape;202;p7"/>
          <p:cNvSpPr txBox="1">
            <a:spLocks noGrp="1"/>
          </p:cNvSpPr>
          <p:nvPr>
            <p:ph type="body" idx="3"/>
          </p:nvPr>
        </p:nvSpPr>
        <p:spPr>
          <a:xfrm>
            <a:off x="11951348" y="3048750"/>
            <a:ext cx="4655400" cy="615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660400" rtl="0">
              <a:spcBef>
                <a:spcPts val="1200"/>
              </a:spcBef>
              <a:spcAft>
                <a:spcPts val="0"/>
              </a:spcAft>
              <a:buSzPts val="1600"/>
              <a:buChar char="❑"/>
              <a:defRPr sz="3200"/>
            </a:lvl1pPr>
            <a:lvl2pPr marL="1828800" lvl="1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2pPr>
            <a:lvl3pPr marL="2743200" lvl="2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3pPr>
            <a:lvl4pPr marL="3657600" lvl="3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4pPr>
            <a:lvl5pPr marL="4572000" lvl="4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5pPr>
            <a:lvl6pPr marL="5486400" lvl="5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6pPr>
            <a:lvl7pPr marL="6400800" lvl="6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7pPr>
            <a:lvl8pPr marL="7315200" lvl="7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8pPr>
            <a:lvl9pPr marL="8229600" lvl="8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9pPr>
          </a:lstStyle>
          <a:p>
            <a:endParaRPr/>
          </a:p>
        </p:txBody>
      </p:sp>
      <p:sp>
        <p:nvSpPr>
          <p:cNvPr id="203" name="Google Shape;203;p7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0743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8"/>
          <p:cNvGrpSpPr/>
          <p:nvPr/>
        </p:nvGrpSpPr>
        <p:grpSpPr>
          <a:xfrm flipH="1">
            <a:off x="8727548" y="-6425"/>
            <a:ext cx="9560452" cy="4232342"/>
            <a:chOff x="0" y="0"/>
            <a:chExt cx="5072935" cy="2245751"/>
          </a:xfrm>
        </p:grpSpPr>
        <p:pic>
          <p:nvPicPr>
            <p:cNvPr id="206" name="Google Shape;206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" name="Google Shape;207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8" name="Google Shape;208;p8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209" name="Google Shape;209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0" name="Google Shape;210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1" name="Google Shape;211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2" name="Google Shape;212;p8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213" name="Google Shape;213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4" name="Google Shape;214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5" name="Google Shape;215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6" name="Google Shape;216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7" name="Google Shape;217;p8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218" name="Google Shape;218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9" name="Google Shape;219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0" name="Google Shape;220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1" name="Google Shape;221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22" name="Google Shape;222;p8"/>
          <p:cNvGrpSpPr/>
          <p:nvPr/>
        </p:nvGrpSpPr>
        <p:grpSpPr>
          <a:xfrm flipH="1">
            <a:off x="12" y="7906349"/>
            <a:ext cx="4780328" cy="2636906"/>
            <a:chOff x="6607482" y="3879952"/>
            <a:chExt cx="2536521" cy="1399186"/>
          </a:xfrm>
        </p:grpSpPr>
        <p:grpSp>
          <p:nvGrpSpPr>
            <p:cNvPr id="223" name="Google Shape;223;p8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224" name="Google Shape;224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5" name="Google Shape;225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6" name="Google Shape;226;p8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227" name="Google Shape;227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8" name="Google Shape;228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29" name="Google Shape;229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0" name="Google Shape;230;p8"/>
          <p:cNvSpPr txBox="1">
            <a:spLocks noGrp="1"/>
          </p:cNvSpPr>
          <p:nvPr>
            <p:ph type="title"/>
          </p:nvPr>
        </p:nvSpPr>
        <p:spPr>
          <a:xfrm>
            <a:off x="1552900" y="805400"/>
            <a:ext cx="7174800" cy="171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8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2681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9"/>
          <p:cNvGrpSpPr/>
          <p:nvPr/>
        </p:nvGrpSpPr>
        <p:grpSpPr>
          <a:xfrm flipH="1">
            <a:off x="8727548" y="-6425"/>
            <a:ext cx="9560452" cy="4232342"/>
            <a:chOff x="0" y="0"/>
            <a:chExt cx="5072935" cy="2245751"/>
          </a:xfrm>
        </p:grpSpPr>
        <p:pic>
          <p:nvPicPr>
            <p:cNvPr id="234" name="Google Shape;234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6" name="Google Shape;236;p9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237" name="Google Shape;237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8" name="Google Shape;238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9" name="Google Shape;239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0" name="Google Shape;240;p9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241" name="Google Shape;241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2" name="Google Shape;242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3" name="Google Shape;243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4" name="Google Shape;244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5" name="Google Shape;245;p9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246" name="Google Shape;246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7" name="Google Shape;247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8" name="Google Shape;248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9" name="Google Shape;249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50" name="Google Shape;250;p9"/>
          <p:cNvGrpSpPr/>
          <p:nvPr/>
        </p:nvGrpSpPr>
        <p:grpSpPr>
          <a:xfrm flipH="1">
            <a:off x="12" y="7906349"/>
            <a:ext cx="4780328" cy="2636906"/>
            <a:chOff x="6607482" y="3879952"/>
            <a:chExt cx="2536521" cy="1399186"/>
          </a:xfrm>
        </p:grpSpPr>
        <p:grpSp>
          <p:nvGrpSpPr>
            <p:cNvPr id="251" name="Google Shape;251;p9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252" name="Google Shape;252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3" name="Google Shape;253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4" name="Google Shape;254;p9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255" name="Google Shape;255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6" name="Google Shape;256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57" name="Google Shape;257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8" name="Google Shape;258;p9"/>
          <p:cNvSpPr txBox="1">
            <a:spLocks noGrp="1"/>
          </p:cNvSpPr>
          <p:nvPr>
            <p:ph type="body" idx="1"/>
          </p:nvPr>
        </p:nvSpPr>
        <p:spPr>
          <a:xfrm>
            <a:off x="2576150" y="7890358"/>
            <a:ext cx="12967800" cy="103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457200">
              <a:spcBef>
                <a:spcPts val="720"/>
              </a:spcBef>
              <a:spcAft>
                <a:spcPts val="0"/>
              </a:spcAft>
              <a:buSzPts val="1800"/>
              <a:buNone/>
              <a:defRPr sz="3600"/>
            </a:lvl1pPr>
          </a:lstStyle>
          <a:p>
            <a:endParaRPr/>
          </a:p>
        </p:txBody>
      </p:sp>
      <p:sp>
        <p:nvSpPr>
          <p:cNvPr id="259" name="Google Shape;259;p9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169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ig emboss" type="blank">
  <p:cSld name="Blank big emboss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0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  <p:grpSp>
        <p:nvGrpSpPr>
          <p:cNvPr id="262" name="Google Shape;262;p10"/>
          <p:cNvGrpSpPr/>
          <p:nvPr/>
        </p:nvGrpSpPr>
        <p:grpSpPr>
          <a:xfrm flipH="1">
            <a:off x="11428500" y="1"/>
            <a:ext cx="6859500" cy="7287850"/>
            <a:chOff x="0" y="0"/>
            <a:chExt cx="3429750" cy="3643925"/>
          </a:xfrm>
        </p:grpSpPr>
        <p:pic>
          <p:nvPicPr>
            <p:cNvPr id="263" name="Google Shape;263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2747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37362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68762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7" name="Google Shape;267;p10"/>
            <p:cNvGrpSpPr/>
            <p:nvPr/>
          </p:nvGrpSpPr>
          <p:grpSpPr>
            <a:xfrm>
              <a:off x="0" y="0"/>
              <a:ext cx="3429750" cy="896675"/>
              <a:chOff x="0" y="0"/>
              <a:chExt cx="3429750" cy="896675"/>
            </a:xfrm>
          </p:grpSpPr>
          <p:pic>
            <p:nvPicPr>
              <p:cNvPr id="268" name="Google Shape;268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9" name="Google Shape;269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70" name="Google Shape;270;p10"/>
          <p:cNvGrpSpPr/>
          <p:nvPr/>
        </p:nvGrpSpPr>
        <p:grpSpPr>
          <a:xfrm flipH="1">
            <a:off x="1" y="6190830"/>
            <a:ext cx="10975050" cy="4540600"/>
            <a:chOff x="2743750" y="2061250"/>
            <a:chExt cx="5487525" cy="2270300"/>
          </a:xfrm>
        </p:grpSpPr>
        <p:grpSp>
          <p:nvGrpSpPr>
            <p:cNvPr id="271" name="Google Shape;271;p10"/>
            <p:cNvGrpSpPr/>
            <p:nvPr/>
          </p:nvGrpSpPr>
          <p:grpSpPr>
            <a:xfrm>
              <a:off x="2743750" y="3434875"/>
              <a:ext cx="5487525" cy="896675"/>
              <a:chOff x="2057775" y="0"/>
              <a:chExt cx="5487525" cy="896675"/>
            </a:xfrm>
          </p:grpSpPr>
          <p:pic>
            <p:nvPicPr>
              <p:cNvPr id="272" name="Google Shape;272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3" name="Google Shape;273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4" name="Google Shape;274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5" name="Google Shape;275;p10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276" name="Google Shape;276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7" name="Google Shape;277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78" name="Google Shape;278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88966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1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  <p:grpSp>
        <p:nvGrpSpPr>
          <p:cNvPr id="281" name="Google Shape;281;p11"/>
          <p:cNvGrpSpPr/>
          <p:nvPr/>
        </p:nvGrpSpPr>
        <p:grpSpPr>
          <a:xfrm>
            <a:off x="-8" y="5486376"/>
            <a:ext cx="6373212" cy="5048260"/>
            <a:chOff x="4364071" y="-3213"/>
            <a:chExt cx="3186606" cy="2524130"/>
          </a:xfrm>
        </p:grpSpPr>
        <p:grpSp>
          <p:nvGrpSpPr>
            <p:cNvPr id="282" name="Google Shape;282;p11"/>
            <p:cNvGrpSpPr/>
            <p:nvPr/>
          </p:nvGrpSpPr>
          <p:grpSpPr>
            <a:xfrm flipH="1">
              <a:off x="4364072" y="2000218"/>
              <a:ext cx="3186606" cy="520699"/>
              <a:chOff x="2057775" y="0"/>
              <a:chExt cx="5487525" cy="896675"/>
            </a:xfrm>
          </p:grpSpPr>
          <p:pic>
            <p:nvPicPr>
              <p:cNvPr id="283" name="Google Shape;283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4" name="Google Shape;284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5" name="Google Shape;285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6" name="Google Shape;286;p11"/>
            <p:cNvGrpSpPr/>
            <p:nvPr/>
          </p:nvGrpSpPr>
          <p:grpSpPr>
            <a:xfrm flipH="1">
              <a:off x="4762444" y="1600887"/>
              <a:ext cx="1991656" cy="520699"/>
              <a:chOff x="4115550" y="0"/>
              <a:chExt cx="3429750" cy="896675"/>
            </a:xfrm>
          </p:grpSpPr>
          <p:pic>
            <p:nvPicPr>
              <p:cNvPr id="287" name="Google Shape;287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8" name="Google Shape;288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9" name="Google Shape;289;p11"/>
            <p:cNvGrpSpPr/>
            <p:nvPr/>
          </p:nvGrpSpPr>
          <p:grpSpPr>
            <a:xfrm flipH="1">
              <a:off x="4364072" y="1198193"/>
              <a:ext cx="1991656" cy="520699"/>
              <a:chOff x="4115550" y="0"/>
              <a:chExt cx="3429750" cy="896675"/>
            </a:xfrm>
          </p:grpSpPr>
          <p:pic>
            <p:nvPicPr>
              <p:cNvPr id="290" name="Google Shape;290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1" name="Google Shape;291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92" name="Google Shape;292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798862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" name="Google Shape;293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364071" y="396118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" name="Google Shape;294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-321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5" name="Google Shape;295;p11"/>
          <p:cNvGrpSpPr/>
          <p:nvPr/>
        </p:nvGrpSpPr>
        <p:grpSpPr>
          <a:xfrm>
            <a:off x="11914788" y="-6425"/>
            <a:ext cx="6373212" cy="4249598"/>
            <a:chOff x="5957394" y="-3213"/>
            <a:chExt cx="3186606" cy="2124799"/>
          </a:xfrm>
        </p:grpSpPr>
        <p:grpSp>
          <p:nvGrpSpPr>
            <p:cNvPr id="296" name="Google Shape;296;p11"/>
            <p:cNvGrpSpPr/>
            <p:nvPr/>
          </p:nvGrpSpPr>
          <p:grpSpPr>
            <a:xfrm flipH="1">
              <a:off x="5957394" y="-3213"/>
              <a:ext cx="3186606" cy="520699"/>
              <a:chOff x="0" y="0"/>
              <a:chExt cx="5487525" cy="896675"/>
            </a:xfrm>
          </p:grpSpPr>
          <p:pic>
            <p:nvPicPr>
              <p:cNvPr id="297" name="Google Shape;297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8" name="Google Shape;298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9" name="Google Shape;299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00" name="Google Shape;300;p11"/>
            <p:cNvGrpSpPr/>
            <p:nvPr/>
          </p:nvGrpSpPr>
          <p:grpSpPr>
            <a:xfrm flipH="1">
              <a:off x="6753972" y="396118"/>
              <a:ext cx="1991656" cy="520699"/>
              <a:chOff x="0" y="0"/>
              <a:chExt cx="3429750" cy="896675"/>
            </a:xfrm>
          </p:grpSpPr>
          <p:pic>
            <p:nvPicPr>
              <p:cNvPr id="301" name="Google Shape;301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2" name="Google Shape;302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03" name="Google Shape;303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8347294" y="1600887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4" name="Google Shape;304;p11"/>
            <p:cNvGrpSpPr/>
            <p:nvPr/>
          </p:nvGrpSpPr>
          <p:grpSpPr>
            <a:xfrm flipH="1">
              <a:off x="7152344" y="798862"/>
              <a:ext cx="1991656" cy="520699"/>
              <a:chOff x="0" y="0"/>
              <a:chExt cx="3429750" cy="896675"/>
            </a:xfrm>
          </p:grpSpPr>
          <p:pic>
            <p:nvPicPr>
              <p:cNvPr id="305" name="Google Shape;305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6" name="Google Shape;306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1199136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 flipH="1">
            <a:off x="1825451" y="0"/>
            <a:ext cx="16462550" cy="8663100"/>
            <a:chOff x="0" y="0"/>
            <a:chExt cx="8231275" cy="4331550"/>
          </a:xfrm>
        </p:grpSpPr>
        <p:pic>
          <p:nvPicPr>
            <p:cNvPr id="11" name="Google Shape;11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343487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" name="Google Shape;12;p2"/>
            <p:cNvGrpSpPr/>
            <p:nvPr/>
          </p:nvGrpSpPr>
          <p:grpSpPr>
            <a:xfrm>
              <a:off x="0" y="2747250"/>
              <a:ext cx="3429750" cy="896675"/>
              <a:chOff x="0" y="0"/>
              <a:chExt cx="3429750" cy="896675"/>
            </a:xfrm>
          </p:grpSpPr>
          <p:pic>
            <p:nvPicPr>
              <p:cNvPr id="13" name="Google Shape;13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Google Shape;1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" name="Google Shape;15;p2"/>
            <p:cNvGrpSpPr/>
            <p:nvPr/>
          </p:nvGrpSpPr>
          <p:grpSpPr>
            <a:xfrm>
              <a:off x="685975" y="2061250"/>
              <a:ext cx="3429750" cy="896675"/>
              <a:chOff x="0" y="0"/>
              <a:chExt cx="3429750" cy="896675"/>
            </a:xfrm>
          </p:grpSpPr>
          <p:pic>
            <p:nvPicPr>
              <p:cNvPr id="16" name="Google Shape;16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Google Shape;1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" name="Google Shape;18;p2"/>
            <p:cNvGrpSpPr/>
            <p:nvPr/>
          </p:nvGrpSpPr>
          <p:grpSpPr>
            <a:xfrm>
              <a:off x="0" y="1373625"/>
              <a:ext cx="3429750" cy="896675"/>
              <a:chOff x="0" y="0"/>
              <a:chExt cx="3429750" cy="896675"/>
            </a:xfrm>
          </p:grpSpPr>
          <p:pic>
            <p:nvPicPr>
              <p:cNvPr id="19" name="Google Shape;19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20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" name="Google Shape;21;p2"/>
            <p:cNvGrpSpPr/>
            <p:nvPr/>
          </p:nvGrpSpPr>
          <p:grpSpPr>
            <a:xfrm>
              <a:off x="685975" y="687625"/>
              <a:ext cx="7545300" cy="896675"/>
              <a:chOff x="0" y="0"/>
              <a:chExt cx="7545300" cy="896675"/>
            </a:xfrm>
          </p:grpSpPr>
          <p:pic>
            <p:nvPicPr>
              <p:cNvPr id="22" name="Google Shape;22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" name="Google Shape;23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2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25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6" name="Google Shape;26;p2"/>
            <p:cNvGrpSpPr/>
            <p:nvPr/>
          </p:nvGrpSpPr>
          <p:grpSpPr>
            <a:xfrm>
              <a:off x="0" y="0"/>
              <a:ext cx="7545300" cy="896675"/>
              <a:chOff x="0" y="0"/>
              <a:chExt cx="7545300" cy="896675"/>
            </a:xfrm>
          </p:grpSpPr>
          <p:pic>
            <p:nvPicPr>
              <p:cNvPr id="27" name="Google Shape;2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" name="Google Shape;28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" name="Google Shape;29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" name="Google Shape;30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1" name="Google Shape;31;p2"/>
          <p:cNvSpPr txBox="1">
            <a:spLocks noGrp="1"/>
          </p:cNvSpPr>
          <p:nvPr>
            <p:ph type="ctrTitle"/>
          </p:nvPr>
        </p:nvSpPr>
        <p:spPr>
          <a:xfrm>
            <a:off x="4055244" y="3906630"/>
            <a:ext cx="10146600" cy="231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grpSp>
        <p:nvGrpSpPr>
          <p:cNvPr id="32" name="Google Shape;32;p2"/>
          <p:cNvGrpSpPr/>
          <p:nvPr/>
        </p:nvGrpSpPr>
        <p:grpSpPr>
          <a:xfrm flipH="1">
            <a:off x="1" y="6176196"/>
            <a:ext cx="8231450" cy="4540600"/>
            <a:chOff x="4115550" y="2061250"/>
            <a:chExt cx="4115725" cy="2270300"/>
          </a:xfrm>
        </p:grpSpPr>
        <p:grpSp>
          <p:nvGrpSpPr>
            <p:cNvPr id="33" name="Google Shape;33;p2"/>
            <p:cNvGrpSpPr/>
            <p:nvPr/>
          </p:nvGrpSpPr>
          <p:grpSpPr>
            <a:xfrm>
              <a:off x="4801525" y="3434875"/>
              <a:ext cx="3429750" cy="896675"/>
              <a:chOff x="4115550" y="0"/>
              <a:chExt cx="3429750" cy="896675"/>
            </a:xfrm>
          </p:grpSpPr>
          <p:pic>
            <p:nvPicPr>
              <p:cNvPr id="34" name="Google Shape;3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" name="Google Shape;35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6" name="Google Shape;36;p2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37" name="Google Shape;3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" name="Google Shape;38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9" name="Google Shape;39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4648016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3"/>
          <p:cNvGrpSpPr/>
          <p:nvPr/>
        </p:nvGrpSpPr>
        <p:grpSpPr>
          <a:xfrm flipH="1">
            <a:off x="1825451" y="0"/>
            <a:ext cx="16462550" cy="8663100"/>
            <a:chOff x="0" y="0"/>
            <a:chExt cx="8231275" cy="4331550"/>
          </a:xfrm>
        </p:grpSpPr>
        <p:pic>
          <p:nvPicPr>
            <p:cNvPr id="42" name="Google Shape;42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343487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" name="Google Shape;43;p3"/>
            <p:cNvGrpSpPr/>
            <p:nvPr/>
          </p:nvGrpSpPr>
          <p:grpSpPr>
            <a:xfrm>
              <a:off x="0" y="2747250"/>
              <a:ext cx="3429750" cy="896675"/>
              <a:chOff x="0" y="0"/>
              <a:chExt cx="3429750" cy="896675"/>
            </a:xfrm>
          </p:grpSpPr>
          <p:pic>
            <p:nvPicPr>
              <p:cNvPr id="44" name="Google Shape;4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" name="Google Shape;4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6" name="Google Shape;46;p3"/>
            <p:cNvGrpSpPr/>
            <p:nvPr/>
          </p:nvGrpSpPr>
          <p:grpSpPr>
            <a:xfrm>
              <a:off x="685975" y="2061250"/>
              <a:ext cx="3429750" cy="896675"/>
              <a:chOff x="0" y="0"/>
              <a:chExt cx="3429750" cy="896675"/>
            </a:xfrm>
          </p:grpSpPr>
          <p:pic>
            <p:nvPicPr>
              <p:cNvPr id="47" name="Google Shape;47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" name="Google Shape;4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9" name="Google Shape;49;p3"/>
            <p:cNvGrpSpPr/>
            <p:nvPr/>
          </p:nvGrpSpPr>
          <p:grpSpPr>
            <a:xfrm>
              <a:off x="0" y="1373625"/>
              <a:ext cx="3429750" cy="896675"/>
              <a:chOff x="0" y="0"/>
              <a:chExt cx="3429750" cy="896675"/>
            </a:xfrm>
          </p:grpSpPr>
          <p:pic>
            <p:nvPicPr>
              <p:cNvPr id="50" name="Google Shape;50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1" name="Google Shape;51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2" name="Google Shape;52;p3"/>
            <p:cNvGrpSpPr/>
            <p:nvPr/>
          </p:nvGrpSpPr>
          <p:grpSpPr>
            <a:xfrm>
              <a:off x="685975" y="687625"/>
              <a:ext cx="7545300" cy="896675"/>
              <a:chOff x="0" y="0"/>
              <a:chExt cx="7545300" cy="896675"/>
            </a:xfrm>
          </p:grpSpPr>
          <p:pic>
            <p:nvPicPr>
              <p:cNvPr id="53" name="Google Shape;53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" name="Google Shape;5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5" name="Google Shape;5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6" name="Google Shape;56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7" name="Google Shape;57;p3"/>
            <p:cNvGrpSpPr/>
            <p:nvPr/>
          </p:nvGrpSpPr>
          <p:grpSpPr>
            <a:xfrm>
              <a:off x="0" y="0"/>
              <a:ext cx="7545300" cy="896675"/>
              <a:chOff x="0" y="0"/>
              <a:chExt cx="7545300" cy="896675"/>
            </a:xfrm>
          </p:grpSpPr>
          <p:pic>
            <p:nvPicPr>
              <p:cNvPr id="58" name="Google Shape;5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" name="Google Shape;59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0" name="Google Shape;60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1" name="Google Shape;61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62" name="Google Shape;62;p3"/>
          <p:cNvGrpSpPr/>
          <p:nvPr/>
        </p:nvGrpSpPr>
        <p:grpSpPr>
          <a:xfrm flipH="1">
            <a:off x="1" y="6176196"/>
            <a:ext cx="8231450" cy="4540600"/>
            <a:chOff x="4115550" y="2061250"/>
            <a:chExt cx="4115725" cy="2270300"/>
          </a:xfrm>
        </p:grpSpPr>
        <p:grpSp>
          <p:nvGrpSpPr>
            <p:cNvPr id="63" name="Google Shape;63;p3"/>
            <p:cNvGrpSpPr/>
            <p:nvPr/>
          </p:nvGrpSpPr>
          <p:grpSpPr>
            <a:xfrm>
              <a:off x="4801525" y="3434875"/>
              <a:ext cx="3429750" cy="896675"/>
              <a:chOff x="4115550" y="0"/>
              <a:chExt cx="3429750" cy="896675"/>
            </a:xfrm>
          </p:grpSpPr>
          <p:pic>
            <p:nvPicPr>
              <p:cNvPr id="64" name="Google Shape;6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" name="Google Shape;6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6" name="Google Shape;66;p3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67" name="Google Shape;67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6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9" name="Google Shape;69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0" name="Google Shape;70;p3"/>
          <p:cNvSpPr txBox="1">
            <a:spLocks noGrp="1"/>
          </p:cNvSpPr>
          <p:nvPr>
            <p:ph type="ctrTitle"/>
          </p:nvPr>
        </p:nvSpPr>
        <p:spPr>
          <a:xfrm>
            <a:off x="4055250" y="3258794"/>
            <a:ext cx="10177200" cy="2319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9pPr>
          </a:lstStyle>
          <a:p>
            <a:endParaRPr/>
          </a:p>
        </p:txBody>
      </p:sp>
      <p:sp>
        <p:nvSpPr>
          <p:cNvPr id="71" name="Google Shape;71;p3"/>
          <p:cNvSpPr txBox="1">
            <a:spLocks noGrp="1"/>
          </p:cNvSpPr>
          <p:nvPr>
            <p:ph type="subTitle" idx="1"/>
          </p:nvPr>
        </p:nvSpPr>
        <p:spPr>
          <a:xfrm>
            <a:off x="4055250" y="5772202"/>
            <a:ext cx="10177200" cy="156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6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43288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4"/>
          <p:cNvGrpSpPr/>
          <p:nvPr/>
        </p:nvGrpSpPr>
        <p:grpSpPr>
          <a:xfrm>
            <a:off x="8727548" y="-6426"/>
            <a:ext cx="9560452" cy="5048260"/>
            <a:chOff x="4363774" y="-3213"/>
            <a:chExt cx="4780226" cy="2524130"/>
          </a:xfrm>
        </p:grpSpPr>
        <p:pic>
          <p:nvPicPr>
            <p:cNvPr id="74" name="Google Shape;74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7948921" y="2000218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5" name="Google Shape;75;p4"/>
            <p:cNvGrpSpPr/>
            <p:nvPr/>
          </p:nvGrpSpPr>
          <p:grpSpPr>
            <a:xfrm flipH="1">
              <a:off x="7152344" y="1600887"/>
              <a:ext cx="1991656" cy="520699"/>
              <a:chOff x="0" y="0"/>
              <a:chExt cx="3429750" cy="896675"/>
            </a:xfrm>
          </p:grpSpPr>
          <p:pic>
            <p:nvPicPr>
              <p:cNvPr id="76" name="Google Shape;7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7" name="Google Shape;7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8" name="Google Shape;78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7948921" y="119819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9" name="Google Shape;79;p4"/>
            <p:cNvGrpSpPr/>
            <p:nvPr/>
          </p:nvGrpSpPr>
          <p:grpSpPr>
            <a:xfrm flipH="1">
              <a:off x="5957394" y="798862"/>
              <a:ext cx="3186606" cy="520699"/>
              <a:chOff x="0" y="0"/>
              <a:chExt cx="5487525" cy="896675"/>
            </a:xfrm>
          </p:grpSpPr>
          <p:pic>
            <p:nvPicPr>
              <p:cNvPr id="80" name="Google Shape;8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1" name="Google Shape;8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2" name="Google Shape;8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3" name="Google Shape;83;p4"/>
            <p:cNvGrpSpPr/>
            <p:nvPr/>
          </p:nvGrpSpPr>
          <p:grpSpPr>
            <a:xfrm flipH="1">
              <a:off x="4363774" y="396118"/>
              <a:ext cx="4381854" cy="520735"/>
              <a:chOff x="0" y="0"/>
              <a:chExt cx="7545300" cy="896675"/>
            </a:xfrm>
          </p:grpSpPr>
          <p:pic>
            <p:nvPicPr>
              <p:cNvPr id="84" name="Google Shape;84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5" name="Google Shape;8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6" name="Google Shape;8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7" name="Google Shape;8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8" name="Google Shape;88;p4"/>
            <p:cNvGrpSpPr/>
            <p:nvPr/>
          </p:nvGrpSpPr>
          <p:grpSpPr>
            <a:xfrm flipH="1">
              <a:off x="4762146" y="-3213"/>
              <a:ext cx="4381854" cy="520735"/>
              <a:chOff x="0" y="0"/>
              <a:chExt cx="7545300" cy="896675"/>
            </a:xfrm>
          </p:grpSpPr>
          <p:pic>
            <p:nvPicPr>
              <p:cNvPr id="89" name="Google Shape;89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0" name="Google Shape;9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1" name="Google Shape;9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2" name="Google Shape;9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93" name="Google Shape;93;p4"/>
          <p:cNvGrpSpPr/>
          <p:nvPr/>
        </p:nvGrpSpPr>
        <p:grpSpPr>
          <a:xfrm>
            <a:off x="-6" y="5486376"/>
            <a:ext cx="8763112" cy="5048260"/>
            <a:chOff x="4364072" y="-3213"/>
            <a:chExt cx="4381556" cy="2524130"/>
          </a:xfrm>
        </p:grpSpPr>
        <p:grpSp>
          <p:nvGrpSpPr>
            <p:cNvPr id="94" name="Google Shape;94;p4"/>
            <p:cNvGrpSpPr/>
            <p:nvPr/>
          </p:nvGrpSpPr>
          <p:grpSpPr>
            <a:xfrm flipH="1">
              <a:off x="4364072" y="2000218"/>
              <a:ext cx="4381556" cy="520699"/>
              <a:chOff x="0" y="0"/>
              <a:chExt cx="7545300" cy="896675"/>
            </a:xfrm>
          </p:grpSpPr>
          <p:pic>
            <p:nvPicPr>
              <p:cNvPr id="95" name="Google Shape;9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6" name="Google Shape;9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7" name="Google Shape;9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" name="Google Shape;98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9" name="Google Shape;99;p4"/>
            <p:cNvGrpSpPr/>
            <p:nvPr/>
          </p:nvGrpSpPr>
          <p:grpSpPr>
            <a:xfrm flipH="1">
              <a:off x="4762444" y="1600887"/>
              <a:ext cx="3186606" cy="520699"/>
              <a:chOff x="2057775" y="0"/>
              <a:chExt cx="5487525" cy="896675"/>
            </a:xfrm>
          </p:grpSpPr>
          <p:pic>
            <p:nvPicPr>
              <p:cNvPr id="100" name="Google Shape;10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1" name="Google Shape;10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2" name="Google Shape;10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3" name="Google Shape;103;p4"/>
            <p:cNvGrpSpPr/>
            <p:nvPr/>
          </p:nvGrpSpPr>
          <p:grpSpPr>
            <a:xfrm flipH="1">
              <a:off x="4364072" y="1198193"/>
              <a:ext cx="3186606" cy="520699"/>
              <a:chOff x="2057775" y="0"/>
              <a:chExt cx="5487525" cy="896675"/>
            </a:xfrm>
          </p:grpSpPr>
          <p:pic>
            <p:nvPicPr>
              <p:cNvPr id="104" name="Google Shape;104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5" name="Google Shape;10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6" name="Google Shape;10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07" name="Google Shape;107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798862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8" name="Google Shape;108;p4"/>
            <p:cNvGrpSpPr/>
            <p:nvPr/>
          </p:nvGrpSpPr>
          <p:grpSpPr>
            <a:xfrm flipH="1">
              <a:off x="4364072" y="396118"/>
              <a:ext cx="1991656" cy="520699"/>
              <a:chOff x="4115550" y="0"/>
              <a:chExt cx="3429750" cy="896675"/>
            </a:xfrm>
          </p:grpSpPr>
          <p:pic>
            <p:nvPicPr>
              <p:cNvPr id="109" name="Google Shape;109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0" name="Google Shape;11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1" name="Google Shape;111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-321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" name="Google Shape;112;p4"/>
          <p:cNvSpPr txBox="1">
            <a:spLocks noGrp="1"/>
          </p:cNvSpPr>
          <p:nvPr>
            <p:ph type="body" idx="1"/>
          </p:nvPr>
        </p:nvSpPr>
        <p:spPr>
          <a:xfrm>
            <a:off x="4975300" y="2436050"/>
            <a:ext cx="8337600" cy="5415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914400" lvl="0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❑"/>
              <a:defRPr sz="4800" b="1">
                <a:latin typeface="Montserrat"/>
                <a:ea typeface="Montserrat"/>
                <a:cs typeface="Montserrat"/>
                <a:sym typeface="Montserrat"/>
              </a:defRPr>
            </a:lvl1pPr>
            <a:lvl2pPr marL="1828800" lvl="1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2pPr>
            <a:lvl3pPr marL="2743200" lvl="2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3pPr>
            <a:lvl4pPr marL="3657600" lvl="3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4pPr>
            <a:lvl5pPr marL="4572000" lvl="4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5pPr>
            <a:lvl6pPr marL="5486400" lvl="5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6pPr>
            <a:lvl7pPr marL="6400800" lvl="6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7pPr>
            <a:lvl8pPr marL="7315200" lvl="7" indent="-762000" algn="ctr" rtl="0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8pPr>
            <a:lvl9pPr marL="8229600" lvl="8" indent="-762000" algn="ctr">
              <a:spcBef>
                <a:spcPts val="1200"/>
              </a:spcBef>
              <a:spcAft>
                <a:spcPts val="0"/>
              </a:spcAft>
              <a:buSzPts val="2400"/>
              <a:buFont typeface="Montserrat"/>
              <a:buChar char="❏"/>
              <a:defRPr sz="48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3" name="Google Shape;113;p4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4821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5"/>
          <p:cNvGrpSpPr/>
          <p:nvPr/>
        </p:nvGrpSpPr>
        <p:grpSpPr>
          <a:xfrm flipH="1">
            <a:off x="8727548" y="-6425"/>
            <a:ext cx="9560452" cy="4232342"/>
            <a:chOff x="0" y="0"/>
            <a:chExt cx="5072935" cy="2245751"/>
          </a:xfrm>
        </p:grpSpPr>
        <p:pic>
          <p:nvPicPr>
            <p:cNvPr id="116" name="Google Shape;116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8" name="Google Shape;118;p5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119" name="Google Shape;119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0" name="Google Shape;120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1" name="Google Shape;121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2" name="Google Shape;122;p5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123" name="Google Shape;123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4" name="Google Shape;124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5" name="Google Shape;125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6" name="Google Shape;126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7" name="Google Shape;127;p5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128" name="Google Shape;128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9" name="Google Shape;129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0" name="Google Shape;130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1" name="Google Shape;131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32" name="Google Shape;132;p5"/>
          <p:cNvGrpSpPr/>
          <p:nvPr/>
        </p:nvGrpSpPr>
        <p:grpSpPr>
          <a:xfrm flipH="1">
            <a:off x="12" y="7906349"/>
            <a:ext cx="4780328" cy="2636906"/>
            <a:chOff x="6607482" y="3879952"/>
            <a:chExt cx="2536521" cy="1399186"/>
          </a:xfrm>
        </p:grpSpPr>
        <p:grpSp>
          <p:nvGrpSpPr>
            <p:cNvPr id="133" name="Google Shape;133;p5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134" name="Google Shape;134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5" name="Google Shape;135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6" name="Google Shape;136;p5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137" name="Google Shape;137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8" name="Google Shape;138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9" name="Google Shape;139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0" name="Google Shape;140;p5"/>
          <p:cNvSpPr txBox="1">
            <a:spLocks noGrp="1"/>
          </p:cNvSpPr>
          <p:nvPr>
            <p:ph type="title"/>
          </p:nvPr>
        </p:nvSpPr>
        <p:spPr>
          <a:xfrm>
            <a:off x="1552900" y="805400"/>
            <a:ext cx="7174800" cy="171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body" idx="1"/>
          </p:nvPr>
        </p:nvSpPr>
        <p:spPr>
          <a:xfrm>
            <a:off x="1552900" y="3048750"/>
            <a:ext cx="15182400" cy="586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711200">
              <a:spcBef>
                <a:spcPts val="1200"/>
              </a:spcBef>
              <a:spcAft>
                <a:spcPts val="0"/>
              </a:spcAft>
              <a:buSzPts val="2000"/>
              <a:buChar char="❑"/>
              <a:defRPr/>
            </a:lvl1pPr>
            <a:lvl2pPr marL="1828800" lvl="1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2pPr>
            <a:lvl3pPr marL="2743200" lvl="2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3pPr>
            <a:lvl4pPr marL="3657600" lvl="3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4pPr>
            <a:lvl5pPr marL="4572000" lvl="4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5pPr>
            <a:lvl6pPr marL="5486400" lvl="5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6pPr>
            <a:lvl7pPr marL="6400800" lvl="6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7pPr>
            <a:lvl8pPr marL="7315200" lvl="7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8pPr>
            <a:lvl9pPr marL="8229600" lvl="8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3593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6"/>
          <p:cNvGrpSpPr/>
          <p:nvPr/>
        </p:nvGrpSpPr>
        <p:grpSpPr>
          <a:xfrm flipH="1">
            <a:off x="8727548" y="-6425"/>
            <a:ext cx="9560452" cy="4232342"/>
            <a:chOff x="0" y="0"/>
            <a:chExt cx="5072935" cy="2245751"/>
          </a:xfrm>
        </p:grpSpPr>
        <p:pic>
          <p:nvPicPr>
            <p:cNvPr id="145" name="Google Shape;145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7" name="Google Shape;147;p6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148" name="Google Shape;148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9" name="Google Shape;149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0" name="Google Shape;150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1" name="Google Shape;151;p6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152" name="Google Shape;152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3" name="Google Shape;153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4" name="Google Shape;154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5" name="Google Shape;155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6" name="Google Shape;156;p6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157" name="Google Shape;157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8" name="Google Shape;158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9" name="Google Shape;159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0" name="Google Shape;160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61" name="Google Shape;161;p6"/>
          <p:cNvGrpSpPr/>
          <p:nvPr/>
        </p:nvGrpSpPr>
        <p:grpSpPr>
          <a:xfrm flipH="1">
            <a:off x="12" y="7906349"/>
            <a:ext cx="4780328" cy="2636906"/>
            <a:chOff x="6607482" y="3879952"/>
            <a:chExt cx="2536521" cy="1399186"/>
          </a:xfrm>
        </p:grpSpPr>
        <p:grpSp>
          <p:nvGrpSpPr>
            <p:cNvPr id="162" name="Google Shape;162;p6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163" name="Google Shape;163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4" name="Google Shape;164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5" name="Google Shape;165;p6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166" name="Google Shape;166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7" name="Google Shape;167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68" name="Google Shape;168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9" name="Google Shape;169;p6"/>
          <p:cNvSpPr txBox="1">
            <a:spLocks noGrp="1"/>
          </p:cNvSpPr>
          <p:nvPr>
            <p:ph type="title"/>
          </p:nvPr>
        </p:nvSpPr>
        <p:spPr>
          <a:xfrm>
            <a:off x="1552900" y="805400"/>
            <a:ext cx="7174800" cy="171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6"/>
          <p:cNvSpPr txBox="1">
            <a:spLocks noGrp="1"/>
          </p:cNvSpPr>
          <p:nvPr>
            <p:ph type="body" idx="1"/>
          </p:nvPr>
        </p:nvSpPr>
        <p:spPr>
          <a:xfrm>
            <a:off x="1552900" y="3048750"/>
            <a:ext cx="7174800" cy="615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711200">
              <a:spcBef>
                <a:spcPts val="1200"/>
              </a:spcBef>
              <a:spcAft>
                <a:spcPts val="0"/>
              </a:spcAft>
              <a:buSzPts val="2000"/>
              <a:buChar char="❑"/>
              <a:defRPr/>
            </a:lvl1pPr>
            <a:lvl2pPr marL="1828800" lvl="1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2pPr>
            <a:lvl3pPr marL="2743200" lvl="2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3pPr>
            <a:lvl4pPr marL="3657600" lvl="3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4pPr>
            <a:lvl5pPr marL="4572000" lvl="4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5pPr>
            <a:lvl6pPr marL="5486400" lvl="5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6pPr>
            <a:lvl7pPr marL="6400800" lvl="6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7pPr>
            <a:lvl8pPr marL="7315200" lvl="7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8pPr>
            <a:lvl9pPr marL="8229600" lvl="8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71" name="Google Shape;171;p6"/>
          <p:cNvSpPr txBox="1">
            <a:spLocks noGrp="1"/>
          </p:cNvSpPr>
          <p:nvPr>
            <p:ph type="body" idx="2"/>
          </p:nvPr>
        </p:nvSpPr>
        <p:spPr>
          <a:xfrm>
            <a:off x="9560300" y="3048750"/>
            <a:ext cx="7174800" cy="615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711200">
              <a:spcBef>
                <a:spcPts val="1200"/>
              </a:spcBef>
              <a:spcAft>
                <a:spcPts val="0"/>
              </a:spcAft>
              <a:buSzPts val="2000"/>
              <a:buChar char="❑"/>
              <a:defRPr/>
            </a:lvl1pPr>
            <a:lvl2pPr marL="1828800" lvl="1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2pPr>
            <a:lvl3pPr marL="2743200" lvl="2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3pPr>
            <a:lvl4pPr marL="3657600" lvl="3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4pPr>
            <a:lvl5pPr marL="4572000" lvl="4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5pPr>
            <a:lvl6pPr marL="5486400" lvl="5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6pPr>
            <a:lvl7pPr marL="6400800" lvl="6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7pPr>
            <a:lvl8pPr marL="7315200" lvl="7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8pPr>
            <a:lvl9pPr marL="8229600" lvl="8" indent="-711200">
              <a:spcBef>
                <a:spcPts val="12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72" name="Google Shape;172;p6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4760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7"/>
          <p:cNvGrpSpPr/>
          <p:nvPr/>
        </p:nvGrpSpPr>
        <p:grpSpPr>
          <a:xfrm flipH="1">
            <a:off x="8727548" y="-6425"/>
            <a:ext cx="9560452" cy="4232342"/>
            <a:chOff x="0" y="0"/>
            <a:chExt cx="5072935" cy="2245751"/>
          </a:xfrm>
        </p:grpSpPr>
        <p:pic>
          <p:nvPicPr>
            <p:cNvPr id="175" name="Google Shape;175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7" name="Google Shape;177;p7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178" name="Google Shape;178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9" name="Google Shape;179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0" name="Google Shape;180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1" name="Google Shape;181;p7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182" name="Google Shape;182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3" name="Google Shape;183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4" name="Google Shape;184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5" name="Google Shape;185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6" name="Google Shape;186;p7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187" name="Google Shape;187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8" name="Google Shape;188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9" name="Google Shape;189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0" name="Google Shape;190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91" name="Google Shape;191;p7"/>
          <p:cNvGrpSpPr/>
          <p:nvPr/>
        </p:nvGrpSpPr>
        <p:grpSpPr>
          <a:xfrm flipH="1">
            <a:off x="12" y="7906349"/>
            <a:ext cx="4780328" cy="2636906"/>
            <a:chOff x="6607482" y="3879952"/>
            <a:chExt cx="2536521" cy="1399186"/>
          </a:xfrm>
        </p:grpSpPr>
        <p:grpSp>
          <p:nvGrpSpPr>
            <p:cNvPr id="192" name="Google Shape;192;p7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193" name="Google Shape;193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4" name="Google Shape;194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95" name="Google Shape;195;p7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196" name="Google Shape;196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7" name="Google Shape;197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98" name="Google Shape;198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9" name="Google Shape;199;p7"/>
          <p:cNvSpPr txBox="1">
            <a:spLocks noGrp="1"/>
          </p:cNvSpPr>
          <p:nvPr>
            <p:ph type="title"/>
          </p:nvPr>
        </p:nvSpPr>
        <p:spPr>
          <a:xfrm>
            <a:off x="1552900" y="805400"/>
            <a:ext cx="7174800" cy="171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7"/>
          <p:cNvSpPr txBox="1">
            <a:spLocks noGrp="1"/>
          </p:cNvSpPr>
          <p:nvPr>
            <p:ph type="body" idx="1"/>
          </p:nvPr>
        </p:nvSpPr>
        <p:spPr>
          <a:xfrm>
            <a:off x="1552900" y="3048750"/>
            <a:ext cx="4655400" cy="615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660400" rtl="0">
              <a:spcBef>
                <a:spcPts val="1200"/>
              </a:spcBef>
              <a:spcAft>
                <a:spcPts val="0"/>
              </a:spcAft>
              <a:buSzPts val="1600"/>
              <a:buChar char="❑"/>
              <a:defRPr sz="3200"/>
            </a:lvl1pPr>
            <a:lvl2pPr marL="1828800" lvl="1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2pPr>
            <a:lvl3pPr marL="2743200" lvl="2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3pPr>
            <a:lvl4pPr marL="3657600" lvl="3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4pPr>
            <a:lvl5pPr marL="4572000" lvl="4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5pPr>
            <a:lvl6pPr marL="5486400" lvl="5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6pPr>
            <a:lvl7pPr marL="6400800" lvl="6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7pPr>
            <a:lvl8pPr marL="7315200" lvl="7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8pPr>
            <a:lvl9pPr marL="8229600" lvl="8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9pPr>
          </a:lstStyle>
          <a:p>
            <a:endParaRPr/>
          </a:p>
        </p:txBody>
      </p:sp>
      <p:sp>
        <p:nvSpPr>
          <p:cNvPr id="201" name="Google Shape;201;p7"/>
          <p:cNvSpPr txBox="1">
            <a:spLocks noGrp="1"/>
          </p:cNvSpPr>
          <p:nvPr>
            <p:ph type="body" idx="2"/>
          </p:nvPr>
        </p:nvSpPr>
        <p:spPr>
          <a:xfrm>
            <a:off x="6752124" y="3048750"/>
            <a:ext cx="4655400" cy="615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660400" rtl="0">
              <a:spcBef>
                <a:spcPts val="1200"/>
              </a:spcBef>
              <a:spcAft>
                <a:spcPts val="0"/>
              </a:spcAft>
              <a:buSzPts val="1600"/>
              <a:buChar char="❑"/>
              <a:defRPr sz="3200"/>
            </a:lvl1pPr>
            <a:lvl2pPr marL="1828800" lvl="1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2pPr>
            <a:lvl3pPr marL="2743200" lvl="2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3pPr>
            <a:lvl4pPr marL="3657600" lvl="3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4pPr>
            <a:lvl5pPr marL="4572000" lvl="4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5pPr>
            <a:lvl6pPr marL="5486400" lvl="5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6pPr>
            <a:lvl7pPr marL="6400800" lvl="6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7pPr>
            <a:lvl8pPr marL="7315200" lvl="7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8pPr>
            <a:lvl9pPr marL="8229600" lvl="8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9pPr>
          </a:lstStyle>
          <a:p>
            <a:endParaRPr/>
          </a:p>
        </p:txBody>
      </p:sp>
      <p:sp>
        <p:nvSpPr>
          <p:cNvPr id="202" name="Google Shape;202;p7"/>
          <p:cNvSpPr txBox="1">
            <a:spLocks noGrp="1"/>
          </p:cNvSpPr>
          <p:nvPr>
            <p:ph type="body" idx="3"/>
          </p:nvPr>
        </p:nvSpPr>
        <p:spPr>
          <a:xfrm>
            <a:off x="11951348" y="3048750"/>
            <a:ext cx="4655400" cy="615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660400" rtl="0">
              <a:spcBef>
                <a:spcPts val="1200"/>
              </a:spcBef>
              <a:spcAft>
                <a:spcPts val="0"/>
              </a:spcAft>
              <a:buSzPts val="1600"/>
              <a:buChar char="❑"/>
              <a:defRPr sz="3200"/>
            </a:lvl1pPr>
            <a:lvl2pPr marL="1828800" lvl="1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2pPr>
            <a:lvl3pPr marL="2743200" lvl="2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3pPr>
            <a:lvl4pPr marL="3657600" lvl="3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4pPr>
            <a:lvl5pPr marL="4572000" lvl="4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5pPr>
            <a:lvl6pPr marL="5486400" lvl="5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6pPr>
            <a:lvl7pPr marL="6400800" lvl="6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7pPr>
            <a:lvl8pPr marL="7315200" lvl="7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8pPr>
            <a:lvl9pPr marL="8229600" lvl="8" indent="-660400" rtl="0">
              <a:spcBef>
                <a:spcPts val="1200"/>
              </a:spcBef>
              <a:spcAft>
                <a:spcPts val="0"/>
              </a:spcAft>
              <a:buSzPts val="1600"/>
              <a:buChar char="❏"/>
              <a:defRPr sz="3200"/>
            </a:lvl9pPr>
          </a:lstStyle>
          <a:p>
            <a:endParaRPr/>
          </a:p>
        </p:txBody>
      </p:sp>
      <p:sp>
        <p:nvSpPr>
          <p:cNvPr id="203" name="Google Shape;203;p7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2433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8"/>
          <p:cNvGrpSpPr/>
          <p:nvPr/>
        </p:nvGrpSpPr>
        <p:grpSpPr>
          <a:xfrm flipH="1">
            <a:off x="8727548" y="-6425"/>
            <a:ext cx="9560452" cy="4232342"/>
            <a:chOff x="0" y="0"/>
            <a:chExt cx="5072935" cy="2245751"/>
          </a:xfrm>
        </p:grpSpPr>
        <p:pic>
          <p:nvPicPr>
            <p:cNvPr id="206" name="Google Shape;206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" name="Google Shape;207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8" name="Google Shape;208;p8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209" name="Google Shape;209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0" name="Google Shape;210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1" name="Google Shape;211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2" name="Google Shape;212;p8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213" name="Google Shape;213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4" name="Google Shape;214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5" name="Google Shape;215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6" name="Google Shape;216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7" name="Google Shape;217;p8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218" name="Google Shape;218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9" name="Google Shape;219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0" name="Google Shape;220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1" name="Google Shape;221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22" name="Google Shape;222;p8"/>
          <p:cNvGrpSpPr/>
          <p:nvPr/>
        </p:nvGrpSpPr>
        <p:grpSpPr>
          <a:xfrm flipH="1">
            <a:off x="12" y="7906349"/>
            <a:ext cx="4780328" cy="2636906"/>
            <a:chOff x="6607482" y="3879952"/>
            <a:chExt cx="2536521" cy="1399186"/>
          </a:xfrm>
        </p:grpSpPr>
        <p:grpSp>
          <p:nvGrpSpPr>
            <p:cNvPr id="223" name="Google Shape;223;p8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224" name="Google Shape;224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5" name="Google Shape;225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6" name="Google Shape;226;p8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227" name="Google Shape;227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8" name="Google Shape;228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29" name="Google Shape;229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0" name="Google Shape;230;p8"/>
          <p:cNvSpPr txBox="1">
            <a:spLocks noGrp="1"/>
          </p:cNvSpPr>
          <p:nvPr>
            <p:ph type="title"/>
          </p:nvPr>
        </p:nvSpPr>
        <p:spPr>
          <a:xfrm>
            <a:off x="1552900" y="805400"/>
            <a:ext cx="7174800" cy="171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8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6845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9"/>
          <p:cNvGrpSpPr/>
          <p:nvPr/>
        </p:nvGrpSpPr>
        <p:grpSpPr>
          <a:xfrm flipH="1">
            <a:off x="8727548" y="-6425"/>
            <a:ext cx="9560452" cy="4232342"/>
            <a:chOff x="0" y="0"/>
            <a:chExt cx="5072935" cy="2245751"/>
          </a:xfrm>
        </p:grpSpPr>
        <p:pic>
          <p:nvPicPr>
            <p:cNvPr id="234" name="Google Shape;234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6" name="Google Shape;236;p9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237" name="Google Shape;237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8" name="Google Shape;238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9" name="Google Shape;239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0" name="Google Shape;240;p9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241" name="Google Shape;241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2" name="Google Shape;242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3" name="Google Shape;243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4" name="Google Shape;244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5" name="Google Shape;245;p9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246" name="Google Shape;246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7" name="Google Shape;247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8" name="Google Shape;248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9" name="Google Shape;249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50" name="Google Shape;250;p9"/>
          <p:cNvGrpSpPr/>
          <p:nvPr/>
        </p:nvGrpSpPr>
        <p:grpSpPr>
          <a:xfrm flipH="1">
            <a:off x="12" y="7906349"/>
            <a:ext cx="4780328" cy="2636906"/>
            <a:chOff x="6607482" y="3879952"/>
            <a:chExt cx="2536521" cy="1399186"/>
          </a:xfrm>
        </p:grpSpPr>
        <p:grpSp>
          <p:nvGrpSpPr>
            <p:cNvPr id="251" name="Google Shape;251;p9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252" name="Google Shape;252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3" name="Google Shape;253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4" name="Google Shape;254;p9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255" name="Google Shape;255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6" name="Google Shape;256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57" name="Google Shape;257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8" name="Google Shape;258;p9"/>
          <p:cNvSpPr txBox="1">
            <a:spLocks noGrp="1"/>
          </p:cNvSpPr>
          <p:nvPr>
            <p:ph type="body" idx="1"/>
          </p:nvPr>
        </p:nvSpPr>
        <p:spPr>
          <a:xfrm>
            <a:off x="2576150" y="7890358"/>
            <a:ext cx="12967800" cy="103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457200">
              <a:spcBef>
                <a:spcPts val="720"/>
              </a:spcBef>
              <a:spcAft>
                <a:spcPts val="0"/>
              </a:spcAft>
              <a:buSzPts val="1800"/>
              <a:buNone/>
              <a:defRPr sz="3600"/>
            </a:lvl1pPr>
          </a:lstStyle>
          <a:p>
            <a:endParaRPr/>
          </a:p>
        </p:txBody>
      </p:sp>
      <p:sp>
        <p:nvSpPr>
          <p:cNvPr id="259" name="Google Shape;259;p9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887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ig emboss" type="blank">
  <p:cSld name="Blank big emboss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0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  <p:grpSp>
        <p:nvGrpSpPr>
          <p:cNvPr id="262" name="Google Shape;262;p10"/>
          <p:cNvGrpSpPr/>
          <p:nvPr/>
        </p:nvGrpSpPr>
        <p:grpSpPr>
          <a:xfrm flipH="1">
            <a:off x="11428500" y="1"/>
            <a:ext cx="6859500" cy="7287850"/>
            <a:chOff x="0" y="0"/>
            <a:chExt cx="3429750" cy="3643925"/>
          </a:xfrm>
        </p:grpSpPr>
        <p:pic>
          <p:nvPicPr>
            <p:cNvPr id="263" name="Google Shape;263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2747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37362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68762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7" name="Google Shape;267;p10"/>
            <p:cNvGrpSpPr/>
            <p:nvPr/>
          </p:nvGrpSpPr>
          <p:grpSpPr>
            <a:xfrm>
              <a:off x="0" y="0"/>
              <a:ext cx="3429750" cy="896675"/>
              <a:chOff x="0" y="0"/>
              <a:chExt cx="3429750" cy="896675"/>
            </a:xfrm>
          </p:grpSpPr>
          <p:pic>
            <p:nvPicPr>
              <p:cNvPr id="268" name="Google Shape;268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9" name="Google Shape;269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70" name="Google Shape;270;p10"/>
          <p:cNvGrpSpPr/>
          <p:nvPr/>
        </p:nvGrpSpPr>
        <p:grpSpPr>
          <a:xfrm flipH="1">
            <a:off x="1" y="6190830"/>
            <a:ext cx="10975050" cy="4540600"/>
            <a:chOff x="2743750" y="2061250"/>
            <a:chExt cx="5487525" cy="2270300"/>
          </a:xfrm>
        </p:grpSpPr>
        <p:grpSp>
          <p:nvGrpSpPr>
            <p:cNvPr id="271" name="Google Shape;271;p10"/>
            <p:cNvGrpSpPr/>
            <p:nvPr/>
          </p:nvGrpSpPr>
          <p:grpSpPr>
            <a:xfrm>
              <a:off x="2743750" y="3434875"/>
              <a:ext cx="5487525" cy="896675"/>
              <a:chOff x="2057775" y="0"/>
              <a:chExt cx="5487525" cy="896675"/>
            </a:xfrm>
          </p:grpSpPr>
          <p:pic>
            <p:nvPicPr>
              <p:cNvPr id="272" name="Google Shape;272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3" name="Google Shape;273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4" name="Google Shape;274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5" name="Google Shape;275;p10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276" name="Google Shape;276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7" name="Google Shape;277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78" name="Google Shape;278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9239606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1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  <p:grpSp>
        <p:nvGrpSpPr>
          <p:cNvPr id="281" name="Google Shape;281;p11"/>
          <p:cNvGrpSpPr/>
          <p:nvPr/>
        </p:nvGrpSpPr>
        <p:grpSpPr>
          <a:xfrm>
            <a:off x="-8" y="5486376"/>
            <a:ext cx="6373212" cy="5048260"/>
            <a:chOff x="4364071" y="-3213"/>
            <a:chExt cx="3186606" cy="2524130"/>
          </a:xfrm>
        </p:grpSpPr>
        <p:grpSp>
          <p:nvGrpSpPr>
            <p:cNvPr id="282" name="Google Shape;282;p11"/>
            <p:cNvGrpSpPr/>
            <p:nvPr/>
          </p:nvGrpSpPr>
          <p:grpSpPr>
            <a:xfrm flipH="1">
              <a:off x="4364072" y="2000218"/>
              <a:ext cx="3186606" cy="520699"/>
              <a:chOff x="2057775" y="0"/>
              <a:chExt cx="5487525" cy="896675"/>
            </a:xfrm>
          </p:grpSpPr>
          <p:pic>
            <p:nvPicPr>
              <p:cNvPr id="283" name="Google Shape;283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4" name="Google Shape;284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5" name="Google Shape;285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6" name="Google Shape;286;p11"/>
            <p:cNvGrpSpPr/>
            <p:nvPr/>
          </p:nvGrpSpPr>
          <p:grpSpPr>
            <a:xfrm flipH="1">
              <a:off x="4762444" y="1600887"/>
              <a:ext cx="1991656" cy="520699"/>
              <a:chOff x="4115550" y="0"/>
              <a:chExt cx="3429750" cy="896675"/>
            </a:xfrm>
          </p:grpSpPr>
          <p:pic>
            <p:nvPicPr>
              <p:cNvPr id="287" name="Google Shape;287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8" name="Google Shape;288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9" name="Google Shape;289;p11"/>
            <p:cNvGrpSpPr/>
            <p:nvPr/>
          </p:nvGrpSpPr>
          <p:grpSpPr>
            <a:xfrm flipH="1">
              <a:off x="4364072" y="1198193"/>
              <a:ext cx="1991656" cy="520699"/>
              <a:chOff x="4115550" y="0"/>
              <a:chExt cx="3429750" cy="896675"/>
            </a:xfrm>
          </p:grpSpPr>
          <p:pic>
            <p:nvPicPr>
              <p:cNvPr id="290" name="Google Shape;290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1" name="Google Shape;291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92" name="Google Shape;292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798862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" name="Google Shape;293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364071" y="396118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" name="Google Shape;294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-321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5" name="Google Shape;295;p11"/>
          <p:cNvGrpSpPr/>
          <p:nvPr/>
        </p:nvGrpSpPr>
        <p:grpSpPr>
          <a:xfrm>
            <a:off x="11914788" y="-6425"/>
            <a:ext cx="6373212" cy="4249598"/>
            <a:chOff x="5957394" y="-3213"/>
            <a:chExt cx="3186606" cy="2124799"/>
          </a:xfrm>
        </p:grpSpPr>
        <p:grpSp>
          <p:nvGrpSpPr>
            <p:cNvPr id="296" name="Google Shape;296;p11"/>
            <p:cNvGrpSpPr/>
            <p:nvPr/>
          </p:nvGrpSpPr>
          <p:grpSpPr>
            <a:xfrm flipH="1">
              <a:off x="5957394" y="-3213"/>
              <a:ext cx="3186606" cy="520699"/>
              <a:chOff x="0" y="0"/>
              <a:chExt cx="5487525" cy="896675"/>
            </a:xfrm>
          </p:grpSpPr>
          <p:pic>
            <p:nvPicPr>
              <p:cNvPr id="297" name="Google Shape;297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8" name="Google Shape;298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9" name="Google Shape;299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00" name="Google Shape;300;p11"/>
            <p:cNvGrpSpPr/>
            <p:nvPr/>
          </p:nvGrpSpPr>
          <p:grpSpPr>
            <a:xfrm flipH="1">
              <a:off x="6753972" y="396118"/>
              <a:ext cx="1991656" cy="520699"/>
              <a:chOff x="0" y="0"/>
              <a:chExt cx="3429750" cy="896675"/>
            </a:xfrm>
          </p:grpSpPr>
          <p:pic>
            <p:nvPicPr>
              <p:cNvPr id="301" name="Google Shape;301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2" name="Google Shape;302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03" name="Google Shape;303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8347294" y="1600887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4" name="Google Shape;304;p11"/>
            <p:cNvGrpSpPr/>
            <p:nvPr/>
          </p:nvGrpSpPr>
          <p:grpSpPr>
            <a:xfrm flipH="1">
              <a:off x="7152344" y="798862"/>
              <a:ext cx="1991656" cy="520699"/>
              <a:chOff x="0" y="0"/>
              <a:chExt cx="3429750" cy="896675"/>
            </a:xfrm>
          </p:grpSpPr>
          <p:pic>
            <p:nvPicPr>
              <p:cNvPr id="305" name="Google Shape;305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6" name="Google Shape;306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475407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0529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604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471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8009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3344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7400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8467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167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534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2999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9468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5001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1934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8959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6433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0034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9315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728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7589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9686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3795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49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44000">
              <a:schemeClr val="lt2"/>
            </a:gs>
            <a:gs pos="72000">
              <a:schemeClr val="lt2"/>
            </a:gs>
            <a:gs pos="100000">
              <a:srgbClr val="D0D8E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552900" y="805400"/>
            <a:ext cx="7174800" cy="17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52900" y="3048750"/>
            <a:ext cx="15182400" cy="58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❑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>
                <a:solidFill>
                  <a:srgbClr val="68728D"/>
                </a:solidFill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0795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44000">
              <a:schemeClr val="lt2"/>
            </a:gs>
            <a:gs pos="72000">
              <a:schemeClr val="lt2"/>
            </a:gs>
            <a:gs pos="100000">
              <a:srgbClr val="D0D8E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552900" y="805400"/>
            <a:ext cx="7174800" cy="17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52900" y="3048750"/>
            <a:ext cx="15182400" cy="58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❑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7458800" y="9468150"/>
            <a:ext cx="8292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ctr">
              <a:buNone/>
              <a:defRPr sz="26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>
                <a:solidFill>
                  <a:srgbClr val="68728D"/>
                </a:solidFill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0297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102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24/06/2023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368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17" Type="http://schemas.openxmlformats.org/officeDocument/2006/relationships/image" Target="../media/image24.png"/><Relationship Id="rId2" Type="http://schemas.openxmlformats.org/officeDocument/2006/relationships/image" Target="../media/image12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32.gif"/><Relationship Id="rId18" Type="http://schemas.openxmlformats.org/officeDocument/2006/relationships/image" Target="NULL"/><Relationship Id="rId3" Type="http://schemas.openxmlformats.org/officeDocument/2006/relationships/slideLayout" Target="../slideLayouts/slideLayout33.xml"/><Relationship Id="rId7" Type="http://schemas.openxmlformats.org/officeDocument/2006/relationships/slide" Target="slide21.xml"/><Relationship Id="rId12" Type="http://schemas.openxmlformats.org/officeDocument/2006/relationships/image" Target="../media/image31.gif"/><Relationship Id="rId17" Type="http://schemas.openxmlformats.org/officeDocument/2006/relationships/image" Target="../media/image35.png"/><Relationship Id="rId2" Type="http://schemas.openxmlformats.org/officeDocument/2006/relationships/audio" Target="../media/media1.wav"/><Relationship Id="rId16" Type="http://schemas.openxmlformats.org/officeDocument/2006/relationships/slide" Target="slide26.xml"/><Relationship Id="rId1" Type="http://schemas.microsoft.com/office/2007/relationships/media" Target="../media/media1.wav"/><Relationship Id="rId6" Type="http://schemas.openxmlformats.org/officeDocument/2006/relationships/image" Target="NULL"/><Relationship Id="rId11" Type="http://schemas.openxmlformats.org/officeDocument/2006/relationships/slide" Target="slide25.xml"/><Relationship Id="rId5" Type="http://schemas.openxmlformats.org/officeDocument/2006/relationships/image" Target="../media/image30.png"/><Relationship Id="rId15" Type="http://schemas.openxmlformats.org/officeDocument/2006/relationships/image" Target="../media/image34.png"/><Relationship Id="rId10" Type="http://schemas.openxmlformats.org/officeDocument/2006/relationships/slide" Target="slide24.xml"/><Relationship Id="rId19" Type="http://schemas.openxmlformats.org/officeDocument/2006/relationships/image" Target="../media/image36.png"/><Relationship Id="rId4" Type="http://schemas.openxmlformats.org/officeDocument/2006/relationships/notesSlide" Target="../notesSlides/notesSlide3.xml"/><Relationship Id="rId9" Type="http://schemas.openxmlformats.org/officeDocument/2006/relationships/slide" Target="slide23.xml"/><Relationship Id="rId1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6" Type="http://schemas.openxmlformats.org/officeDocument/2006/relationships/image" Target="NUL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7.png"/><Relationship Id="rId11" Type="http://schemas.microsoft.com/office/2007/relationships/hdphoto" Target="../media/hdphoto4.wdp"/><Relationship Id="rId5" Type="http://schemas.openxmlformats.org/officeDocument/2006/relationships/audio" Target="../media/audio3.wav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slide" Target="slide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43.png"/><Relationship Id="rId17" Type="http://schemas.openxmlformats.org/officeDocument/2006/relationships/image" Target="NUL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7.png"/><Relationship Id="rId11" Type="http://schemas.microsoft.com/office/2007/relationships/hdphoto" Target="../media/hdphoto4.wdp"/><Relationship Id="rId5" Type="http://schemas.openxmlformats.org/officeDocument/2006/relationships/audio" Target="../media/audio2.wav"/><Relationship Id="rId15" Type="http://schemas.openxmlformats.org/officeDocument/2006/relationships/slide" Target="slide20.xml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6" Type="http://schemas.openxmlformats.org/officeDocument/2006/relationships/image" Target="NUL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7.png"/><Relationship Id="rId11" Type="http://schemas.microsoft.com/office/2007/relationships/hdphoto" Target="../media/hdphoto4.wdp"/><Relationship Id="rId5" Type="http://schemas.openxmlformats.org/officeDocument/2006/relationships/audio" Target="../media/audio3.wav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slide" Target="slide2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40.png"/><Relationship Id="rId17" Type="http://schemas.openxmlformats.org/officeDocument/2006/relationships/image" Target="NUL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7.png"/><Relationship Id="rId11" Type="http://schemas.microsoft.com/office/2007/relationships/hdphoto" Target="../media/hdphoto4.wdp"/><Relationship Id="rId5" Type="http://schemas.openxmlformats.org/officeDocument/2006/relationships/audio" Target="../media/audio3.wav"/><Relationship Id="rId15" Type="http://schemas.openxmlformats.org/officeDocument/2006/relationships/slide" Target="slide20.xml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6" Type="http://schemas.openxmlformats.org/officeDocument/2006/relationships/image" Target="NUL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7.png"/><Relationship Id="rId11" Type="http://schemas.microsoft.com/office/2007/relationships/hdphoto" Target="../media/hdphoto4.wdp"/><Relationship Id="rId5" Type="http://schemas.openxmlformats.org/officeDocument/2006/relationships/audio" Target="../media/audio3.wav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slide" Target="slide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C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>
            <a:off x="5915171" y="599334"/>
            <a:ext cx="5662643" cy="1763251"/>
            <a:chOff x="0" y="0"/>
            <a:chExt cx="1439358" cy="4481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39358" cy="448192"/>
            </a:xfrm>
            <a:custGeom>
              <a:avLst/>
              <a:gdLst/>
              <a:ahLst/>
              <a:cxnLst/>
              <a:rect l="l" t="t" r="r" b="b"/>
              <a:pathLst>
                <a:path w="1439358" h="448192">
                  <a:moveTo>
                    <a:pt x="54688" y="0"/>
                  </a:moveTo>
                  <a:lnTo>
                    <a:pt x="1384671" y="0"/>
                  </a:lnTo>
                  <a:cubicBezTo>
                    <a:pt x="1414874" y="0"/>
                    <a:pt x="1439358" y="24485"/>
                    <a:pt x="1439358" y="54688"/>
                  </a:cubicBezTo>
                  <a:lnTo>
                    <a:pt x="1439358" y="393504"/>
                  </a:lnTo>
                  <a:cubicBezTo>
                    <a:pt x="1439358" y="423707"/>
                    <a:pt x="1414874" y="448192"/>
                    <a:pt x="1384671" y="448192"/>
                  </a:cubicBezTo>
                  <a:lnTo>
                    <a:pt x="54688" y="448192"/>
                  </a:lnTo>
                  <a:cubicBezTo>
                    <a:pt x="24485" y="448192"/>
                    <a:pt x="0" y="423707"/>
                    <a:pt x="0" y="393504"/>
                  </a:cubicBezTo>
                  <a:lnTo>
                    <a:pt x="0" y="54688"/>
                  </a:lnTo>
                  <a:cubicBezTo>
                    <a:pt x="0" y="24485"/>
                    <a:pt x="24485" y="0"/>
                    <a:pt x="54688" y="0"/>
                  </a:cubicBezTo>
                  <a:close/>
                </a:path>
              </a:pathLst>
            </a:custGeom>
            <a:solidFill>
              <a:srgbClr val="FFD029"/>
            </a:solidFill>
            <a:ln w="19050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07262" y="599334"/>
            <a:ext cx="5662643" cy="1763251"/>
            <a:chOff x="0" y="0"/>
            <a:chExt cx="1439358" cy="4481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39358" cy="448192"/>
            </a:xfrm>
            <a:custGeom>
              <a:avLst/>
              <a:gdLst/>
              <a:ahLst/>
              <a:cxnLst/>
              <a:rect l="l" t="t" r="r" b="b"/>
              <a:pathLst>
                <a:path w="1439358" h="448192">
                  <a:moveTo>
                    <a:pt x="54688" y="0"/>
                  </a:moveTo>
                  <a:lnTo>
                    <a:pt x="1384671" y="0"/>
                  </a:lnTo>
                  <a:cubicBezTo>
                    <a:pt x="1414874" y="0"/>
                    <a:pt x="1439358" y="24485"/>
                    <a:pt x="1439358" y="54688"/>
                  </a:cubicBezTo>
                  <a:lnTo>
                    <a:pt x="1439358" y="393504"/>
                  </a:lnTo>
                  <a:cubicBezTo>
                    <a:pt x="1439358" y="423707"/>
                    <a:pt x="1414874" y="448192"/>
                    <a:pt x="1384671" y="448192"/>
                  </a:cubicBezTo>
                  <a:lnTo>
                    <a:pt x="54688" y="448192"/>
                  </a:lnTo>
                  <a:cubicBezTo>
                    <a:pt x="24485" y="448192"/>
                    <a:pt x="0" y="423707"/>
                    <a:pt x="0" y="393504"/>
                  </a:cubicBezTo>
                  <a:lnTo>
                    <a:pt x="0" y="54688"/>
                  </a:lnTo>
                  <a:cubicBezTo>
                    <a:pt x="0" y="24485"/>
                    <a:pt x="24485" y="0"/>
                    <a:pt x="54688" y="0"/>
                  </a:cubicBezTo>
                  <a:close/>
                </a:path>
              </a:pathLst>
            </a:custGeom>
            <a:solidFill>
              <a:srgbClr val="C0FF65"/>
            </a:solidFill>
            <a:ln w="19050">
              <a:solidFill>
                <a:srgbClr val="000000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07262" y="1419369"/>
            <a:ext cx="17273476" cy="8268297"/>
            <a:chOff x="0" y="0"/>
            <a:chExt cx="4390657" cy="210167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390657" cy="2101676"/>
            </a:xfrm>
            <a:custGeom>
              <a:avLst/>
              <a:gdLst/>
              <a:ahLst/>
              <a:cxnLst/>
              <a:rect l="l" t="t" r="r" b="b"/>
              <a:pathLst>
                <a:path w="4390657" h="2101676">
                  <a:moveTo>
                    <a:pt x="17928" y="0"/>
                  </a:moveTo>
                  <a:lnTo>
                    <a:pt x="4372729" y="0"/>
                  </a:lnTo>
                  <a:cubicBezTo>
                    <a:pt x="4382630" y="0"/>
                    <a:pt x="4390657" y="8027"/>
                    <a:pt x="4390657" y="17928"/>
                  </a:cubicBezTo>
                  <a:lnTo>
                    <a:pt x="4390657" y="2083748"/>
                  </a:lnTo>
                  <a:cubicBezTo>
                    <a:pt x="4390657" y="2088503"/>
                    <a:pt x="4388768" y="2093063"/>
                    <a:pt x="4385406" y="2096425"/>
                  </a:cubicBezTo>
                  <a:cubicBezTo>
                    <a:pt x="4382044" y="2099787"/>
                    <a:pt x="4377484" y="2101676"/>
                    <a:pt x="4372729" y="2101676"/>
                  </a:cubicBezTo>
                  <a:lnTo>
                    <a:pt x="17928" y="2101676"/>
                  </a:lnTo>
                  <a:cubicBezTo>
                    <a:pt x="8027" y="2101676"/>
                    <a:pt x="0" y="2093650"/>
                    <a:pt x="0" y="2083748"/>
                  </a:cubicBezTo>
                  <a:lnTo>
                    <a:pt x="0" y="17928"/>
                  </a:lnTo>
                  <a:cubicBezTo>
                    <a:pt x="0" y="8027"/>
                    <a:pt x="8027" y="0"/>
                    <a:pt x="17928" y="0"/>
                  </a:cubicBezTo>
                  <a:close/>
                </a:path>
              </a:pathLst>
            </a:custGeom>
            <a:solidFill>
              <a:srgbClr val="F6F0E3"/>
            </a:solidFill>
            <a:ln w="19050">
              <a:solidFill>
                <a:srgbClr val="000000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688813" y="7687813"/>
            <a:ext cx="1570487" cy="157048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0FF65"/>
            </a:solidFill>
            <a:ln w="19050">
              <a:solidFill>
                <a:srgbClr val="000000"/>
              </a:solidFill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AutoShape 14"/>
          <p:cNvSpPr/>
          <p:nvPr/>
        </p:nvSpPr>
        <p:spPr>
          <a:xfrm>
            <a:off x="507262" y="8463531"/>
            <a:ext cx="15181551" cy="1905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Freeform 16"/>
          <p:cNvSpPr/>
          <p:nvPr/>
        </p:nvSpPr>
        <p:spPr>
          <a:xfrm>
            <a:off x="16122053" y="8306655"/>
            <a:ext cx="704007" cy="332803"/>
          </a:xfrm>
          <a:custGeom>
            <a:avLst/>
            <a:gdLst/>
            <a:ahLst/>
            <a:cxnLst/>
            <a:rect l="l" t="t" r="r" b="b"/>
            <a:pathLst>
              <a:path w="704007" h="332803">
                <a:moveTo>
                  <a:pt x="0" y="0"/>
                </a:moveTo>
                <a:lnTo>
                  <a:pt x="704007" y="0"/>
                </a:lnTo>
                <a:lnTo>
                  <a:pt x="704007" y="332803"/>
                </a:lnTo>
                <a:lnTo>
                  <a:pt x="0" y="332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098775" y="2847317"/>
            <a:ext cx="16028138" cy="4185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70000"/>
              </a:lnSpc>
            </a:pPr>
            <a:r>
              <a:rPr lang="vi-VN" sz="8000" b="1" dirty="0" smtClean="0">
                <a:solidFill>
                  <a:srgbClr val="F63B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MỪNG CHÀO ĐÓN CÁC EM ĐẾN VỚI BUỔI HỌC HÔM NAY!</a:t>
            </a:r>
            <a:endParaRPr lang="en-US" sz="8000" b="1" dirty="0">
              <a:solidFill>
                <a:srgbClr val="F63B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529717" y="860857"/>
            <a:ext cx="4038334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vi-VN" sz="3200" spc="-24" dirty="0" smtClean="0">
                <a:solidFill>
                  <a:srgbClr val="000000"/>
                </a:solidFill>
              </a:rPr>
              <a:t>Công nghệ 8</a:t>
            </a:r>
            <a:endParaRPr lang="en-US" sz="3200" spc="-24" dirty="0">
              <a:solidFill>
                <a:srgbClr val="000000"/>
              </a:solidFill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7637818" y="860857"/>
            <a:ext cx="2637952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vi-VN" sz="3200" spc="-24" dirty="0" smtClean="0">
                <a:solidFill>
                  <a:srgbClr val="000000"/>
                </a:solidFill>
              </a:rPr>
              <a:t>Kết nối tri thức</a:t>
            </a:r>
            <a:endParaRPr lang="en-US" sz="3200" spc="-24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 flipV="1">
            <a:off x="3429000" y="1028700"/>
            <a:ext cx="13116056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990554" y="883011"/>
            <a:ext cx="2743246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TỈ LỆ</a:t>
            </a:r>
            <a:endParaRPr lang="en-US" sz="48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90554" y="2398063"/>
            <a:ext cx="3326595" cy="775371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648200" y="1830495"/>
            <a:ext cx="10820400" cy="4595341"/>
            <a:chOff x="4648200" y="1830495"/>
            <a:chExt cx="10820400" cy="4595341"/>
          </a:xfrm>
        </p:grpSpPr>
        <p:grpSp>
          <p:nvGrpSpPr>
            <p:cNvPr id="8" name="Group 7"/>
            <p:cNvGrpSpPr/>
            <p:nvPr/>
          </p:nvGrpSpPr>
          <p:grpSpPr>
            <a:xfrm>
              <a:off x="4648200" y="1830495"/>
              <a:ext cx="10820400" cy="4595341"/>
              <a:chOff x="4724400" y="1830495"/>
              <a:chExt cx="10820400" cy="4595341"/>
            </a:xfrm>
          </p:grpSpPr>
          <p:grpSp>
            <p:nvGrpSpPr>
              <p:cNvPr id="10" name="Group 11"/>
              <p:cNvGrpSpPr/>
              <p:nvPr/>
            </p:nvGrpSpPr>
            <p:grpSpPr>
              <a:xfrm flipH="1">
                <a:off x="4724400" y="1830495"/>
                <a:ext cx="10820400" cy="4595341"/>
                <a:chOff x="86642" y="0"/>
                <a:chExt cx="6151598" cy="2112010"/>
              </a:xfrm>
              <a:solidFill>
                <a:schemeClr val="accent3">
                  <a:lumMod val="40000"/>
                  <a:lumOff val="60000"/>
                </a:schemeClr>
              </a:solidFill>
            </p:grpSpPr>
            <p:sp>
              <p:nvSpPr>
                <p:cNvPr id="11" name="Freeform 12"/>
                <p:cNvSpPr/>
                <p:nvPr/>
              </p:nvSpPr>
              <p:spPr>
                <a:xfrm>
                  <a:off x="86642" y="0"/>
                  <a:ext cx="6151598" cy="2112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38240" h="2112010">
                      <a:moveTo>
                        <a:pt x="5615940" y="1541780"/>
                      </a:moveTo>
                      <a:cubicBezTo>
                        <a:pt x="5615940" y="1535430"/>
                        <a:pt x="5617210" y="1530350"/>
                        <a:pt x="5617210" y="1522730"/>
                      </a:cubicBezTo>
                      <a:lnTo>
                        <a:pt x="5617210" y="490220"/>
                      </a:lnTo>
                      <a:cubicBezTo>
                        <a:pt x="5617210" y="220980"/>
                        <a:pt x="5407660" y="0"/>
                        <a:pt x="5151120" y="0"/>
                      </a:cubicBezTo>
                      <a:lnTo>
                        <a:pt x="467360" y="0"/>
                      </a:lnTo>
                      <a:cubicBezTo>
                        <a:pt x="210820" y="0"/>
                        <a:pt x="0" y="220980"/>
                        <a:pt x="0" y="490220"/>
                      </a:cubicBezTo>
                      <a:lnTo>
                        <a:pt x="0" y="1522730"/>
                      </a:lnTo>
                      <a:cubicBezTo>
                        <a:pt x="0" y="1791970"/>
                        <a:pt x="209550" y="2012950"/>
                        <a:pt x="466090" y="2012950"/>
                      </a:cubicBezTo>
                      <a:lnTo>
                        <a:pt x="5149850" y="2012950"/>
                      </a:lnTo>
                      <a:cubicBezTo>
                        <a:pt x="5262880" y="2012950"/>
                        <a:pt x="5367020" y="1969770"/>
                        <a:pt x="5447030" y="1899920"/>
                      </a:cubicBezTo>
                      <a:cubicBezTo>
                        <a:pt x="5577840" y="1971040"/>
                        <a:pt x="5890260" y="2112010"/>
                        <a:pt x="6236970" y="1905000"/>
                      </a:cubicBezTo>
                      <a:cubicBezTo>
                        <a:pt x="6238240" y="1905000"/>
                        <a:pt x="5925820" y="1906270"/>
                        <a:pt x="5615940" y="1541780"/>
                      </a:cubicBezTo>
                      <a:lnTo>
                        <a:pt x="5615940" y="1541780"/>
                      </a:lnTo>
                      <a:close/>
                    </a:path>
                  </a:pathLst>
                </a:custGeom>
                <a:grpFill/>
              </p:spPr>
            </p:sp>
          </p:grpSp>
          <p:sp>
            <p:nvSpPr>
              <p:cNvPr id="6" name="Rectangle 5"/>
              <p:cNvSpPr/>
              <p:nvPr/>
            </p:nvSpPr>
            <p:spPr>
              <a:xfrm>
                <a:off x="6629400" y="2090421"/>
                <a:ext cx="8077200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Một viên gạch vuông kích thước 300 × 300 (mm) được vẽ trên bản vẽ với kích thước 30 × 30 (mm), hỏi tỉ lệ vẽ là bao nhiêu?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02531" y="5011196"/>
              <a:ext cx="748779" cy="1124803"/>
            </a:xfrm>
            <a:prstGeom prst="rect">
              <a:avLst/>
            </a:prstGeom>
          </p:spPr>
        </p:pic>
      </p:grpSp>
      <p:sp>
        <p:nvSpPr>
          <p:cNvPr id="15" name="Rounded Rectangle 14"/>
          <p:cNvSpPr/>
          <p:nvPr/>
        </p:nvSpPr>
        <p:spPr>
          <a:xfrm>
            <a:off x="7308589" y="6984818"/>
            <a:ext cx="6566421" cy="1371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 lệ = 30 : 300 = 1 : 10</a:t>
            </a:r>
          </a:p>
        </p:txBody>
      </p:sp>
    </p:spTree>
    <p:extLst>
      <p:ext uri="{BB962C8B-B14F-4D97-AF65-F5344CB8AC3E}">
        <p14:creationId xmlns:p14="http://schemas.microsoft.com/office/powerpoint/2010/main" val="171383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 flipV="1">
            <a:off x="4185920" y="1028700"/>
            <a:ext cx="12359136" cy="762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990554" y="883011"/>
            <a:ext cx="3200446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NÉT VẼ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524513" y="1598027"/>
            <a:ext cx="14554246" cy="1839606"/>
            <a:chOff x="1524513" y="1598027"/>
            <a:chExt cx="14554246" cy="183960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513" y="1718173"/>
              <a:ext cx="1228866" cy="171946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200400" y="1598027"/>
              <a:ext cx="12878359" cy="18396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i="1" dirty="0">
                  <a:solidFill>
                    <a:srgbClr val="002060"/>
                  </a:solidFill>
                </a:rPr>
                <a:t>Đ</a:t>
              </a:r>
              <a:r>
                <a:rPr lang="vi-VN" sz="4000" i="1" dirty="0" smtClean="0">
                  <a:solidFill>
                    <a:srgbClr val="002060"/>
                  </a:solidFill>
                </a:rPr>
                <a:t>ọc </a:t>
              </a:r>
              <a:r>
                <a:rPr lang="vi-VN" sz="4000" i="1" dirty="0">
                  <a:solidFill>
                    <a:srgbClr val="002060"/>
                  </a:solidFill>
                </a:rPr>
                <a:t>nội dung mục III SGK tr.8 và trình bày một số loại nét vẽ thường dùng.</a:t>
              </a:r>
              <a:endParaRPr lang="en-US" sz="4000" i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5715000" y="3814672"/>
            <a:ext cx="71064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Một số loại nét vẽ thường dùng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679586"/>
              </p:ext>
            </p:extLst>
          </p:nvPr>
        </p:nvGraphicFramePr>
        <p:xfrm>
          <a:off x="1581091" y="4759302"/>
          <a:ext cx="15125817" cy="5156734"/>
        </p:xfrm>
        <a:graphic>
          <a:graphicData uri="http://schemas.openxmlformats.org/drawingml/2006/table">
            <a:tbl>
              <a:tblPr firstRow="1" firstCol="1" bandRow="1"/>
              <a:tblGrid>
                <a:gridCol w="3423654"/>
                <a:gridCol w="4572000"/>
                <a:gridCol w="7130163"/>
              </a:tblGrid>
              <a:tr h="3729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Tên gọi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Hình dạng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Ứng dụng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5946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Nét liền đậm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nl-NL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 bao thấy, cạnh thấy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9324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Nét liền mảnh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nl-NL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 kích thước, đường gióng...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9324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Nét đứt mảnh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nl-NL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 bao khuất, cạnh khuất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459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Nét gạch dài - chấm - mảnh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nl-NL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 tâm, đường trục...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935" marR="5293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17" name="Straight Connector 16"/>
          <p:cNvCxnSpPr/>
          <p:nvPr/>
        </p:nvCxnSpPr>
        <p:spPr>
          <a:xfrm>
            <a:off x="5867400" y="6057900"/>
            <a:ext cx="2819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867400" y="6896100"/>
            <a:ext cx="2819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867400" y="7810500"/>
            <a:ext cx="2819400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867400" y="9029700"/>
            <a:ext cx="2819400" cy="0"/>
          </a:xfrm>
          <a:prstGeom prst="line">
            <a:avLst/>
          </a:prstGeom>
          <a:ln w="28575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9600" y="7541619"/>
            <a:ext cx="2090140" cy="209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09520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 flipV="1">
            <a:off x="4185920" y="1028700"/>
            <a:ext cx="12359136" cy="762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990554" y="883011"/>
            <a:ext cx="3200446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NÉT VẼ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990554" y="1705429"/>
            <a:ext cx="12670124" cy="1353891"/>
            <a:chOff x="990554" y="1705429"/>
            <a:chExt cx="12670124" cy="1353891"/>
          </a:xfrm>
        </p:grpSpPr>
        <p:sp>
          <p:nvSpPr>
            <p:cNvPr id="5" name="Rectangle 4"/>
            <p:cNvSpPr/>
            <p:nvPr/>
          </p:nvSpPr>
          <p:spPr>
            <a:xfrm>
              <a:off x="2362200" y="2176208"/>
              <a:ext cx="1129847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 i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sz="4000" i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oàn</a:t>
              </a:r>
              <a:r>
                <a:rPr lang="en-US" sz="4000" i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chức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Khám</a:t>
              </a:r>
              <a:r>
                <a:rPr lang="en-US" sz="40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</a:t>
              </a:r>
              <a:r>
                <a:rPr lang="en-US" sz="40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SGK tr.8: 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0554" y="1705429"/>
              <a:ext cx="1191856" cy="1353891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990554" y="3059320"/>
            <a:ext cx="168876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Quan sát và cho biết tên gọi của các nét vẽ được sử dụng trong Hình 1.4.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038" y="4574051"/>
            <a:ext cx="10624082" cy="478728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00714" y="4613200"/>
            <a:ext cx="623828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093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 flipV="1">
            <a:off x="7391400" y="1028700"/>
            <a:ext cx="9153656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990554" y="883011"/>
            <a:ext cx="6553246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GHI KÍCH THƯỚC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508122" y="1664568"/>
            <a:ext cx="14779125" cy="1938992"/>
            <a:chOff x="1508122" y="1664568"/>
            <a:chExt cx="14779125" cy="1938992"/>
          </a:xfrm>
        </p:grpSpPr>
        <p:sp>
          <p:nvSpPr>
            <p:cNvPr id="13" name="Rectangle 12"/>
            <p:cNvSpPr/>
            <p:nvPr/>
          </p:nvSpPr>
          <p:spPr>
            <a:xfrm>
              <a:off x="2789375" y="1664568"/>
              <a:ext cx="13497872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</a:t>
              </a:r>
              <a:r>
                <a:rPr lang="nl-NL" sz="4000" i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ọc </a:t>
              </a:r>
              <a:r>
                <a:rPr lang="nl-NL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 dung mục IV SGK tr.8 và trình bày các thành phần cần có để ghi được một kích thước.</a:t>
              </a:r>
              <a:endPara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508122" y="1830495"/>
              <a:ext cx="1072765" cy="1607138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946316" y="6667500"/>
            <a:ext cx="5133404" cy="361696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2115800" y="2957578"/>
            <a:ext cx="5638800" cy="3351105"/>
            <a:chOff x="12039600" y="2859195"/>
            <a:chExt cx="5638800" cy="3351105"/>
          </a:xfrm>
        </p:grpSpPr>
        <p:sp>
          <p:nvSpPr>
            <p:cNvPr id="7" name="Oval Callout 6"/>
            <p:cNvSpPr/>
            <p:nvPr/>
          </p:nvSpPr>
          <p:spPr>
            <a:xfrm>
              <a:off x="12039600" y="2859195"/>
              <a:ext cx="5638800" cy="3351105"/>
            </a:xfrm>
            <a:prstGeom prst="wedgeEllipseCallout">
              <a:avLst>
                <a:gd name="adj1" fmla="val 15748"/>
                <a:gd name="adj2" fmla="val 64868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2344399" y="3090359"/>
              <a:ext cx="5029201" cy="27482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Để ghi được một kích thước, thường có 3 thành phần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1158193" y="4542718"/>
            <a:ext cx="5121278" cy="160831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kích thước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158193" y="6548315"/>
            <a:ext cx="5121278" cy="160831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 trị kích thước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584271" y="4542718"/>
            <a:ext cx="4962569" cy="3613912"/>
          </a:xfrm>
          <a:prstGeom prst="round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gióng giới hạn phần được ghi kích thước</a:t>
            </a:r>
          </a:p>
        </p:txBody>
      </p:sp>
      <p:sp>
        <p:nvSpPr>
          <p:cNvPr id="17" name="Isosceles Triangle 16"/>
          <p:cNvSpPr/>
          <p:nvPr/>
        </p:nvSpPr>
        <p:spPr>
          <a:xfrm flipV="1">
            <a:off x="6229023" y="8711323"/>
            <a:ext cx="488271" cy="4572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37919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  <p:bldP spid="20" grpId="0" animBg="1"/>
      <p:bldP spid="21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 flipV="1">
            <a:off x="7391400" y="1028700"/>
            <a:ext cx="9153656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990554" y="883011"/>
            <a:ext cx="6553246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GHI KÍCH THƯỚC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919412" y="2159003"/>
            <a:ext cx="5121278" cy="115146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kích thước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75315" y="3712339"/>
            <a:ext cx="496828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ược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vẽ bằng nét liền mảnh và thường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vẽ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mũi tên ở 2 đầu.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29400" y="3712339"/>
            <a:ext cx="4419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Đối với kích thước dài, đường kích thước song song với độ dài cần ghi.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734800" y="3712339"/>
            <a:ext cx="6096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Đối với kích thước đường kính, bán kính của cung tròn và đường tròn, đường kích thước thường được vẽ đi qua tâm.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Elbow Connector 10"/>
          <p:cNvCxnSpPr/>
          <p:nvPr/>
        </p:nvCxnSpPr>
        <p:spPr>
          <a:xfrm>
            <a:off x="990554" y="6743700"/>
            <a:ext cx="10210846" cy="1219200"/>
          </a:xfrm>
          <a:prstGeom prst="bentConnector3">
            <a:avLst>
              <a:gd name="adj1" fmla="val 50398"/>
            </a:avLst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/>
          <p:nvPr/>
        </p:nvCxnSpPr>
        <p:spPr>
          <a:xfrm>
            <a:off x="11201400" y="7962900"/>
            <a:ext cx="6629400" cy="913891"/>
          </a:xfrm>
          <a:prstGeom prst="bentConnector3">
            <a:avLst>
              <a:gd name="adj1" fmla="val 4023"/>
            </a:avLst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1600154" y="7497991"/>
            <a:ext cx="5334046" cy="2286429"/>
            <a:chOff x="1600154" y="7497991"/>
            <a:chExt cx="5334046" cy="2286429"/>
          </a:xfrm>
        </p:grpSpPr>
        <p:pic>
          <p:nvPicPr>
            <p:cNvPr id="29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600154" y="8917637"/>
              <a:ext cx="5334046" cy="866783"/>
            </a:xfrm>
            <a:prstGeom prst="rect">
              <a:avLst/>
            </a:prstGeom>
          </p:spPr>
        </p:pic>
        <p:pic>
          <p:nvPicPr>
            <p:cNvPr id="30" name="Picture 11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rcRect/>
            <a:stretch>
              <a:fillRect/>
            </a:stretch>
          </p:blipFill>
          <p:spPr>
            <a:xfrm flipH="1">
              <a:off x="2401500" y="7497991"/>
              <a:ext cx="1826400" cy="18332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037758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" grpId="0"/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 flipV="1">
            <a:off x="7391400" y="1028700"/>
            <a:ext cx="9153656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990554" y="883011"/>
            <a:ext cx="6553246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GHI KÍCH THƯỚC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720635" y="2057401"/>
            <a:ext cx="12846729" cy="1179405"/>
          </a:xfrm>
          <a:prstGeom prst="round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gióng giới hạn phần được ghi kích thước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518920" y="4624071"/>
            <a:ext cx="7583936" cy="3671146"/>
          </a:xfrm>
          <a:prstGeom prst="roundRect">
            <a:avLst>
              <a:gd name="adj" fmla="val 10889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ược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 bằng nét liền mảnh và vượt quá đường kích thước từ 2 đến 4 mm.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655427" y="4624071"/>
            <a:ext cx="7583936" cy="3671146"/>
          </a:xfrm>
          <a:prstGeom prst="roundRect">
            <a:avLst>
              <a:gd name="adj" fmla="val 10889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gióng nên vẽ vuông góc với độ dài cần ghi kích thước</a:t>
            </a:r>
            <a:r>
              <a:rPr lang="nl-NL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Elbow Connector 8"/>
          <p:cNvCxnSpPr>
            <a:stCxn id="14" idx="2"/>
            <a:endCxn id="2" idx="0"/>
          </p:cNvCxnSpPr>
          <p:nvPr/>
        </p:nvCxnSpPr>
        <p:spPr>
          <a:xfrm rot="5400000">
            <a:off x="6533812" y="2013882"/>
            <a:ext cx="1387265" cy="3833112"/>
          </a:xfrm>
          <a:prstGeom prst="bentConnector3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>
            <a:stCxn id="14" idx="2"/>
            <a:endCxn id="17" idx="0"/>
          </p:cNvCxnSpPr>
          <p:nvPr/>
        </p:nvCxnSpPr>
        <p:spPr>
          <a:xfrm rot="16200000" flipH="1">
            <a:off x="10602065" y="1778740"/>
            <a:ext cx="1387265" cy="4303395"/>
          </a:xfrm>
          <a:prstGeom prst="bentConnector3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2" t="24020" r="28922" b="16176"/>
          <a:stretch/>
        </p:blipFill>
        <p:spPr>
          <a:xfrm>
            <a:off x="8264656" y="7777844"/>
            <a:ext cx="1827926" cy="26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30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 flipV="1">
            <a:off x="7391400" y="1028700"/>
            <a:ext cx="9153656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990554" y="883011"/>
            <a:ext cx="6553246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GHI KÍCH THƯỚC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990554" y="2095500"/>
            <a:ext cx="5121278" cy="118598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 trị kích thước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26114" y="3789346"/>
            <a:ext cx="13756687" cy="1868504"/>
            <a:chOff x="1026114" y="3789346"/>
            <a:chExt cx="13756687" cy="186850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22" t="23039" r="28922" b="22059"/>
            <a:stretch/>
          </p:blipFill>
          <p:spPr>
            <a:xfrm>
              <a:off x="1026114" y="3789346"/>
              <a:ext cx="1336086" cy="174001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599674" y="3832927"/>
              <a:ext cx="12183127" cy="18249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Chỉ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trị số kích thước thực, không phụ thuộc vào tỉ lệ bản vẽ.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26114" y="6039551"/>
            <a:ext cx="13756687" cy="2862322"/>
            <a:chOff x="1026114" y="6039551"/>
            <a:chExt cx="13756687" cy="286232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22" t="23039" r="28922" b="22059"/>
            <a:stretch/>
          </p:blipFill>
          <p:spPr>
            <a:xfrm>
              <a:off x="1026114" y="6519325"/>
              <a:ext cx="1336086" cy="174001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2604755" y="6039551"/>
                  <a:ext cx="12178046" cy="286232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vi-VN" sz="4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Để phân biệt với kích thước dài, ghi kí hiệu </a:t>
                  </a:r>
                  <a14:m>
                    <m:oMath xmlns:m="http://schemas.openxmlformats.org/officeDocument/2006/math">
                      <m:r>
                        <a:rPr lang="vi-VN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∅</m:t>
                      </m:r>
                    </m:oMath>
                  </a14:m>
                  <a:r>
                    <a:rPr lang="vi-VN" sz="4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trước giá trị kích thước đường kính và kí hiệu R trước giá trị kích thước bán kính. </a:t>
                  </a:r>
                  <a:endParaRPr lang="en-US" sz="4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04755" y="6039551"/>
                  <a:ext cx="12178046" cy="286232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752" r="-1802" b="-44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93269" y="3249735"/>
            <a:ext cx="2978658" cy="694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31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 flipV="1">
            <a:off x="7391400" y="1028700"/>
            <a:ext cx="9153656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990554" y="883011"/>
            <a:ext cx="6553246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GHI KÍCH THƯỚC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80720" y="1734723"/>
            <a:ext cx="17288126" cy="1249680"/>
            <a:chOff x="680720" y="1734723"/>
            <a:chExt cx="17288126" cy="1249680"/>
          </a:xfrm>
        </p:grpSpPr>
        <p:sp>
          <p:nvSpPr>
            <p:cNvPr id="2" name="Rectangle 1"/>
            <p:cNvSpPr/>
            <p:nvPr/>
          </p:nvSpPr>
          <p:spPr>
            <a:xfrm>
              <a:off x="1981200" y="2005620"/>
              <a:ext cx="1598764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 i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4000" i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hảo</a:t>
              </a:r>
              <a:r>
                <a:rPr lang="en-US" sz="4000" i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đôi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chức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Khám</a:t>
              </a:r>
              <a:r>
                <a:rPr lang="en-US" sz="40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</a:t>
              </a:r>
              <a:r>
                <a:rPr lang="en-US" sz="40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SGK tr.9: 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720" y="1734723"/>
              <a:ext cx="1249680" cy="1249680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8229600" y="5532525"/>
            <a:ext cx="881384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Nhận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biết các đường gióng, đường kích thước và giá trị kích thước.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Mô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tả vị trí và hướng của các giá trị kích thước.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9477" y="3523625"/>
            <a:ext cx="6635400" cy="595325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229600" y="3419754"/>
            <a:ext cx="88138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000" dirty="0">
                <a:solidFill>
                  <a:prstClr val="black"/>
                </a:solidFill>
                <a:cs typeface="Arial" panose="020B0604020202020204" pitchFamily="34" charset="0"/>
              </a:rPr>
              <a:t>Quan sát Hình 1.5 và thực hiện các yêu cầu sau:</a:t>
            </a:r>
          </a:p>
        </p:txBody>
      </p:sp>
    </p:spTree>
    <p:extLst>
      <p:ext uri="{BB962C8B-B14F-4D97-AF65-F5344CB8AC3E}">
        <p14:creationId xmlns:p14="http://schemas.microsoft.com/office/powerpoint/2010/main" val="77669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 flipV="1">
            <a:off x="7391400" y="1028700"/>
            <a:ext cx="9153656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990554" y="883011"/>
            <a:ext cx="6553246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GHI KÍCH THƯỚC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81200" y="2005620"/>
            <a:ext cx="159876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hảo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4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 tr.9: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0" y="1734723"/>
            <a:ext cx="1249680" cy="12496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9477" y="3523625"/>
            <a:ext cx="6635400" cy="59532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953426" y="3716254"/>
            <a:ext cx="9624952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Màu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xanh tương ứng với đường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gióng.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953426" y="5173692"/>
            <a:ext cx="76883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>
                <a:solidFill>
                  <a:prstClr val="black"/>
                </a:solidFill>
                <a:cs typeface="Arial" panose="020B0604020202020204" pitchFamily="34" charset="0"/>
              </a:rPr>
              <a:t>Màu đỏ là đường kích </a:t>
            </a:r>
            <a:r>
              <a:rPr lang="vi-VN" sz="4000" dirty="0" smtClean="0">
                <a:solidFill>
                  <a:prstClr val="black"/>
                </a:solidFill>
                <a:cs typeface="Arial" panose="020B0604020202020204" pitchFamily="34" charset="0"/>
              </a:rPr>
              <a:t>thước. </a:t>
            </a:r>
          </a:p>
        </p:txBody>
      </p:sp>
      <p:sp>
        <p:nvSpPr>
          <p:cNvPr id="6" name="Rectangle 5"/>
          <p:cNvSpPr/>
          <p:nvPr/>
        </p:nvSpPr>
        <p:spPr>
          <a:xfrm>
            <a:off x="7953426" y="6558446"/>
            <a:ext cx="768832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>
                <a:solidFill>
                  <a:prstClr val="black"/>
                </a:solidFill>
                <a:cs typeface="Arial" panose="020B0604020202020204" pitchFamily="34" charset="0"/>
              </a:rPr>
              <a:t>Giá trị kích thước có màu đen.</a:t>
            </a:r>
          </a:p>
        </p:txBody>
      </p:sp>
    </p:spTree>
    <p:extLst>
      <p:ext uri="{BB962C8B-B14F-4D97-AF65-F5344CB8AC3E}">
        <p14:creationId xmlns:p14="http://schemas.microsoft.com/office/powerpoint/2010/main" val="248362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 flipV="1">
            <a:off x="7391400" y="1028700"/>
            <a:ext cx="9153656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990554" y="883011"/>
            <a:ext cx="6553246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GHI KÍCH THƯỚC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81200" y="2005620"/>
            <a:ext cx="159876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hảo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4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 tr.9: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0" y="1734723"/>
            <a:ext cx="1249680" cy="12496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9477" y="3523625"/>
            <a:ext cx="6635400" cy="59532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90303" y="3577167"/>
            <a:ext cx="97511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/>
              <a:t>T</a:t>
            </a:r>
            <a:r>
              <a:rPr lang="vi-VN" sz="4000" dirty="0" smtClean="0"/>
              <a:t>rong </a:t>
            </a:r>
            <a:r>
              <a:rPr lang="vi-VN" sz="4000" dirty="0"/>
              <a:t>trường hợp đường kích thước nằm </a:t>
            </a:r>
            <a:r>
              <a:rPr lang="vi-VN" sz="4000" dirty="0" smtClean="0"/>
              <a:t>ngang, các </a:t>
            </a:r>
            <a:r>
              <a:rPr lang="vi-VN" sz="4000" dirty="0"/>
              <a:t>giá trị kích thước được đặt phía trên đường kích </a:t>
            </a:r>
            <a:r>
              <a:rPr lang="vi-VN" sz="4000" dirty="0" smtClean="0"/>
              <a:t>thước. </a:t>
            </a:r>
            <a:endParaRPr lang="en-US" sz="4000" dirty="0"/>
          </a:p>
        </p:txBody>
      </p:sp>
      <p:sp>
        <p:nvSpPr>
          <p:cNvPr id="7" name="Oval 6"/>
          <p:cNvSpPr/>
          <p:nvPr/>
        </p:nvSpPr>
        <p:spPr>
          <a:xfrm>
            <a:off x="1524000" y="7810500"/>
            <a:ext cx="5410200" cy="1132902"/>
          </a:xfrm>
          <a:prstGeom prst="ellipse">
            <a:avLst/>
          </a:prstGeom>
          <a:noFill/>
          <a:ln w="57150">
            <a:solidFill>
              <a:srgbClr val="0070C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048000" y="3005088"/>
            <a:ext cx="2362200" cy="1071612"/>
          </a:xfrm>
          <a:prstGeom prst="ellipse">
            <a:avLst/>
          </a:prstGeom>
          <a:noFill/>
          <a:ln w="57150">
            <a:solidFill>
              <a:srgbClr val="0070C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890303" y="6606736"/>
            <a:ext cx="97511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/>
              <a:t>T</a:t>
            </a:r>
            <a:r>
              <a:rPr lang="vi-VN" sz="4000" dirty="0" smtClean="0"/>
              <a:t>rong </a:t>
            </a:r>
            <a:r>
              <a:rPr lang="vi-VN" sz="4000" dirty="0"/>
              <a:t>trường hợp đường kích thước </a:t>
            </a:r>
            <a:r>
              <a:rPr lang="vi-VN" sz="4000" dirty="0" smtClean="0"/>
              <a:t>thẳng đứng, các </a:t>
            </a:r>
            <a:r>
              <a:rPr lang="vi-VN" sz="4000" dirty="0"/>
              <a:t>giá trị kích thước được đặt phía </a:t>
            </a:r>
            <a:r>
              <a:rPr lang="vi-VN" sz="4000" dirty="0" smtClean="0"/>
              <a:t>bên trái </a:t>
            </a:r>
            <a:r>
              <a:rPr lang="vi-VN" sz="4000" dirty="0"/>
              <a:t>đường kích </a:t>
            </a:r>
            <a:r>
              <a:rPr lang="vi-VN" sz="4000" dirty="0" smtClean="0"/>
              <a:t>thước. </a:t>
            </a:r>
            <a:endParaRPr lang="en-US" sz="4000" dirty="0"/>
          </a:p>
        </p:txBody>
      </p:sp>
      <p:sp>
        <p:nvSpPr>
          <p:cNvPr id="16" name="Oval 15"/>
          <p:cNvSpPr/>
          <p:nvPr/>
        </p:nvSpPr>
        <p:spPr>
          <a:xfrm>
            <a:off x="6248400" y="3889108"/>
            <a:ext cx="1524000" cy="3921391"/>
          </a:xfrm>
          <a:prstGeom prst="ellipse">
            <a:avLst/>
          </a:prstGeom>
          <a:noFill/>
          <a:ln w="57150">
            <a:solidFill>
              <a:srgbClr val="0070C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667000" y="3349762"/>
            <a:ext cx="1219200" cy="1946138"/>
          </a:xfrm>
          <a:prstGeom prst="ellipse">
            <a:avLst/>
          </a:prstGeom>
          <a:noFill/>
          <a:ln w="57150">
            <a:solidFill>
              <a:srgbClr val="0070C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8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7" grpId="1" animBg="1"/>
      <p:bldP spid="14" grpId="0" animBg="1"/>
      <p:bldP spid="14" grpId="1" animBg="1"/>
      <p:bldP spid="15" grpId="0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utoShape 2"/>
          <p:cNvSpPr/>
          <p:nvPr/>
        </p:nvSpPr>
        <p:spPr>
          <a:xfrm>
            <a:off x="1986138" y="1105757"/>
            <a:ext cx="9782434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flipV="1">
            <a:off x="742283" y="9563099"/>
            <a:ext cx="16803434" cy="0"/>
          </a:xfrm>
          <a:prstGeom prst="line">
            <a:avLst/>
          </a:prstGeom>
          <a:ln w="1905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12057091" y="915575"/>
            <a:ext cx="5488626" cy="461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vi-VN" sz="6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124200" y="1943100"/>
            <a:ext cx="12268200" cy="4437361"/>
            <a:chOff x="3124200" y="1943100"/>
            <a:chExt cx="12268200" cy="443736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00" y="1943100"/>
              <a:ext cx="12268200" cy="4009104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6877355" y="5795686"/>
              <a:ext cx="51054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</a:t>
              </a:r>
              <a:r>
                <a:rPr lang="vi-VN" sz="3200" i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1.1. Hình biểu diễn</a:t>
              </a:r>
              <a:endPara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78649" y="6515168"/>
            <a:ext cx="16085351" cy="2776193"/>
            <a:chOff x="678649" y="6515168"/>
            <a:chExt cx="16085351" cy="2776193"/>
          </a:xfrm>
        </p:grpSpPr>
        <p:sp>
          <p:nvSpPr>
            <p:cNvPr id="16" name="Rectangle 15"/>
            <p:cNvSpPr/>
            <p:nvPr/>
          </p:nvSpPr>
          <p:spPr>
            <a:xfrm>
              <a:off x="2667000" y="6543108"/>
              <a:ext cx="14097000" cy="27482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Hình 1.1a, b là hai hình biểu diễn cùng một vật thể, hình a được vẽ theo tiêu chuẩn, hình b vẽ không theo tiêu chuẩn. Hãy nhận xét về hai hình biểu diễn này.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649" y="6515168"/>
              <a:ext cx="1752532" cy="1752532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202" y="87883"/>
            <a:ext cx="2186543" cy="2035747"/>
          </a:xfrm>
          <a:prstGeom prst="rect">
            <a:avLst/>
          </a:prstGeom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16893AB8-406D-FC72-4644-0155557EA2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920717" y="717762"/>
            <a:ext cx="7151594" cy="9569238"/>
          </a:xfrm>
          <a:prstGeom prst="rect">
            <a:avLst/>
          </a:prstGeom>
        </p:spPr>
      </p:pic>
      <p:sp>
        <p:nvSpPr>
          <p:cNvPr id="23" name="Isosceles Triangle 2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1286708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3533583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5780457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2530316" y="645319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4777191" y="645319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07647" y="1029357"/>
            <a:ext cx="7674858" cy="290848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2154989"/>
            <a:ext cx="742950" cy="6572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2697900"/>
            <a:ext cx="742950" cy="6572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5" y="1907109"/>
            <a:ext cx="742950" cy="6572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46" y="717763"/>
            <a:ext cx="1071563" cy="178593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8" name="Picture 7" descr="A picture containing text, orange&#10;&#10;Description automatically generated">
            <a:extLst>
              <a:ext uri="{FF2B5EF4-FFF2-40B4-BE49-F238E27FC236}">
                <a16:creationId xmlns:a16="http://schemas.microsoft.com/office/drawing/2014/main" xmlns="" id="{47FA7786-CB7A-C359-A5D8-E18B1B649DF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705" y="474215"/>
            <a:ext cx="8023614" cy="8023614"/>
          </a:xfrm>
          <a:prstGeom prst="rect">
            <a:avLst/>
          </a:prstGeom>
        </p:spPr>
      </p:pic>
      <p:sp>
        <p:nvSpPr>
          <p:cNvPr id="61" name="Isosceles Triangle 6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2" y="3879674"/>
            <a:ext cx="1175658" cy="1175655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xmlns="" id="{24628667-4FA5-665A-4919-28238333744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-32087" y="9262595"/>
            <a:ext cx="1487340" cy="102440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xmlns="" id="{DF637F44-B7A1-54EC-E418-5F45D5F1DCB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3301" y="8027591"/>
            <a:ext cx="2022059" cy="202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934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4.81481E-6 L 1.25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vi-VN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 giấy A4 có kích thước bằng bao nhiêu?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841 × 594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594 × 420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420 × 297 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297 × 210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21" y="4353168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72772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039740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4" action="ppaction://hlinksldjump"/>
            <a:extLst>
              <a:ext uri="{FF2B5EF4-FFF2-40B4-BE49-F238E27FC236}">
                <a16:creationId xmlns:a16="http://schemas.microsoft.com/office/drawing/2014/main" xmlns="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8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2: </a:t>
            </a:r>
            <a:r>
              <a:rPr lang="nl-NL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 thấy, cạnh thấy được vẽ bằng nét gì?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</a:rPr>
              <a:t>A.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Nét liền đậm</a:t>
            </a:r>
            <a:endParaRPr lang="vi-VN" sz="40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</a:rPr>
              <a:t>B.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Nét liền mảnh</a:t>
            </a:r>
            <a:endParaRPr lang="vi-VN" sz="40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</a:rPr>
              <a:t>C.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Nét đứt mảnh</a:t>
            </a:r>
            <a:endParaRPr lang="vi-VN" sz="4000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</a:rPr>
              <a:t>D.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Nét gạch dài - chấm - mảnh</a:t>
            </a:r>
            <a:endParaRPr lang="vi-VN" sz="40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97822" y="2962232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2992187"/>
            <a:ext cx="1207113" cy="1060796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xmlns="" id="{F42DB1F6-A850-9115-8E00-DEFF9859A3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5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bao khuất, cạnh khuất được vẽ bằng nét gì?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 liền đậm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 liền mảnh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 đứt mảnh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 gạch dài - chấm - mảnh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723" y="4353168"/>
            <a:ext cx="1206804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039740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4" action="ppaction://hlinksldjump"/>
            <a:extLst>
              <a:ext uri="{FF2B5EF4-FFF2-40B4-BE49-F238E27FC236}">
                <a16:creationId xmlns:a16="http://schemas.microsoft.com/office/drawing/2014/main" xmlns="" id="{E5D43C7B-1B92-394F-48F4-7034E98FD7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4: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 lệ phóng to là</a:t>
            </a:r>
            <a:endParaRPr lang="vi-VN" sz="4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</a:rPr>
              <a:t>A.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1 : 1 000</a:t>
            </a:r>
            <a:endParaRPr lang="vi-VN" sz="40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</a:rPr>
              <a:t>B.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10 : 1</a:t>
            </a:r>
            <a:endParaRPr lang="vi-VN" sz="40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</a:rPr>
              <a:t>C.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1 : 1</a:t>
            </a:r>
            <a:endParaRPr lang="vi-VN" sz="4000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</a:rPr>
              <a:t>D.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1 : 5</a:t>
            </a:r>
            <a:endParaRPr lang="vi-VN" sz="40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3039740"/>
            <a:ext cx="1207113" cy="965690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xmlns="" id="{B4BEBD2C-E118-4257-539C-10B92B746F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1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vi-VN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gióng kích thước được vẽ như thế nào?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8"/>
            <a:ext cx="7360197" cy="21049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 đi qua tâm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2"/>
            <a:ext cx="7360197" cy="21049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 song song với độ dài cần ghi kích thước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5146543"/>
            <a:ext cx="7360197" cy="21049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 vuông góc với độ dài cần ghi kích thước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5152827"/>
            <a:ext cx="7360197" cy="21049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704" y="3267310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48" y="5844800"/>
            <a:ext cx="1206804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5816851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1992" y="3344818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4" action="ppaction://hlinksldjump"/>
            <a:extLst>
              <a:ext uri="{FF2B5EF4-FFF2-40B4-BE49-F238E27FC236}">
                <a16:creationId xmlns:a16="http://schemas.microsoft.com/office/drawing/2014/main" xmlns="" id="{E5D43C7B-1B92-394F-48F4-7034E98FD7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8049077" y="7615201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utoShape 2"/>
          <p:cNvSpPr/>
          <p:nvPr/>
        </p:nvSpPr>
        <p:spPr>
          <a:xfrm>
            <a:off x="1986138" y="1105757"/>
            <a:ext cx="9782434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12057091" y="915575"/>
            <a:ext cx="5488626" cy="461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vi-VN" sz="6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202" y="87883"/>
            <a:ext cx="2186543" cy="20357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47800" y="2131637"/>
            <a:ext cx="1463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 smtClean="0">
                <a:solidFill>
                  <a:srgbClr val="00B050"/>
                </a:solidFill>
              </a:rPr>
              <a:t>Bài 1</a:t>
            </a:r>
            <a:r>
              <a:rPr lang="vi-VN" sz="4000" b="1" dirty="0">
                <a:solidFill>
                  <a:srgbClr val="00B050"/>
                </a:solidFill>
              </a:rPr>
              <a:t>. </a:t>
            </a:r>
            <a:r>
              <a:rPr lang="vi-VN" sz="4000" dirty="0"/>
              <a:t>Người ta đã sử dụng các tiêu chuẩn nào để vẽ Hình 1.6</a:t>
            </a:r>
            <a:r>
              <a:rPr lang="vi-VN" sz="4000" dirty="0" smtClean="0"/>
              <a:t>?</a:t>
            </a:r>
            <a:endParaRPr lang="vi-VN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388614"/>
            <a:ext cx="10058400" cy="41633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88013">
            <a:off x="2285345" y="6067706"/>
            <a:ext cx="1830992" cy="208308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447800" y="8340876"/>
            <a:ext cx="4645731" cy="145082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 chuẩn tỉ lệ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821134" y="8308900"/>
            <a:ext cx="4645731" cy="145082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 chuẩn nét vẽ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2057091" y="8340876"/>
            <a:ext cx="4645731" cy="145082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 chuẩn ghi kích thước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097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7" grpId="0" animBg="1"/>
      <p:bldP spid="19" grpId="0" animBg="1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utoShape 2"/>
          <p:cNvSpPr/>
          <p:nvPr/>
        </p:nvSpPr>
        <p:spPr>
          <a:xfrm>
            <a:off x="1986138" y="1105757"/>
            <a:ext cx="9782434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12057091" y="915575"/>
            <a:ext cx="5488626" cy="461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vi-VN" sz="6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202" y="87883"/>
            <a:ext cx="2186543" cy="20357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47800" y="2131637"/>
            <a:ext cx="1463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 smtClean="0">
                <a:solidFill>
                  <a:srgbClr val="00B050"/>
                </a:solidFill>
              </a:rPr>
              <a:t>Bài 1</a:t>
            </a:r>
            <a:r>
              <a:rPr lang="vi-VN" sz="4000" b="1" dirty="0">
                <a:solidFill>
                  <a:srgbClr val="00B050"/>
                </a:solidFill>
              </a:rPr>
              <a:t>. </a:t>
            </a:r>
            <a:r>
              <a:rPr lang="vi-VN" sz="4000" dirty="0"/>
              <a:t>Người ta đã sử dụng các tiêu chuẩn nào để vẽ Hình 1.6</a:t>
            </a:r>
            <a:r>
              <a:rPr lang="vi-VN" sz="4000" dirty="0" smtClean="0"/>
              <a:t>?</a:t>
            </a:r>
            <a:endParaRPr lang="vi-VN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388614"/>
            <a:ext cx="10058400" cy="41633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47800" y="8211604"/>
            <a:ext cx="116146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4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1.6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1:1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A4.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0413" y="6154025"/>
            <a:ext cx="3560373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8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utoShape 2"/>
          <p:cNvSpPr/>
          <p:nvPr/>
        </p:nvSpPr>
        <p:spPr>
          <a:xfrm>
            <a:off x="1986138" y="1105757"/>
            <a:ext cx="9782434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12057091" y="915575"/>
            <a:ext cx="5488626" cy="461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vi-VN" sz="6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0202" y="87883"/>
            <a:ext cx="2186543" cy="20357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52700" y="1876896"/>
            <a:ext cx="13182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A0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A1, A2, A3, A4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A4.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"/>
          <a:stretch/>
        </p:blipFill>
        <p:spPr>
          <a:xfrm>
            <a:off x="4267200" y="4076700"/>
            <a:ext cx="8534400" cy="5715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20799" y="7405100"/>
            <a:ext cx="4090163" cy="28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846449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utoShape 2"/>
          <p:cNvSpPr/>
          <p:nvPr/>
        </p:nvSpPr>
        <p:spPr>
          <a:xfrm flipV="1">
            <a:off x="1986138" y="1104899"/>
            <a:ext cx="6548262" cy="857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8624442" y="1082039"/>
            <a:ext cx="8911115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vi-VN" sz="6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202" y="87883"/>
            <a:ext cx="2186543" cy="2035747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029186" y="2210655"/>
            <a:ext cx="7574936" cy="2863271"/>
            <a:chOff x="1029186" y="2210655"/>
            <a:chExt cx="7574936" cy="2863271"/>
          </a:xfrm>
        </p:grpSpPr>
        <p:sp>
          <p:nvSpPr>
            <p:cNvPr id="4" name="Rounded Rectangle 3"/>
            <p:cNvSpPr/>
            <p:nvPr/>
          </p:nvSpPr>
          <p:spPr>
            <a:xfrm>
              <a:off x="1365122" y="2711726"/>
              <a:ext cx="7239000" cy="2362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029186" y="2210655"/>
              <a:ext cx="1093970" cy="109397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123156" y="3304625"/>
              <a:ext cx="5801644" cy="901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Ôn tập kiến thức đã học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144000" y="2210655"/>
            <a:ext cx="7565659" cy="2863271"/>
            <a:chOff x="9144000" y="2210655"/>
            <a:chExt cx="7565659" cy="2863271"/>
          </a:xfrm>
        </p:grpSpPr>
        <p:sp>
          <p:nvSpPr>
            <p:cNvPr id="13" name="Rounded Rectangle 12"/>
            <p:cNvSpPr/>
            <p:nvPr/>
          </p:nvSpPr>
          <p:spPr>
            <a:xfrm>
              <a:off x="9470659" y="2711726"/>
              <a:ext cx="7239000" cy="23622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9144000" y="2210655"/>
              <a:ext cx="1093970" cy="109397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67959" y="2854368"/>
              <a:ext cx="582407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029186" y="5574997"/>
            <a:ext cx="7574936" cy="2910498"/>
            <a:chOff x="1029186" y="5574997"/>
            <a:chExt cx="7574936" cy="2910498"/>
          </a:xfrm>
        </p:grpSpPr>
        <p:sp>
          <p:nvSpPr>
            <p:cNvPr id="14" name="Rounded Rectangle 13"/>
            <p:cNvSpPr/>
            <p:nvPr/>
          </p:nvSpPr>
          <p:spPr>
            <a:xfrm>
              <a:off x="1365122" y="6057900"/>
              <a:ext cx="7239000" cy="23622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029186" y="5574997"/>
              <a:ext cx="1093970" cy="109397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133316" y="5992505"/>
              <a:ext cx="5791484" cy="24929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giấy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3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chiếu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vuông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144000" y="5574997"/>
            <a:ext cx="7565659" cy="2845103"/>
            <a:chOff x="9144000" y="5574997"/>
            <a:chExt cx="7565659" cy="2845103"/>
          </a:xfrm>
        </p:grpSpPr>
        <p:sp>
          <p:nvSpPr>
            <p:cNvPr id="16" name="Rounded Rectangle 15"/>
            <p:cNvSpPr/>
            <p:nvPr/>
          </p:nvSpPr>
          <p:spPr>
            <a:xfrm>
              <a:off x="9470659" y="6057900"/>
              <a:ext cx="7239000" cy="23622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9144000" y="5574997"/>
              <a:ext cx="1093970" cy="109397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237971" y="6220460"/>
              <a:ext cx="5916430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Đọc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trước bài mới </a:t>
              </a: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Bài </a:t>
              </a:r>
              <a:r>
                <a:rPr lang="vi-VN" sz="4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2: Hình </a:t>
              </a: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chiếu vuông góc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1259" y="8184396"/>
            <a:ext cx="2456901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61285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utoShape 2"/>
          <p:cNvSpPr/>
          <p:nvPr/>
        </p:nvSpPr>
        <p:spPr>
          <a:xfrm>
            <a:off x="1986138" y="1105757"/>
            <a:ext cx="9782434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flipV="1">
            <a:off x="742283" y="9563099"/>
            <a:ext cx="16803434" cy="0"/>
          </a:xfrm>
          <a:prstGeom prst="line">
            <a:avLst/>
          </a:prstGeom>
          <a:ln w="1905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12057091" y="915575"/>
            <a:ext cx="5488626" cy="461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vi-VN" sz="6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124200" y="1943100"/>
            <a:ext cx="12268200" cy="4437361"/>
            <a:chOff x="3124200" y="1943100"/>
            <a:chExt cx="12268200" cy="443736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00" y="1943100"/>
              <a:ext cx="12268200" cy="4009104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6877355" y="5795686"/>
              <a:ext cx="51054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</a:t>
              </a:r>
              <a:r>
                <a:rPr lang="vi-VN" sz="3200" i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1.1. Hình biểu diễn</a:t>
              </a:r>
              <a:endPara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Down Arrow 7"/>
          <p:cNvSpPr/>
          <p:nvPr/>
        </p:nvSpPr>
        <p:spPr>
          <a:xfrm>
            <a:off x="5715000" y="6357601"/>
            <a:ext cx="609600" cy="668039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51937" y="7182586"/>
                <a:ext cx="8365055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40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 đường nét đứt, đường gióng kích thước, có kí hiệu đường kính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∅</m:t>
                    </m:r>
                  </m:oMath>
                </a14:m>
                <a:endParaRPr lang="en-US" sz="4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937" y="7182586"/>
                <a:ext cx="8365055" cy="1938992"/>
              </a:xfrm>
              <a:prstGeom prst="rect">
                <a:avLst/>
              </a:prstGeom>
              <a:blipFill rotWithShape="0">
                <a:blip r:embed="rId3"/>
                <a:stretch>
                  <a:fillRect l="-2187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Down Arrow 19"/>
          <p:cNvSpPr/>
          <p:nvPr/>
        </p:nvSpPr>
        <p:spPr>
          <a:xfrm rot="16200000">
            <a:off x="9386136" y="7866084"/>
            <a:ext cx="609600" cy="668039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0375921" y="7182586"/>
            <a:ext cx="77596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 dàng hình dung được vật thể, đọc kích thước chính xác hơn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202" y="87883"/>
            <a:ext cx="2186543" cy="203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4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20" grpId="0" animBg="1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C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5915171" y="599334"/>
            <a:ext cx="5662643" cy="1763251"/>
            <a:chOff x="0" y="0"/>
            <a:chExt cx="1439358" cy="4481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39358" cy="448192"/>
            </a:xfrm>
            <a:custGeom>
              <a:avLst/>
              <a:gdLst/>
              <a:ahLst/>
              <a:cxnLst/>
              <a:rect l="l" t="t" r="r" b="b"/>
              <a:pathLst>
                <a:path w="1439358" h="448192">
                  <a:moveTo>
                    <a:pt x="54688" y="0"/>
                  </a:moveTo>
                  <a:lnTo>
                    <a:pt x="1384671" y="0"/>
                  </a:lnTo>
                  <a:cubicBezTo>
                    <a:pt x="1414874" y="0"/>
                    <a:pt x="1439358" y="24485"/>
                    <a:pt x="1439358" y="54688"/>
                  </a:cubicBezTo>
                  <a:lnTo>
                    <a:pt x="1439358" y="393504"/>
                  </a:lnTo>
                  <a:cubicBezTo>
                    <a:pt x="1439358" y="423707"/>
                    <a:pt x="1414874" y="448192"/>
                    <a:pt x="1384671" y="448192"/>
                  </a:cubicBezTo>
                  <a:lnTo>
                    <a:pt x="54688" y="448192"/>
                  </a:lnTo>
                  <a:cubicBezTo>
                    <a:pt x="24485" y="448192"/>
                    <a:pt x="0" y="423707"/>
                    <a:pt x="0" y="393504"/>
                  </a:cubicBezTo>
                  <a:lnTo>
                    <a:pt x="0" y="54688"/>
                  </a:lnTo>
                  <a:cubicBezTo>
                    <a:pt x="0" y="24485"/>
                    <a:pt x="24485" y="0"/>
                    <a:pt x="54688" y="0"/>
                  </a:cubicBezTo>
                  <a:close/>
                </a:path>
              </a:pathLst>
            </a:custGeom>
            <a:solidFill>
              <a:srgbClr val="FFD029"/>
            </a:solidFill>
            <a:ln w="19050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07262" y="599334"/>
            <a:ext cx="5662643" cy="1763251"/>
            <a:chOff x="0" y="0"/>
            <a:chExt cx="1439358" cy="4481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39358" cy="448192"/>
            </a:xfrm>
            <a:custGeom>
              <a:avLst/>
              <a:gdLst/>
              <a:ahLst/>
              <a:cxnLst/>
              <a:rect l="l" t="t" r="r" b="b"/>
              <a:pathLst>
                <a:path w="1439358" h="448192">
                  <a:moveTo>
                    <a:pt x="54688" y="0"/>
                  </a:moveTo>
                  <a:lnTo>
                    <a:pt x="1384671" y="0"/>
                  </a:lnTo>
                  <a:cubicBezTo>
                    <a:pt x="1414874" y="0"/>
                    <a:pt x="1439358" y="24485"/>
                    <a:pt x="1439358" y="54688"/>
                  </a:cubicBezTo>
                  <a:lnTo>
                    <a:pt x="1439358" y="393504"/>
                  </a:lnTo>
                  <a:cubicBezTo>
                    <a:pt x="1439358" y="423707"/>
                    <a:pt x="1414874" y="448192"/>
                    <a:pt x="1384671" y="448192"/>
                  </a:cubicBezTo>
                  <a:lnTo>
                    <a:pt x="54688" y="448192"/>
                  </a:lnTo>
                  <a:cubicBezTo>
                    <a:pt x="24485" y="448192"/>
                    <a:pt x="0" y="423707"/>
                    <a:pt x="0" y="393504"/>
                  </a:cubicBezTo>
                  <a:lnTo>
                    <a:pt x="0" y="54688"/>
                  </a:lnTo>
                  <a:cubicBezTo>
                    <a:pt x="0" y="24485"/>
                    <a:pt x="24485" y="0"/>
                    <a:pt x="54688" y="0"/>
                  </a:cubicBezTo>
                  <a:close/>
                </a:path>
              </a:pathLst>
            </a:custGeom>
            <a:solidFill>
              <a:srgbClr val="C0FF65"/>
            </a:solidFill>
            <a:ln w="19050">
              <a:solidFill>
                <a:srgbClr val="000000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07262" y="1419369"/>
            <a:ext cx="17273476" cy="8268297"/>
            <a:chOff x="0" y="0"/>
            <a:chExt cx="4390657" cy="210167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390657" cy="2101676"/>
            </a:xfrm>
            <a:custGeom>
              <a:avLst/>
              <a:gdLst/>
              <a:ahLst/>
              <a:cxnLst/>
              <a:rect l="l" t="t" r="r" b="b"/>
              <a:pathLst>
                <a:path w="4390657" h="2101676">
                  <a:moveTo>
                    <a:pt x="17928" y="0"/>
                  </a:moveTo>
                  <a:lnTo>
                    <a:pt x="4372729" y="0"/>
                  </a:lnTo>
                  <a:cubicBezTo>
                    <a:pt x="4382630" y="0"/>
                    <a:pt x="4390657" y="8027"/>
                    <a:pt x="4390657" y="17928"/>
                  </a:cubicBezTo>
                  <a:lnTo>
                    <a:pt x="4390657" y="2083748"/>
                  </a:lnTo>
                  <a:cubicBezTo>
                    <a:pt x="4390657" y="2088503"/>
                    <a:pt x="4388768" y="2093063"/>
                    <a:pt x="4385406" y="2096425"/>
                  </a:cubicBezTo>
                  <a:cubicBezTo>
                    <a:pt x="4382044" y="2099787"/>
                    <a:pt x="4377484" y="2101676"/>
                    <a:pt x="4372729" y="2101676"/>
                  </a:cubicBezTo>
                  <a:lnTo>
                    <a:pt x="17928" y="2101676"/>
                  </a:lnTo>
                  <a:cubicBezTo>
                    <a:pt x="8027" y="2101676"/>
                    <a:pt x="0" y="2093650"/>
                    <a:pt x="0" y="2083748"/>
                  </a:cubicBezTo>
                  <a:lnTo>
                    <a:pt x="0" y="17928"/>
                  </a:lnTo>
                  <a:cubicBezTo>
                    <a:pt x="0" y="8027"/>
                    <a:pt x="8027" y="0"/>
                    <a:pt x="17928" y="0"/>
                  </a:cubicBezTo>
                  <a:close/>
                </a:path>
              </a:pathLst>
            </a:custGeom>
            <a:solidFill>
              <a:srgbClr val="F6F0E3"/>
            </a:solidFill>
            <a:ln w="19050">
              <a:solidFill>
                <a:srgbClr val="000000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688813" y="7687813"/>
            <a:ext cx="1570487" cy="157048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0FF65"/>
            </a:solidFill>
            <a:ln w="19050">
              <a:solidFill>
                <a:srgbClr val="000000"/>
              </a:solidFill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4" name="AutoShape 14"/>
          <p:cNvSpPr/>
          <p:nvPr/>
        </p:nvSpPr>
        <p:spPr>
          <a:xfrm>
            <a:off x="507262" y="8463531"/>
            <a:ext cx="15181551" cy="1905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Freeform 16"/>
          <p:cNvSpPr/>
          <p:nvPr/>
        </p:nvSpPr>
        <p:spPr>
          <a:xfrm>
            <a:off x="16122053" y="8306655"/>
            <a:ext cx="704007" cy="332803"/>
          </a:xfrm>
          <a:custGeom>
            <a:avLst/>
            <a:gdLst/>
            <a:ahLst/>
            <a:cxnLst/>
            <a:rect l="l" t="t" r="r" b="b"/>
            <a:pathLst>
              <a:path w="704007" h="332803">
                <a:moveTo>
                  <a:pt x="0" y="0"/>
                </a:moveTo>
                <a:lnTo>
                  <a:pt x="704007" y="0"/>
                </a:lnTo>
                <a:lnTo>
                  <a:pt x="704007" y="332803"/>
                </a:lnTo>
                <a:lnTo>
                  <a:pt x="0" y="332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098775" y="2847317"/>
            <a:ext cx="16028138" cy="3896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70000"/>
              </a:lnSpc>
            </a:pPr>
            <a:r>
              <a:rPr lang="vi-VN" sz="8000" b="1" dirty="0" smtClean="0">
                <a:solidFill>
                  <a:srgbClr val="F63B08"/>
                </a:solidFill>
                <a:cs typeface="Arial" panose="020B0604020202020204" pitchFamily="34" charset="0"/>
              </a:rPr>
              <a:t>CẢM ƠN CÁC EM ĐÃ </a:t>
            </a:r>
          </a:p>
          <a:p>
            <a:pPr algn="ctr">
              <a:lnSpc>
                <a:spcPct val="170000"/>
              </a:lnSpc>
            </a:pPr>
            <a:r>
              <a:rPr lang="vi-VN" sz="8000" b="1" dirty="0" smtClean="0">
                <a:solidFill>
                  <a:srgbClr val="F63B08"/>
                </a:solidFill>
                <a:cs typeface="Arial" panose="020B0604020202020204" pitchFamily="34" charset="0"/>
              </a:rPr>
              <a:t>THAM GIA BUỔI HỌC HÔM NAY!</a:t>
            </a:r>
            <a:endParaRPr lang="en-US" sz="8000" b="1" dirty="0">
              <a:solidFill>
                <a:srgbClr val="F63B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529717" y="860857"/>
            <a:ext cx="4038334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vi-VN" sz="3200" spc="-24" dirty="0" smtClean="0">
                <a:solidFill>
                  <a:srgbClr val="000000"/>
                </a:solidFill>
              </a:rPr>
              <a:t>Công nghệ 8</a:t>
            </a:r>
            <a:endParaRPr lang="en-US" sz="3200" spc="-24" dirty="0">
              <a:solidFill>
                <a:srgbClr val="000000"/>
              </a:solidFill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7637818" y="860857"/>
            <a:ext cx="2637952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vi-VN" sz="3200" spc="-24" dirty="0" smtClean="0">
                <a:solidFill>
                  <a:srgbClr val="000000"/>
                </a:solidFill>
              </a:rPr>
              <a:t>Kết nối tri thức</a:t>
            </a:r>
            <a:endParaRPr lang="en-US" sz="3200" spc="-24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096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7"/>
          <p:cNvSpPr txBox="1">
            <a:spLocks noGrp="1"/>
          </p:cNvSpPr>
          <p:nvPr>
            <p:ph type="title"/>
          </p:nvPr>
        </p:nvSpPr>
        <p:spPr>
          <a:xfrm>
            <a:off x="2971800" y="1485900"/>
            <a:ext cx="12086900" cy="171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vi-VN" sz="7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 I: VẼ KĨ THUẬT</a:t>
            </a:r>
            <a:endParaRPr sz="7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14550" y="3304170"/>
            <a:ext cx="15401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1. MỘT SỐ TIÊU CHUẨN TRÌNH BÀY BẢN VẼ KĨ THUẬT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4400" y="-647700"/>
            <a:ext cx="2835484" cy="31635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000" y="7199573"/>
            <a:ext cx="4392674" cy="309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2451"/>
      </p:ext>
    </p:extLst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313846" y="2812100"/>
            <a:ext cx="7431000" cy="2799600"/>
            <a:chOff x="9313846" y="2812100"/>
            <a:chExt cx="7431000" cy="2799600"/>
          </a:xfrm>
        </p:grpSpPr>
        <p:sp>
          <p:nvSpPr>
            <p:cNvPr id="689" name="Google Shape;689;p41"/>
            <p:cNvSpPr/>
            <p:nvPr/>
          </p:nvSpPr>
          <p:spPr>
            <a:xfrm>
              <a:off x="9313846" y="2812100"/>
              <a:ext cx="7431000" cy="2799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2743200" tIns="182850" rIns="182850" bIns="182850" anchor="t" anchorCtr="0">
              <a:noAutofit/>
            </a:bodyPr>
            <a:lstStyle/>
            <a:p>
              <a:pPr algn="r">
                <a:buClr>
                  <a:srgbClr val="252831"/>
                </a:buClr>
                <a:buSzPts val="1100"/>
                <a:buFont typeface="Arial"/>
                <a:buNone/>
              </a:pPr>
              <a:endParaRPr sz="2800" kern="0" dirty="0">
                <a:solidFill>
                  <a:srgbClr val="2528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657183" y="3871093"/>
              <a:ext cx="44267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vi-VN" sz="4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Tiêu chuẩn tỉ lệ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575550" y="5918708"/>
            <a:ext cx="7431000" cy="2799600"/>
            <a:chOff x="1575550" y="5918708"/>
            <a:chExt cx="7431000" cy="2799600"/>
          </a:xfrm>
        </p:grpSpPr>
        <p:sp>
          <p:nvSpPr>
            <p:cNvPr id="690" name="Google Shape;690;p41"/>
            <p:cNvSpPr/>
            <p:nvPr/>
          </p:nvSpPr>
          <p:spPr>
            <a:xfrm>
              <a:off x="1575550" y="5918708"/>
              <a:ext cx="7431000" cy="2799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2743200" bIns="182850" anchor="b" anchorCtr="0">
              <a:noAutofit/>
            </a:bodyPr>
            <a:lstStyle/>
            <a:p>
              <a:pPr>
                <a:buClr>
                  <a:srgbClr val="252831"/>
                </a:buClr>
                <a:buSzPts val="1100"/>
                <a:buFont typeface="Arial"/>
                <a:buNone/>
              </a:pPr>
              <a:endParaRPr sz="2800" b="1" kern="0" dirty="0">
                <a:solidFill>
                  <a:srgbClr val="2528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986073" y="7014629"/>
              <a:ext cx="51666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Tiêu chuẩn nét vẽ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313846" y="5918708"/>
            <a:ext cx="7431000" cy="2799600"/>
            <a:chOff x="9313846" y="5918708"/>
            <a:chExt cx="7431000" cy="2799600"/>
          </a:xfrm>
        </p:grpSpPr>
        <p:sp>
          <p:nvSpPr>
            <p:cNvPr id="691" name="Google Shape;691;p41"/>
            <p:cNvSpPr/>
            <p:nvPr/>
          </p:nvSpPr>
          <p:spPr>
            <a:xfrm>
              <a:off x="9313846" y="5918708"/>
              <a:ext cx="7431000" cy="2799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2743200" tIns="182850" rIns="182850" bIns="182850" anchor="b" anchorCtr="0">
              <a:noAutofit/>
            </a:bodyPr>
            <a:lstStyle/>
            <a:p>
              <a:pPr algn="r">
                <a:buClr>
                  <a:srgbClr val="252831"/>
                </a:buClr>
                <a:buSzPts val="1100"/>
                <a:buFont typeface="Arial"/>
                <a:buNone/>
              </a:pPr>
              <a:endParaRPr sz="2800" kern="0" dirty="0">
                <a:solidFill>
                  <a:srgbClr val="2528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1678500" y="6349012"/>
              <a:ext cx="442675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vi-VN" sz="4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Tiêu chuẩn ghi kích thước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575550" y="2812100"/>
            <a:ext cx="7431000" cy="2799600"/>
            <a:chOff x="1575550" y="2812100"/>
            <a:chExt cx="7431000" cy="2799600"/>
          </a:xfrm>
        </p:grpSpPr>
        <p:sp>
          <p:nvSpPr>
            <p:cNvPr id="688" name="Google Shape;688;p41"/>
            <p:cNvSpPr/>
            <p:nvPr/>
          </p:nvSpPr>
          <p:spPr>
            <a:xfrm>
              <a:off x="1575550" y="2812100"/>
              <a:ext cx="7431000" cy="2799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2743200" bIns="18285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 dirty="0">
                <a:solidFill>
                  <a:srgbClr val="2528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907829" y="3828507"/>
              <a:ext cx="51666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Tiêu chuẩn khổ giấy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Google Shape;345;p17"/>
          <p:cNvSpPr txBox="1">
            <a:spLocks noGrp="1"/>
          </p:cNvSpPr>
          <p:nvPr>
            <p:ph type="title" idx="4294967295"/>
          </p:nvPr>
        </p:nvSpPr>
        <p:spPr>
          <a:xfrm>
            <a:off x="2963731" y="1109367"/>
            <a:ext cx="12085638" cy="104775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vi-VN" sz="6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sz="6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2" name="Google Shape;692;p41"/>
          <p:cNvSpPr/>
          <p:nvPr/>
        </p:nvSpPr>
        <p:spPr>
          <a:xfrm>
            <a:off x="6873358" y="3474564"/>
            <a:ext cx="4270200" cy="42702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3" name="Google Shape;693;p41"/>
          <p:cNvSpPr/>
          <p:nvPr/>
        </p:nvSpPr>
        <p:spPr>
          <a:xfrm rot="5400000">
            <a:off x="7181078" y="3474564"/>
            <a:ext cx="4270200" cy="42702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4" name="Google Shape;694;p41"/>
          <p:cNvSpPr/>
          <p:nvPr/>
        </p:nvSpPr>
        <p:spPr>
          <a:xfrm rot="10800000">
            <a:off x="7181078" y="3784720"/>
            <a:ext cx="4270200" cy="42702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5" name="Google Shape;695;p41"/>
          <p:cNvSpPr/>
          <p:nvPr/>
        </p:nvSpPr>
        <p:spPr>
          <a:xfrm rot="-5400000">
            <a:off x="6873358" y="3784720"/>
            <a:ext cx="4270200" cy="42702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43800" y="4211900"/>
            <a:ext cx="129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77365" y="4225036"/>
            <a:ext cx="129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508179" y="6210512"/>
            <a:ext cx="129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43800" y="6210512"/>
            <a:ext cx="129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52289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 flipV="1">
            <a:off x="4914854" y="1028700"/>
            <a:ext cx="11630202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990554" y="883011"/>
            <a:ext cx="3924300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KHỔ GIẤY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21989" y="3794353"/>
            <a:ext cx="718572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1.2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A0.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90554" y="1752628"/>
            <a:ext cx="16054382" cy="1938992"/>
            <a:chOff x="990554" y="1752628"/>
            <a:chExt cx="16054382" cy="1938992"/>
          </a:xfrm>
        </p:grpSpPr>
        <p:sp>
          <p:nvSpPr>
            <p:cNvPr id="16" name="Rectangle 15"/>
            <p:cNvSpPr/>
            <p:nvPr/>
          </p:nvSpPr>
          <p:spPr>
            <a:xfrm>
              <a:off x="3176536" y="1752628"/>
              <a:ext cx="13868400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i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4000" i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hảo</a:t>
              </a:r>
              <a:r>
                <a:rPr lang="en-US" sz="4000" i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đôi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vi-VN" sz="4000" i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 thông tin mục I và </a:t>
              </a:r>
              <a:r>
                <a:rPr lang="en-US" sz="4000" i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4000" i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1.2 </a:t>
              </a:r>
              <a:r>
                <a:rPr lang="en-US" sz="4000" i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SGK</a:t>
              </a:r>
              <a:r>
                <a:rPr lang="vi-VN" sz="4000" i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hãy </a:t>
              </a:r>
              <a:r>
                <a:rPr lang="en-US" sz="4000" i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i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chức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Khám</a:t>
              </a:r>
              <a:r>
                <a:rPr lang="en-US" sz="40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</a:t>
              </a:r>
              <a:r>
                <a:rPr lang="en-US" sz="40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trang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</a:t>
              </a:r>
              <a:r>
                <a:rPr lang="en-US" sz="4000" i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0554" y="1830495"/>
              <a:ext cx="1826187" cy="1560350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"/>
          <a:stretch/>
        </p:blipFill>
        <p:spPr>
          <a:xfrm>
            <a:off x="8610599" y="3960816"/>
            <a:ext cx="8934217" cy="5983284"/>
          </a:xfrm>
          <a:prstGeom prst="rect">
            <a:avLst/>
          </a:prstGeom>
        </p:spPr>
      </p:pic>
      <p:sp>
        <p:nvSpPr>
          <p:cNvPr id="21" name="Down Arrow 20"/>
          <p:cNvSpPr/>
          <p:nvPr/>
        </p:nvSpPr>
        <p:spPr>
          <a:xfrm>
            <a:off x="4571953" y="6566327"/>
            <a:ext cx="685800" cy="731896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321989" y="7246996"/>
            <a:ext cx="7185729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đôi một khổ giấy theo chiều dài sẽ được 2 tờ của khổ giấy nhỏ hơn.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21" grpId="0" animBg="1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 flipV="1">
            <a:off x="4914854" y="1028700"/>
            <a:ext cx="11630202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990554" y="883011"/>
            <a:ext cx="3924300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KHỔ GIẤY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8405" y="1848474"/>
            <a:ext cx="16126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Các khổ giấy chính của bản vẽ kĩ thuật được trình bày trong bảng 1.1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58485" y="2903184"/>
            <a:ext cx="65710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1.1. </a:t>
            </a:r>
            <a:r>
              <a:rPr lang="en-U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endParaRPr lang="en-US" sz="36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827294"/>
              </p:ext>
            </p:extLst>
          </p:nvPr>
        </p:nvGraphicFramePr>
        <p:xfrm>
          <a:off x="1026114" y="3856970"/>
          <a:ext cx="16371666" cy="30922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28611"/>
                <a:gridCol w="2728611"/>
                <a:gridCol w="2728611"/>
                <a:gridCol w="2728611"/>
                <a:gridCol w="2728611"/>
                <a:gridCol w="2728611"/>
              </a:tblGrid>
              <a:tr h="13548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Kí</a:t>
                      </a:r>
                      <a:r>
                        <a:rPr lang="vi-VN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hiệu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A0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A1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A2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A3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A4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3548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Kích</a:t>
                      </a:r>
                      <a:r>
                        <a:rPr lang="vi-VN" sz="3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thước (mm)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l-NL" sz="36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1 189 × 841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l-NL" sz="36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841 × 594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l-NL" sz="36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594 × 420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l-NL" sz="36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420 × 297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nl-NL" sz="36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297 × 210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7151459"/>
            <a:ext cx="2209800" cy="3153520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6019800" y="7254240"/>
            <a:ext cx="9991115" cy="2013050"/>
          </a:xfrm>
          <a:prstGeom prst="wedgeRoundRectCallout">
            <a:avLst>
              <a:gd name="adj1" fmla="val -60492"/>
              <a:gd name="adj2" fmla="val 2943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ọc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sung 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 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tr.7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trình bày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vi-VN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5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 flipV="1">
            <a:off x="4914854" y="1028700"/>
            <a:ext cx="11630202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990554" y="883011"/>
            <a:ext cx="3924300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KHỔ GIẤY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"/>
          <a:stretch/>
        </p:blipFill>
        <p:spPr>
          <a:xfrm rot="5400000">
            <a:off x="-632192" y="2124384"/>
            <a:ext cx="8884384" cy="7620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105523" y="1978724"/>
            <a:ext cx="9144000" cy="18249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Chiều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rộng lề bên trái là 20 mm. Tất cả các lề khác rộng 10 mm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105523" y="4097534"/>
            <a:ext cx="9144000" cy="2748253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>
                <a:solidFill>
                  <a:prstClr val="black"/>
                </a:solidFill>
                <a:cs typeface="Arial" panose="020B0604020202020204" pitchFamily="34" charset="0"/>
              </a:rPr>
              <a:t>Khung tên của bản vẽ kĩ thuật để ghi các nội dung về quản lí bản vẽ, được đặt ở góc phải phía dưới bản vẽ</a:t>
            </a:r>
            <a:r>
              <a:rPr lang="vi-VN" sz="4000" dirty="0" smtClean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  <a:endParaRPr lang="vi-VN" sz="4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05523" y="7139674"/>
            <a:ext cx="9144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>
                <a:solidFill>
                  <a:prstClr val="black"/>
                </a:solidFill>
                <a:cs typeface="Arial" panose="020B0604020202020204" pitchFamily="34" charset="0"/>
              </a:rPr>
              <a:t>Đối với khổ A4 , khung tên được đặt ở cạnh ngắn (thấp hơn của vùng vẽ).</a:t>
            </a:r>
          </a:p>
        </p:txBody>
      </p:sp>
    </p:spTree>
    <p:extLst>
      <p:ext uri="{BB962C8B-B14F-4D97-AF65-F5344CB8AC3E}">
        <p14:creationId xmlns:p14="http://schemas.microsoft.com/office/powerpoint/2010/main" val="78341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 flipV="1">
            <a:off x="3429000" y="1028700"/>
            <a:ext cx="13116056" cy="0"/>
          </a:xfrm>
          <a:prstGeom prst="line">
            <a:avLst/>
          </a:prstGeom>
          <a:ln w="3810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990554" y="883011"/>
            <a:ext cx="2743246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vi-VN" sz="48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TỈ LỆ</a:t>
            </a:r>
            <a:endParaRPr lang="en-US" sz="48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007" y="78572"/>
            <a:ext cx="1985513" cy="175192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80601" y="1708547"/>
            <a:ext cx="1466600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 lệ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là tỉ số giữa kích thước dài đo được trên hình biểu diễn của vật thể và kích thước thực tương ứng trên vật thể đó. </a:t>
            </a:r>
            <a:endParaRPr lang="vi-VN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Một số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tỉ lệ được quy định trong tiêu chuẩn trình bày bản vẽ kĩ thuật.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830843"/>
            <a:ext cx="17241530" cy="380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99386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olsce template">
  <a:themeElements>
    <a:clrScheme name="Custom 347">
      <a:dk1>
        <a:srgbClr val="252831"/>
      </a:dk1>
      <a:lt1>
        <a:srgbClr val="FFFFFF"/>
      </a:lt1>
      <a:dk2>
        <a:srgbClr val="68728D"/>
      </a:dk2>
      <a:lt2>
        <a:srgbClr val="E9EDF3"/>
      </a:lt2>
      <a:accent1>
        <a:srgbClr val="7D89AC"/>
      </a:accent1>
      <a:accent2>
        <a:srgbClr val="728CD8"/>
      </a:accent2>
      <a:accent3>
        <a:srgbClr val="72D8D8"/>
      </a:accent3>
      <a:accent4>
        <a:srgbClr val="B1D872"/>
      </a:accent4>
      <a:accent5>
        <a:srgbClr val="F8D067"/>
      </a:accent5>
      <a:accent6>
        <a:srgbClr val="BDC3D3"/>
      </a:accent6>
      <a:hlink>
        <a:srgbClr val="7D89A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Volsce template">
  <a:themeElements>
    <a:clrScheme name="Custom 347">
      <a:dk1>
        <a:srgbClr val="252831"/>
      </a:dk1>
      <a:lt1>
        <a:srgbClr val="FFFFFF"/>
      </a:lt1>
      <a:dk2>
        <a:srgbClr val="68728D"/>
      </a:dk2>
      <a:lt2>
        <a:srgbClr val="E9EDF3"/>
      </a:lt2>
      <a:accent1>
        <a:srgbClr val="7D89AC"/>
      </a:accent1>
      <a:accent2>
        <a:srgbClr val="728CD8"/>
      </a:accent2>
      <a:accent3>
        <a:srgbClr val="72D8D8"/>
      </a:accent3>
      <a:accent4>
        <a:srgbClr val="B1D872"/>
      </a:accent4>
      <a:accent5>
        <a:srgbClr val="F8D067"/>
      </a:accent5>
      <a:accent6>
        <a:srgbClr val="BDC3D3"/>
      </a:accent6>
      <a:hlink>
        <a:srgbClr val="7D89A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1544</Words>
  <Application>Microsoft Office PowerPoint</Application>
  <PresentationFormat>Custom</PresentationFormat>
  <Paragraphs>175</Paragraphs>
  <Slides>30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Montserrat</vt:lpstr>
      <vt:lpstr>Times New Roman</vt:lpstr>
      <vt:lpstr>Wingdings</vt:lpstr>
      <vt:lpstr>Arial</vt:lpstr>
      <vt:lpstr>Cambria Math</vt:lpstr>
      <vt:lpstr>Tahoma</vt:lpstr>
      <vt:lpstr>Calibri Light</vt:lpstr>
      <vt:lpstr>Poppins</vt:lpstr>
      <vt:lpstr>Montserrat Light</vt:lpstr>
      <vt:lpstr>Calibri</vt:lpstr>
      <vt:lpstr>Office Theme</vt:lpstr>
      <vt:lpstr>Volsce template</vt:lpstr>
      <vt:lpstr>1_Volsce template</vt:lpstr>
      <vt:lpstr>1_Office Theme</vt:lpstr>
      <vt:lpstr>2_Office Theme</vt:lpstr>
      <vt:lpstr>PowerPoint Presentation</vt:lpstr>
      <vt:lpstr>PowerPoint Presentation</vt:lpstr>
      <vt:lpstr>PowerPoint Presentation</vt:lpstr>
      <vt:lpstr>CHƯƠNG I: VẼ KĨ THUẬT</vt:lpstr>
      <vt:lpstr>NỘI DUNG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 tiêu chuẩn kĩ thuật</dc:title>
  <dc:creator>Xinh Đẹp Dịu Hiền Huế Thị</dc:creator>
  <cp:lastModifiedBy>Microsoft account</cp:lastModifiedBy>
  <cp:revision>30</cp:revision>
  <dcterms:created xsi:type="dcterms:W3CDTF">2006-08-16T00:00:00Z</dcterms:created>
  <dcterms:modified xsi:type="dcterms:W3CDTF">2023-06-24T15:18:30Z</dcterms:modified>
  <dc:identifier>DAFl36ymF6c</dc:identifier>
</cp:coreProperties>
</file>