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  <p:sldMasterId id="2147483681" r:id="rId3"/>
  </p:sldMasterIdLst>
  <p:notesMasterIdLst>
    <p:notesMasterId r:id="rId40"/>
  </p:notesMasterIdLst>
  <p:sldIdLst>
    <p:sldId id="256" r:id="rId4"/>
    <p:sldId id="259" r:id="rId5"/>
    <p:sldId id="271" r:id="rId6"/>
    <p:sldId id="272" r:id="rId7"/>
    <p:sldId id="273" r:id="rId8"/>
    <p:sldId id="295" r:id="rId9"/>
    <p:sldId id="264" r:id="rId10"/>
    <p:sldId id="296" r:id="rId11"/>
    <p:sldId id="297" r:id="rId12"/>
    <p:sldId id="274" r:id="rId13"/>
    <p:sldId id="276" r:id="rId14"/>
    <p:sldId id="302" r:id="rId15"/>
    <p:sldId id="298" r:id="rId16"/>
    <p:sldId id="303" r:id="rId17"/>
    <p:sldId id="299" r:id="rId18"/>
    <p:sldId id="280" r:id="rId19"/>
    <p:sldId id="281" r:id="rId20"/>
    <p:sldId id="279" r:id="rId21"/>
    <p:sldId id="283" r:id="rId22"/>
    <p:sldId id="260" r:id="rId23"/>
    <p:sldId id="266" r:id="rId24"/>
    <p:sldId id="278" r:id="rId25"/>
    <p:sldId id="269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70" r:id="rId34"/>
    <p:sldId id="300" r:id="rId35"/>
    <p:sldId id="301" r:id="rId36"/>
    <p:sldId id="257" r:id="rId37"/>
    <p:sldId id="304" r:id="rId38"/>
    <p:sldId id="263" r:id="rId39"/>
  </p:sldIdLst>
  <p:sldSz cx="9144000" cy="5143500" type="screen16x9"/>
  <p:notesSz cx="6858000" cy="9144000"/>
  <p:embeddedFontLst>
    <p:embeddedFont>
      <p:font typeface="Barlow Semi Condensed ExtraBold" panose="020B0604020202020204" charset="-93"/>
      <p:bold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tamaran" panose="020B0604020202020204" charset="0"/>
      <p:regular r:id="rId47"/>
      <p:bold r:id="rId48"/>
    </p:embeddedFont>
    <p:embeddedFont>
      <p:font typeface="Britannic Bold" panose="020B0903060703020204" pitchFamily="34" charset="0"/>
      <p:regular r:id="rId49"/>
    </p:embeddedFont>
    <p:embeddedFont>
      <p:font typeface="Calibri Light" panose="020F0302020204030204" pitchFamily="34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5083D7-6F62-4840-91AD-EAB627A27F2A}">
  <a:tblStyle styleId="{6A5083D7-6F62-4840-91AD-EAB627A27F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95" d="100"/>
          <a:sy n="95" d="100"/>
        </p:scale>
        <p:origin x="9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844007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362d286f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362d286f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84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770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998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c48c152c6a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c48c152c6a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0015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c48c152c6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c48c152c6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177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765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1215e4c9146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5" name="Google Shape;985;g1215e4c9146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341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(100$, 50$,...)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Nếu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quặng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tương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Luyện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tập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7996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3785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18979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14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783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3211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xong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976AAF5-3CCB-4A12-B1E4-46370C414B5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/>
              <a:t>30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6923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1668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894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c48c152c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c48c152c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84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c48c152c6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1c48c152c6a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1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c48c152c6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c48c152c6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747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c48c152c6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c48c152c6a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303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175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c48c152c6a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1c48c152c6a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58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c48c152c6a_0_39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c48c152c6a_0_39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125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130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c48c152c6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c48c152c6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021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474500"/>
            <a:ext cx="48462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2034604"/>
            <a:ext cx="2834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36639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3663888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52362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>
            <a:off x="52362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68085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68085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720000" y="3502129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/>
          </p:nvPr>
        </p:nvSpPr>
        <p:spPr>
          <a:xfrm>
            <a:off x="3663888" y="3502129"/>
            <a:ext cx="1463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 hasCustomPrompt="1"/>
          </p:nvPr>
        </p:nvSpPr>
        <p:spPr>
          <a:xfrm>
            <a:off x="3663888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737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3"/>
          </p:nvPr>
        </p:nvSpPr>
        <p:spPr>
          <a:xfrm>
            <a:off x="4309200" y="2251225"/>
            <a:ext cx="4114800" cy="1737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920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3"/>
          </p:nvPr>
        </p:nvSpPr>
        <p:spPr>
          <a:xfrm>
            <a:off x="4309212" y="2251230"/>
            <a:ext cx="4114800" cy="1920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8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2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0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026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44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828800" y="2023050"/>
            <a:ext cx="5486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869725" y="1089725"/>
            <a:ext cx="14046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488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61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034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1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433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4A10E-A810-46D8-8064-ADB7664886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8354F-751D-458A-A7EE-1FDB32D76F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85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474500"/>
            <a:ext cx="4846200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344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828800" y="2023050"/>
            <a:ext cx="54864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869725" y="1089725"/>
            <a:ext cx="1404600" cy="93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6435512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372963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5027838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019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75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1372963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2"/>
          </p:nvPr>
        </p:nvSpPr>
        <p:spPr>
          <a:xfrm>
            <a:off x="5027838" y="2952750"/>
            <a:ext cx="2743200" cy="10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1372963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5027838" y="2571750"/>
            <a:ext cx="274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20000" y="329184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585725" y="501750"/>
            <a:ext cx="3077100" cy="4024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3514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020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1180880"/>
            <a:ext cx="5832000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0000" y="2933618"/>
            <a:ext cx="5212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0125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6668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577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804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20000" y="2034604"/>
            <a:ext cx="28347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3"/>
          </p:nvPr>
        </p:nvSpPr>
        <p:spPr>
          <a:xfrm>
            <a:off x="36639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4" hasCustomPrompt="1"/>
          </p:nvPr>
        </p:nvSpPr>
        <p:spPr>
          <a:xfrm>
            <a:off x="3663888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5"/>
          </p:nvPr>
        </p:nvSpPr>
        <p:spPr>
          <a:xfrm>
            <a:off x="52362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6" hasCustomPrompt="1"/>
          </p:nvPr>
        </p:nvSpPr>
        <p:spPr>
          <a:xfrm>
            <a:off x="52362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7"/>
          </p:nvPr>
        </p:nvSpPr>
        <p:spPr>
          <a:xfrm>
            <a:off x="6808500" y="2034604"/>
            <a:ext cx="1463100" cy="7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8" hasCustomPrompt="1"/>
          </p:nvPr>
        </p:nvSpPr>
        <p:spPr>
          <a:xfrm>
            <a:off x="6808500" y="1593604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9"/>
          </p:nvPr>
        </p:nvSpPr>
        <p:spPr>
          <a:xfrm>
            <a:off x="720000" y="3502129"/>
            <a:ext cx="28347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4"/>
          </p:nvPr>
        </p:nvSpPr>
        <p:spPr>
          <a:xfrm>
            <a:off x="3663888" y="3502129"/>
            <a:ext cx="14631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5" hasCustomPrompt="1"/>
          </p:nvPr>
        </p:nvSpPr>
        <p:spPr>
          <a:xfrm>
            <a:off x="3663888" y="3061129"/>
            <a:ext cx="731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404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720125" y="135285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2"/>
          </p:nvPr>
        </p:nvSpPr>
        <p:spPr>
          <a:xfrm>
            <a:off x="720125" y="2251230"/>
            <a:ext cx="2926200" cy="1737300"/>
          </a:xfrm>
          <a:prstGeom prst="rect">
            <a:avLst/>
          </a:prstGeom>
          <a:solidFill>
            <a:srgbClr val="899C00">
              <a:alpha val="16069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3"/>
          </p:nvPr>
        </p:nvSpPr>
        <p:spPr>
          <a:xfrm>
            <a:off x="4309200" y="2251225"/>
            <a:ext cx="4114800" cy="1737300"/>
          </a:xfrm>
          <a:prstGeom prst="rect">
            <a:avLst/>
          </a:prstGeom>
          <a:solidFill>
            <a:srgbClr val="ED1B24">
              <a:alpha val="1488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700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3636125" y="1968358"/>
            <a:ext cx="4788000" cy="23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32125" y="1452969"/>
            <a:ext cx="52920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508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720000" y="329184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371600" lvl="2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1828800" lvl="3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3200400" lvl="6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3657600" lvl="7" indent="-2730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4114800" lvl="8" indent="-2667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5585725" y="501750"/>
            <a:ext cx="3077100" cy="4024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0000" y="1180880"/>
            <a:ext cx="5832000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0000" y="2933618"/>
            <a:ext cx="5212200" cy="11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/>
          <p:nvPr/>
        </p:nvSpPr>
        <p:spPr>
          <a:xfrm>
            <a:off x="256050" y="235500"/>
            <a:ext cx="8631900" cy="4672500"/>
          </a:xfrm>
          <a:prstGeom prst="roundRect">
            <a:avLst>
              <a:gd name="adj" fmla="val 65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28588" dist="57150" dir="4020000" algn="bl" rotWithShape="0">
              <a:schemeClr val="dk1">
                <a:alpha val="27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024A10E-A810-46D8-8064-ADB76648864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10/3/2023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A48354F-751D-458A-A7EE-1FDB32D76F8F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110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559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slide" Target="slide28.xml"/><Relationship Id="rId18" Type="http://schemas.openxmlformats.org/officeDocument/2006/relationships/image" Target="../media/image50.gif"/><Relationship Id="rId3" Type="http://schemas.microsoft.com/office/2007/relationships/media" Target="../media/media3.wav"/><Relationship Id="rId21" Type="http://schemas.openxmlformats.org/officeDocument/2006/relationships/image" Target="../media/image51.png"/><Relationship Id="rId7" Type="http://schemas.openxmlformats.org/officeDocument/2006/relationships/image" Target="../media/image45.png"/><Relationship Id="rId12" Type="http://schemas.openxmlformats.org/officeDocument/2006/relationships/slide" Target="slide29.xml"/><Relationship Id="rId17" Type="http://schemas.openxmlformats.org/officeDocument/2006/relationships/slide" Target="slide26.xml"/><Relationship Id="rId2" Type="http://schemas.microsoft.com/office/2007/relationships/media" Target="../media/media2.wav"/><Relationship Id="rId16" Type="http://schemas.openxmlformats.org/officeDocument/2006/relationships/image" Target="../media/image49.png"/><Relationship Id="rId20" Type="http://schemas.openxmlformats.org/officeDocument/2006/relationships/slide" Target="slide30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27.xml"/><Relationship Id="rId10" Type="http://schemas.openxmlformats.org/officeDocument/2006/relationships/image" Target="../media/image47.png"/><Relationship Id="rId19" Type="http://schemas.openxmlformats.org/officeDocument/2006/relationships/image" Target="../media/image43.gif"/><Relationship Id="rId4" Type="http://schemas.openxmlformats.org/officeDocument/2006/relationships/audio" Target="../media/media3.wav"/><Relationship Id="rId9" Type="http://schemas.openxmlformats.org/officeDocument/2006/relationships/image" Target="../media/image46.png"/><Relationship Id="rId14" Type="http://schemas.openxmlformats.org/officeDocument/2006/relationships/image" Target="../media/image48.png"/><Relationship Id="rId22" Type="http://schemas.openxmlformats.org/officeDocument/2006/relationships/slide" Target="slide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slide" Target="slide25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3"/>
          <p:cNvSpPr txBox="1">
            <a:spLocks noGrp="1"/>
          </p:cNvSpPr>
          <p:nvPr>
            <p:ph type="ctrTitle"/>
          </p:nvPr>
        </p:nvSpPr>
        <p:spPr>
          <a:xfrm>
            <a:off x="582319" y="1111090"/>
            <a:ext cx="7858599" cy="21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latin typeface="+mn-lt"/>
              </a:rPr>
              <a:t>CHÀO </a:t>
            </a:r>
            <a:r>
              <a:rPr lang="vi-VN" sz="4000" b="1" smtClean="0">
                <a:latin typeface="+mn-lt"/>
              </a:rPr>
              <a:t>MỪNG CẢ LỚP</a:t>
            </a:r>
            <a:br>
              <a:rPr lang="vi-VN" sz="4000" b="1" smtClean="0">
                <a:latin typeface="+mn-lt"/>
              </a:rPr>
            </a:br>
            <a:r>
              <a:rPr lang="vi-VN" sz="4000" b="1" smtClean="0">
                <a:latin typeface="+mn-lt"/>
              </a:rPr>
              <a:t>QUAY TRỞ LẠI VỚI MÔN HỌC!</a:t>
            </a:r>
            <a:endParaRPr sz="4000" b="1" dirty="0"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58665" y="3141706"/>
            <a:ext cx="2385335" cy="1765995"/>
            <a:chOff x="5121978" y="1619496"/>
            <a:chExt cx="4455267" cy="3298480"/>
          </a:xfrm>
        </p:grpSpPr>
        <p:grpSp>
          <p:nvGrpSpPr>
            <p:cNvPr id="131" name="Google Shape;131;p23"/>
            <p:cNvGrpSpPr/>
            <p:nvPr/>
          </p:nvGrpSpPr>
          <p:grpSpPr>
            <a:xfrm>
              <a:off x="7616444" y="1619496"/>
              <a:ext cx="528569" cy="3290970"/>
              <a:chOff x="3007362" y="2728785"/>
              <a:chExt cx="227871" cy="1418827"/>
            </a:xfrm>
          </p:grpSpPr>
          <p:sp>
            <p:nvSpPr>
              <p:cNvPr id="132" name="Google Shape;132;p23"/>
              <p:cNvSpPr/>
              <p:nvPr/>
            </p:nvSpPr>
            <p:spPr>
              <a:xfrm>
                <a:off x="3007362" y="2728785"/>
                <a:ext cx="22786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38542" extrusionOk="0">
                    <a:moveTo>
                      <a:pt x="49" y="1"/>
                    </a:moveTo>
                    <a:cubicBezTo>
                      <a:pt x="21" y="1"/>
                      <a:pt x="0" y="22"/>
                      <a:pt x="0" y="49"/>
                    </a:cubicBezTo>
                    <a:lnTo>
                      <a:pt x="0" y="38493"/>
                    </a:lnTo>
                    <a:cubicBezTo>
                      <a:pt x="0" y="38520"/>
                      <a:pt x="21" y="38541"/>
                      <a:pt x="49" y="38541"/>
                    </a:cubicBezTo>
                    <a:lnTo>
                      <a:pt x="6141" y="38541"/>
                    </a:lnTo>
                    <a:cubicBezTo>
                      <a:pt x="6167" y="38541"/>
                      <a:pt x="6190" y="38520"/>
                      <a:pt x="6190" y="38493"/>
                    </a:cubicBezTo>
                    <a:lnTo>
                      <a:pt x="6190" y="49"/>
                    </a:lnTo>
                    <a:cubicBezTo>
                      <a:pt x="6190" y="22"/>
                      <a:pt x="6167" y="1"/>
                      <a:pt x="6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3"/>
              <p:cNvSpPr/>
              <p:nvPr/>
            </p:nvSpPr>
            <p:spPr>
              <a:xfrm>
                <a:off x="3007362" y="4071536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1"/>
                    </a:moveTo>
                    <a:lnTo>
                      <a:pt x="0" y="1188"/>
                    </a:lnTo>
                    <a:lnTo>
                      <a:pt x="6190" y="1188"/>
                    </a:lnTo>
                    <a:lnTo>
                      <a:pt x="6190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3"/>
              <p:cNvSpPr/>
              <p:nvPr/>
            </p:nvSpPr>
            <p:spPr>
              <a:xfrm>
                <a:off x="3007362" y="2858477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3"/>
              <p:cNvSpPr/>
              <p:nvPr/>
            </p:nvSpPr>
            <p:spPr>
              <a:xfrm>
                <a:off x="3007362" y="2934312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3"/>
              <p:cNvSpPr/>
              <p:nvPr/>
            </p:nvSpPr>
            <p:spPr>
              <a:xfrm>
                <a:off x="3007362" y="3983369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3"/>
              <p:cNvSpPr/>
              <p:nvPr/>
            </p:nvSpPr>
            <p:spPr>
              <a:xfrm>
                <a:off x="3049587" y="3118708"/>
                <a:ext cx="143385" cy="78164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21233" extrusionOk="0">
                    <a:moveTo>
                      <a:pt x="1373" y="1"/>
                    </a:moveTo>
                    <a:cubicBezTo>
                      <a:pt x="1373" y="1"/>
                      <a:pt x="1373" y="1"/>
                      <a:pt x="1373" y="2"/>
                    </a:cubicBezTo>
                    <a:cubicBezTo>
                      <a:pt x="1373" y="759"/>
                      <a:pt x="757" y="1374"/>
                      <a:pt x="0" y="1375"/>
                    </a:cubicBezTo>
                    <a:lnTo>
                      <a:pt x="0" y="19643"/>
                    </a:lnTo>
                    <a:cubicBezTo>
                      <a:pt x="757" y="19643"/>
                      <a:pt x="1373" y="20257"/>
                      <a:pt x="1373" y="21015"/>
                    </a:cubicBezTo>
                    <a:cubicBezTo>
                      <a:pt x="1373" y="21090"/>
                      <a:pt x="1364" y="21161"/>
                      <a:pt x="1353" y="21232"/>
                    </a:cubicBezTo>
                    <a:lnTo>
                      <a:pt x="2534" y="21232"/>
                    </a:lnTo>
                    <a:cubicBezTo>
                      <a:pt x="2523" y="21161"/>
                      <a:pt x="2516" y="21090"/>
                      <a:pt x="2516" y="21015"/>
                    </a:cubicBezTo>
                    <a:cubicBezTo>
                      <a:pt x="2516" y="20257"/>
                      <a:pt x="3130" y="19641"/>
                      <a:pt x="3889" y="19641"/>
                    </a:cubicBezTo>
                    <a:cubicBezTo>
                      <a:pt x="3891" y="19641"/>
                      <a:pt x="3893" y="19643"/>
                      <a:pt x="3894" y="19643"/>
                    </a:cubicBezTo>
                    <a:lnTo>
                      <a:pt x="3894" y="1375"/>
                    </a:lnTo>
                    <a:lnTo>
                      <a:pt x="3889" y="1375"/>
                    </a:lnTo>
                    <a:cubicBezTo>
                      <a:pt x="3130" y="1375"/>
                      <a:pt x="2516" y="759"/>
                      <a:pt x="2516" y="2"/>
                    </a:cubicBezTo>
                    <a:cubicBezTo>
                      <a:pt x="2516" y="1"/>
                      <a:pt x="2516" y="1"/>
                      <a:pt x="251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3"/>
              <p:cNvSpPr/>
              <p:nvPr/>
            </p:nvSpPr>
            <p:spPr>
              <a:xfrm>
                <a:off x="3152184" y="2728785"/>
                <a:ext cx="8304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8542" extrusionOk="0">
                    <a:moveTo>
                      <a:pt x="0" y="1"/>
                    </a:moveTo>
                    <a:lnTo>
                      <a:pt x="0" y="38541"/>
                    </a:lnTo>
                    <a:lnTo>
                      <a:pt x="1710" y="38541"/>
                    </a:lnTo>
                    <a:cubicBezTo>
                      <a:pt x="2011" y="38541"/>
                      <a:pt x="2256" y="38346"/>
                      <a:pt x="2256" y="38104"/>
                    </a:cubicBezTo>
                    <a:lnTo>
                      <a:pt x="2256" y="438"/>
                    </a:lnTo>
                    <a:cubicBezTo>
                      <a:pt x="2256" y="196"/>
                      <a:pt x="2011" y="1"/>
                      <a:pt x="171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3"/>
              <p:cNvSpPr/>
              <p:nvPr/>
            </p:nvSpPr>
            <p:spPr>
              <a:xfrm>
                <a:off x="3039573" y="2728785"/>
                <a:ext cx="41524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542" extrusionOk="0">
                    <a:moveTo>
                      <a:pt x="1" y="1"/>
                    </a:moveTo>
                    <a:lnTo>
                      <a:pt x="1" y="38541"/>
                    </a:lnTo>
                    <a:lnTo>
                      <a:pt x="1128" y="3854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5121978" y="1619496"/>
              <a:ext cx="4455267" cy="3298480"/>
              <a:chOff x="5121978" y="1619496"/>
              <a:chExt cx="4455267" cy="3298480"/>
            </a:xfrm>
          </p:grpSpPr>
          <p:grpSp>
            <p:nvGrpSpPr>
              <p:cNvPr id="102" name="Google Shape;102;p23"/>
              <p:cNvGrpSpPr/>
              <p:nvPr/>
            </p:nvGrpSpPr>
            <p:grpSpPr>
              <a:xfrm flipH="1">
                <a:off x="5121978" y="2260410"/>
                <a:ext cx="1673347" cy="2657552"/>
                <a:chOff x="3233945" y="2746605"/>
                <a:chExt cx="938869" cy="1491164"/>
              </a:xfrm>
            </p:grpSpPr>
            <p:sp>
              <p:nvSpPr>
                <p:cNvPr id="103" name="Google Shape;103;p23"/>
                <p:cNvSpPr/>
                <p:nvPr/>
              </p:nvSpPr>
              <p:spPr>
                <a:xfrm>
                  <a:off x="3267703" y="2766853"/>
                  <a:ext cx="509964" cy="1435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6" extrusionOk="0">
                      <a:moveTo>
                        <a:pt x="7847" y="1"/>
                      </a:moveTo>
                      <a:lnTo>
                        <a:pt x="7416" y="222"/>
                      </a:lnTo>
                      <a:cubicBezTo>
                        <a:pt x="5795" y="1050"/>
                        <a:pt x="4009" y="1475"/>
                        <a:pt x="2210" y="1475"/>
                      </a:cubicBezTo>
                      <a:cubicBezTo>
                        <a:pt x="1472" y="1475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2"/>
                      </a:lnTo>
                      <a:lnTo>
                        <a:pt x="5922" y="38169"/>
                      </a:lnTo>
                      <a:cubicBezTo>
                        <a:pt x="5998" y="38645"/>
                        <a:pt x="6411" y="38985"/>
                        <a:pt x="6881" y="38985"/>
                      </a:cubicBezTo>
                      <a:cubicBezTo>
                        <a:pt x="6932" y="38985"/>
                        <a:pt x="6985" y="38981"/>
                        <a:pt x="7037" y="38973"/>
                      </a:cubicBezTo>
                      <a:lnTo>
                        <a:pt x="12960" y="38023"/>
                      </a:lnTo>
                      <a:cubicBezTo>
                        <a:pt x="13491" y="37937"/>
                        <a:pt x="13853" y="37439"/>
                        <a:pt x="13767" y="36910"/>
                      </a:cubicBezTo>
                      <a:lnTo>
                        <a:pt x="784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3"/>
                <p:cNvSpPr/>
                <p:nvPr/>
              </p:nvSpPr>
              <p:spPr>
                <a:xfrm>
                  <a:off x="3233945" y="2746605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8" y="1"/>
                      </a:moveTo>
                      <a:lnTo>
                        <a:pt x="8699" y="138"/>
                      </a:lnTo>
                      <a:lnTo>
                        <a:pt x="14684" y="37460"/>
                      </a:lnTo>
                      <a:cubicBezTo>
                        <a:pt x="14770" y="37989"/>
                        <a:pt x="14407" y="38487"/>
                        <a:pt x="13877" y="38573"/>
                      </a:cubicBezTo>
                      <a:lnTo>
                        <a:pt x="7954" y="39523"/>
                      </a:lnTo>
                      <a:cubicBezTo>
                        <a:pt x="7902" y="39531"/>
                        <a:pt x="7849" y="39535"/>
                        <a:pt x="7798" y="39535"/>
                      </a:cubicBezTo>
                      <a:cubicBezTo>
                        <a:pt x="7328" y="39535"/>
                        <a:pt x="6915" y="39195"/>
                        <a:pt x="6839" y="38719"/>
                      </a:cubicBezTo>
                      <a:lnTo>
                        <a:pt x="852" y="1396"/>
                      </a:lnTo>
                      <a:lnTo>
                        <a:pt x="0" y="1532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5"/>
                        <a:pt x="7798" y="40395"/>
                      </a:cubicBezTo>
                      <a:cubicBezTo>
                        <a:pt x="7894" y="40395"/>
                        <a:pt x="7992" y="40387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2" y="39261"/>
                        <a:pt x="15695" y="38320"/>
                        <a:pt x="15535" y="37323"/>
                      </a:cubicBezTo>
                      <a:lnTo>
                        <a:pt x="954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3"/>
                <p:cNvSpPr/>
                <p:nvPr/>
              </p:nvSpPr>
              <p:spPr>
                <a:xfrm>
                  <a:off x="3481843" y="4101689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2"/>
                      </a:lnTo>
                      <a:lnTo>
                        <a:pt x="7846" y="2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cubicBezTo>
                        <a:pt x="1" y="1259"/>
                        <a:pt x="1" y="1260"/>
                        <a:pt x="1" y="1261"/>
                      </a:cubicBezTo>
                      <a:lnTo>
                        <a:pt x="1" y="1261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cubicBezTo>
                        <a:pt x="7930" y="532"/>
                        <a:pt x="7569" y="1029"/>
                        <a:pt x="7039" y="1114"/>
                      </a:cubicBezTo>
                      <a:lnTo>
                        <a:pt x="1116" y="2064"/>
                      </a:lnTo>
                      <a:cubicBezTo>
                        <a:pt x="1064" y="2072"/>
                        <a:pt x="1012" y="2076"/>
                        <a:pt x="961" y="2076"/>
                      </a:cubicBezTo>
                      <a:cubicBezTo>
                        <a:pt x="492" y="2076"/>
                        <a:pt x="78" y="1738"/>
                        <a:pt x="1" y="1261"/>
                      </a:cubicBezTo>
                      <a:lnTo>
                        <a:pt x="1" y="1261"/>
                      </a:lnTo>
                      <a:lnTo>
                        <a:pt x="105" y="1909"/>
                      </a:lnTo>
                      <a:cubicBezTo>
                        <a:pt x="181" y="2385"/>
                        <a:pt x="594" y="2725"/>
                        <a:pt x="1064" y="2725"/>
                      </a:cubicBezTo>
                      <a:cubicBezTo>
                        <a:pt x="1115" y="2725"/>
                        <a:pt x="1168" y="2721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7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3"/>
                <p:cNvSpPr/>
                <p:nvPr/>
              </p:nvSpPr>
              <p:spPr>
                <a:xfrm>
                  <a:off x="3326014" y="2879132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615" y="11056"/>
                        <a:pt x="3576" y="23308"/>
                        <a:pt x="5503" y="34304"/>
                      </a:cubicBezTo>
                      <a:cubicBezTo>
                        <a:pt x="3893" y="23255"/>
                        <a:pt x="1925" y="1100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3"/>
                <p:cNvSpPr/>
                <p:nvPr/>
              </p:nvSpPr>
              <p:spPr>
                <a:xfrm>
                  <a:off x="3370926" y="2852737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0"/>
                      </a:moveTo>
                      <a:cubicBezTo>
                        <a:pt x="1615" y="11055"/>
                        <a:pt x="3576" y="23309"/>
                        <a:pt x="5503" y="34306"/>
                      </a:cubicBezTo>
                      <a:cubicBezTo>
                        <a:pt x="3893" y="23255"/>
                        <a:pt x="1925" y="11008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3"/>
                <p:cNvSpPr/>
                <p:nvPr/>
              </p:nvSpPr>
              <p:spPr>
                <a:xfrm>
                  <a:off x="3431446" y="2950291"/>
                  <a:ext cx="190836" cy="1189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5"/>
                        <a:pt x="5183" y="32311"/>
                      </a:cubicBezTo>
                      <a:cubicBezTo>
                        <a:pt x="3676" y="21902"/>
                        <a:pt x="1822" y="10365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3"/>
                <p:cNvSpPr/>
                <p:nvPr/>
              </p:nvSpPr>
              <p:spPr>
                <a:xfrm>
                  <a:off x="3534596" y="2927357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0"/>
                      </a:moveTo>
                      <a:cubicBezTo>
                        <a:pt x="1511" y="10414"/>
                        <a:pt x="3359" y="21955"/>
                        <a:pt x="5183" y="32311"/>
                      </a:cubicBezTo>
                      <a:cubicBezTo>
                        <a:pt x="3676" y="21902"/>
                        <a:pt x="1821" y="10366"/>
                        <a:pt x="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3"/>
                <p:cNvSpPr/>
                <p:nvPr/>
              </p:nvSpPr>
              <p:spPr>
                <a:xfrm>
                  <a:off x="3470578" y="2848099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7"/>
                        <a:pt x="5183" y="32312"/>
                      </a:cubicBezTo>
                      <a:cubicBezTo>
                        <a:pt x="3678" y="21902"/>
                        <a:pt x="1823" y="1036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3"/>
                <p:cNvSpPr/>
                <p:nvPr/>
              </p:nvSpPr>
              <p:spPr>
                <a:xfrm>
                  <a:off x="3267703" y="2813200"/>
                  <a:ext cx="250104" cy="1364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7" extrusionOk="0">
                      <a:moveTo>
                        <a:pt x="1" y="0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9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3"/>
                <p:cNvSpPr/>
                <p:nvPr/>
              </p:nvSpPr>
              <p:spPr>
                <a:xfrm>
                  <a:off x="3481843" y="4146416"/>
                  <a:ext cx="289714" cy="55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1" extrusionOk="0">
                      <a:moveTo>
                        <a:pt x="0" y="44"/>
                      </a:moveTo>
                      <a:cubicBezTo>
                        <a:pt x="0" y="44"/>
                        <a:pt x="1" y="45"/>
                        <a:pt x="1" y="46"/>
                      </a:cubicBezTo>
                      <a:lnTo>
                        <a:pt x="1" y="46"/>
                      </a:lnTo>
                      <a:lnTo>
                        <a:pt x="0" y="44"/>
                      </a:lnTo>
                      <a:close/>
                      <a:moveTo>
                        <a:pt x="7870" y="1"/>
                      </a:moveTo>
                      <a:cubicBezTo>
                        <a:pt x="7791" y="36"/>
                        <a:pt x="7707" y="64"/>
                        <a:pt x="7619" y="78"/>
                      </a:cubicBezTo>
                      <a:lnTo>
                        <a:pt x="1696" y="1028"/>
                      </a:lnTo>
                      <a:cubicBezTo>
                        <a:pt x="1643" y="1036"/>
                        <a:pt x="1591" y="1041"/>
                        <a:pt x="1539" y="1041"/>
                      </a:cubicBezTo>
                      <a:cubicBezTo>
                        <a:pt x="1332" y="1041"/>
                        <a:pt x="1137" y="975"/>
                        <a:pt x="976" y="861"/>
                      </a:cubicBezTo>
                      <a:cubicBezTo>
                        <a:pt x="971" y="861"/>
                        <a:pt x="966" y="861"/>
                        <a:pt x="961" y="861"/>
                      </a:cubicBezTo>
                      <a:cubicBezTo>
                        <a:pt x="492" y="861"/>
                        <a:pt x="78" y="524"/>
                        <a:pt x="1" y="46"/>
                      </a:cubicBezTo>
                      <a:lnTo>
                        <a:pt x="1" y="46"/>
                      </a:lnTo>
                      <a:lnTo>
                        <a:pt x="105" y="694"/>
                      </a:lnTo>
                      <a:cubicBezTo>
                        <a:pt x="181" y="1170"/>
                        <a:pt x="594" y="1510"/>
                        <a:pt x="1064" y="1510"/>
                      </a:cubicBezTo>
                      <a:cubicBezTo>
                        <a:pt x="1115" y="1510"/>
                        <a:pt x="1168" y="1506"/>
                        <a:pt x="1220" y="1498"/>
                      </a:cubicBezTo>
                      <a:lnTo>
                        <a:pt x="7143" y="548"/>
                      </a:lnTo>
                      <a:cubicBezTo>
                        <a:pt x="7180" y="542"/>
                        <a:pt x="7217" y="534"/>
                        <a:pt x="7253" y="522"/>
                      </a:cubicBezTo>
                      <a:cubicBezTo>
                        <a:pt x="7264" y="519"/>
                        <a:pt x="7276" y="516"/>
                        <a:pt x="7286" y="512"/>
                      </a:cubicBezTo>
                      <a:cubicBezTo>
                        <a:pt x="7311" y="504"/>
                        <a:pt x="7336" y="495"/>
                        <a:pt x="7360" y="486"/>
                      </a:cubicBezTo>
                      <a:cubicBezTo>
                        <a:pt x="7371" y="481"/>
                        <a:pt x="7383" y="476"/>
                        <a:pt x="7394" y="471"/>
                      </a:cubicBezTo>
                      <a:cubicBezTo>
                        <a:pt x="7417" y="461"/>
                        <a:pt x="7440" y="448"/>
                        <a:pt x="7463" y="436"/>
                      </a:cubicBezTo>
                      <a:cubicBezTo>
                        <a:pt x="7473" y="431"/>
                        <a:pt x="7483" y="425"/>
                        <a:pt x="7491" y="419"/>
                      </a:cubicBezTo>
                      <a:cubicBezTo>
                        <a:pt x="7521" y="401"/>
                        <a:pt x="7551" y="382"/>
                        <a:pt x="7580" y="361"/>
                      </a:cubicBezTo>
                      <a:cubicBezTo>
                        <a:pt x="7580" y="361"/>
                        <a:pt x="7580" y="359"/>
                        <a:pt x="7580" y="359"/>
                      </a:cubicBezTo>
                      <a:cubicBezTo>
                        <a:pt x="7610" y="338"/>
                        <a:pt x="7637" y="314"/>
                        <a:pt x="7663" y="288"/>
                      </a:cubicBezTo>
                      <a:cubicBezTo>
                        <a:pt x="7670" y="282"/>
                        <a:pt x="7676" y="275"/>
                        <a:pt x="7681" y="269"/>
                      </a:cubicBezTo>
                      <a:cubicBezTo>
                        <a:pt x="7701" y="249"/>
                        <a:pt x="7720" y="229"/>
                        <a:pt x="7737" y="208"/>
                      </a:cubicBezTo>
                      <a:cubicBezTo>
                        <a:pt x="7744" y="201"/>
                        <a:pt x="7750" y="192"/>
                        <a:pt x="7757" y="184"/>
                      </a:cubicBezTo>
                      <a:cubicBezTo>
                        <a:pt x="7773" y="162"/>
                        <a:pt x="7789" y="141"/>
                        <a:pt x="7804" y="118"/>
                      </a:cubicBezTo>
                      <a:cubicBezTo>
                        <a:pt x="7808" y="111"/>
                        <a:pt x="7814" y="102"/>
                        <a:pt x="7818" y="95"/>
                      </a:cubicBezTo>
                      <a:cubicBezTo>
                        <a:pt x="7837" y="65"/>
                        <a:pt x="7854" y="34"/>
                        <a:pt x="7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3"/>
                <p:cNvSpPr/>
                <p:nvPr/>
              </p:nvSpPr>
              <p:spPr>
                <a:xfrm>
                  <a:off x="3628763" y="2770976"/>
                  <a:ext cx="509964" cy="143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3" h="38985" extrusionOk="0">
                      <a:moveTo>
                        <a:pt x="7847" y="0"/>
                      </a:moveTo>
                      <a:lnTo>
                        <a:pt x="7416" y="221"/>
                      </a:lnTo>
                      <a:cubicBezTo>
                        <a:pt x="5795" y="1049"/>
                        <a:pt x="4010" y="1474"/>
                        <a:pt x="2210" y="1474"/>
                      </a:cubicBezTo>
                      <a:cubicBezTo>
                        <a:pt x="1472" y="1474"/>
                        <a:pt x="733" y="1403"/>
                        <a:pt x="1" y="1259"/>
                      </a:cubicBezTo>
                      <a:lnTo>
                        <a:pt x="1" y="1259"/>
                      </a:lnTo>
                      <a:lnTo>
                        <a:pt x="71" y="1691"/>
                      </a:lnTo>
                      <a:lnTo>
                        <a:pt x="5922" y="38168"/>
                      </a:lnTo>
                      <a:cubicBezTo>
                        <a:pt x="5998" y="38644"/>
                        <a:pt x="6411" y="38985"/>
                        <a:pt x="6881" y="38985"/>
                      </a:cubicBezTo>
                      <a:cubicBezTo>
                        <a:pt x="6933" y="38985"/>
                        <a:pt x="6985" y="38981"/>
                        <a:pt x="7037" y="38972"/>
                      </a:cubicBezTo>
                      <a:lnTo>
                        <a:pt x="12960" y="38022"/>
                      </a:lnTo>
                      <a:cubicBezTo>
                        <a:pt x="13491" y="37937"/>
                        <a:pt x="13853" y="37438"/>
                        <a:pt x="13767" y="36909"/>
                      </a:cubicBezTo>
                      <a:lnTo>
                        <a:pt x="784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3"/>
                <p:cNvSpPr/>
                <p:nvPr/>
              </p:nvSpPr>
              <p:spPr>
                <a:xfrm>
                  <a:off x="3595006" y="2750728"/>
                  <a:ext cx="577809" cy="148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96" h="40395" extrusionOk="0">
                      <a:moveTo>
                        <a:pt x="9549" y="0"/>
                      </a:moveTo>
                      <a:lnTo>
                        <a:pt x="8699" y="137"/>
                      </a:lnTo>
                      <a:lnTo>
                        <a:pt x="14684" y="37459"/>
                      </a:lnTo>
                      <a:cubicBezTo>
                        <a:pt x="14770" y="37988"/>
                        <a:pt x="14407" y="38487"/>
                        <a:pt x="13877" y="38572"/>
                      </a:cubicBezTo>
                      <a:lnTo>
                        <a:pt x="7954" y="39522"/>
                      </a:lnTo>
                      <a:cubicBezTo>
                        <a:pt x="7902" y="39530"/>
                        <a:pt x="7851" y="39534"/>
                        <a:pt x="7800" y="39534"/>
                      </a:cubicBezTo>
                      <a:cubicBezTo>
                        <a:pt x="7329" y="39534"/>
                        <a:pt x="6915" y="39195"/>
                        <a:pt x="6839" y="38718"/>
                      </a:cubicBezTo>
                      <a:lnTo>
                        <a:pt x="852" y="1396"/>
                      </a:lnTo>
                      <a:lnTo>
                        <a:pt x="0" y="1531"/>
                      </a:lnTo>
                      <a:lnTo>
                        <a:pt x="5987" y="38854"/>
                      </a:lnTo>
                      <a:cubicBezTo>
                        <a:pt x="6132" y="39753"/>
                        <a:pt x="6912" y="40394"/>
                        <a:pt x="7798" y="40394"/>
                      </a:cubicBezTo>
                      <a:cubicBezTo>
                        <a:pt x="7894" y="40394"/>
                        <a:pt x="7992" y="40386"/>
                        <a:pt x="8090" y="40371"/>
                      </a:cubicBezTo>
                      <a:lnTo>
                        <a:pt x="14013" y="39421"/>
                      </a:lnTo>
                      <a:cubicBezTo>
                        <a:pt x="15013" y="39261"/>
                        <a:pt x="15695" y="38319"/>
                        <a:pt x="15535" y="37322"/>
                      </a:cubicBezTo>
                      <a:lnTo>
                        <a:pt x="95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3"/>
                <p:cNvSpPr/>
                <p:nvPr/>
              </p:nvSpPr>
              <p:spPr>
                <a:xfrm>
                  <a:off x="3842903" y="4105775"/>
                  <a:ext cx="295825" cy="1003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6" h="2726" extrusionOk="0">
                      <a:moveTo>
                        <a:pt x="7846" y="0"/>
                      </a:moveTo>
                      <a:lnTo>
                        <a:pt x="7846" y="3"/>
                      </a:lnTo>
                      <a:lnTo>
                        <a:pt x="7846" y="3"/>
                      </a:lnTo>
                      <a:cubicBezTo>
                        <a:pt x="7846" y="2"/>
                        <a:pt x="7846" y="1"/>
                        <a:pt x="7846" y="0"/>
                      </a:cubicBezTo>
                      <a:close/>
                      <a:moveTo>
                        <a:pt x="0" y="1259"/>
                      </a:moveTo>
                      <a:lnTo>
                        <a:pt x="0" y="1259"/>
                      </a:lnTo>
                      <a:cubicBezTo>
                        <a:pt x="1" y="1260"/>
                        <a:pt x="1" y="1261"/>
                        <a:pt x="1" y="1262"/>
                      </a:cubicBezTo>
                      <a:lnTo>
                        <a:pt x="1" y="1262"/>
                      </a:lnTo>
                      <a:lnTo>
                        <a:pt x="0" y="1259"/>
                      </a:lnTo>
                      <a:close/>
                      <a:moveTo>
                        <a:pt x="7846" y="3"/>
                      </a:moveTo>
                      <a:lnTo>
                        <a:pt x="7846" y="3"/>
                      </a:lnTo>
                      <a:cubicBezTo>
                        <a:pt x="7930" y="532"/>
                        <a:pt x="7569" y="1029"/>
                        <a:pt x="7039" y="1115"/>
                      </a:cubicBezTo>
                      <a:lnTo>
                        <a:pt x="1116" y="2065"/>
                      </a:lnTo>
                      <a:cubicBezTo>
                        <a:pt x="1064" y="2073"/>
                        <a:pt x="1012" y="2077"/>
                        <a:pt x="961" y="2077"/>
                      </a:cubicBezTo>
                      <a:cubicBezTo>
                        <a:pt x="492" y="2077"/>
                        <a:pt x="78" y="1738"/>
                        <a:pt x="1" y="1262"/>
                      </a:cubicBezTo>
                      <a:lnTo>
                        <a:pt x="1" y="1262"/>
                      </a:lnTo>
                      <a:lnTo>
                        <a:pt x="105" y="1909"/>
                      </a:lnTo>
                      <a:cubicBezTo>
                        <a:pt x="181" y="2385"/>
                        <a:pt x="594" y="2726"/>
                        <a:pt x="1064" y="2726"/>
                      </a:cubicBezTo>
                      <a:cubicBezTo>
                        <a:pt x="1116" y="2726"/>
                        <a:pt x="1168" y="2722"/>
                        <a:pt x="1220" y="2713"/>
                      </a:cubicBezTo>
                      <a:lnTo>
                        <a:pt x="7143" y="1763"/>
                      </a:lnTo>
                      <a:cubicBezTo>
                        <a:pt x="7674" y="1678"/>
                        <a:pt x="8036" y="1179"/>
                        <a:pt x="7950" y="650"/>
                      </a:cubicBezTo>
                      <a:lnTo>
                        <a:pt x="7846" y="3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3"/>
                <p:cNvSpPr/>
                <p:nvPr/>
              </p:nvSpPr>
              <p:spPr>
                <a:xfrm>
                  <a:off x="3687074" y="2883218"/>
                  <a:ext cx="202616" cy="12628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5" extrusionOk="0">
                      <a:moveTo>
                        <a:pt x="1" y="1"/>
                      </a:moveTo>
                      <a:cubicBezTo>
                        <a:pt x="1615" y="11055"/>
                        <a:pt x="3576" y="23308"/>
                        <a:pt x="5503" y="34305"/>
                      </a:cubicBezTo>
                      <a:cubicBezTo>
                        <a:pt x="3893" y="23255"/>
                        <a:pt x="1925" y="11007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3"/>
                <p:cNvSpPr/>
                <p:nvPr/>
              </p:nvSpPr>
              <p:spPr>
                <a:xfrm>
                  <a:off x="3731986" y="2856823"/>
                  <a:ext cx="202616" cy="1262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4" h="34306" extrusionOk="0">
                      <a:moveTo>
                        <a:pt x="1" y="1"/>
                      </a:moveTo>
                      <a:cubicBezTo>
                        <a:pt x="1615" y="11056"/>
                        <a:pt x="3576" y="23309"/>
                        <a:pt x="5503" y="34306"/>
                      </a:cubicBezTo>
                      <a:cubicBezTo>
                        <a:pt x="3893" y="23255"/>
                        <a:pt x="1925" y="11009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23"/>
                <p:cNvSpPr/>
                <p:nvPr/>
              </p:nvSpPr>
              <p:spPr>
                <a:xfrm>
                  <a:off x="3792506" y="2954377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512" y="10414"/>
                        <a:pt x="3359" y="21955"/>
                        <a:pt x="5183" y="32312"/>
                      </a:cubicBezTo>
                      <a:cubicBezTo>
                        <a:pt x="3676" y="21902"/>
                        <a:pt x="1822" y="10366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23"/>
                <p:cNvSpPr/>
                <p:nvPr/>
              </p:nvSpPr>
              <p:spPr>
                <a:xfrm>
                  <a:off x="3895656" y="2931443"/>
                  <a:ext cx="190799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3" h="32312" extrusionOk="0">
                      <a:moveTo>
                        <a:pt x="0" y="1"/>
                      </a:moveTo>
                      <a:cubicBezTo>
                        <a:pt x="1512" y="10415"/>
                        <a:pt x="3359" y="21955"/>
                        <a:pt x="5183" y="32312"/>
                      </a:cubicBezTo>
                      <a:cubicBezTo>
                        <a:pt x="3676" y="21902"/>
                        <a:pt x="1821" y="10366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23"/>
                <p:cNvSpPr/>
                <p:nvPr/>
              </p:nvSpPr>
              <p:spPr>
                <a:xfrm>
                  <a:off x="3831639" y="2852222"/>
                  <a:ext cx="190836" cy="11894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4" h="32312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512" y="10414"/>
                        <a:pt x="3359" y="21956"/>
                        <a:pt x="5183" y="32311"/>
                      </a:cubicBezTo>
                      <a:cubicBezTo>
                        <a:pt x="3678" y="21902"/>
                        <a:pt x="1822" y="10367"/>
                        <a:pt x="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23"/>
                <p:cNvSpPr/>
                <p:nvPr/>
              </p:nvSpPr>
              <p:spPr>
                <a:xfrm>
                  <a:off x="3628763" y="2817286"/>
                  <a:ext cx="250104" cy="1364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37078" extrusionOk="0">
                      <a:moveTo>
                        <a:pt x="1" y="1"/>
                      </a:moveTo>
                      <a:lnTo>
                        <a:pt x="71" y="433"/>
                      </a:lnTo>
                      <a:lnTo>
                        <a:pt x="5817" y="36260"/>
                      </a:lnTo>
                      <a:cubicBezTo>
                        <a:pt x="5894" y="36738"/>
                        <a:pt x="6309" y="37077"/>
                        <a:pt x="6778" y="37077"/>
                      </a:cubicBezTo>
                      <a:cubicBezTo>
                        <a:pt x="6783" y="37077"/>
                        <a:pt x="6788" y="37077"/>
                        <a:pt x="6793" y="37077"/>
                      </a:cubicBezTo>
                      <a:cubicBezTo>
                        <a:pt x="6589" y="36931"/>
                        <a:pt x="6440" y="36707"/>
                        <a:pt x="6397" y="36440"/>
                      </a:cubicBezTo>
                      <a:lnTo>
                        <a:pt x="568" y="96"/>
                      </a:lnTo>
                      <a:cubicBezTo>
                        <a:pt x="378" y="69"/>
                        <a:pt x="189" y="38"/>
                        <a:pt x="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23"/>
                <p:cNvSpPr/>
                <p:nvPr/>
              </p:nvSpPr>
              <p:spPr>
                <a:xfrm>
                  <a:off x="3842903" y="4150539"/>
                  <a:ext cx="289714" cy="55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" h="1510" extrusionOk="0">
                      <a:moveTo>
                        <a:pt x="0" y="43"/>
                      </a:moveTo>
                      <a:cubicBezTo>
                        <a:pt x="0" y="43"/>
                        <a:pt x="1" y="44"/>
                        <a:pt x="1" y="44"/>
                      </a:cubicBezTo>
                      <a:lnTo>
                        <a:pt x="1" y="44"/>
                      </a:lnTo>
                      <a:lnTo>
                        <a:pt x="0" y="43"/>
                      </a:lnTo>
                      <a:close/>
                      <a:moveTo>
                        <a:pt x="7870" y="0"/>
                      </a:moveTo>
                      <a:lnTo>
                        <a:pt x="7870" y="0"/>
                      </a:lnTo>
                      <a:cubicBezTo>
                        <a:pt x="7791" y="36"/>
                        <a:pt x="7707" y="63"/>
                        <a:pt x="7619" y="77"/>
                      </a:cubicBezTo>
                      <a:lnTo>
                        <a:pt x="1696" y="1027"/>
                      </a:lnTo>
                      <a:cubicBezTo>
                        <a:pt x="1644" y="1036"/>
                        <a:pt x="1592" y="1040"/>
                        <a:pt x="1540" y="1040"/>
                      </a:cubicBezTo>
                      <a:cubicBezTo>
                        <a:pt x="1333" y="1040"/>
                        <a:pt x="1137" y="973"/>
                        <a:pt x="976" y="860"/>
                      </a:cubicBezTo>
                      <a:cubicBezTo>
                        <a:pt x="971" y="860"/>
                        <a:pt x="966" y="860"/>
                        <a:pt x="961" y="860"/>
                      </a:cubicBezTo>
                      <a:cubicBezTo>
                        <a:pt x="492" y="860"/>
                        <a:pt x="77" y="521"/>
                        <a:pt x="1" y="44"/>
                      </a:cubicBezTo>
                      <a:lnTo>
                        <a:pt x="1" y="44"/>
                      </a:lnTo>
                      <a:lnTo>
                        <a:pt x="105" y="693"/>
                      </a:lnTo>
                      <a:cubicBezTo>
                        <a:pt x="181" y="1169"/>
                        <a:pt x="594" y="1510"/>
                        <a:pt x="1063" y="1510"/>
                      </a:cubicBezTo>
                      <a:cubicBezTo>
                        <a:pt x="1114" y="1510"/>
                        <a:pt x="1166" y="1506"/>
                        <a:pt x="1219" y="1497"/>
                      </a:cubicBezTo>
                      <a:lnTo>
                        <a:pt x="7143" y="547"/>
                      </a:lnTo>
                      <a:cubicBezTo>
                        <a:pt x="7180" y="542"/>
                        <a:pt x="7217" y="533"/>
                        <a:pt x="7253" y="522"/>
                      </a:cubicBezTo>
                      <a:cubicBezTo>
                        <a:pt x="7264" y="519"/>
                        <a:pt x="7276" y="514"/>
                        <a:pt x="7286" y="512"/>
                      </a:cubicBezTo>
                      <a:cubicBezTo>
                        <a:pt x="7311" y="503"/>
                        <a:pt x="7336" y="494"/>
                        <a:pt x="7360" y="484"/>
                      </a:cubicBezTo>
                      <a:cubicBezTo>
                        <a:pt x="7371" y="480"/>
                        <a:pt x="7383" y="476"/>
                        <a:pt x="7394" y="470"/>
                      </a:cubicBezTo>
                      <a:cubicBezTo>
                        <a:pt x="7417" y="459"/>
                        <a:pt x="7440" y="447"/>
                        <a:pt x="7463" y="434"/>
                      </a:cubicBezTo>
                      <a:cubicBezTo>
                        <a:pt x="7473" y="430"/>
                        <a:pt x="7483" y="424"/>
                        <a:pt x="7491" y="419"/>
                      </a:cubicBezTo>
                      <a:cubicBezTo>
                        <a:pt x="7521" y="400"/>
                        <a:pt x="7551" y="382"/>
                        <a:pt x="7580" y="360"/>
                      </a:cubicBezTo>
                      <a:cubicBezTo>
                        <a:pt x="7580" y="360"/>
                        <a:pt x="7580" y="359"/>
                        <a:pt x="7580" y="359"/>
                      </a:cubicBezTo>
                      <a:cubicBezTo>
                        <a:pt x="7610" y="337"/>
                        <a:pt x="7637" y="313"/>
                        <a:pt x="7663" y="287"/>
                      </a:cubicBezTo>
                      <a:cubicBezTo>
                        <a:pt x="7670" y="282"/>
                        <a:pt x="7676" y="274"/>
                        <a:pt x="7681" y="269"/>
                      </a:cubicBezTo>
                      <a:cubicBezTo>
                        <a:pt x="7701" y="249"/>
                        <a:pt x="7720" y="229"/>
                        <a:pt x="7737" y="207"/>
                      </a:cubicBezTo>
                      <a:cubicBezTo>
                        <a:pt x="7744" y="200"/>
                        <a:pt x="7750" y="192"/>
                        <a:pt x="7757" y="183"/>
                      </a:cubicBezTo>
                      <a:cubicBezTo>
                        <a:pt x="7773" y="162"/>
                        <a:pt x="7789" y="140"/>
                        <a:pt x="7804" y="117"/>
                      </a:cubicBezTo>
                      <a:cubicBezTo>
                        <a:pt x="7809" y="110"/>
                        <a:pt x="7814" y="102"/>
                        <a:pt x="7819" y="94"/>
                      </a:cubicBezTo>
                      <a:cubicBezTo>
                        <a:pt x="7837" y="64"/>
                        <a:pt x="7854" y="33"/>
                        <a:pt x="78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3" name="Google Shape;123;p23"/>
              <p:cNvGrpSpPr/>
              <p:nvPr/>
            </p:nvGrpSpPr>
            <p:grpSpPr>
              <a:xfrm>
                <a:off x="6795600" y="1619496"/>
                <a:ext cx="818299" cy="3290970"/>
                <a:chOff x="2645345" y="2728785"/>
                <a:chExt cx="352776" cy="1418827"/>
              </a:xfrm>
            </p:grpSpPr>
            <p:sp>
              <p:nvSpPr>
                <p:cNvPr id="124" name="Google Shape;124;p23"/>
                <p:cNvSpPr/>
                <p:nvPr/>
              </p:nvSpPr>
              <p:spPr>
                <a:xfrm>
                  <a:off x="2645345" y="2728785"/>
                  <a:ext cx="352774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38542" extrusionOk="0">
                      <a:moveTo>
                        <a:pt x="50" y="1"/>
                      </a:moveTo>
                      <a:cubicBezTo>
                        <a:pt x="23" y="1"/>
                        <a:pt x="0" y="22"/>
                        <a:pt x="0" y="49"/>
                      </a:cubicBezTo>
                      <a:lnTo>
                        <a:pt x="0" y="38493"/>
                      </a:lnTo>
                      <a:cubicBezTo>
                        <a:pt x="0" y="38520"/>
                        <a:pt x="23" y="38541"/>
                        <a:pt x="50" y="38541"/>
                      </a:cubicBezTo>
                      <a:lnTo>
                        <a:pt x="9534" y="38541"/>
                      </a:lnTo>
                      <a:cubicBezTo>
                        <a:pt x="9561" y="38541"/>
                        <a:pt x="9583" y="38520"/>
                        <a:pt x="9583" y="38493"/>
                      </a:cubicBezTo>
                      <a:lnTo>
                        <a:pt x="9583" y="49"/>
                      </a:lnTo>
                      <a:cubicBezTo>
                        <a:pt x="9583" y="22"/>
                        <a:pt x="9561" y="1"/>
                        <a:pt x="953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23"/>
                <p:cNvSpPr/>
                <p:nvPr/>
              </p:nvSpPr>
              <p:spPr>
                <a:xfrm>
                  <a:off x="2678034" y="2728785"/>
                  <a:ext cx="65195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" h="38542" extrusionOk="0">
                      <a:moveTo>
                        <a:pt x="1" y="1"/>
                      </a:moveTo>
                      <a:lnTo>
                        <a:pt x="1" y="38541"/>
                      </a:lnTo>
                      <a:lnTo>
                        <a:pt x="1771" y="38541"/>
                      </a:lnTo>
                      <a:lnTo>
                        <a:pt x="177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23"/>
                <p:cNvSpPr/>
                <p:nvPr/>
              </p:nvSpPr>
              <p:spPr>
                <a:xfrm>
                  <a:off x="2645345" y="3614336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1"/>
                      </a:moveTo>
                      <a:lnTo>
                        <a:pt x="0" y="1188"/>
                      </a:lnTo>
                      <a:lnTo>
                        <a:pt x="9583" y="1188"/>
                      </a:lnTo>
                      <a:lnTo>
                        <a:pt x="9583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127;p23"/>
                <p:cNvSpPr/>
                <p:nvPr/>
              </p:nvSpPr>
              <p:spPr>
                <a:xfrm>
                  <a:off x="2645345" y="2743145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128;p23"/>
                <p:cNvSpPr/>
                <p:nvPr/>
              </p:nvSpPr>
              <p:spPr>
                <a:xfrm>
                  <a:off x="2645345" y="3526169"/>
                  <a:ext cx="352774" cy="437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1188" extrusionOk="0">
                      <a:moveTo>
                        <a:pt x="0" y="0"/>
                      </a:moveTo>
                      <a:lnTo>
                        <a:pt x="0" y="1187"/>
                      </a:lnTo>
                      <a:lnTo>
                        <a:pt x="9583" y="1187"/>
                      </a:lnTo>
                      <a:lnTo>
                        <a:pt x="9583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23"/>
                <p:cNvSpPr/>
                <p:nvPr/>
              </p:nvSpPr>
              <p:spPr>
                <a:xfrm>
                  <a:off x="2687606" y="3042508"/>
                  <a:ext cx="268290" cy="200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8" h="5445" extrusionOk="0">
                      <a:moveTo>
                        <a:pt x="1" y="1"/>
                      </a:moveTo>
                      <a:lnTo>
                        <a:pt x="1" y="5445"/>
                      </a:lnTo>
                      <a:lnTo>
                        <a:pt x="7288" y="5445"/>
                      </a:lnTo>
                      <a:lnTo>
                        <a:pt x="7288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23"/>
                <p:cNvSpPr/>
                <p:nvPr/>
              </p:nvSpPr>
              <p:spPr>
                <a:xfrm>
                  <a:off x="2836182" y="2728785"/>
                  <a:ext cx="161938" cy="1418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9" h="38542" extrusionOk="0">
                      <a:moveTo>
                        <a:pt x="10" y="1"/>
                      </a:moveTo>
                      <a:lnTo>
                        <a:pt x="0" y="38541"/>
                      </a:lnTo>
                      <a:lnTo>
                        <a:pt x="3853" y="38541"/>
                      </a:lnTo>
                      <a:cubicBezTo>
                        <a:pt x="4154" y="38541"/>
                        <a:pt x="4399" y="38346"/>
                        <a:pt x="4399" y="38104"/>
                      </a:cubicBezTo>
                      <a:lnTo>
                        <a:pt x="4399" y="438"/>
                      </a:lnTo>
                      <a:cubicBezTo>
                        <a:pt x="4399" y="196"/>
                        <a:pt x="4154" y="1"/>
                        <a:pt x="385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23"/>
              <p:cNvGrpSpPr/>
              <p:nvPr/>
            </p:nvGrpSpPr>
            <p:grpSpPr>
              <a:xfrm>
                <a:off x="7281758" y="1749741"/>
                <a:ext cx="2295487" cy="3168235"/>
                <a:chOff x="1385793" y="2639627"/>
                <a:chExt cx="1146310" cy="1582140"/>
              </a:xfrm>
            </p:grpSpPr>
            <p:sp>
              <p:nvSpPr>
                <p:cNvPr id="141" name="Google Shape;141;p23"/>
                <p:cNvSpPr/>
                <p:nvPr/>
              </p:nvSpPr>
              <p:spPr>
                <a:xfrm>
                  <a:off x="1657178" y="3740407"/>
                  <a:ext cx="570667" cy="48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02" h="13064" extrusionOk="0">
                      <a:moveTo>
                        <a:pt x="1" y="0"/>
                      </a:moveTo>
                      <a:lnTo>
                        <a:pt x="1" y="9451"/>
                      </a:lnTo>
                      <a:cubicBezTo>
                        <a:pt x="1" y="11445"/>
                        <a:pt x="1618" y="13064"/>
                        <a:pt x="3613" y="13064"/>
                      </a:cubicBezTo>
                      <a:lnTo>
                        <a:pt x="11888" y="13064"/>
                      </a:lnTo>
                      <a:cubicBezTo>
                        <a:pt x="13884" y="13064"/>
                        <a:pt x="15501" y="11445"/>
                        <a:pt x="15501" y="9451"/>
                      </a:cubicBezTo>
                      <a:lnTo>
                        <a:pt x="15401" y="12"/>
                      </a:lnTo>
                      <a:cubicBezTo>
                        <a:pt x="15401" y="12"/>
                        <a:pt x="15390" y="12"/>
                        <a:pt x="15370" y="12"/>
                      </a:cubicBezTo>
                      <a:cubicBezTo>
                        <a:pt x="14646" y="12"/>
                        <a:pt x="1716" y="14"/>
                        <a:pt x="1716" y="207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23"/>
                <p:cNvSpPr/>
                <p:nvPr/>
              </p:nvSpPr>
              <p:spPr>
                <a:xfrm>
                  <a:off x="1657178" y="3700207"/>
                  <a:ext cx="567391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2091" extrusionOk="0">
                      <a:moveTo>
                        <a:pt x="7706" y="1"/>
                      </a:moveTo>
                      <a:cubicBezTo>
                        <a:pt x="5663" y="1"/>
                        <a:pt x="3702" y="111"/>
                        <a:pt x="2258" y="307"/>
                      </a:cubicBezTo>
                      <a:cubicBezTo>
                        <a:pt x="812" y="502"/>
                        <a:pt x="1" y="768"/>
                        <a:pt x="1" y="1045"/>
                      </a:cubicBezTo>
                      <a:cubicBezTo>
                        <a:pt x="1" y="1322"/>
                        <a:pt x="812" y="1588"/>
                        <a:pt x="2258" y="1785"/>
                      </a:cubicBezTo>
                      <a:cubicBezTo>
                        <a:pt x="3702" y="1981"/>
                        <a:pt x="5663" y="2091"/>
                        <a:pt x="7706" y="2091"/>
                      </a:cubicBezTo>
                      <a:cubicBezTo>
                        <a:pt x="9750" y="2091"/>
                        <a:pt x="11710" y="1981"/>
                        <a:pt x="13155" y="1785"/>
                      </a:cubicBezTo>
                      <a:cubicBezTo>
                        <a:pt x="14601" y="1588"/>
                        <a:pt x="15413" y="1322"/>
                        <a:pt x="15413" y="1045"/>
                      </a:cubicBezTo>
                      <a:cubicBezTo>
                        <a:pt x="15413" y="768"/>
                        <a:pt x="14601" y="502"/>
                        <a:pt x="13155" y="307"/>
                      </a:cubicBezTo>
                      <a:cubicBezTo>
                        <a:pt x="11710" y="111"/>
                        <a:pt x="9750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23"/>
                <p:cNvSpPr/>
                <p:nvPr/>
              </p:nvSpPr>
              <p:spPr>
                <a:xfrm>
                  <a:off x="1657178" y="3700207"/>
                  <a:ext cx="567391" cy="482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13" h="1311" extrusionOk="0">
                      <a:moveTo>
                        <a:pt x="7706" y="1"/>
                      </a:moveTo>
                      <a:cubicBezTo>
                        <a:pt x="3450" y="1"/>
                        <a:pt x="1" y="468"/>
                        <a:pt x="1" y="1045"/>
                      </a:cubicBezTo>
                      <a:cubicBezTo>
                        <a:pt x="1" y="1138"/>
                        <a:pt x="88" y="1227"/>
                        <a:pt x="252" y="1311"/>
                      </a:cubicBezTo>
                      <a:cubicBezTo>
                        <a:pt x="1119" y="862"/>
                        <a:pt x="4127" y="532"/>
                        <a:pt x="7706" y="532"/>
                      </a:cubicBezTo>
                      <a:cubicBezTo>
                        <a:pt x="11286" y="532"/>
                        <a:pt x="14294" y="862"/>
                        <a:pt x="15161" y="1311"/>
                      </a:cubicBezTo>
                      <a:cubicBezTo>
                        <a:pt x="15325" y="1227"/>
                        <a:pt x="15413" y="1138"/>
                        <a:pt x="15413" y="1045"/>
                      </a:cubicBezTo>
                      <a:cubicBezTo>
                        <a:pt x="15413" y="468"/>
                        <a:pt x="11963" y="1"/>
                        <a:pt x="770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23"/>
                <p:cNvSpPr/>
                <p:nvPr/>
              </p:nvSpPr>
              <p:spPr>
                <a:xfrm>
                  <a:off x="1653864" y="3740812"/>
                  <a:ext cx="573981" cy="480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2" h="13065" extrusionOk="0">
                      <a:moveTo>
                        <a:pt x="15491" y="1"/>
                      </a:moveTo>
                      <a:cubicBezTo>
                        <a:pt x="15491" y="1"/>
                        <a:pt x="15353" y="234"/>
                        <a:pt x="14860" y="349"/>
                      </a:cubicBezTo>
                      <a:lnTo>
                        <a:pt x="14860" y="7625"/>
                      </a:lnTo>
                      <a:cubicBezTo>
                        <a:pt x="14860" y="9620"/>
                        <a:pt x="13243" y="11237"/>
                        <a:pt x="11247" y="11237"/>
                      </a:cubicBezTo>
                      <a:lnTo>
                        <a:pt x="2970" y="11237"/>
                      </a:lnTo>
                      <a:cubicBezTo>
                        <a:pt x="1739" y="11237"/>
                        <a:pt x="652" y="10620"/>
                        <a:pt x="1" y="9679"/>
                      </a:cubicBezTo>
                      <a:lnTo>
                        <a:pt x="1" y="9679"/>
                      </a:lnTo>
                      <a:cubicBezTo>
                        <a:pt x="118" y="11567"/>
                        <a:pt x="1683" y="13064"/>
                        <a:pt x="3602" y="13064"/>
                      </a:cubicBezTo>
                      <a:lnTo>
                        <a:pt x="11878" y="13064"/>
                      </a:lnTo>
                      <a:cubicBezTo>
                        <a:pt x="13873" y="13064"/>
                        <a:pt x="15560" y="11539"/>
                        <a:pt x="15591" y="9440"/>
                      </a:cubicBezTo>
                      <a:lnTo>
                        <a:pt x="1549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45" name="Google Shape;145;p23"/>
                <p:cNvGrpSpPr/>
                <p:nvPr/>
              </p:nvGrpSpPr>
              <p:grpSpPr>
                <a:xfrm>
                  <a:off x="1385793" y="2639627"/>
                  <a:ext cx="1146310" cy="1099928"/>
                  <a:chOff x="1385793" y="658427"/>
                  <a:chExt cx="1146310" cy="1099928"/>
                </a:xfrm>
              </p:grpSpPr>
              <p:sp>
                <p:nvSpPr>
                  <p:cNvPr id="146" name="Google Shape;146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147;p23"/>
                  <p:cNvSpPr/>
                  <p:nvPr/>
                </p:nvSpPr>
                <p:spPr>
                  <a:xfrm>
                    <a:off x="1948294" y="1467096"/>
                    <a:ext cx="85295" cy="1316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7" h="3575" extrusionOk="0">
                        <a:moveTo>
                          <a:pt x="2199" y="0"/>
                        </a:moveTo>
                        <a:cubicBezTo>
                          <a:pt x="1419" y="700"/>
                          <a:pt x="113" y="2806"/>
                          <a:pt x="113" y="2806"/>
                        </a:cubicBezTo>
                        <a:lnTo>
                          <a:pt x="1" y="2754"/>
                        </a:lnTo>
                        <a:lnTo>
                          <a:pt x="1" y="2754"/>
                        </a:lnTo>
                        <a:lnTo>
                          <a:pt x="38" y="3048"/>
                        </a:lnTo>
                        <a:lnTo>
                          <a:pt x="56" y="3574"/>
                        </a:lnTo>
                        <a:cubicBezTo>
                          <a:pt x="595" y="2200"/>
                          <a:pt x="2316" y="401"/>
                          <a:pt x="2316" y="401"/>
                        </a:cubicBezTo>
                        <a:lnTo>
                          <a:pt x="2199" y="0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148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9" name="Google Shape;149;p23"/>
                  <p:cNvSpPr/>
                  <p:nvPr/>
                </p:nvSpPr>
                <p:spPr>
                  <a:xfrm>
                    <a:off x="1939827" y="1358682"/>
                    <a:ext cx="97369" cy="135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3688" extrusionOk="0">
                        <a:moveTo>
                          <a:pt x="2645" y="1"/>
                        </a:moveTo>
                        <a:cubicBezTo>
                          <a:pt x="1791" y="108"/>
                          <a:pt x="352" y="2301"/>
                          <a:pt x="56" y="2768"/>
                        </a:cubicBezTo>
                        <a:cubicBezTo>
                          <a:pt x="21" y="2824"/>
                          <a:pt x="1" y="2854"/>
                          <a:pt x="1" y="2854"/>
                        </a:cubicBezTo>
                        <a:lnTo>
                          <a:pt x="232" y="3688"/>
                        </a:lnTo>
                        <a:cubicBezTo>
                          <a:pt x="1252" y="1109"/>
                          <a:pt x="2533" y="737"/>
                          <a:pt x="2533" y="737"/>
                        </a:cubicBezTo>
                        <a:lnTo>
                          <a:pt x="2645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150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151;p23"/>
                  <p:cNvSpPr/>
                  <p:nvPr/>
                </p:nvSpPr>
                <p:spPr>
                  <a:xfrm>
                    <a:off x="1800048" y="1283915"/>
                    <a:ext cx="126561" cy="1342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8" h="3647" extrusionOk="0">
                        <a:moveTo>
                          <a:pt x="1" y="1"/>
                        </a:moveTo>
                        <a:cubicBezTo>
                          <a:pt x="1" y="1"/>
                          <a:pt x="1298" y="416"/>
                          <a:pt x="2099" y="1408"/>
                        </a:cubicBezTo>
                        <a:cubicBezTo>
                          <a:pt x="2902" y="2399"/>
                          <a:pt x="3313" y="3145"/>
                          <a:pt x="3393" y="3646"/>
                        </a:cubicBezTo>
                        <a:lnTo>
                          <a:pt x="3438" y="2439"/>
                        </a:lnTo>
                        <a:cubicBezTo>
                          <a:pt x="3438" y="2439"/>
                          <a:pt x="2083" y="226"/>
                          <a:pt x="648" y="121"/>
                        </a:cubicBezTo>
                        <a:lnTo>
                          <a:pt x="1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2" name="Google Shape;152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3" name="Google Shape;153;p23"/>
                  <p:cNvSpPr/>
                  <p:nvPr/>
                </p:nvSpPr>
                <p:spPr>
                  <a:xfrm>
                    <a:off x="1825560" y="1183674"/>
                    <a:ext cx="113419" cy="158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1" h="4315" extrusionOk="0">
                        <a:moveTo>
                          <a:pt x="746" y="1"/>
                        </a:moveTo>
                        <a:lnTo>
                          <a:pt x="1" y="238"/>
                        </a:lnTo>
                        <a:lnTo>
                          <a:pt x="1149" y="1269"/>
                        </a:lnTo>
                        <a:lnTo>
                          <a:pt x="2735" y="4315"/>
                        </a:lnTo>
                        <a:cubicBezTo>
                          <a:pt x="2735" y="4315"/>
                          <a:pt x="3080" y="3772"/>
                          <a:pt x="2973" y="3634"/>
                        </a:cubicBezTo>
                        <a:cubicBezTo>
                          <a:pt x="2868" y="3495"/>
                          <a:pt x="746" y="1"/>
                          <a:pt x="746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4" name="Google Shape;154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5" name="Google Shape;155;p23"/>
                  <p:cNvSpPr/>
                  <p:nvPr/>
                </p:nvSpPr>
                <p:spPr>
                  <a:xfrm>
                    <a:off x="1816835" y="1435584"/>
                    <a:ext cx="118978" cy="113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2" h="3070" extrusionOk="0">
                        <a:moveTo>
                          <a:pt x="468" y="0"/>
                        </a:moveTo>
                        <a:lnTo>
                          <a:pt x="0" y="25"/>
                        </a:lnTo>
                        <a:cubicBezTo>
                          <a:pt x="0" y="25"/>
                          <a:pt x="2486" y="2253"/>
                          <a:pt x="2800" y="2796"/>
                        </a:cubicBezTo>
                        <a:cubicBezTo>
                          <a:pt x="2920" y="3003"/>
                          <a:pt x="3010" y="3069"/>
                          <a:pt x="3076" y="3069"/>
                        </a:cubicBezTo>
                        <a:cubicBezTo>
                          <a:pt x="3190" y="3069"/>
                          <a:pt x="3232" y="2872"/>
                          <a:pt x="3232" y="2872"/>
                        </a:cubicBezTo>
                        <a:lnTo>
                          <a:pt x="3226" y="2346"/>
                        </a:lnTo>
                        <a:cubicBezTo>
                          <a:pt x="3226" y="2346"/>
                          <a:pt x="1059" y="292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6" name="Google Shape;156;p23"/>
                  <p:cNvSpPr/>
                  <p:nvPr/>
                </p:nvSpPr>
                <p:spPr>
                  <a:xfrm>
                    <a:off x="1404641" y="1147303"/>
                    <a:ext cx="437664" cy="146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89" h="3993" extrusionOk="0">
                        <a:moveTo>
                          <a:pt x="4897" y="0"/>
                        </a:moveTo>
                        <a:cubicBezTo>
                          <a:pt x="4193" y="0"/>
                          <a:pt x="3509" y="34"/>
                          <a:pt x="2931" y="93"/>
                        </a:cubicBezTo>
                        <a:cubicBezTo>
                          <a:pt x="1271" y="263"/>
                          <a:pt x="1" y="1087"/>
                          <a:pt x="1" y="1087"/>
                        </a:cubicBezTo>
                        <a:lnTo>
                          <a:pt x="4911" y="1725"/>
                        </a:lnTo>
                        <a:lnTo>
                          <a:pt x="11757" y="3976"/>
                        </a:lnTo>
                        <a:cubicBezTo>
                          <a:pt x="11757" y="3976"/>
                          <a:pt x="11771" y="3993"/>
                          <a:pt x="11788" y="3993"/>
                        </a:cubicBezTo>
                        <a:cubicBezTo>
                          <a:pt x="11829" y="3993"/>
                          <a:pt x="11889" y="3881"/>
                          <a:pt x="11779" y="3087"/>
                        </a:cubicBezTo>
                        <a:cubicBezTo>
                          <a:pt x="11627" y="1983"/>
                          <a:pt x="9886" y="865"/>
                          <a:pt x="8506" y="413"/>
                        </a:cubicBezTo>
                        <a:cubicBezTo>
                          <a:pt x="7606" y="119"/>
                          <a:pt x="6216" y="0"/>
                          <a:pt x="489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7" name="Google Shape;157;p23"/>
                  <p:cNvSpPr/>
                  <p:nvPr/>
                </p:nvSpPr>
                <p:spPr>
                  <a:xfrm>
                    <a:off x="1599602" y="960146"/>
                    <a:ext cx="202910" cy="137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2" h="3728" extrusionOk="0">
                        <a:moveTo>
                          <a:pt x="1252" y="0"/>
                        </a:moveTo>
                        <a:cubicBezTo>
                          <a:pt x="456" y="0"/>
                          <a:pt x="0" y="947"/>
                          <a:pt x="0" y="947"/>
                        </a:cubicBezTo>
                        <a:lnTo>
                          <a:pt x="5511" y="3727"/>
                        </a:lnTo>
                        <a:cubicBezTo>
                          <a:pt x="5317" y="3582"/>
                          <a:pt x="3079" y="910"/>
                          <a:pt x="1892" y="196"/>
                        </a:cubicBezTo>
                        <a:cubicBezTo>
                          <a:pt x="1659" y="57"/>
                          <a:pt x="1445" y="0"/>
                          <a:pt x="1252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8" name="Google Shape;158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9" name="Google Shape;159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0" name="Google Shape;160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1" name="Google Shape;161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2" name="Google Shape;162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3" name="Google Shape;163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4" name="Google Shape;164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5" name="Google Shape;165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6" name="Google Shape;166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7" name="Google Shape;167;p23"/>
                  <p:cNvSpPr/>
                  <p:nvPr/>
                </p:nvSpPr>
                <p:spPr>
                  <a:xfrm>
                    <a:off x="1986910" y="1143658"/>
                    <a:ext cx="369966" cy="294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0" h="7992" extrusionOk="0">
                        <a:moveTo>
                          <a:pt x="7203" y="1"/>
                        </a:moveTo>
                        <a:cubicBezTo>
                          <a:pt x="7124" y="1"/>
                          <a:pt x="7044" y="2"/>
                          <a:pt x="6961" y="5"/>
                        </a:cubicBezTo>
                        <a:cubicBezTo>
                          <a:pt x="4550" y="91"/>
                          <a:pt x="1332" y="2829"/>
                          <a:pt x="666" y="4158"/>
                        </a:cubicBezTo>
                        <a:cubicBezTo>
                          <a:pt x="0" y="5486"/>
                          <a:pt x="166" y="7992"/>
                          <a:pt x="166" y="7992"/>
                        </a:cubicBezTo>
                        <a:cubicBezTo>
                          <a:pt x="166" y="7992"/>
                          <a:pt x="5923" y="4936"/>
                          <a:pt x="5993" y="4876"/>
                        </a:cubicBezTo>
                        <a:cubicBezTo>
                          <a:pt x="6063" y="4815"/>
                          <a:pt x="10050" y="1128"/>
                          <a:pt x="10050" y="1128"/>
                        </a:cubicBezTo>
                        <a:cubicBezTo>
                          <a:pt x="10050" y="1128"/>
                          <a:pt x="9418" y="1"/>
                          <a:pt x="7203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8" name="Google Shape;168;p23"/>
                  <p:cNvSpPr/>
                  <p:nvPr/>
                </p:nvSpPr>
                <p:spPr>
                  <a:xfrm>
                    <a:off x="1948662" y="1107324"/>
                    <a:ext cx="64054" cy="101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0" h="2758" extrusionOk="0">
                        <a:moveTo>
                          <a:pt x="1126" y="1"/>
                        </a:moveTo>
                        <a:lnTo>
                          <a:pt x="1" y="2425"/>
                        </a:lnTo>
                        <a:lnTo>
                          <a:pt x="152" y="2758"/>
                        </a:lnTo>
                        <a:lnTo>
                          <a:pt x="1739" y="191"/>
                        </a:lnTo>
                        <a:lnTo>
                          <a:pt x="1126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9" name="Google Shape;169;p23"/>
                  <p:cNvSpPr/>
                  <p:nvPr/>
                </p:nvSpPr>
                <p:spPr>
                  <a:xfrm>
                    <a:off x="1996297" y="658427"/>
                    <a:ext cx="313642" cy="437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0" h="11887" extrusionOk="0">
                        <a:moveTo>
                          <a:pt x="7920" y="1"/>
                        </a:moveTo>
                        <a:cubicBezTo>
                          <a:pt x="7917" y="1"/>
                          <a:pt x="7915" y="1"/>
                          <a:pt x="7912" y="1"/>
                        </a:cubicBezTo>
                        <a:cubicBezTo>
                          <a:pt x="7296" y="44"/>
                          <a:pt x="5659" y="1498"/>
                          <a:pt x="3494" y="3898"/>
                        </a:cubicBezTo>
                        <a:cubicBezTo>
                          <a:pt x="1328" y="6298"/>
                          <a:pt x="1" y="11886"/>
                          <a:pt x="1" y="11886"/>
                        </a:cubicBezTo>
                        <a:cubicBezTo>
                          <a:pt x="1" y="11886"/>
                          <a:pt x="3334" y="8783"/>
                          <a:pt x="5445" y="6818"/>
                        </a:cubicBezTo>
                        <a:cubicBezTo>
                          <a:pt x="7548" y="4859"/>
                          <a:pt x="8519" y="1"/>
                          <a:pt x="792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0" name="Google Shape;170;p23"/>
                  <p:cNvSpPr/>
                  <p:nvPr/>
                </p:nvSpPr>
                <p:spPr>
                  <a:xfrm>
                    <a:off x="2025490" y="937101"/>
                    <a:ext cx="506614" cy="330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2" h="8981" extrusionOk="0">
                        <a:moveTo>
                          <a:pt x="10290" y="1"/>
                        </a:moveTo>
                        <a:cubicBezTo>
                          <a:pt x="9368" y="1"/>
                          <a:pt x="8439" y="128"/>
                          <a:pt x="7676" y="365"/>
                        </a:cubicBezTo>
                        <a:cubicBezTo>
                          <a:pt x="5796" y="949"/>
                          <a:pt x="3189" y="1896"/>
                          <a:pt x="1595" y="3659"/>
                        </a:cubicBezTo>
                        <a:cubicBezTo>
                          <a:pt x="1" y="5423"/>
                          <a:pt x="485" y="8980"/>
                          <a:pt x="485" y="8980"/>
                        </a:cubicBezTo>
                        <a:cubicBezTo>
                          <a:pt x="858" y="8066"/>
                          <a:pt x="3826" y="6337"/>
                          <a:pt x="3826" y="6337"/>
                        </a:cubicBezTo>
                        <a:lnTo>
                          <a:pt x="13761" y="876"/>
                        </a:lnTo>
                        <a:cubicBezTo>
                          <a:pt x="12974" y="273"/>
                          <a:pt x="11639" y="1"/>
                          <a:pt x="1029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1" name="Google Shape;171;p23"/>
                  <p:cNvSpPr/>
                  <p:nvPr/>
                </p:nvSpPr>
                <p:spPr>
                  <a:xfrm>
                    <a:off x="1467334" y="1228880"/>
                    <a:ext cx="373721" cy="19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2" h="5222" extrusionOk="0">
                        <a:moveTo>
                          <a:pt x="1412" y="1"/>
                        </a:moveTo>
                        <a:cubicBezTo>
                          <a:pt x="534" y="1"/>
                          <a:pt x="1" y="104"/>
                          <a:pt x="1" y="104"/>
                        </a:cubicBezTo>
                        <a:lnTo>
                          <a:pt x="3893" y="1701"/>
                        </a:lnTo>
                        <a:lnTo>
                          <a:pt x="10152" y="5221"/>
                        </a:lnTo>
                        <a:cubicBezTo>
                          <a:pt x="9829" y="3653"/>
                          <a:pt x="7932" y="1487"/>
                          <a:pt x="5083" y="579"/>
                        </a:cubicBezTo>
                        <a:cubicBezTo>
                          <a:pt x="3626" y="114"/>
                          <a:pt x="2331" y="1"/>
                          <a:pt x="1412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2" name="Google Shape;172;p23"/>
                  <p:cNvSpPr/>
                  <p:nvPr/>
                </p:nvSpPr>
                <p:spPr>
                  <a:xfrm>
                    <a:off x="1385793" y="1169133"/>
                    <a:ext cx="451689" cy="124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0" h="3383" extrusionOk="0">
                        <a:moveTo>
                          <a:pt x="2089" y="0"/>
                        </a:moveTo>
                        <a:cubicBezTo>
                          <a:pt x="1040" y="0"/>
                          <a:pt x="544" y="169"/>
                          <a:pt x="367" y="294"/>
                        </a:cubicBezTo>
                        <a:cubicBezTo>
                          <a:pt x="106" y="480"/>
                          <a:pt x="0" y="924"/>
                          <a:pt x="0" y="924"/>
                        </a:cubicBezTo>
                        <a:cubicBezTo>
                          <a:pt x="80" y="861"/>
                          <a:pt x="245" y="826"/>
                          <a:pt x="474" y="826"/>
                        </a:cubicBezTo>
                        <a:cubicBezTo>
                          <a:pt x="781" y="826"/>
                          <a:pt x="1202" y="889"/>
                          <a:pt x="1683" y="1033"/>
                        </a:cubicBezTo>
                        <a:cubicBezTo>
                          <a:pt x="2526" y="1284"/>
                          <a:pt x="6547" y="1899"/>
                          <a:pt x="8090" y="2333"/>
                        </a:cubicBezTo>
                        <a:cubicBezTo>
                          <a:pt x="9415" y="2706"/>
                          <a:pt x="11549" y="3213"/>
                          <a:pt x="12123" y="3349"/>
                        </a:cubicBezTo>
                        <a:lnTo>
                          <a:pt x="12123" y="3349"/>
                        </a:lnTo>
                        <a:cubicBezTo>
                          <a:pt x="11504" y="3153"/>
                          <a:pt x="10186" y="2238"/>
                          <a:pt x="8795" y="1466"/>
                        </a:cubicBezTo>
                        <a:cubicBezTo>
                          <a:pt x="7283" y="626"/>
                          <a:pt x="6377" y="443"/>
                          <a:pt x="3980" y="137"/>
                        </a:cubicBezTo>
                        <a:cubicBezTo>
                          <a:pt x="3208" y="39"/>
                          <a:pt x="2586" y="0"/>
                          <a:pt x="2089" y="0"/>
                        </a:cubicBezTo>
                        <a:close/>
                        <a:moveTo>
                          <a:pt x="12123" y="3349"/>
                        </a:moveTo>
                        <a:cubicBezTo>
                          <a:pt x="12177" y="3366"/>
                          <a:pt x="12226" y="3377"/>
                          <a:pt x="12269" y="3383"/>
                        </a:cubicBezTo>
                        <a:cubicBezTo>
                          <a:pt x="12269" y="3383"/>
                          <a:pt x="12217" y="3371"/>
                          <a:pt x="12123" y="3349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3" name="Google Shape;173;p23"/>
                  <p:cNvSpPr/>
                  <p:nvPr/>
                </p:nvSpPr>
                <p:spPr>
                  <a:xfrm>
                    <a:off x="1603284" y="995781"/>
                    <a:ext cx="344013" cy="244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45" h="6651" extrusionOk="0">
                        <a:moveTo>
                          <a:pt x="0" y="1"/>
                        </a:moveTo>
                        <a:cubicBezTo>
                          <a:pt x="0" y="1"/>
                          <a:pt x="265" y="181"/>
                          <a:pt x="555" y="392"/>
                        </a:cubicBezTo>
                        <a:cubicBezTo>
                          <a:pt x="846" y="602"/>
                          <a:pt x="7386" y="6651"/>
                          <a:pt x="7386" y="6651"/>
                        </a:cubicBezTo>
                        <a:cubicBezTo>
                          <a:pt x="7386" y="6651"/>
                          <a:pt x="7947" y="6546"/>
                          <a:pt x="8291" y="6439"/>
                        </a:cubicBezTo>
                        <a:cubicBezTo>
                          <a:pt x="8634" y="6333"/>
                          <a:pt x="9344" y="5788"/>
                          <a:pt x="8896" y="4545"/>
                        </a:cubicBezTo>
                        <a:cubicBezTo>
                          <a:pt x="8447" y="3302"/>
                          <a:pt x="6356" y="2012"/>
                          <a:pt x="4364" y="1137"/>
                        </a:cubicBezTo>
                        <a:cubicBezTo>
                          <a:pt x="2372" y="262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4" name="Google Shape;174;p23"/>
                  <p:cNvSpPr/>
                  <p:nvPr/>
                </p:nvSpPr>
                <p:spPr>
                  <a:xfrm>
                    <a:off x="1949729" y="1154702"/>
                    <a:ext cx="461224" cy="342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29" h="9306" extrusionOk="0">
                        <a:moveTo>
                          <a:pt x="9357" y="0"/>
                        </a:moveTo>
                        <a:cubicBezTo>
                          <a:pt x="9144" y="0"/>
                          <a:pt x="8908" y="12"/>
                          <a:pt x="8647" y="39"/>
                        </a:cubicBezTo>
                        <a:cubicBezTo>
                          <a:pt x="6443" y="271"/>
                          <a:pt x="4504" y="1966"/>
                          <a:pt x="2252" y="4643"/>
                        </a:cubicBezTo>
                        <a:cubicBezTo>
                          <a:pt x="0" y="7322"/>
                          <a:pt x="1714" y="9306"/>
                          <a:pt x="1714" y="9306"/>
                        </a:cubicBezTo>
                        <a:cubicBezTo>
                          <a:pt x="1714" y="9306"/>
                          <a:pt x="5646" y="5789"/>
                          <a:pt x="7667" y="4165"/>
                        </a:cubicBezTo>
                        <a:cubicBezTo>
                          <a:pt x="9688" y="2542"/>
                          <a:pt x="12528" y="192"/>
                          <a:pt x="12528" y="192"/>
                        </a:cubicBezTo>
                        <a:lnTo>
                          <a:pt x="12528" y="192"/>
                        </a:lnTo>
                        <a:cubicBezTo>
                          <a:pt x="12219" y="310"/>
                          <a:pt x="11964" y="353"/>
                          <a:pt x="11727" y="353"/>
                        </a:cubicBezTo>
                        <a:cubicBezTo>
                          <a:pt x="11052" y="353"/>
                          <a:pt x="10530" y="0"/>
                          <a:pt x="9357" y="0"/>
                        </a:cubicBez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5" name="Google Shape;175;p23"/>
                  <p:cNvSpPr/>
                  <p:nvPr/>
                </p:nvSpPr>
                <p:spPr>
                  <a:xfrm>
                    <a:off x="1910892" y="1288222"/>
                    <a:ext cx="99762" cy="470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" h="12771" extrusionOk="0">
                        <a:moveTo>
                          <a:pt x="1369" y="1"/>
                        </a:moveTo>
                        <a:lnTo>
                          <a:pt x="1" y="468"/>
                        </a:lnTo>
                        <a:cubicBezTo>
                          <a:pt x="1" y="468"/>
                          <a:pt x="374" y="4935"/>
                          <a:pt x="418" y="7627"/>
                        </a:cubicBezTo>
                        <a:cubicBezTo>
                          <a:pt x="445" y="9310"/>
                          <a:pt x="411" y="11113"/>
                          <a:pt x="381" y="12770"/>
                        </a:cubicBezTo>
                        <a:lnTo>
                          <a:pt x="1288" y="12770"/>
                        </a:lnTo>
                        <a:cubicBezTo>
                          <a:pt x="1288" y="12769"/>
                          <a:pt x="1288" y="12766"/>
                          <a:pt x="1288" y="12764"/>
                        </a:cubicBezTo>
                        <a:cubicBezTo>
                          <a:pt x="1222" y="12169"/>
                          <a:pt x="1191" y="12299"/>
                          <a:pt x="1198" y="11599"/>
                        </a:cubicBezTo>
                        <a:cubicBezTo>
                          <a:pt x="1205" y="10900"/>
                          <a:pt x="1257" y="11100"/>
                          <a:pt x="1149" y="10480"/>
                        </a:cubicBezTo>
                        <a:cubicBezTo>
                          <a:pt x="1041" y="9860"/>
                          <a:pt x="1215" y="7277"/>
                          <a:pt x="1158" y="6268"/>
                        </a:cubicBezTo>
                        <a:cubicBezTo>
                          <a:pt x="1101" y="5258"/>
                          <a:pt x="990" y="3996"/>
                          <a:pt x="1094" y="3172"/>
                        </a:cubicBezTo>
                        <a:cubicBezTo>
                          <a:pt x="1198" y="2349"/>
                          <a:pt x="2709" y="819"/>
                          <a:pt x="2709" y="819"/>
                        </a:cubicBezTo>
                        <a:lnTo>
                          <a:pt x="1369" y="1"/>
                        </a:lnTo>
                        <a:close/>
                      </a:path>
                    </a:pathLst>
                  </a:custGeom>
                  <a:solidFill>
                    <a:srgbClr val="191919">
                      <a:alpha val="119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6" name="Google Shape;176;p23"/>
                  <p:cNvSpPr/>
                  <p:nvPr/>
                </p:nvSpPr>
                <p:spPr>
                  <a:xfrm>
                    <a:off x="2023355" y="969349"/>
                    <a:ext cx="508749" cy="329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20" h="8939" extrusionOk="0">
                        <a:moveTo>
                          <a:pt x="13819" y="0"/>
                        </a:moveTo>
                        <a:cubicBezTo>
                          <a:pt x="13819" y="1"/>
                          <a:pt x="4661" y="4403"/>
                          <a:pt x="4520" y="4546"/>
                        </a:cubicBezTo>
                        <a:cubicBezTo>
                          <a:pt x="4378" y="4689"/>
                          <a:pt x="442" y="7397"/>
                          <a:pt x="392" y="7480"/>
                        </a:cubicBezTo>
                        <a:cubicBezTo>
                          <a:pt x="342" y="7564"/>
                          <a:pt x="0" y="8938"/>
                          <a:pt x="0" y="8938"/>
                        </a:cubicBezTo>
                        <a:lnTo>
                          <a:pt x="543" y="8104"/>
                        </a:lnTo>
                        <a:cubicBezTo>
                          <a:pt x="543" y="8104"/>
                          <a:pt x="3670" y="6299"/>
                          <a:pt x="5691" y="4982"/>
                        </a:cubicBezTo>
                        <a:cubicBezTo>
                          <a:pt x="7711" y="3664"/>
                          <a:pt x="9450" y="3223"/>
                          <a:pt x="11129" y="2385"/>
                        </a:cubicBezTo>
                        <a:cubicBezTo>
                          <a:pt x="12809" y="1545"/>
                          <a:pt x="13819" y="1"/>
                          <a:pt x="1381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7" name="Google Shape;177;p23"/>
                  <p:cNvSpPr/>
                  <p:nvPr/>
                </p:nvSpPr>
                <p:spPr>
                  <a:xfrm>
                    <a:off x="1730509" y="677423"/>
                    <a:ext cx="208985" cy="5304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77" h="14410" extrusionOk="0">
                        <a:moveTo>
                          <a:pt x="15" y="1"/>
                        </a:moveTo>
                        <a:cubicBezTo>
                          <a:pt x="0" y="1"/>
                          <a:pt x="0" y="12"/>
                          <a:pt x="11" y="25"/>
                        </a:cubicBezTo>
                        <a:cubicBezTo>
                          <a:pt x="73" y="95"/>
                          <a:pt x="1030" y="2549"/>
                          <a:pt x="1358" y="4038"/>
                        </a:cubicBezTo>
                        <a:cubicBezTo>
                          <a:pt x="1685" y="5528"/>
                          <a:pt x="3951" y="11334"/>
                          <a:pt x="3951" y="11334"/>
                        </a:cubicBezTo>
                        <a:lnTo>
                          <a:pt x="5344" y="14410"/>
                        </a:lnTo>
                        <a:cubicBezTo>
                          <a:pt x="5344" y="14410"/>
                          <a:pt x="5677" y="11352"/>
                          <a:pt x="4954" y="8085"/>
                        </a:cubicBezTo>
                        <a:cubicBezTo>
                          <a:pt x="4650" y="6710"/>
                          <a:pt x="2518" y="3116"/>
                          <a:pt x="1367" y="1524"/>
                        </a:cubicBezTo>
                        <a:cubicBezTo>
                          <a:pt x="427" y="224"/>
                          <a:pt x="79" y="1"/>
                          <a:pt x="15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8" name="Google Shape;178;p23"/>
                  <p:cNvSpPr/>
                  <p:nvPr/>
                </p:nvSpPr>
                <p:spPr>
                  <a:xfrm>
                    <a:off x="1418373" y="1225420"/>
                    <a:ext cx="439026" cy="236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6" h="6413" extrusionOk="0">
                        <a:moveTo>
                          <a:pt x="2281" y="1"/>
                        </a:moveTo>
                        <a:cubicBezTo>
                          <a:pt x="886" y="1"/>
                          <a:pt x="1" y="437"/>
                          <a:pt x="1" y="437"/>
                        </a:cubicBezTo>
                        <a:cubicBezTo>
                          <a:pt x="11" y="434"/>
                          <a:pt x="24" y="432"/>
                          <a:pt x="41" y="432"/>
                        </a:cubicBezTo>
                        <a:cubicBezTo>
                          <a:pt x="538" y="432"/>
                          <a:pt x="3989" y="1736"/>
                          <a:pt x="6430" y="3211"/>
                        </a:cubicBezTo>
                        <a:cubicBezTo>
                          <a:pt x="8957" y="4737"/>
                          <a:pt x="11926" y="6412"/>
                          <a:pt x="11926" y="6412"/>
                        </a:cubicBezTo>
                        <a:cubicBezTo>
                          <a:pt x="11837" y="6231"/>
                          <a:pt x="11454" y="4482"/>
                          <a:pt x="10039" y="3111"/>
                        </a:cubicBezTo>
                        <a:cubicBezTo>
                          <a:pt x="8623" y="1738"/>
                          <a:pt x="6583" y="934"/>
                          <a:pt x="4155" y="260"/>
                        </a:cubicBezTo>
                        <a:cubicBezTo>
                          <a:pt x="3466" y="69"/>
                          <a:pt x="2833" y="1"/>
                          <a:pt x="228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9" name="Google Shape;179;p23"/>
                  <p:cNvSpPr/>
                  <p:nvPr/>
                </p:nvSpPr>
                <p:spPr>
                  <a:xfrm>
                    <a:off x="1924218" y="830307"/>
                    <a:ext cx="335840" cy="309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3" h="8399" extrusionOk="0">
                        <a:moveTo>
                          <a:pt x="5999" y="0"/>
                        </a:moveTo>
                        <a:cubicBezTo>
                          <a:pt x="5611" y="0"/>
                          <a:pt x="5147" y="33"/>
                          <a:pt x="4614" y="128"/>
                        </a:cubicBezTo>
                        <a:cubicBezTo>
                          <a:pt x="2880" y="438"/>
                          <a:pt x="345" y="2785"/>
                          <a:pt x="173" y="4614"/>
                        </a:cubicBezTo>
                        <a:cubicBezTo>
                          <a:pt x="0" y="6444"/>
                          <a:pt x="1746" y="8374"/>
                          <a:pt x="1746" y="8374"/>
                        </a:cubicBezTo>
                        <a:cubicBezTo>
                          <a:pt x="1821" y="8390"/>
                          <a:pt x="1903" y="8398"/>
                          <a:pt x="1992" y="8398"/>
                        </a:cubicBezTo>
                        <a:cubicBezTo>
                          <a:pt x="3017" y="8398"/>
                          <a:pt x="4907" y="7335"/>
                          <a:pt x="6673" y="5582"/>
                        </a:cubicBezTo>
                        <a:cubicBezTo>
                          <a:pt x="8591" y="3676"/>
                          <a:pt x="9123" y="1080"/>
                          <a:pt x="8900" y="482"/>
                        </a:cubicBezTo>
                        <a:cubicBezTo>
                          <a:pt x="8785" y="175"/>
                          <a:pt x="8385" y="100"/>
                          <a:pt x="8021" y="100"/>
                        </a:cubicBezTo>
                        <a:cubicBezTo>
                          <a:pt x="7675" y="100"/>
                          <a:pt x="7363" y="168"/>
                          <a:pt x="7363" y="168"/>
                        </a:cubicBezTo>
                        <a:cubicBezTo>
                          <a:pt x="7363" y="168"/>
                          <a:pt x="6876" y="0"/>
                          <a:pt x="5999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0" name="Google Shape;180;p23"/>
                  <p:cNvSpPr/>
                  <p:nvPr/>
                </p:nvSpPr>
                <p:spPr>
                  <a:xfrm>
                    <a:off x="1893553" y="1177636"/>
                    <a:ext cx="289935" cy="2126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76" h="5777" extrusionOk="0">
                        <a:moveTo>
                          <a:pt x="1184" y="0"/>
                        </a:moveTo>
                        <a:cubicBezTo>
                          <a:pt x="283" y="0"/>
                          <a:pt x="0" y="837"/>
                          <a:pt x="56" y="1299"/>
                        </a:cubicBezTo>
                        <a:cubicBezTo>
                          <a:pt x="119" y="1829"/>
                          <a:pt x="143" y="3288"/>
                          <a:pt x="633" y="4359"/>
                        </a:cubicBezTo>
                        <a:cubicBezTo>
                          <a:pt x="1123" y="5430"/>
                          <a:pt x="1463" y="5776"/>
                          <a:pt x="1463" y="5776"/>
                        </a:cubicBezTo>
                        <a:lnTo>
                          <a:pt x="1716" y="5502"/>
                        </a:lnTo>
                        <a:cubicBezTo>
                          <a:pt x="1716" y="5502"/>
                          <a:pt x="1890" y="5551"/>
                          <a:pt x="2175" y="5551"/>
                        </a:cubicBezTo>
                        <a:cubicBezTo>
                          <a:pt x="2401" y="5551"/>
                          <a:pt x="2698" y="5520"/>
                          <a:pt x="3035" y="5409"/>
                        </a:cubicBezTo>
                        <a:cubicBezTo>
                          <a:pt x="3796" y="5159"/>
                          <a:pt x="5162" y="4035"/>
                          <a:pt x="6415" y="3659"/>
                        </a:cubicBezTo>
                        <a:cubicBezTo>
                          <a:pt x="7666" y="3285"/>
                          <a:pt x="7876" y="2206"/>
                          <a:pt x="6669" y="1565"/>
                        </a:cubicBezTo>
                        <a:cubicBezTo>
                          <a:pt x="6284" y="1360"/>
                          <a:pt x="5913" y="1295"/>
                          <a:pt x="5583" y="1295"/>
                        </a:cubicBezTo>
                        <a:cubicBezTo>
                          <a:pt x="5027" y="1295"/>
                          <a:pt x="4585" y="1478"/>
                          <a:pt x="4375" y="1478"/>
                        </a:cubicBezTo>
                        <a:cubicBezTo>
                          <a:pt x="4319" y="1478"/>
                          <a:pt x="4280" y="1465"/>
                          <a:pt x="4259" y="1432"/>
                        </a:cubicBezTo>
                        <a:cubicBezTo>
                          <a:pt x="4116" y="1202"/>
                          <a:pt x="2865" y="368"/>
                          <a:pt x="1619" y="58"/>
                        </a:cubicBezTo>
                        <a:cubicBezTo>
                          <a:pt x="1460" y="18"/>
                          <a:pt x="1315" y="0"/>
                          <a:pt x="118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1</a:t>
            </a:r>
            <a:r>
              <a:rPr lang="vi-VN" sz="2400" b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811" y="878440"/>
            <a:ext cx="8541087" cy="1027181"/>
            <a:chOff x="320811" y="878440"/>
            <a:chExt cx="8541087" cy="1027181"/>
          </a:xfrm>
        </p:grpSpPr>
        <p:sp>
          <p:nvSpPr>
            <p:cNvPr id="14" name="Rectangle 13"/>
            <p:cNvSpPr/>
            <p:nvPr/>
          </p:nvSpPr>
          <p:spPr>
            <a:xfrm>
              <a:off x="943584" y="889958"/>
              <a:ext cx="791831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smtClean="0">
                  <a:solidFill>
                    <a:srgbClr val="002060"/>
                  </a:solidFill>
                </a:rPr>
                <a:t>Quan sát Hình 6.3 và cho biết: </a:t>
              </a:r>
              <a:r>
                <a:rPr lang="nl-NL" sz="2000" i="1">
                  <a:solidFill>
                    <a:srgbClr val="002060"/>
                  </a:solidFill>
                </a:rPr>
                <a:t>Vật</a:t>
              </a:r>
              <a:r>
                <a:rPr lang="vi-VN" sz="2000" i="1">
                  <a:solidFill>
                    <a:srgbClr val="002060"/>
                  </a:solidFill>
                </a:rPr>
                <a:t> liệu kim loại được chia thành mấy loại, là những loại nào? Mỗi loại gồm những vật liệu (hợp kim) gì?</a:t>
              </a:r>
              <a:endParaRPr lang="en-US" sz="2000" i="1">
                <a:solidFill>
                  <a:srgbClr val="00206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811" y="878440"/>
              <a:ext cx="622773" cy="9355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84" y="2061751"/>
            <a:ext cx="7411298" cy="271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1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21" y="286436"/>
            <a:ext cx="7704000" cy="551933"/>
          </a:xfrm>
        </p:spPr>
        <p:txBody>
          <a:bodyPr/>
          <a:lstStyle/>
          <a:p>
            <a:pPr algn="ctr"/>
            <a:r>
              <a:rPr lang="vi-VN" sz="24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1</a:t>
            </a:r>
            <a:r>
              <a:rPr lang="vi-VN" sz="2400" b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VẬT LIỆU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7" name="Pentagon 16"/>
          <p:cNvSpPr/>
          <p:nvPr/>
        </p:nvSpPr>
        <p:spPr>
          <a:xfrm>
            <a:off x="272594" y="1185388"/>
            <a:ext cx="2013406" cy="51370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chemeClr val="tx1"/>
                </a:solidFill>
              </a:rPr>
              <a:t>Kim loại đen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6517" y="1021769"/>
            <a:ext cx="56652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Thành phần chủ yếu là sắt và carbon.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Dựa vào tỉ lệ carbon, chia làm hai loại chính:</a:t>
            </a:r>
            <a:endParaRPr lang="vi-VN" sz="2000"/>
          </a:p>
        </p:txBody>
      </p:sp>
      <p:grpSp>
        <p:nvGrpSpPr>
          <p:cNvPr id="6" name="Group 5"/>
          <p:cNvGrpSpPr/>
          <p:nvPr/>
        </p:nvGrpSpPr>
        <p:grpSpPr>
          <a:xfrm>
            <a:off x="5081454" y="2194264"/>
            <a:ext cx="2931790" cy="2567191"/>
            <a:chOff x="1190390" y="2220833"/>
            <a:chExt cx="2931790" cy="2567191"/>
          </a:xfrm>
        </p:grpSpPr>
        <p:grpSp>
          <p:nvGrpSpPr>
            <p:cNvPr id="27" name="Group 26"/>
            <p:cNvGrpSpPr/>
            <p:nvPr/>
          </p:nvGrpSpPr>
          <p:grpSpPr>
            <a:xfrm>
              <a:off x="1635517" y="2220833"/>
              <a:ext cx="2041538" cy="2056895"/>
              <a:chOff x="6524411" y="948816"/>
              <a:chExt cx="1760364" cy="177360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10" r="20088"/>
              <a:stretch/>
            </p:blipFill>
            <p:spPr>
              <a:xfrm>
                <a:off x="6524411" y="948816"/>
                <a:ext cx="1760364" cy="1773606"/>
              </a:xfrm>
              <a:prstGeom prst="ellipse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6998763" y="1650953"/>
                <a:ext cx="8116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Gang</a:t>
                </a: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190390" y="4387914"/>
              <a:ext cx="29317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000" smtClean="0"/>
                <a:t>T</a:t>
              </a:r>
              <a:r>
                <a:rPr lang="en-US" sz="2000" smtClean="0"/>
                <a:t>ỉ </a:t>
              </a:r>
              <a:r>
                <a:rPr lang="en-US" sz="2000" dirty="0" err="1"/>
                <a:t>lệ</a:t>
              </a:r>
              <a:r>
                <a:rPr lang="en-US" sz="2000" dirty="0"/>
                <a:t> carbon &gt; </a:t>
              </a:r>
              <a:r>
                <a:rPr lang="en-US" sz="2000"/>
                <a:t>2,14</a:t>
              </a:r>
              <a:r>
                <a:rPr lang="en-US" sz="2000" smtClean="0"/>
                <a:t>%</a:t>
              </a:r>
              <a:endParaRPr lang="en-US" sz="20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61281" y="2194264"/>
            <a:ext cx="2931790" cy="2567191"/>
            <a:chOff x="5113176" y="2220833"/>
            <a:chExt cx="2931790" cy="2567191"/>
          </a:xfrm>
        </p:grpSpPr>
        <p:grpSp>
          <p:nvGrpSpPr>
            <p:cNvPr id="33" name="Group 32"/>
            <p:cNvGrpSpPr/>
            <p:nvPr/>
          </p:nvGrpSpPr>
          <p:grpSpPr>
            <a:xfrm>
              <a:off x="5505388" y="2220833"/>
              <a:ext cx="2150280" cy="2139789"/>
              <a:chOff x="6526792" y="2925336"/>
              <a:chExt cx="1757983" cy="1749406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79" t="889" r="9254" b="-889"/>
              <a:stretch/>
            </p:blipFill>
            <p:spPr>
              <a:xfrm>
                <a:off x="6526792" y="2925336"/>
                <a:ext cx="1757983" cy="1749406"/>
              </a:xfrm>
              <a:prstGeom prst="ellipse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998763" y="3615373"/>
                <a:ext cx="81165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Thép</a:t>
                </a:r>
                <a:endParaRPr 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113176" y="4387914"/>
              <a:ext cx="293179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000" smtClean="0"/>
                <a:t>T</a:t>
              </a:r>
              <a:r>
                <a:rPr lang="en-US" sz="2000" smtClean="0"/>
                <a:t>ỉ </a:t>
              </a:r>
              <a:r>
                <a:rPr lang="en-US" sz="2000" dirty="0" err="1"/>
                <a:t>lệ</a:t>
              </a:r>
              <a:r>
                <a:rPr lang="en-US" sz="2000" dirty="0"/>
                <a:t> </a:t>
              </a:r>
              <a:r>
                <a:rPr lang="en-US" sz="2000"/>
                <a:t>carbon ≤ 2,14%)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697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08713"/>
              </p:ext>
            </p:extLst>
          </p:nvPr>
        </p:nvGraphicFramePr>
        <p:xfrm>
          <a:off x="0" y="0"/>
          <a:ext cx="9144000" cy="5143499"/>
        </p:xfrm>
        <a:graphic>
          <a:graphicData uri="http://schemas.openxmlformats.org/drawingml/2006/table">
            <a:tbl>
              <a:tblPr firstRow="1" bandRow="1">
                <a:tableStyleId>{6A5083D7-6F62-4840-91AD-EAB627A27F2A}</a:tableStyleId>
              </a:tblPr>
              <a:tblGrid>
                <a:gridCol w="1177047"/>
                <a:gridCol w="3706238"/>
                <a:gridCol w="4260715"/>
              </a:tblGrid>
              <a:tr h="496097"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/>
                        <a:t>Vật</a:t>
                      </a:r>
                      <a:r>
                        <a:rPr lang="vi-VN" sz="2000" b="1" baseline="0" smtClean="0"/>
                        <a:t> liệu</a:t>
                      </a:r>
                      <a:endParaRPr lang="en-US" sz="2000" b="1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/>
                        <a:t>Đặc</a:t>
                      </a:r>
                      <a:r>
                        <a:rPr lang="vi-VN" sz="2000" b="1" baseline="0" smtClean="0"/>
                        <a:t> điểm</a:t>
                      </a:r>
                      <a:endParaRPr lang="en-US" sz="2000" b="1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/>
                        <a:t>Ứng</a:t>
                      </a:r>
                      <a:r>
                        <a:rPr lang="vi-VN" sz="2000" b="1" baseline="0" smtClean="0"/>
                        <a:t> dụng</a:t>
                      </a:r>
                      <a:endParaRPr lang="en-US" sz="2000" b="1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23701">
                <a:tc>
                  <a:txBody>
                    <a:bodyPr/>
                    <a:lstStyle/>
                    <a:p>
                      <a:r>
                        <a:rPr lang="vi-VN" sz="2000" smtClean="0"/>
                        <a:t>Thép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Thường</a:t>
                      </a:r>
                      <a:r>
                        <a:rPr lang="vi-VN" sz="2000" baseline="0" smtClean="0"/>
                        <a:t> có màu trắng sáng, cứng, dẻo, dễ gia công, dễ bị oxy hóa.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Khi bị oxy hóa chuyển sang màu nâu.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Làm</a:t>
                      </a:r>
                      <a:r>
                        <a:rPr lang="vi-VN" sz="2000" baseline="0" smtClean="0"/>
                        <a:t> chi tiết máy, máy công nghiệp, nông nghiệp, trong xây dựng, cầu đường,...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Các vật dụng gia đình: khóa cửa, đinh vít,..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3701">
                <a:tc>
                  <a:txBody>
                    <a:bodyPr/>
                    <a:lstStyle/>
                    <a:p>
                      <a:r>
                        <a:rPr lang="vi-VN" sz="2000" smtClean="0"/>
                        <a:t>Gang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000" smtClean="0"/>
                        <a:t>Thường</a:t>
                      </a:r>
                      <a:r>
                        <a:rPr lang="vi-VN" sz="2000" baseline="0" smtClean="0"/>
                        <a:t> có màu xám, cứng, giòn, không thể dát mỏng, chịu mài mòn.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Làm</a:t>
                      </a:r>
                      <a:r>
                        <a:rPr lang="vi-VN" sz="2000" baseline="0" smtClean="0"/>
                        <a:t> vỏ máy: vỏ động cơ, vỏ máy công nghiệp,...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Các vật dụng: nồi cơm,...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8508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entagon 16"/>
          <p:cNvSpPr/>
          <p:nvPr/>
        </p:nvSpPr>
        <p:spPr>
          <a:xfrm>
            <a:off x="272594" y="514179"/>
            <a:ext cx="2013406" cy="51370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chemeClr val="tx1"/>
                </a:solidFill>
              </a:rPr>
              <a:t>Kim loại màu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6516" y="350560"/>
            <a:ext cx="5850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Ngoài kim loại đen, các kim loại còn lại chủ yếu là kim loại màu.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 smtClean="0"/>
              <a:t>Chủ yếu được sử dụng dưới dạng hợp kim.</a:t>
            </a:r>
            <a:endParaRPr lang="vi-VN" sz="2000"/>
          </a:p>
        </p:txBody>
      </p:sp>
      <p:sp>
        <p:nvSpPr>
          <p:cNvPr id="5" name="TextBox 4"/>
          <p:cNvSpPr txBox="1"/>
          <p:nvPr/>
        </p:nvSpPr>
        <p:spPr>
          <a:xfrm>
            <a:off x="2208179" y="1980672"/>
            <a:ext cx="479573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smtClean="0">
                <a:solidFill>
                  <a:schemeClr val="accent6">
                    <a:lumMod val="75000"/>
                  </a:schemeClr>
                </a:solidFill>
              </a:rPr>
              <a:t>Một số vật liệu kim loại màu phổ biến</a:t>
            </a:r>
            <a:endParaRPr lang="en-US" sz="2000" b="1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6320" y="2560562"/>
            <a:ext cx="3335489" cy="2303670"/>
            <a:chOff x="818770" y="2477421"/>
            <a:chExt cx="3335489" cy="23036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770" y="2477421"/>
              <a:ext cx="3335489" cy="1851197"/>
            </a:xfrm>
            <a:prstGeom prst="roundRect">
              <a:avLst>
                <a:gd name="adj" fmla="val 12989"/>
              </a:avLst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83317" y="4411759"/>
              <a:ext cx="30063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i="1" smtClean="0">
                  <a:solidFill>
                    <a:schemeClr val="bg2">
                      <a:lumMod val="50000"/>
                    </a:schemeClr>
                  </a:solidFill>
                </a:rPr>
                <a:t>Đồng và hợp kim của đồng</a:t>
              </a:r>
              <a:endParaRPr lang="en-US" sz="1800" i="1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059575" y="2547064"/>
            <a:ext cx="3135361" cy="2317168"/>
            <a:chOff x="918834" y="2477421"/>
            <a:chExt cx="3135361" cy="231716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312"/>
            <a:stretch/>
          </p:blipFill>
          <p:spPr>
            <a:xfrm>
              <a:off x="918834" y="2477421"/>
              <a:ext cx="3135361" cy="1864695"/>
            </a:xfrm>
            <a:prstGeom prst="roundRect">
              <a:avLst>
                <a:gd name="adj" fmla="val 12989"/>
              </a:avLst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51075" y="4425257"/>
              <a:ext cx="30708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i="1" smtClean="0">
                  <a:solidFill>
                    <a:schemeClr val="bg2">
                      <a:lumMod val="50000"/>
                    </a:schemeClr>
                  </a:solidFill>
                </a:rPr>
                <a:t>Nhôm và hợp kim của nhôm</a:t>
              </a:r>
              <a:endParaRPr lang="en-US" sz="1800" i="1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94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27430"/>
              </p:ext>
            </p:extLst>
          </p:nvPr>
        </p:nvGraphicFramePr>
        <p:xfrm>
          <a:off x="0" y="1"/>
          <a:ext cx="9144000" cy="5134707"/>
        </p:xfrm>
        <a:graphic>
          <a:graphicData uri="http://schemas.openxmlformats.org/drawingml/2006/table">
            <a:tbl>
              <a:tblPr firstRow="1" bandRow="1">
                <a:tableStyleId>{6A5083D7-6F62-4840-91AD-EAB627A27F2A}</a:tableStyleId>
              </a:tblPr>
              <a:tblGrid>
                <a:gridCol w="1177047"/>
                <a:gridCol w="4044310"/>
                <a:gridCol w="3922643"/>
              </a:tblGrid>
              <a:tr h="485943"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/>
                        <a:t>Vật</a:t>
                      </a:r>
                      <a:r>
                        <a:rPr lang="vi-VN" sz="2000" b="1" baseline="0" smtClean="0"/>
                        <a:t> liệu</a:t>
                      </a:r>
                      <a:endParaRPr lang="en-US" sz="2000" b="1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/>
                        <a:t>Đặc</a:t>
                      </a:r>
                      <a:r>
                        <a:rPr lang="vi-VN" sz="2000" b="1" baseline="0" smtClean="0"/>
                        <a:t> điểm</a:t>
                      </a:r>
                      <a:endParaRPr lang="en-US" sz="2000" b="1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/>
                        <a:t>Ứng</a:t>
                      </a:r>
                      <a:r>
                        <a:rPr lang="vi-VN" sz="2000" b="1" baseline="0" smtClean="0"/>
                        <a:t> dụng</a:t>
                      </a:r>
                      <a:endParaRPr lang="en-US" sz="2000" b="1"/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328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smtClean="0"/>
                        <a:t>Hợp</a:t>
                      </a:r>
                      <a:r>
                        <a:rPr lang="vi-VN" sz="2000" baseline="0" smtClean="0"/>
                        <a:t> kim đồng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Có</a:t>
                      </a:r>
                      <a:r>
                        <a:rPr lang="vi-VN" sz="2000" baseline="0" smtClean="0"/>
                        <a:t> màu vàng hoặc đỏ, mềm, dễ kéo dài, dễ dát mỏng, có tính chống mài mòn cao.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Dẫn nhiệt, dẫn nhiệt tốt, ít bị oxy hóa trong môi trường.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Làm</a:t>
                      </a:r>
                      <a:r>
                        <a:rPr lang="vi-VN" sz="2000" baseline="0" smtClean="0"/>
                        <a:t> dây dẫn điện, chi tiết máy như bạc trượt.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Các chi tiết gia dụng như vòng đệm, vòi nước,...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99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smtClean="0"/>
                        <a:t>Hợp</a:t>
                      </a:r>
                      <a:r>
                        <a:rPr lang="vi-VN" sz="2000" baseline="0" smtClean="0"/>
                        <a:t> kim nhôm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Thường</a:t>
                      </a:r>
                      <a:r>
                        <a:rPr lang="vi-VN" sz="2000" baseline="0" smtClean="0"/>
                        <a:t> có màu trắng sáng, nhẹ, dễ kéo dài.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Dẫn điện, dẫn nhiệt tốt, ít bị oxy hóa trong môi trường.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smtClean="0"/>
                        <a:t>Làm</a:t>
                      </a:r>
                      <a:r>
                        <a:rPr lang="vi-VN" sz="2000" baseline="0" smtClean="0"/>
                        <a:t> dây dẫn điện, các chi tiết máy như vỏ máy công nghiệp,...</a:t>
                      </a:r>
                    </a:p>
                    <a:p>
                      <a:pPr marL="342900" indent="-342900" algn="just">
                        <a:lnSpc>
                          <a:spcPct val="15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vi-VN" sz="2000" baseline="0" smtClean="0"/>
                        <a:t>Vật gia dụng: khung cửa, tủ,...</a:t>
                      </a:r>
                      <a:endParaRPr lang="en-US" sz="20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06785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69099" y="1545468"/>
            <a:ext cx="2535887" cy="3099750"/>
            <a:chOff x="586434" y="1641613"/>
            <a:chExt cx="2535887" cy="30997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34" y="1641613"/>
              <a:ext cx="2535887" cy="2535887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027308" y="4372031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rgbClr val="7EB2FE">
                      <a:lumMod val="50000"/>
                    </a:srgbClr>
                  </a:solidFill>
                </a:rPr>
                <a:t>Nhẫn vàng</a:t>
              </a:r>
              <a:endParaRPr lang="en-US" sz="1800" dirty="0">
                <a:solidFill>
                  <a:srgbClr val="7EB2FE">
                    <a:lumMod val="50000"/>
                  </a:srgb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38802" y="1545468"/>
            <a:ext cx="2534240" cy="3091600"/>
            <a:chOff x="2746595" y="1733946"/>
            <a:chExt cx="2534240" cy="30916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595" y="1733946"/>
              <a:ext cx="2534240" cy="2534240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3012186" y="4456214"/>
              <a:ext cx="20030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rgbClr val="7EB2FE">
                      <a:lumMod val="50000"/>
                    </a:srgbClr>
                  </a:solidFill>
                </a:rPr>
                <a:t>Dây chuyền bạc</a:t>
              </a:r>
              <a:endParaRPr lang="en-US" sz="1800" dirty="0">
                <a:solidFill>
                  <a:srgbClr val="7EB2FE">
                    <a:lumMod val="50000"/>
                  </a:srgb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09805" y="1550735"/>
            <a:ext cx="2529991" cy="3094483"/>
            <a:chOff x="6195162" y="1124247"/>
            <a:chExt cx="2529991" cy="309448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5162" y="1124247"/>
              <a:ext cx="2529991" cy="2529991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6633088" y="3849398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rgbClr val="7EB2FE">
                      <a:lumMod val="50000"/>
                    </a:srgbClr>
                  </a:solidFill>
                </a:rPr>
                <a:t>Lõi dây điện</a:t>
              </a:r>
              <a:endParaRPr lang="en-US" sz="1800" dirty="0">
                <a:solidFill>
                  <a:srgbClr val="7EB2FE">
                    <a:lumMod val="50000"/>
                  </a:srgbClr>
                </a:solidFill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81279" y="508842"/>
            <a:ext cx="6449286" cy="64020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phẩm thông dụng trong đời sống được làm bằng kim loại màu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126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273650" y="1614923"/>
            <a:ext cx="2560240" cy="3027199"/>
            <a:chOff x="4854105" y="1726057"/>
            <a:chExt cx="2251062" cy="266163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8" b="2051"/>
            <a:stretch/>
          </p:blipFill>
          <p:spPr>
            <a:xfrm>
              <a:off x="4854105" y="1726057"/>
              <a:ext cx="2251062" cy="2151387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152566" y="4018356"/>
              <a:ext cx="1654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Xoong, nồi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7450" y="1622489"/>
            <a:ext cx="2589615" cy="2989377"/>
            <a:chOff x="521562" y="1263381"/>
            <a:chExt cx="2812693" cy="324689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62" y="1263381"/>
              <a:ext cx="2812693" cy="2723333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554509" y="4109125"/>
              <a:ext cx="2746798" cy="40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smtClean="0">
                  <a:solidFill>
                    <a:schemeClr val="bg2">
                      <a:lumMod val="50000"/>
                    </a:schemeClr>
                  </a:solidFill>
                </a:rPr>
                <a:t>Hộp đựng thực phẩm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50475" y="1613344"/>
            <a:ext cx="2537636" cy="2998522"/>
            <a:chOff x="6082382" y="1345058"/>
            <a:chExt cx="2537636" cy="299852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2382" y="1345058"/>
              <a:ext cx="2537636" cy="2566472"/>
            </a:xfrm>
            <a:prstGeom prst="ellipse">
              <a:avLst/>
            </a:prstGeom>
            <a:ln>
              <a:solidFill>
                <a:schemeClr val="accent5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433647" y="3974248"/>
              <a:ext cx="18351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Lò xo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81279" y="508842"/>
            <a:ext cx="6449286" cy="64020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phẩm thông dụng trong đời sống được làm bằng kim loại màu</a:t>
            </a:r>
            <a:endParaRPr lang="en-U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200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0008" y="474927"/>
            <a:ext cx="5885081" cy="640200"/>
          </a:xfrm>
        </p:spPr>
        <p:txBody>
          <a:bodyPr/>
          <a:lstStyle/>
          <a:p>
            <a:pPr algn="ctr"/>
            <a:r>
              <a:rPr lang="vi-VN" sz="24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2" y="322353"/>
            <a:ext cx="2774559" cy="20825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4494" y="1675345"/>
            <a:ext cx="3242317" cy="324231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890292" y="1284469"/>
            <a:ext cx="2626952" cy="1745791"/>
            <a:chOff x="4002449" y="1250928"/>
            <a:chExt cx="2626952" cy="174579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28" name="Oval Callout 27"/>
            <p:cNvSpPr/>
            <p:nvPr/>
          </p:nvSpPr>
          <p:spPr>
            <a:xfrm>
              <a:off x="4002449" y="1250928"/>
              <a:ext cx="2626952" cy="1745791"/>
            </a:xfrm>
            <a:prstGeom prst="wedgeEllipseCallout">
              <a:avLst>
                <a:gd name="adj1" fmla="val 47529"/>
                <a:gd name="adj2" fmla="val 4404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85062" y="1653170"/>
              <a:ext cx="2500606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smtClean="0"/>
                <a:t>Inox còn được gọi là thép không gỉ</a:t>
              </a:r>
              <a:endParaRPr lang="en-US" sz="2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2353" y="2404905"/>
            <a:ext cx="3164962" cy="2270001"/>
            <a:chOff x="4072637" y="3400463"/>
            <a:chExt cx="2023048" cy="123004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31" name="Oval Callout 30"/>
            <p:cNvSpPr/>
            <p:nvPr/>
          </p:nvSpPr>
          <p:spPr>
            <a:xfrm>
              <a:off x="4072637" y="3400463"/>
              <a:ext cx="2023048" cy="1230040"/>
            </a:xfrm>
            <a:prstGeom prst="wedgeEllipseCallout">
              <a:avLst>
                <a:gd name="adj1" fmla="val 55211"/>
                <a:gd name="adj2" fmla="val 3501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072637" y="3561652"/>
              <a:ext cx="1993773" cy="917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vi-VN" sz="2000" smtClean="0">
                  <a:solidFill>
                    <a:schemeClr val="tx1"/>
                  </a:solidFill>
                  <a:latin typeface="Arial" panose="020B0604020202020204" pitchFamily="34" charset="0"/>
                </a:rPr>
                <a:t>Thành phần chính bao gồm: sắt, carbon và các thành phần khác như chromium, nickel,...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88489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2689" y="422257"/>
            <a:ext cx="71692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Từ Bảng 6.1 cho biết những sản phẩm sau đây: lưỡi kéo cắt giấy, đầu kìm điện, lõi dây điện, khung xe ô tô được làm từ vật liệu kim loại gì?</a:t>
            </a:r>
            <a:endParaRPr lang="en-US" sz="20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7" y="500079"/>
            <a:ext cx="796664" cy="1114713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548090"/>
              </p:ext>
            </p:extLst>
          </p:nvPr>
        </p:nvGraphicFramePr>
        <p:xfrm>
          <a:off x="1459151" y="2041849"/>
          <a:ext cx="6410528" cy="2637155"/>
        </p:xfrm>
        <a:graphic>
          <a:graphicData uri="http://schemas.openxmlformats.org/drawingml/2006/table">
            <a:tbl>
              <a:tblPr firstRow="1" firstCol="1" bandRow="1"/>
              <a:tblGrid>
                <a:gridCol w="2986391"/>
                <a:gridCol w="3424137"/>
              </a:tblGrid>
              <a:tr h="5274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1084580" algn="r"/>
                        </a:tabLst>
                      </a:pPr>
                      <a:r>
                        <a:rPr lang="vi-VN" sz="2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 phẩm</a:t>
                      </a: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 liệu</a:t>
                      </a: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527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Lưỡi kéo cắt giấy</a:t>
                      </a: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7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Đầu kìm điện</a:t>
                      </a: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7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Lõi dây điện</a:t>
                      </a: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743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Khung xe ô tô</a:t>
                      </a: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762999" y="2644946"/>
            <a:ext cx="7697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Thép</a:t>
            </a:r>
            <a:endParaRPr lang="en-US" sz="2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2160" y="3166997"/>
            <a:ext cx="8114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Gang</a:t>
            </a:r>
            <a:endParaRPr lang="en-US" sz="2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93510" y="3689048"/>
            <a:ext cx="1580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Đồng, nhôm</a:t>
            </a:r>
            <a:endParaRPr lang="en-US" sz="2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09826" y="4211099"/>
            <a:ext cx="2876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Thép, gang, nhôm, inox</a:t>
            </a:r>
            <a:endParaRPr lang="en-US" sz="2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343" y="4089158"/>
            <a:ext cx="1003261" cy="9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33247" y="332602"/>
            <a:ext cx="7704000" cy="551933"/>
          </a:xfrm>
        </p:spPr>
        <p:txBody>
          <a:bodyPr/>
          <a:lstStyle/>
          <a:p>
            <a:pPr algn="ctr"/>
            <a:r>
              <a:rPr lang="vi-VN" sz="2400" b="1">
                <a:solidFill>
                  <a:schemeClr val="accent2">
                    <a:lumMod val="75000"/>
                  </a:schemeClr>
                </a:solidFill>
                <a:latin typeface="+mn-lt"/>
              </a:rPr>
              <a:t>2</a:t>
            </a:r>
            <a:r>
              <a:rPr lang="vi-VN" sz="2400" b="1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24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VẬT LIỆU PHI KIM LOẠI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90771" y="1435637"/>
            <a:ext cx="8133373" cy="3380829"/>
            <a:chOff x="590771" y="1435637"/>
            <a:chExt cx="8133373" cy="3380829"/>
          </a:xfrm>
        </p:grpSpPr>
        <p:sp>
          <p:nvSpPr>
            <p:cNvPr id="10" name="Rounded Rectangle 9"/>
            <p:cNvSpPr/>
            <p:nvPr/>
          </p:nvSpPr>
          <p:spPr>
            <a:xfrm>
              <a:off x="2613498" y="2324962"/>
              <a:ext cx="1903379" cy="79089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 liệu phi kim loại phổ biến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796573" y="3175603"/>
              <a:ext cx="1299434" cy="505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su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796573" y="1819118"/>
              <a:ext cx="1299434" cy="505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 dẻo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578414" y="1435637"/>
              <a:ext cx="2145728" cy="5163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 dẻo nhiệt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6578414" y="2175236"/>
              <a:ext cx="2145729" cy="5163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 dẻo nhiệt rắn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578416" y="2869414"/>
              <a:ext cx="2145728" cy="5163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su tự nhiên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6578415" y="3517848"/>
              <a:ext cx="2145729" cy="51632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su nhân tạo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613498" y="4025568"/>
              <a:ext cx="1903379" cy="790898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số vật liệu phi kim khác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4796573" y="4168095"/>
              <a:ext cx="2314346" cy="505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 tinh, gốm,...</a:t>
              </a:r>
              <a:endParaRPr 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" name="Elbow Connector 6"/>
            <p:cNvCxnSpPr>
              <a:stCxn id="9" idx="3"/>
              <a:endCxn id="10" idx="1"/>
            </p:cNvCxnSpPr>
            <p:nvPr/>
          </p:nvCxnSpPr>
          <p:spPr>
            <a:xfrm flipV="1">
              <a:off x="2171875" y="2720411"/>
              <a:ext cx="441623" cy="797437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9" idx="3"/>
              <a:endCxn id="19" idx="1"/>
            </p:cNvCxnSpPr>
            <p:nvPr/>
          </p:nvCxnSpPr>
          <p:spPr>
            <a:xfrm>
              <a:off x="2171875" y="3517848"/>
              <a:ext cx="441623" cy="903169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ounded Rectangle 8"/>
            <p:cNvSpPr/>
            <p:nvPr/>
          </p:nvSpPr>
          <p:spPr>
            <a:xfrm>
              <a:off x="590771" y="2770381"/>
              <a:ext cx="1581104" cy="1494933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vi-VN" sz="1800" b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 loại vật liệu phi kim loại</a:t>
              </a:r>
              <a:endParaRPr lang="en-US" sz="1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Elbow Connector 27"/>
            <p:cNvCxnSpPr>
              <a:stCxn id="10" idx="3"/>
              <a:endCxn id="14" idx="1"/>
            </p:cNvCxnSpPr>
            <p:nvPr/>
          </p:nvCxnSpPr>
          <p:spPr>
            <a:xfrm flipV="1">
              <a:off x="4516877" y="2072040"/>
              <a:ext cx="279696" cy="648371"/>
            </a:xfrm>
            <a:prstGeom prst="bentConnector3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29"/>
            <p:cNvCxnSpPr>
              <a:stCxn id="10" idx="3"/>
              <a:endCxn id="13" idx="1"/>
            </p:cNvCxnSpPr>
            <p:nvPr/>
          </p:nvCxnSpPr>
          <p:spPr>
            <a:xfrm>
              <a:off x="4516877" y="2720411"/>
              <a:ext cx="279696" cy="708114"/>
            </a:xfrm>
            <a:prstGeom prst="bentConnector3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>
              <a:stCxn id="14" idx="3"/>
              <a:endCxn id="15" idx="1"/>
            </p:cNvCxnSpPr>
            <p:nvPr/>
          </p:nvCxnSpPr>
          <p:spPr>
            <a:xfrm flipV="1">
              <a:off x="6096007" y="1693798"/>
              <a:ext cx="482407" cy="378242"/>
            </a:xfrm>
            <a:prstGeom prst="bentConnector3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>
              <a:stCxn id="14" idx="3"/>
              <a:endCxn id="16" idx="1"/>
            </p:cNvCxnSpPr>
            <p:nvPr/>
          </p:nvCxnSpPr>
          <p:spPr>
            <a:xfrm>
              <a:off x="6096007" y="2072040"/>
              <a:ext cx="482407" cy="361357"/>
            </a:xfrm>
            <a:prstGeom prst="bentConnector3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lbow Connector 37"/>
            <p:cNvCxnSpPr>
              <a:stCxn id="13" idx="3"/>
              <a:endCxn id="17" idx="1"/>
            </p:cNvCxnSpPr>
            <p:nvPr/>
          </p:nvCxnSpPr>
          <p:spPr>
            <a:xfrm flipV="1">
              <a:off x="6096007" y="3127575"/>
              <a:ext cx="482409" cy="300950"/>
            </a:xfrm>
            <a:prstGeom prst="bentConnector3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>
              <a:stCxn id="13" idx="3"/>
              <a:endCxn id="18" idx="1"/>
            </p:cNvCxnSpPr>
            <p:nvPr/>
          </p:nvCxnSpPr>
          <p:spPr>
            <a:xfrm>
              <a:off x="6096007" y="3428525"/>
              <a:ext cx="482408" cy="347484"/>
            </a:xfrm>
            <a:prstGeom prst="bentConnector3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19" idx="3"/>
              <a:endCxn id="20" idx="1"/>
            </p:cNvCxnSpPr>
            <p:nvPr/>
          </p:nvCxnSpPr>
          <p:spPr>
            <a:xfrm>
              <a:off x="4516877" y="4421017"/>
              <a:ext cx="279696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97513" y="903727"/>
            <a:ext cx="8151060" cy="420050"/>
            <a:chOff x="497513" y="903727"/>
            <a:chExt cx="8151060" cy="420050"/>
          </a:xfrm>
        </p:grpSpPr>
        <p:sp>
          <p:nvSpPr>
            <p:cNvPr id="27" name="TextBox 26"/>
            <p:cNvSpPr txBox="1"/>
            <p:nvPr/>
          </p:nvSpPr>
          <p:spPr>
            <a:xfrm>
              <a:off x="944573" y="923667"/>
              <a:ext cx="7704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i="1" smtClean="0">
                  <a:solidFill>
                    <a:srgbClr val="002060"/>
                  </a:solidFill>
                </a:rPr>
                <a:t>Dựa vào thông tin SGK, em hãy phân loại các vật liệu phi kim loại.</a:t>
              </a:r>
              <a:endParaRPr lang="en-US" sz="2000" i="1">
                <a:solidFill>
                  <a:srgbClr val="002060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13" y="903727"/>
              <a:ext cx="447060" cy="3916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0000" y="1354661"/>
            <a:ext cx="3482622" cy="3038032"/>
            <a:chOff x="686134" y="1212780"/>
            <a:chExt cx="3482622" cy="3038032"/>
          </a:xfrm>
        </p:grpSpPr>
        <p:sp>
          <p:nvSpPr>
            <p:cNvPr id="5" name="Rectangle 4"/>
            <p:cNvSpPr/>
            <p:nvPr/>
          </p:nvSpPr>
          <p:spPr>
            <a:xfrm>
              <a:off x="686134" y="2127154"/>
              <a:ext cx="348262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 smtClean="0"/>
                <a:t>Bộ </a:t>
              </a:r>
              <a:r>
                <a:rPr lang="vi-VN" sz="2200"/>
                <a:t>nồi, chảo nấu ăn thường được làm bằng những vật liệu gì? Tại sao lại sử dụng vật liệu đó?</a:t>
              </a:r>
              <a:endParaRPr lang="en-US" sz="220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945" y="1212780"/>
              <a:ext cx="834287" cy="834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572000" y="1468041"/>
            <a:ext cx="4255911" cy="3074966"/>
            <a:chOff x="4572000" y="1468041"/>
            <a:chExt cx="4255911" cy="307496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468041"/>
              <a:ext cx="4255911" cy="27131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809067" y="4173675"/>
              <a:ext cx="3614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i="1" smtClean="0">
                  <a:solidFill>
                    <a:srgbClr val="0070C0"/>
                  </a:solidFill>
                </a:rPr>
                <a:t>Hình 6.1. Bộ nồi chảo nấu ăn</a:t>
              </a:r>
              <a:endParaRPr lang="en-US" sz="1800" i="1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9298" y="422824"/>
            <a:ext cx="2886902" cy="2042717"/>
            <a:chOff x="736651" y="544750"/>
            <a:chExt cx="2722057" cy="19260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51" y="544750"/>
              <a:ext cx="2722057" cy="1926076"/>
            </a:xfrm>
            <a:prstGeom prst="roundRect">
              <a:avLst>
                <a:gd name="adj" fmla="val 11111"/>
              </a:avLst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18681" y="651753"/>
              <a:ext cx="2013625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/>
                <a:t>Chất dẻo nhiệt</a:t>
              </a:r>
              <a:endParaRPr lang="en-US" sz="20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8680" y="422505"/>
            <a:ext cx="3057198" cy="2048322"/>
            <a:chOff x="4850859" y="539465"/>
            <a:chExt cx="2882629" cy="193136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859" y="539465"/>
              <a:ext cx="2882629" cy="1931361"/>
            </a:xfrm>
            <a:prstGeom prst="round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107019" y="651753"/>
              <a:ext cx="2370308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/>
                <a:t>Chất dẻo nhiệt rắn</a:t>
              </a:r>
              <a:endParaRPr lang="en-US" sz="20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88140" y="2662541"/>
            <a:ext cx="4215320" cy="2107660"/>
            <a:chOff x="2388140" y="2662541"/>
            <a:chExt cx="4215320" cy="21076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8140" y="2662541"/>
              <a:ext cx="4215320" cy="2107660"/>
            </a:xfrm>
            <a:prstGeom prst="round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66225" y="2780197"/>
              <a:ext cx="1459150" cy="40011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smtClean="0"/>
                <a:t>Cao su</a:t>
              </a:r>
              <a:endParaRPr lang="en-US" sz="20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37" y="416706"/>
            <a:ext cx="8270697" cy="500562"/>
          </a:xfrm>
        </p:spPr>
        <p:txBody>
          <a:bodyPr/>
          <a:lstStyle/>
          <a:p>
            <a:pPr algn="ctr"/>
            <a:r>
              <a:rPr lang="vi-VN" sz="2000" b="1" dirty="0" smtClean="0">
                <a:latin typeface="+mn-lt"/>
              </a:rPr>
              <a:t>Một </a:t>
            </a:r>
            <a:r>
              <a:rPr lang="vi-VN" sz="2000" b="1" dirty="0">
                <a:latin typeface="+mn-lt"/>
              </a:rPr>
              <a:t>số sản </a:t>
            </a:r>
            <a:r>
              <a:rPr lang="vi-VN" sz="2000" b="1">
                <a:latin typeface="+mn-lt"/>
              </a:rPr>
              <a:t>phẩm </a:t>
            </a:r>
            <a:r>
              <a:rPr lang="vi-VN" sz="2000" b="1" smtClean="0">
                <a:latin typeface="+mn-lt"/>
              </a:rPr>
              <a:t>được </a:t>
            </a:r>
            <a:r>
              <a:rPr lang="vi-VN" sz="2000" b="1" dirty="0">
                <a:latin typeface="+mn-lt"/>
              </a:rPr>
              <a:t>làm từ vật liệu phi kim </a:t>
            </a:r>
            <a:r>
              <a:rPr lang="vi-VN" sz="2000" b="1" dirty="0" smtClean="0">
                <a:latin typeface="+mn-lt"/>
              </a:rPr>
              <a:t>loại:</a:t>
            </a:r>
            <a:endParaRPr lang="en-US" sz="2000" b="1" dirty="0"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64320" y="1546769"/>
            <a:ext cx="1739141" cy="2846328"/>
            <a:chOff x="264320" y="1392657"/>
            <a:chExt cx="1739141" cy="28463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53237" y="1710214"/>
              <a:ext cx="2374255" cy="173914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7128" y="3869653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Ống nước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89087" y="1546770"/>
            <a:ext cx="1808252" cy="2821552"/>
            <a:chOff x="2589087" y="1392658"/>
            <a:chExt cx="1808252" cy="2821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9087" y="1392658"/>
              <a:ext cx="1808252" cy="2261101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2625046" y="3844878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Lốp xe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69951" y="1546770"/>
            <a:ext cx="2126750" cy="2821552"/>
            <a:chOff x="4869951" y="1392658"/>
            <a:chExt cx="2126750" cy="282155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9951" y="1392658"/>
              <a:ext cx="2126750" cy="2287597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869951" y="3844878"/>
              <a:ext cx="17363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Cốc thủy tinh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263829" y="1218919"/>
            <a:ext cx="1554985" cy="3149403"/>
            <a:chOff x="7340205" y="1064807"/>
            <a:chExt cx="1554985" cy="314940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0205" y="1064807"/>
              <a:ext cx="1554985" cy="270210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433350" y="3844878"/>
              <a:ext cx="1368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dirty="0" smtClean="0">
                  <a:solidFill>
                    <a:schemeClr val="bg2">
                      <a:lumMod val="50000"/>
                    </a:schemeClr>
                  </a:solidFill>
                </a:rPr>
                <a:t>Bình nước</a:t>
              </a:r>
              <a:endParaRPr lang="en-US" sz="1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1301" y="361248"/>
            <a:ext cx="3287311" cy="583204"/>
            <a:chOff x="691301" y="361248"/>
            <a:chExt cx="3287311" cy="58320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01" y="361248"/>
              <a:ext cx="816486" cy="58320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07787" y="544342"/>
              <a:ext cx="24708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1" smtClean="0">
                  <a:solidFill>
                    <a:schemeClr val="accent5">
                      <a:lumMod val="50000"/>
                    </a:schemeClr>
                  </a:solidFill>
                </a:rPr>
                <a:t>Thảo luận cặp đôi</a:t>
              </a:r>
              <a:endParaRPr lang="en-US" sz="2000" b="1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91301" y="1001243"/>
            <a:ext cx="7411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/>
              <a:t>Từ Bảng 6.2 cho biết những sản phẩm sau đây: áo mưa, vỏ ổ lấy điện, vỏ quạt bàn, túi ni lông được làm từ vật liệu gì?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121" y="686691"/>
            <a:ext cx="526318" cy="515522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40570"/>
              </p:ext>
            </p:extLst>
          </p:nvPr>
        </p:nvGraphicFramePr>
        <p:xfrm>
          <a:off x="1284051" y="2247468"/>
          <a:ext cx="6702358" cy="2421810"/>
        </p:xfrm>
        <a:graphic>
          <a:graphicData uri="http://schemas.openxmlformats.org/drawingml/2006/table">
            <a:tbl>
              <a:tblPr firstRow="1" firstCol="1" bandRow="1"/>
              <a:tblGrid>
                <a:gridCol w="2755624"/>
                <a:gridCol w="3946734"/>
              </a:tblGrid>
              <a:tr h="4843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  <a:tabLst>
                          <a:tab pos="1084580" algn="r"/>
                        </a:tabLst>
                      </a:pPr>
                      <a:r>
                        <a:rPr lang="vi-VN" sz="20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Sản phẩm</a:t>
                      </a:r>
                      <a:endParaRPr lang="en-US" sz="200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b="1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Vật liệu</a:t>
                      </a:r>
                      <a:endParaRPr lang="en-US" sz="2000" i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4843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Áo mưa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43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Vỏ ổ cắm điện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43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Vỏ quạt bàn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436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vi-VN" sz="2000" i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Túi ni lông</a:t>
                      </a: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endParaRPr lang="en-US" sz="2000" i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085796" y="2777224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 nhiệt</a:t>
            </a:r>
            <a:endParaRPr lang="en-US" sz="2000">
              <a:solidFill>
                <a:srgbClr val="19191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65384" y="3260674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 nhiệt rắn</a:t>
            </a:r>
            <a:endParaRPr lang="en-US" sz="2000">
              <a:solidFill>
                <a:srgbClr val="19191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65384" y="3717575"/>
            <a:ext cx="2292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 nhiệt rắn</a:t>
            </a:r>
            <a:endParaRPr lang="en-US" sz="2000">
              <a:solidFill>
                <a:srgbClr val="19191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53892" y="4284365"/>
            <a:ext cx="18517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240"/>
              </a:spcBef>
              <a:spcAft>
                <a:spcPts val="240"/>
              </a:spcAft>
            </a:pPr>
            <a:r>
              <a:rPr lang="vi-VN" sz="2000">
                <a:solidFill>
                  <a:srgbClr val="19191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 dẻo nhiệt</a:t>
            </a:r>
            <a:endParaRPr lang="en-US" sz="2000">
              <a:solidFill>
                <a:srgbClr val="19191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8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8" y="1658205"/>
            <a:ext cx="4353674" cy="3265256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5834"/>
          <a:stretch/>
        </p:blipFill>
        <p:spPr>
          <a:xfrm>
            <a:off x="4869950" y="195209"/>
            <a:ext cx="4031983" cy="214730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7"/>
          <a:stretch/>
        </p:blipFill>
        <p:spPr>
          <a:xfrm>
            <a:off x="4869950" y="2566844"/>
            <a:ext cx="4027470" cy="2356617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057" y="786171"/>
            <a:ext cx="3770615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i="1" dirty="0" smtClean="0">
                <a:solidFill>
                  <a:schemeClr val="bg2">
                    <a:lumMod val="50000"/>
                  </a:schemeClr>
                </a:solidFill>
              </a:rPr>
              <a:t>Rác thải nhựa đe dọa nghiêm trọng tới môi trường</a:t>
            </a:r>
            <a:endParaRPr lang="en-US" sz="1800" i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332804" y="132831"/>
            <a:ext cx="2441528" cy="720190"/>
            <a:chOff x="1332804" y="132831"/>
            <a:chExt cx="2441528" cy="720190"/>
          </a:xfrm>
        </p:grpSpPr>
        <p:sp>
          <p:nvSpPr>
            <p:cNvPr id="2" name="TextBox 1"/>
            <p:cNvSpPr txBox="1"/>
            <p:nvPr/>
          </p:nvSpPr>
          <p:spPr>
            <a:xfrm>
              <a:off x="1536970" y="311941"/>
              <a:ext cx="22373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smtClean="0">
                  <a:solidFill>
                    <a:srgbClr val="C00000"/>
                  </a:solidFill>
                </a:rPr>
                <a:t>MỞ RỘNG</a:t>
              </a:r>
              <a:endParaRPr lang="en-US" sz="2000" b="1">
                <a:solidFill>
                  <a:srgbClr val="C000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804" y="132831"/>
              <a:ext cx="700277" cy="72019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0" cy="5158167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3509334" y="3326268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78" y="2275444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4" y="3770287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3637930" y="3368023"/>
            <a:ext cx="1868140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000" b="1" kern="1200" dirty="0">
                <a:ln w="12700" cmpd="sng">
                  <a:noFill/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50962"/>
      </p:ext>
    </p:extLst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-107140" y="531628"/>
            <a:ext cx="9251140" cy="4635795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 b="-15818"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3" y="707828"/>
            <a:ext cx="568936" cy="610481"/>
          </a:xfrm>
          <a:prstGeom prst="rect">
            <a:avLst/>
          </a:prstGeom>
        </p:spPr>
      </p:pic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1855413" y="1028891"/>
            <a:ext cx="2577103" cy="196411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4"/>
            <a:ext cx="987638" cy="813887"/>
          </a:xfrm>
          <a:prstGeom prst="rect">
            <a:avLst/>
          </a:prstGeom>
        </p:spPr>
      </p:pic>
      <p:pic>
        <p:nvPicPr>
          <p:cNvPr id="18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19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8" y="1055431"/>
            <a:ext cx="1646927" cy="305918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22" name="TextBox 2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24" name="TextBox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152921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5232203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5"/>
            <a:ext cx="609958" cy="2799275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3" y="3685385"/>
            <a:ext cx="486911" cy="401250"/>
          </a:xfrm>
          <a:prstGeom prst="rect">
            <a:avLst/>
          </a:prstGeom>
        </p:spPr>
      </p:pic>
      <p:sp>
        <p:nvSpPr>
          <p:cNvPr id="28" name="TextBox 2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4155938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5232203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6" y="1037793"/>
            <a:ext cx="2396177" cy="3076818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5"/>
            <a:ext cx="1070382" cy="88207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2" y="1037797"/>
            <a:ext cx="2822960" cy="1665091"/>
          </a:xfrm>
          <a:prstGeom prst="line">
            <a:avLst/>
          </a:prstGeom>
          <a:ln w="38100">
            <a:solidFill>
              <a:schemeClr val="bg1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2"/>
            <a:ext cx="556664" cy="458732"/>
          </a:xfrm>
          <a:prstGeom prst="rect">
            <a:avLst/>
          </a:prstGeom>
        </p:spPr>
      </p:pic>
      <p:sp>
        <p:nvSpPr>
          <p:cNvPr id="35" name="TextBox 3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6947315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5233403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53590" y="299488"/>
            <a:ext cx="880061" cy="934143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63" y="741510"/>
            <a:ext cx="606725" cy="492121"/>
          </a:xfrm>
          <a:prstGeom prst="rect">
            <a:avLst/>
          </a:prstGeom>
        </p:spPr>
      </p:pic>
      <p:sp>
        <p:nvSpPr>
          <p:cNvPr id="39" name="TextBox 38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6389181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  <p:sp>
        <p:nvSpPr>
          <p:cNvPr id="2" name="Action Button: Forward or Next 1">
            <a:hlinkClick r:id="rId22" action="ppaction://hlinksldjump" highlightClick="1"/>
          </p:cNvPr>
          <p:cNvSpPr/>
          <p:nvPr/>
        </p:nvSpPr>
        <p:spPr>
          <a:xfrm>
            <a:off x="0" y="4627084"/>
            <a:ext cx="528810" cy="516416"/>
          </a:xfrm>
          <a:prstGeom prst="actionButtonForwardNex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2" dur="4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5" dur="4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0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1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48" dur="4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000"/>
                            </p:stCondLst>
                            <p:childTnLst>
                              <p:par>
                                <p:cTn id="162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90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1" dur="4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4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1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496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0"/>
                            </p:stCondLst>
                            <p:childTnLst>
                              <p:par>
                                <p:cTn id="20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3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9000"/>
                            </p:stCondLst>
                            <p:childTnLst>
                              <p:par>
                                <p:cTn id="2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950"/>
                            </p:stCondLst>
                            <p:childTnLst>
                              <p:par>
                                <p:cTn id="23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800"/>
                            </p:stCondLst>
                            <p:childTnLst>
                              <p:par>
                                <p:cTn id="24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800"/>
                            </p:stCondLst>
                            <p:childTnLst>
                              <p:par>
                                <p:cTn id="25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6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950"/>
                            </p:stCondLst>
                            <p:childTnLst>
                              <p:par>
                                <p:cTn id="27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800"/>
                            </p:stCondLst>
                            <p:childTnLst>
                              <p:par>
                                <p:cTn id="28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100000">
                <p:cTn id="2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22" grpId="1"/>
      <p:bldP spid="22" grpId="2"/>
      <p:bldP spid="23" grpId="0"/>
      <p:bldP spid="23" grpId="1"/>
      <p:bldP spid="24" grpId="0"/>
      <p:bldP spid="24" grpId="1"/>
      <p:bldP spid="24" grpId="2"/>
      <p:bldP spid="25" grpId="0"/>
      <p:bldP spid="25" grpId="1"/>
      <p:bldP spid="28" grpId="0"/>
      <p:bldP spid="28" grpId="1"/>
      <p:bldP spid="28" grpId="2"/>
      <p:bldP spid="29" grpId="0"/>
      <p:bldP spid="29" grpId="1"/>
      <p:bldP spid="32" grpId="0"/>
      <p:bldP spid="32" grpId="1"/>
      <p:bldP spid="35" grpId="0"/>
      <p:bldP spid="35" grpId="1"/>
      <p:bldP spid="35" grpId="2"/>
      <p:bldP spid="36" grpId="0"/>
      <p:bldP spid="36" grpId="1"/>
      <p:bldP spid="39" grpId="0"/>
      <p:bldP spid="39" grpId="1"/>
      <p:bldP spid="3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Nhôm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Trong các kim loại sau, đâu 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 phải kim loại màu? </a:t>
            </a:r>
            <a:endParaRPr lang="vi-VN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Kẽm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Sắt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2,14%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Thép có tỉ lệ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bằng bao nhiêu?</a:t>
            </a:r>
            <a:endParaRPr lang="vi-VN" sz="20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≤ 2,14%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2,14%</a:t>
            </a:r>
            <a:endParaRPr lang="vi-VN" sz="20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 2,14%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</a:pP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dirty="0">
                <a:solidFill>
                  <a:schemeClr val="tx1"/>
                </a:solidFill>
                <a:cs typeface="Arial" panose="020B0604020202020204" pitchFamily="34" charset="0"/>
              </a:rPr>
              <a:t>≤ 2,14</a:t>
            </a:r>
            <a:r>
              <a:rPr lang="vi-VN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%</a:t>
            </a:r>
            <a:r>
              <a:rPr lang="vi-VN" sz="20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Căn cứ vào tính chất, vật liệu chia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thành những nhóm nào?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phi kim loại, vật liệu tổng 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kim loại, vật liệu phi kim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3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đen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vi-VN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2000" dirty="0">
                <a:latin typeface="Arial" panose="020B0604020202020204" pitchFamily="34" charset="0"/>
                <a:cs typeface="Arial" panose="020B0604020202020204" pitchFamily="34" charset="0"/>
              </a:rPr>
              <a:t>Vật liệu phi kim loại được sử dụng phổ biến trong cơ khí </a:t>
            </a:r>
            <a:r>
              <a:rPr lang="nl-N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dẻo,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ật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 </a:t>
            </a:r>
            <a:r>
              <a:rPr lang="nl-NL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</a:t>
            </a:r>
            <a:r>
              <a:rPr lang="nl-NL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Chất dẻo,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720000" y="3316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KHỞI ĐỘNG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0000" y="1418614"/>
            <a:ext cx="4111503" cy="3290206"/>
            <a:chOff x="573385" y="1418614"/>
            <a:chExt cx="4111503" cy="3290206"/>
          </a:xfrm>
        </p:grpSpPr>
        <p:sp>
          <p:nvSpPr>
            <p:cNvPr id="2" name="Rectangle 1"/>
            <p:cNvSpPr/>
            <p:nvPr/>
          </p:nvSpPr>
          <p:spPr>
            <a:xfrm>
              <a:off x="573385" y="1418614"/>
              <a:ext cx="4111503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200"/>
                <a:t>Bộ nồi, chảo nấu ăn thường được làm bằng vật liệu kim loại do tính dẫn nhiệt của nó.</a:t>
              </a:r>
              <a:endParaRPr lang="en-US" sz="220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7189" y="3147503"/>
              <a:ext cx="1500899" cy="156131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25" y="1418614"/>
            <a:ext cx="31908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1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/>
          <p:cNvSpPr/>
          <p:nvPr/>
        </p:nvSpPr>
        <p:spPr>
          <a:xfrm>
            <a:off x="-86972" y="1491847"/>
            <a:ext cx="9230972" cy="3665780"/>
          </a:xfrm>
          <a:custGeom>
            <a:avLst/>
            <a:gdLst/>
            <a:ahLst/>
            <a:cxnLst/>
            <a:rect l="l" t="t" r="r" b="b"/>
            <a:pathLst>
              <a:path w="18516518" h="12591232">
                <a:moveTo>
                  <a:pt x="0" y="0"/>
                </a:moveTo>
                <a:lnTo>
                  <a:pt x="18516518" y="0"/>
                </a:lnTo>
                <a:lnTo>
                  <a:pt x="18516518" y="12591232"/>
                </a:lnTo>
                <a:lnTo>
                  <a:pt x="0" y="12591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1" b="-51941"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446B5B9-D551-FAD6-4EDB-3C52DE651E59}"/>
              </a:ext>
            </a:extLst>
          </p:cNvPr>
          <p:cNvSpPr/>
          <p:nvPr/>
        </p:nvSpPr>
        <p:spPr>
          <a:xfrm>
            <a:off x="628650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loại màu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164" y="347526"/>
            <a:ext cx="7397856" cy="994172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vi-VN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000" b="1" noProof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vi-VN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b="1" noProof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noProof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ó 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tính đàn hồi cao, khả năng giảm chấn tốt, cách điện và cách âm </a:t>
            </a:r>
            <a:r>
              <a:rPr lang="vi-V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tốt là đặc điểm của vật liệu nào sau đây?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 nhiệt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65919FA-E20A-2328-7678-9B01AC8FA02F}"/>
              </a:ext>
            </a:extLst>
          </p:cNvPr>
          <p:cNvSpPr/>
          <p:nvPr/>
        </p:nvSpPr>
        <p:spPr>
          <a:xfrm>
            <a:off x="5272962" y="2226128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dẻo nhiệt rắn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vi-VN" sz="20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xmlns="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4027284" y="3074563"/>
            <a:ext cx="1089434" cy="780307"/>
          </a:xfrm>
          <a:custGeom>
            <a:avLst/>
            <a:gdLst/>
            <a:ahLst/>
            <a:cxnLst/>
            <a:rect l="l" t="t" r="r" b="b"/>
            <a:pathLst>
              <a:path w="2713255" h="1943369">
                <a:moveTo>
                  <a:pt x="0" y="0"/>
                </a:moveTo>
                <a:lnTo>
                  <a:pt x="2713254" y="0"/>
                </a:lnTo>
                <a:lnTo>
                  <a:pt x="2713254" y="1943369"/>
                </a:lnTo>
                <a:lnTo>
                  <a:pt x="0" y="19433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xmlns="" id="{778CFA75-B06E-0B34-96F6-8C8647A3B2AB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</a:pPr>
            <a:r>
              <a:rPr lang="vi-VN" sz="2000" kern="1200" noProof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Cao su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" y="4401163"/>
            <a:ext cx="837692" cy="72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904086" y="4253752"/>
            <a:ext cx="2239914" cy="889748"/>
            <a:chOff x="550654" y="3541000"/>
            <a:chExt cx="3435867" cy="1364809"/>
          </a:xfrm>
        </p:grpSpPr>
        <p:grpSp>
          <p:nvGrpSpPr>
            <p:cNvPr id="312" name="Google Shape;312;p26"/>
            <p:cNvGrpSpPr/>
            <p:nvPr/>
          </p:nvGrpSpPr>
          <p:grpSpPr>
            <a:xfrm>
              <a:off x="3149092" y="3541000"/>
              <a:ext cx="837429" cy="1364809"/>
              <a:chOff x="3170406" y="1633711"/>
              <a:chExt cx="373352" cy="612929"/>
            </a:xfrm>
          </p:grpSpPr>
          <p:sp>
            <p:nvSpPr>
              <p:cNvPr id="313" name="Google Shape;313;p26"/>
              <p:cNvSpPr/>
              <p:nvPr/>
            </p:nvSpPr>
            <p:spPr>
              <a:xfrm>
                <a:off x="3188260" y="1712602"/>
                <a:ext cx="338196" cy="534039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14507" extrusionOk="0">
                    <a:moveTo>
                      <a:pt x="0" y="1"/>
                    </a:moveTo>
                    <a:lnTo>
                      <a:pt x="670" y="14073"/>
                    </a:lnTo>
                    <a:cubicBezTo>
                      <a:pt x="681" y="14316"/>
                      <a:pt x="881" y="14507"/>
                      <a:pt x="1124" y="14507"/>
                    </a:cubicBezTo>
                    <a:lnTo>
                      <a:pt x="7794" y="14507"/>
                    </a:lnTo>
                    <a:cubicBezTo>
                      <a:pt x="8034" y="14507"/>
                      <a:pt x="8232" y="14321"/>
                      <a:pt x="8248" y="14081"/>
                    </a:cubicBezTo>
                    <a:lnTo>
                      <a:pt x="91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26"/>
              <p:cNvSpPr/>
              <p:nvPr/>
            </p:nvSpPr>
            <p:spPr>
              <a:xfrm>
                <a:off x="3198200" y="1921110"/>
                <a:ext cx="314379" cy="18056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905" extrusionOk="0">
                    <a:moveTo>
                      <a:pt x="0" y="1"/>
                    </a:moveTo>
                    <a:lnTo>
                      <a:pt x="233" y="4905"/>
                    </a:lnTo>
                    <a:lnTo>
                      <a:pt x="8212" y="4905"/>
                    </a:lnTo>
                    <a:lnTo>
                      <a:pt x="854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>
                <a:off x="3188260" y="1712565"/>
                <a:ext cx="338196" cy="103038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2799" extrusionOk="0">
                    <a:moveTo>
                      <a:pt x="0" y="0"/>
                    </a:moveTo>
                    <a:lnTo>
                      <a:pt x="134" y="2799"/>
                    </a:lnTo>
                    <a:lnTo>
                      <a:pt x="9000" y="2799"/>
                    </a:lnTo>
                    <a:lnTo>
                      <a:pt x="918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>
                <a:off x="3418893" y="1712565"/>
                <a:ext cx="10756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14508" extrusionOk="0">
                    <a:moveTo>
                      <a:pt x="1393" y="0"/>
                    </a:moveTo>
                    <a:lnTo>
                      <a:pt x="453" y="14082"/>
                    </a:lnTo>
                    <a:cubicBezTo>
                      <a:pt x="438" y="14322"/>
                      <a:pt x="239" y="14508"/>
                      <a:pt x="0" y="14508"/>
                    </a:cubicBezTo>
                    <a:lnTo>
                      <a:pt x="1529" y="14508"/>
                    </a:lnTo>
                    <a:cubicBezTo>
                      <a:pt x="1769" y="14508"/>
                      <a:pt x="1967" y="14322"/>
                      <a:pt x="1983" y="14082"/>
                    </a:cubicBezTo>
                    <a:lnTo>
                      <a:pt x="2922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>
                <a:off x="3235455" y="1712565"/>
                <a:ext cx="6125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4508" extrusionOk="0">
                    <a:moveTo>
                      <a:pt x="701" y="0"/>
                    </a:moveTo>
                    <a:lnTo>
                      <a:pt x="1" y="26"/>
                    </a:lnTo>
                    <a:lnTo>
                      <a:pt x="522" y="14508"/>
                    </a:lnTo>
                    <a:lnTo>
                      <a:pt x="1664" y="1450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6"/>
              <p:cNvSpPr/>
              <p:nvPr/>
            </p:nvSpPr>
            <p:spPr>
              <a:xfrm>
                <a:off x="3220656" y="1633711"/>
                <a:ext cx="272560" cy="91589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2488" extrusionOk="0">
                    <a:moveTo>
                      <a:pt x="851" y="1"/>
                    </a:moveTo>
                    <a:cubicBezTo>
                      <a:pt x="551" y="1"/>
                      <a:pt x="294" y="221"/>
                      <a:pt x="250" y="519"/>
                    </a:cubicBezTo>
                    <a:lnTo>
                      <a:pt x="56" y="1787"/>
                    </a:lnTo>
                    <a:cubicBezTo>
                      <a:pt x="0" y="2157"/>
                      <a:pt x="284" y="2488"/>
                      <a:pt x="659" y="2488"/>
                    </a:cubicBezTo>
                    <a:lnTo>
                      <a:pt x="6728" y="2488"/>
                    </a:lnTo>
                    <a:cubicBezTo>
                      <a:pt x="7115" y="2488"/>
                      <a:pt x="7404" y="2134"/>
                      <a:pt x="7325" y="1755"/>
                    </a:cubicBezTo>
                    <a:lnTo>
                      <a:pt x="7061" y="487"/>
                    </a:lnTo>
                    <a:cubicBezTo>
                      <a:pt x="7003" y="204"/>
                      <a:pt x="6754" y="1"/>
                      <a:pt x="6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6"/>
              <p:cNvSpPr/>
              <p:nvPr/>
            </p:nvSpPr>
            <p:spPr>
              <a:xfrm>
                <a:off x="3220656" y="1679102"/>
                <a:ext cx="27256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1255" extrusionOk="0">
                    <a:moveTo>
                      <a:pt x="140" y="1"/>
                    </a:moveTo>
                    <a:lnTo>
                      <a:pt x="56" y="554"/>
                    </a:lnTo>
                    <a:cubicBezTo>
                      <a:pt x="0" y="924"/>
                      <a:pt x="284" y="1255"/>
                      <a:pt x="659" y="1255"/>
                    </a:cubicBezTo>
                    <a:lnTo>
                      <a:pt x="6728" y="1255"/>
                    </a:lnTo>
                    <a:cubicBezTo>
                      <a:pt x="7115" y="1255"/>
                      <a:pt x="7404" y="901"/>
                      <a:pt x="7325" y="522"/>
                    </a:cubicBezTo>
                    <a:lnTo>
                      <a:pt x="7217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>
                <a:off x="3170406" y="1692244"/>
                <a:ext cx="373352" cy="91590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88" extrusionOk="0">
                    <a:moveTo>
                      <a:pt x="696" y="1"/>
                    </a:moveTo>
                    <a:cubicBezTo>
                      <a:pt x="495" y="1"/>
                      <a:pt x="324" y="147"/>
                      <a:pt x="294" y="345"/>
                    </a:cubicBezTo>
                    <a:lnTo>
                      <a:pt x="38" y="2019"/>
                    </a:lnTo>
                    <a:cubicBezTo>
                      <a:pt x="1" y="2265"/>
                      <a:pt x="191" y="2488"/>
                      <a:pt x="441" y="2488"/>
                    </a:cubicBezTo>
                    <a:lnTo>
                      <a:pt x="9690" y="2488"/>
                    </a:lnTo>
                    <a:cubicBezTo>
                      <a:pt x="9947" y="2488"/>
                      <a:pt x="10142" y="2251"/>
                      <a:pt x="10089" y="1998"/>
                    </a:cubicBezTo>
                    <a:lnTo>
                      <a:pt x="9740" y="324"/>
                    </a:lnTo>
                    <a:cubicBezTo>
                      <a:pt x="9700" y="135"/>
                      <a:pt x="9535" y="1"/>
                      <a:pt x="9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26"/>
            <p:cNvGrpSpPr/>
            <p:nvPr/>
          </p:nvGrpSpPr>
          <p:grpSpPr>
            <a:xfrm>
              <a:off x="550654" y="4275918"/>
              <a:ext cx="2997687" cy="629891"/>
              <a:chOff x="6036728" y="3173699"/>
              <a:chExt cx="1246803" cy="262915"/>
            </a:xfrm>
          </p:grpSpPr>
          <p:sp>
            <p:nvSpPr>
              <p:cNvPr id="322" name="Google Shape;322;p26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26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6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6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26878"/>
            <a:ext cx="7704000" cy="640200"/>
          </a:xfrm>
        </p:spPr>
        <p:txBody>
          <a:bodyPr/>
          <a:lstStyle/>
          <a:p>
            <a:pPr algn="ctr"/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9400" y="883351"/>
            <a:ext cx="8314974" cy="872034"/>
            <a:chOff x="499400" y="883351"/>
            <a:chExt cx="8314974" cy="8720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400" y="1007483"/>
              <a:ext cx="441199" cy="66276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40599" y="883351"/>
              <a:ext cx="7873775" cy="872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i="1">
                  <a:solidFill>
                    <a:srgbClr val="002060"/>
                  </a:solidFill>
                </a:rPr>
                <a:t>Sau khi quan sát bộ tiêu bản vật liệu cơ khí, em hãy phân biệt các vật liệu cơ khí sau đây: gang, thép, hợp kim đồng, hợp kim nhôm, cao su chất dẻo.</a:t>
              </a:r>
              <a:endParaRPr lang="en-US" sz="1800" i="1">
                <a:solidFill>
                  <a:srgbClr val="002060"/>
                </a:solidFill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545416"/>
              </p:ext>
            </p:extLst>
          </p:nvPr>
        </p:nvGraphicFramePr>
        <p:xfrm>
          <a:off x="476655" y="1970454"/>
          <a:ext cx="8194886" cy="2715846"/>
        </p:xfrm>
        <a:graphic>
          <a:graphicData uri="http://schemas.openxmlformats.org/drawingml/2006/table">
            <a:tbl>
              <a:tblPr firstRow="1" bandRow="1">
                <a:tableStyleId>{6A5083D7-6F62-4840-91AD-EAB627A27F2A}</a:tableStyleId>
              </a:tblPr>
              <a:tblGrid>
                <a:gridCol w="4108816"/>
                <a:gridCol w="40860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1800" b="1" smtClean="0">
                          <a:solidFill>
                            <a:srgbClr val="000000"/>
                          </a:solidFill>
                        </a:rPr>
                        <a:t>Gang</a:t>
                      </a:r>
                      <a:endParaRPr lang="en-US" sz="18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b="1" smtClean="0">
                          <a:solidFill>
                            <a:srgbClr val="000000"/>
                          </a:solidFill>
                        </a:rPr>
                        <a:t>Thép</a:t>
                      </a:r>
                      <a:endParaRPr lang="en-US" sz="1800" b="1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45006"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72753" y="2412288"/>
            <a:ext cx="411949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smtClean="0"/>
              <a:t>Là </a:t>
            </a:r>
            <a:r>
              <a:rPr lang="vi-VN" sz="1800"/>
              <a:t>một loại hợp kim sắt có chứa hàm lượng carbon cao.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smtClean="0"/>
              <a:t>Sử </a:t>
            </a:r>
            <a:r>
              <a:rPr lang="vi-VN" sz="1800"/>
              <a:t>dụng trong các ứng dụng cơ khí như sản xuất đinh, ốc vít, cầu trục, máy nén khí, động cơ diesel,...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0854" y="2412374"/>
            <a:ext cx="4030681" cy="211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smtClean="0"/>
              <a:t>Là </a:t>
            </a:r>
            <a:r>
              <a:rPr lang="vi-VN" sz="1800"/>
              <a:t>một hợp kim sắt </a:t>
            </a:r>
            <a:r>
              <a:rPr lang="vi-VN" sz="1800" smtClean="0"/>
              <a:t>carbon.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800" smtClean="0"/>
              <a:t>Sử </a:t>
            </a:r>
            <a:r>
              <a:rPr lang="vi-VN" sz="1800"/>
              <a:t>dụng rộng rãi trong các ứng dụng cơ khí như sản xuất bánh răng, trục, ống, cánh quạt, khuôn mẫu,... </a:t>
            </a:r>
          </a:p>
        </p:txBody>
      </p:sp>
    </p:spTree>
    <p:extLst>
      <p:ext uri="{BB962C8B-B14F-4D97-AF65-F5344CB8AC3E}">
        <p14:creationId xmlns:p14="http://schemas.microsoft.com/office/powerpoint/2010/main" val="180369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59737"/>
              </p:ext>
            </p:extLst>
          </p:nvPr>
        </p:nvGraphicFramePr>
        <p:xfrm>
          <a:off x="515566" y="472393"/>
          <a:ext cx="8194886" cy="4333071"/>
        </p:xfrm>
        <a:graphic>
          <a:graphicData uri="http://schemas.openxmlformats.org/drawingml/2006/table">
            <a:tbl>
              <a:tblPr firstRow="1" bandRow="1">
                <a:tableStyleId>{6A5083D7-6F62-4840-91AD-EAB627A27F2A}</a:tableStyleId>
              </a:tblPr>
              <a:tblGrid>
                <a:gridCol w="4108816"/>
                <a:gridCol w="4086070"/>
              </a:tblGrid>
              <a:tr h="432279"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rgbClr val="000000"/>
                          </a:solidFill>
                        </a:rPr>
                        <a:t>Hợp</a:t>
                      </a:r>
                      <a:r>
                        <a:rPr lang="vi-VN" sz="2000" b="1" baseline="0" smtClean="0">
                          <a:solidFill>
                            <a:srgbClr val="000000"/>
                          </a:solidFill>
                        </a:rPr>
                        <a:t> kim đồng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rgbClr val="000000"/>
                          </a:solidFill>
                        </a:rPr>
                        <a:t>Hợp</a:t>
                      </a:r>
                      <a:r>
                        <a:rPr lang="vi-VN" sz="2000" b="1" baseline="0" smtClean="0">
                          <a:solidFill>
                            <a:srgbClr val="000000"/>
                          </a:solidFill>
                        </a:rPr>
                        <a:t> kim nhôm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900792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92180" y="972594"/>
            <a:ext cx="4119491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Là một hợp kim của đồng với các kim loại khác như kẽm, niken, nhôm, ... </a:t>
            </a:r>
            <a:endParaRPr lang="en-US" sz="2000"/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Có đặc tính dẫn nhiệt và dẫn điện tốt.</a:t>
            </a:r>
            <a:endParaRPr lang="en-US" sz="2000"/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Sử dụng để sản xuất ống đồng, dụng cụ chế tạo điện tử, các bộ phận trao đổi nhiệt,... 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611671" y="953186"/>
            <a:ext cx="4094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Là một hợp kim của nhôm với các kim loại khác như đồng, silic, magie,... </a:t>
            </a:r>
            <a:endParaRPr lang="en-US" sz="2000"/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Có đặc tính nhẹ, chịu được ăn mòn và ổn định trong điều kiện cao nhiệt độ.</a:t>
            </a:r>
            <a:endParaRPr lang="en-US" sz="2000"/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Sử  dụng để sản xuất đường ống, khung gầm xe, động cơ,...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10"/>
            <a:ext cx="803340" cy="8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320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392238"/>
              </p:ext>
            </p:extLst>
          </p:nvPr>
        </p:nvGraphicFramePr>
        <p:xfrm>
          <a:off x="515566" y="472393"/>
          <a:ext cx="8194886" cy="4333071"/>
        </p:xfrm>
        <a:graphic>
          <a:graphicData uri="http://schemas.openxmlformats.org/drawingml/2006/table">
            <a:tbl>
              <a:tblPr firstRow="1" bandRow="1">
                <a:tableStyleId>{6A5083D7-6F62-4840-91AD-EAB627A27F2A}</a:tableStyleId>
              </a:tblPr>
              <a:tblGrid>
                <a:gridCol w="4108816"/>
                <a:gridCol w="4086070"/>
              </a:tblGrid>
              <a:tr h="432279"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rgbClr val="000000"/>
                          </a:solidFill>
                        </a:rPr>
                        <a:t>Cao su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rgbClr val="000000"/>
                          </a:solidFill>
                        </a:rPr>
                        <a:t>Chất</a:t>
                      </a:r>
                      <a:r>
                        <a:rPr lang="vi-VN" sz="2000" b="1" baseline="0" smtClean="0">
                          <a:solidFill>
                            <a:srgbClr val="000000"/>
                          </a:solidFill>
                        </a:rPr>
                        <a:t> dẻo</a:t>
                      </a:r>
                      <a:endParaRPr lang="en-US" sz="2000" b="1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00792"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92180" y="972594"/>
            <a:ext cx="4119491" cy="2805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Là một loại vật liệu tự nhiên hoặc tổng hợp, có đặc tính dẻo, co giãn tốt và chịu được va đập. </a:t>
            </a:r>
            <a:endParaRPr lang="en-US" sz="2000"/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Sử dụng để sản xuất đồ dùng gia đình, đồ chơi, đệm bọc,... 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611671" y="953186"/>
            <a:ext cx="4094584" cy="3728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Là một loại vật liệu có tính chất dẻo, co giãn tốt, được sản xuất từ các hợp chất hữu cơ như polyethylene, PVC, ABS, nylon,... </a:t>
            </a:r>
            <a:endParaRPr lang="en-US" sz="2000"/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000"/>
              <a:t>Sử  dụng để sản xuất các sản phẩm đúc như bộ phận của máy móc, ống, chai lọ,...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810"/>
            <a:ext cx="803340" cy="89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24"/>
          <p:cNvGrpSpPr/>
          <p:nvPr/>
        </p:nvGrpSpPr>
        <p:grpSpPr>
          <a:xfrm flipH="1">
            <a:off x="7948283" y="1825607"/>
            <a:ext cx="2391433" cy="3300660"/>
            <a:chOff x="1385793" y="2639627"/>
            <a:chExt cx="1146310" cy="1582140"/>
          </a:xfrm>
        </p:grpSpPr>
        <p:sp>
          <p:nvSpPr>
            <p:cNvPr id="186" name="Google Shape;186;p24"/>
            <p:cNvSpPr/>
            <p:nvPr/>
          </p:nvSpPr>
          <p:spPr>
            <a:xfrm>
              <a:off x="1657178" y="3740407"/>
              <a:ext cx="570667" cy="480918"/>
            </a:xfrm>
            <a:custGeom>
              <a:avLst/>
              <a:gdLst/>
              <a:ahLst/>
              <a:cxnLst/>
              <a:rect l="l" t="t" r="r" b="b"/>
              <a:pathLst>
                <a:path w="15502" h="13064" extrusionOk="0">
                  <a:moveTo>
                    <a:pt x="1" y="0"/>
                  </a:moveTo>
                  <a:lnTo>
                    <a:pt x="1" y="9451"/>
                  </a:lnTo>
                  <a:cubicBezTo>
                    <a:pt x="1" y="11445"/>
                    <a:pt x="1618" y="13064"/>
                    <a:pt x="3613" y="13064"/>
                  </a:cubicBezTo>
                  <a:lnTo>
                    <a:pt x="11888" y="13064"/>
                  </a:lnTo>
                  <a:cubicBezTo>
                    <a:pt x="13884" y="13064"/>
                    <a:pt x="15501" y="11445"/>
                    <a:pt x="15501" y="9451"/>
                  </a:cubicBezTo>
                  <a:lnTo>
                    <a:pt x="15401" y="12"/>
                  </a:lnTo>
                  <a:cubicBezTo>
                    <a:pt x="15401" y="12"/>
                    <a:pt x="15390" y="12"/>
                    <a:pt x="15370" y="12"/>
                  </a:cubicBezTo>
                  <a:cubicBezTo>
                    <a:pt x="14646" y="12"/>
                    <a:pt x="1716" y="14"/>
                    <a:pt x="1716" y="2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1657178" y="3700207"/>
              <a:ext cx="567391" cy="76975"/>
            </a:xfrm>
            <a:custGeom>
              <a:avLst/>
              <a:gdLst/>
              <a:ahLst/>
              <a:cxnLst/>
              <a:rect l="l" t="t" r="r" b="b"/>
              <a:pathLst>
                <a:path w="15413" h="2091" extrusionOk="0">
                  <a:moveTo>
                    <a:pt x="7706" y="1"/>
                  </a:moveTo>
                  <a:cubicBezTo>
                    <a:pt x="5663" y="1"/>
                    <a:pt x="3702" y="111"/>
                    <a:pt x="2258" y="307"/>
                  </a:cubicBezTo>
                  <a:cubicBezTo>
                    <a:pt x="812" y="502"/>
                    <a:pt x="1" y="768"/>
                    <a:pt x="1" y="1045"/>
                  </a:cubicBezTo>
                  <a:cubicBezTo>
                    <a:pt x="1" y="1322"/>
                    <a:pt x="812" y="1588"/>
                    <a:pt x="2258" y="1785"/>
                  </a:cubicBezTo>
                  <a:cubicBezTo>
                    <a:pt x="3702" y="1981"/>
                    <a:pt x="5663" y="2091"/>
                    <a:pt x="7706" y="2091"/>
                  </a:cubicBezTo>
                  <a:cubicBezTo>
                    <a:pt x="9750" y="2091"/>
                    <a:pt x="11710" y="1981"/>
                    <a:pt x="13155" y="1785"/>
                  </a:cubicBezTo>
                  <a:cubicBezTo>
                    <a:pt x="14601" y="1588"/>
                    <a:pt x="15413" y="1322"/>
                    <a:pt x="15413" y="1045"/>
                  </a:cubicBezTo>
                  <a:cubicBezTo>
                    <a:pt x="15413" y="768"/>
                    <a:pt x="14601" y="502"/>
                    <a:pt x="13155" y="307"/>
                  </a:cubicBezTo>
                  <a:cubicBezTo>
                    <a:pt x="11710" y="111"/>
                    <a:pt x="9750" y="1"/>
                    <a:pt x="7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1657178" y="3700207"/>
              <a:ext cx="567391" cy="48261"/>
            </a:xfrm>
            <a:custGeom>
              <a:avLst/>
              <a:gdLst/>
              <a:ahLst/>
              <a:cxnLst/>
              <a:rect l="l" t="t" r="r" b="b"/>
              <a:pathLst>
                <a:path w="15413" h="1311" extrusionOk="0">
                  <a:moveTo>
                    <a:pt x="7706" y="1"/>
                  </a:moveTo>
                  <a:cubicBezTo>
                    <a:pt x="3450" y="1"/>
                    <a:pt x="1" y="468"/>
                    <a:pt x="1" y="1045"/>
                  </a:cubicBezTo>
                  <a:cubicBezTo>
                    <a:pt x="1" y="1138"/>
                    <a:pt x="88" y="1227"/>
                    <a:pt x="252" y="1311"/>
                  </a:cubicBezTo>
                  <a:cubicBezTo>
                    <a:pt x="1119" y="862"/>
                    <a:pt x="4127" y="532"/>
                    <a:pt x="7706" y="532"/>
                  </a:cubicBezTo>
                  <a:cubicBezTo>
                    <a:pt x="11286" y="532"/>
                    <a:pt x="14294" y="862"/>
                    <a:pt x="15161" y="1311"/>
                  </a:cubicBezTo>
                  <a:cubicBezTo>
                    <a:pt x="15325" y="1227"/>
                    <a:pt x="15413" y="1138"/>
                    <a:pt x="15413" y="1045"/>
                  </a:cubicBezTo>
                  <a:cubicBezTo>
                    <a:pt x="15413" y="468"/>
                    <a:pt x="11963" y="1"/>
                    <a:pt x="77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1653864" y="3740812"/>
              <a:ext cx="573981" cy="480955"/>
            </a:xfrm>
            <a:custGeom>
              <a:avLst/>
              <a:gdLst/>
              <a:ahLst/>
              <a:cxnLst/>
              <a:rect l="l" t="t" r="r" b="b"/>
              <a:pathLst>
                <a:path w="15592" h="13065" extrusionOk="0">
                  <a:moveTo>
                    <a:pt x="15491" y="1"/>
                  </a:moveTo>
                  <a:cubicBezTo>
                    <a:pt x="15491" y="1"/>
                    <a:pt x="15353" y="234"/>
                    <a:pt x="14860" y="349"/>
                  </a:cubicBezTo>
                  <a:lnTo>
                    <a:pt x="14860" y="7625"/>
                  </a:lnTo>
                  <a:cubicBezTo>
                    <a:pt x="14860" y="9620"/>
                    <a:pt x="13243" y="11237"/>
                    <a:pt x="11247" y="11237"/>
                  </a:cubicBezTo>
                  <a:lnTo>
                    <a:pt x="2970" y="11237"/>
                  </a:lnTo>
                  <a:cubicBezTo>
                    <a:pt x="1739" y="11237"/>
                    <a:pt x="652" y="10620"/>
                    <a:pt x="1" y="9679"/>
                  </a:cubicBezTo>
                  <a:lnTo>
                    <a:pt x="1" y="9679"/>
                  </a:lnTo>
                  <a:cubicBezTo>
                    <a:pt x="118" y="11567"/>
                    <a:pt x="1683" y="13064"/>
                    <a:pt x="3602" y="13064"/>
                  </a:cubicBezTo>
                  <a:lnTo>
                    <a:pt x="11878" y="13064"/>
                  </a:lnTo>
                  <a:cubicBezTo>
                    <a:pt x="13873" y="13064"/>
                    <a:pt x="15560" y="11539"/>
                    <a:pt x="15591" y="9440"/>
                  </a:cubicBezTo>
                  <a:lnTo>
                    <a:pt x="1549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" name="Google Shape;190;p24"/>
            <p:cNvGrpSpPr/>
            <p:nvPr/>
          </p:nvGrpSpPr>
          <p:grpSpPr>
            <a:xfrm>
              <a:off x="1385793" y="2639627"/>
              <a:ext cx="1146310" cy="1099928"/>
              <a:chOff x="1385793" y="658427"/>
              <a:chExt cx="1146310" cy="1099928"/>
            </a:xfrm>
          </p:grpSpPr>
          <p:sp>
            <p:nvSpPr>
              <p:cNvPr id="191" name="Google Shape;191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4"/>
              <p:cNvSpPr/>
              <p:nvPr/>
            </p:nvSpPr>
            <p:spPr>
              <a:xfrm>
                <a:off x="1948294" y="1467096"/>
                <a:ext cx="85295" cy="13160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3575" extrusionOk="0">
                    <a:moveTo>
                      <a:pt x="2199" y="0"/>
                    </a:moveTo>
                    <a:cubicBezTo>
                      <a:pt x="1419" y="700"/>
                      <a:pt x="113" y="2806"/>
                      <a:pt x="113" y="2806"/>
                    </a:cubicBezTo>
                    <a:lnTo>
                      <a:pt x="1" y="2754"/>
                    </a:lnTo>
                    <a:lnTo>
                      <a:pt x="1" y="2754"/>
                    </a:lnTo>
                    <a:lnTo>
                      <a:pt x="38" y="3048"/>
                    </a:lnTo>
                    <a:lnTo>
                      <a:pt x="56" y="3574"/>
                    </a:lnTo>
                    <a:cubicBezTo>
                      <a:pt x="595" y="2200"/>
                      <a:pt x="2316" y="401"/>
                      <a:pt x="2316" y="401"/>
                    </a:cubicBezTo>
                    <a:lnTo>
                      <a:pt x="2199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1939827" y="1358682"/>
                <a:ext cx="97369" cy="13576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688" extrusionOk="0">
                    <a:moveTo>
                      <a:pt x="2645" y="1"/>
                    </a:moveTo>
                    <a:cubicBezTo>
                      <a:pt x="1791" y="108"/>
                      <a:pt x="352" y="2301"/>
                      <a:pt x="56" y="2768"/>
                    </a:cubicBezTo>
                    <a:cubicBezTo>
                      <a:pt x="21" y="2824"/>
                      <a:pt x="1" y="2854"/>
                      <a:pt x="1" y="2854"/>
                    </a:cubicBezTo>
                    <a:lnTo>
                      <a:pt x="232" y="3688"/>
                    </a:lnTo>
                    <a:cubicBezTo>
                      <a:pt x="1252" y="1109"/>
                      <a:pt x="2533" y="737"/>
                      <a:pt x="2533" y="737"/>
                    </a:cubicBez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4"/>
              <p:cNvSpPr/>
              <p:nvPr/>
            </p:nvSpPr>
            <p:spPr>
              <a:xfrm>
                <a:off x="1800048" y="1283915"/>
                <a:ext cx="126561" cy="13425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647" extrusionOk="0">
                    <a:moveTo>
                      <a:pt x="1" y="1"/>
                    </a:moveTo>
                    <a:cubicBezTo>
                      <a:pt x="1" y="1"/>
                      <a:pt x="1298" y="416"/>
                      <a:pt x="2099" y="1408"/>
                    </a:cubicBezTo>
                    <a:cubicBezTo>
                      <a:pt x="2902" y="2399"/>
                      <a:pt x="3313" y="3145"/>
                      <a:pt x="3393" y="3646"/>
                    </a:cubicBezTo>
                    <a:lnTo>
                      <a:pt x="3438" y="2439"/>
                    </a:lnTo>
                    <a:cubicBezTo>
                      <a:pt x="3438" y="2439"/>
                      <a:pt x="2083" y="226"/>
                      <a:pt x="648" y="12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4"/>
              <p:cNvSpPr/>
              <p:nvPr/>
            </p:nvSpPr>
            <p:spPr>
              <a:xfrm>
                <a:off x="1825560" y="1183674"/>
                <a:ext cx="113419" cy="158846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315" extrusionOk="0">
                    <a:moveTo>
                      <a:pt x="746" y="1"/>
                    </a:moveTo>
                    <a:lnTo>
                      <a:pt x="1" y="238"/>
                    </a:lnTo>
                    <a:lnTo>
                      <a:pt x="1149" y="1269"/>
                    </a:lnTo>
                    <a:lnTo>
                      <a:pt x="2735" y="4315"/>
                    </a:lnTo>
                    <a:cubicBezTo>
                      <a:pt x="2735" y="4315"/>
                      <a:pt x="3080" y="3772"/>
                      <a:pt x="2973" y="3634"/>
                    </a:cubicBezTo>
                    <a:cubicBezTo>
                      <a:pt x="2868" y="3495"/>
                      <a:pt x="746" y="1"/>
                      <a:pt x="74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1816835" y="1435584"/>
                <a:ext cx="118978" cy="113014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3070" extrusionOk="0">
                    <a:moveTo>
                      <a:pt x="468" y="0"/>
                    </a:moveTo>
                    <a:lnTo>
                      <a:pt x="0" y="25"/>
                    </a:lnTo>
                    <a:cubicBezTo>
                      <a:pt x="0" y="25"/>
                      <a:pt x="2486" y="2253"/>
                      <a:pt x="2800" y="2796"/>
                    </a:cubicBezTo>
                    <a:cubicBezTo>
                      <a:pt x="2920" y="3003"/>
                      <a:pt x="3010" y="3069"/>
                      <a:pt x="3076" y="3069"/>
                    </a:cubicBezTo>
                    <a:cubicBezTo>
                      <a:pt x="3190" y="3069"/>
                      <a:pt x="3232" y="2872"/>
                      <a:pt x="3232" y="2872"/>
                    </a:cubicBezTo>
                    <a:lnTo>
                      <a:pt x="3226" y="2346"/>
                    </a:lnTo>
                    <a:cubicBezTo>
                      <a:pt x="3226" y="2346"/>
                      <a:pt x="1059" y="292"/>
                      <a:pt x="468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>
                <a:off x="1404641" y="1147303"/>
                <a:ext cx="437664" cy="146992"/>
              </a:xfrm>
              <a:custGeom>
                <a:avLst/>
                <a:gdLst/>
                <a:ahLst/>
                <a:cxnLst/>
                <a:rect l="l" t="t" r="r" b="b"/>
                <a:pathLst>
                  <a:path w="11889" h="3993" extrusionOk="0">
                    <a:moveTo>
                      <a:pt x="4897" y="0"/>
                    </a:moveTo>
                    <a:cubicBezTo>
                      <a:pt x="4193" y="0"/>
                      <a:pt x="3509" y="34"/>
                      <a:pt x="2931" y="93"/>
                    </a:cubicBezTo>
                    <a:cubicBezTo>
                      <a:pt x="1271" y="263"/>
                      <a:pt x="1" y="1087"/>
                      <a:pt x="1" y="1087"/>
                    </a:cubicBezTo>
                    <a:lnTo>
                      <a:pt x="4911" y="1725"/>
                    </a:lnTo>
                    <a:lnTo>
                      <a:pt x="11757" y="3976"/>
                    </a:lnTo>
                    <a:cubicBezTo>
                      <a:pt x="11757" y="3976"/>
                      <a:pt x="11771" y="3993"/>
                      <a:pt x="11788" y="3993"/>
                    </a:cubicBezTo>
                    <a:cubicBezTo>
                      <a:pt x="11829" y="3993"/>
                      <a:pt x="11889" y="3881"/>
                      <a:pt x="11779" y="3087"/>
                    </a:cubicBezTo>
                    <a:cubicBezTo>
                      <a:pt x="11627" y="1983"/>
                      <a:pt x="9886" y="865"/>
                      <a:pt x="8506" y="413"/>
                    </a:cubicBezTo>
                    <a:cubicBezTo>
                      <a:pt x="7606" y="119"/>
                      <a:pt x="6216" y="0"/>
                      <a:pt x="4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>
                <a:off x="1599602" y="960146"/>
                <a:ext cx="202910" cy="137237"/>
              </a:xfrm>
              <a:custGeom>
                <a:avLst/>
                <a:gdLst/>
                <a:ahLst/>
                <a:cxnLst/>
                <a:rect l="l" t="t" r="r" b="b"/>
                <a:pathLst>
                  <a:path w="5512" h="3728" extrusionOk="0">
                    <a:moveTo>
                      <a:pt x="1252" y="0"/>
                    </a:moveTo>
                    <a:cubicBezTo>
                      <a:pt x="456" y="0"/>
                      <a:pt x="0" y="947"/>
                      <a:pt x="0" y="947"/>
                    </a:cubicBezTo>
                    <a:lnTo>
                      <a:pt x="5511" y="3727"/>
                    </a:lnTo>
                    <a:cubicBezTo>
                      <a:pt x="5317" y="3582"/>
                      <a:pt x="3079" y="910"/>
                      <a:pt x="1892" y="196"/>
                    </a:cubicBezTo>
                    <a:cubicBezTo>
                      <a:pt x="1659" y="57"/>
                      <a:pt x="1445" y="0"/>
                      <a:pt x="1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1986910" y="1143658"/>
                <a:ext cx="369966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0050" h="7992" extrusionOk="0">
                    <a:moveTo>
                      <a:pt x="7203" y="1"/>
                    </a:moveTo>
                    <a:cubicBezTo>
                      <a:pt x="7124" y="1"/>
                      <a:pt x="7044" y="2"/>
                      <a:pt x="6961" y="5"/>
                    </a:cubicBezTo>
                    <a:cubicBezTo>
                      <a:pt x="4550" y="91"/>
                      <a:pt x="1332" y="2829"/>
                      <a:pt x="666" y="4158"/>
                    </a:cubicBezTo>
                    <a:cubicBezTo>
                      <a:pt x="0" y="5486"/>
                      <a:pt x="166" y="7992"/>
                      <a:pt x="166" y="7992"/>
                    </a:cubicBezTo>
                    <a:cubicBezTo>
                      <a:pt x="166" y="7992"/>
                      <a:pt x="5923" y="4936"/>
                      <a:pt x="5993" y="4876"/>
                    </a:cubicBezTo>
                    <a:cubicBezTo>
                      <a:pt x="6063" y="4815"/>
                      <a:pt x="10050" y="1128"/>
                      <a:pt x="10050" y="1128"/>
                    </a:cubicBezTo>
                    <a:cubicBezTo>
                      <a:pt x="10050" y="1128"/>
                      <a:pt x="9418" y="1"/>
                      <a:pt x="7203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1948662" y="1107324"/>
                <a:ext cx="64054" cy="101529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2758" extrusionOk="0">
                    <a:moveTo>
                      <a:pt x="1126" y="1"/>
                    </a:moveTo>
                    <a:lnTo>
                      <a:pt x="1" y="2425"/>
                    </a:lnTo>
                    <a:lnTo>
                      <a:pt x="152" y="2758"/>
                    </a:lnTo>
                    <a:lnTo>
                      <a:pt x="1739" y="191"/>
                    </a:lnTo>
                    <a:lnTo>
                      <a:pt x="1126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4"/>
              <p:cNvSpPr/>
              <p:nvPr/>
            </p:nvSpPr>
            <p:spPr>
              <a:xfrm>
                <a:off x="1996297" y="658427"/>
                <a:ext cx="313642" cy="437590"/>
              </a:xfrm>
              <a:custGeom>
                <a:avLst/>
                <a:gdLst/>
                <a:ahLst/>
                <a:cxnLst/>
                <a:rect l="l" t="t" r="r" b="b"/>
                <a:pathLst>
                  <a:path w="8520" h="11887" extrusionOk="0">
                    <a:moveTo>
                      <a:pt x="7920" y="1"/>
                    </a:moveTo>
                    <a:cubicBezTo>
                      <a:pt x="7917" y="1"/>
                      <a:pt x="7915" y="1"/>
                      <a:pt x="7912" y="1"/>
                    </a:cubicBezTo>
                    <a:cubicBezTo>
                      <a:pt x="7296" y="44"/>
                      <a:pt x="5659" y="1498"/>
                      <a:pt x="3494" y="3898"/>
                    </a:cubicBezTo>
                    <a:cubicBezTo>
                      <a:pt x="1328" y="6298"/>
                      <a:pt x="1" y="11886"/>
                      <a:pt x="1" y="11886"/>
                    </a:cubicBezTo>
                    <a:cubicBezTo>
                      <a:pt x="1" y="11886"/>
                      <a:pt x="3334" y="8783"/>
                      <a:pt x="5445" y="6818"/>
                    </a:cubicBezTo>
                    <a:cubicBezTo>
                      <a:pt x="7548" y="4859"/>
                      <a:pt x="8519" y="1"/>
                      <a:pt x="792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4"/>
              <p:cNvSpPr/>
              <p:nvPr/>
            </p:nvSpPr>
            <p:spPr>
              <a:xfrm>
                <a:off x="2025490" y="937101"/>
                <a:ext cx="506614" cy="330613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981" extrusionOk="0">
                    <a:moveTo>
                      <a:pt x="10290" y="1"/>
                    </a:moveTo>
                    <a:cubicBezTo>
                      <a:pt x="9368" y="1"/>
                      <a:pt x="8439" y="128"/>
                      <a:pt x="7676" y="365"/>
                    </a:cubicBezTo>
                    <a:cubicBezTo>
                      <a:pt x="5796" y="949"/>
                      <a:pt x="3189" y="1896"/>
                      <a:pt x="1595" y="3659"/>
                    </a:cubicBezTo>
                    <a:cubicBezTo>
                      <a:pt x="1" y="5423"/>
                      <a:pt x="485" y="8980"/>
                      <a:pt x="485" y="8980"/>
                    </a:cubicBezTo>
                    <a:cubicBezTo>
                      <a:pt x="858" y="8066"/>
                      <a:pt x="3826" y="6337"/>
                      <a:pt x="3826" y="6337"/>
                    </a:cubicBezTo>
                    <a:lnTo>
                      <a:pt x="13761" y="876"/>
                    </a:lnTo>
                    <a:cubicBezTo>
                      <a:pt x="12974" y="273"/>
                      <a:pt x="11639" y="1"/>
                      <a:pt x="1029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4"/>
              <p:cNvSpPr/>
              <p:nvPr/>
            </p:nvSpPr>
            <p:spPr>
              <a:xfrm>
                <a:off x="1467334" y="1228880"/>
                <a:ext cx="373721" cy="192235"/>
              </a:xfrm>
              <a:custGeom>
                <a:avLst/>
                <a:gdLst/>
                <a:ahLst/>
                <a:cxnLst/>
                <a:rect l="l" t="t" r="r" b="b"/>
                <a:pathLst>
                  <a:path w="10152" h="5222" extrusionOk="0">
                    <a:moveTo>
                      <a:pt x="1412" y="1"/>
                    </a:moveTo>
                    <a:cubicBezTo>
                      <a:pt x="534" y="1"/>
                      <a:pt x="1" y="104"/>
                      <a:pt x="1" y="104"/>
                    </a:cubicBezTo>
                    <a:lnTo>
                      <a:pt x="3893" y="1701"/>
                    </a:lnTo>
                    <a:lnTo>
                      <a:pt x="10152" y="5221"/>
                    </a:lnTo>
                    <a:cubicBezTo>
                      <a:pt x="9829" y="3653"/>
                      <a:pt x="7932" y="1487"/>
                      <a:pt x="5083" y="579"/>
                    </a:cubicBezTo>
                    <a:cubicBezTo>
                      <a:pt x="3626" y="114"/>
                      <a:pt x="2331" y="1"/>
                      <a:pt x="1412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>
                <a:off x="1385793" y="1169133"/>
                <a:ext cx="451689" cy="124537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383" extrusionOk="0">
                    <a:moveTo>
                      <a:pt x="2089" y="0"/>
                    </a:moveTo>
                    <a:cubicBezTo>
                      <a:pt x="1040" y="0"/>
                      <a:pt x="544" y="169"/>
                      <a:pt x="367" y="294"/>
                    </a:cubicBezTo>
                    <a:cubicBezTo>
                      <a:pt x="106" y="480"/>
                      <a:pt x="0" y="924"/>
                      <a:pt x="0" y="924"/>
                    </a:cubicBezTo>
                    <a:cubicBezTo>
                      <a:pt x="80" y="861"/>
                      <a:pt x="245" y="826"/>
                      <a:pt x="474" y="826"/>
                    </a:cubicBezTo>
                    <a:cubicBezTo>
                      <a:pt x="781" y="826"/>
                      <a:pt x="1202" y="889"/>
                      <a:pt x="1683" y="1033"/>
                    </a:cubicBezTo>
                    <a:cubicBezTo>
                      <a:pt x="2526" y="1284"/>
                      <a:pt x="6547" y="1899"/>
                      <a:pt x="8090" y="2333"/>
                    </a:cubicBezTo>
                    <a:cubicBezTo>
                      <a:pt x="9415" y="2706"/>
                      <a:pt x="11549" y="3213"/>
                      <a:pt x="12123" y="3349"/>
                    </a:cubicBezTo>
                    <a:lnTo>
                      <a:pt x="12123" y="3349"/>
                    </a:lnTo>
                    <a:cubicBezTo>
                      <a:pt x="11504" y="3153"/>
                      <a:pt x="10186" y="2238"/>
                      <a:pt x="8795" y="1466"/>
                    </a:cubicBezTo>
                    <a:cubicBezTo>
                      <a:pt x="7283" y="626"/>
                      <a:pt x="6377" y="443"/>
                      <a:pt x="3980" y="137"/>
                    </a:cubicBezTo>
                    <a:cubicBezTo>
                      <a:pt x="3208" y="39"/>
                      <a:pt x="2586" y="0"/>
                      <a:pt x="2089" y="0"/>
                    </a:cubicBezTo>
                    <a:close/>
                    <a:moveTo>
                      <a:pt x="12123" y="3349"/>
                    </a:moveTo>
                    <a:cubicBezTo>
                      <a:pt x="12177" y="3366"/>
                      <a:pt x="12226" y="3377"/>
                      <a:pt x="12269" y="3383"/>
                    </a:cubicBezTo>
                    <a:cubicBezTo>
                      <a:pt x="12269" y="3383"/>
                      <a:pt x="12217" y="3371"/>
                      <a:pt x="12123" y="3349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>
                <a:off x="1603284" y="995781"/>
                <a:ext cx="344013" cy="24484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6651" extrusionOk="0">
                    <a:moveTo>
                      <a:pt x="0" y="1"/>
                    </a:moveTo>
                    <a:cubicBezTo>
                      <a:pt x="0" y="1"/>
                      <a:pt x="265" y="181"/>
                      <a:pt x="555" y="392"/>
                    </a:cubicBezTo>
                    <a:cubicBezTo>
                      <a:pt x="846" y="602"/>
                      <a:pt x="7386" y="6651"/>
                      <a:pt x="7386" y="6651"/>
                    </a:cubicBezTo>
                    <a:cubicBezTo>
                      <a:pt x="7386" y="6651"/>
                      <a:pt x="7947" y="6546"/>
                      <a:pt x="8291" y="6439"/>
                    </a:cubicBezTo>
                    <a:cubicBezTo>
                      <a:pt x="8634" y="6333"/>
                      <a:pt x="9344" y="5788"/>
                      <a:pt x="8896" y="4545"/>
                    </a:cubicBezTo>
                    <a:cubicBezTo>
                      <a:pt x="8447" y="3302"/>
                      <a:pt x="6356" y="2012"/>
                      <a:pt x="4364" y="1137"/>
                    </a:cubicBezTo>
                    <a:cubicBezTo>
                      <a:pt x="2372" y="26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4"/>
              <p:cNvSpPr/>
              <p:nvPr/>
            </p:nvSpPr>
            <p:spPr>
              <a:xfrm>
                <a:off x="1949729" y="1154702"/>
                <a:ext cx="461224" cy="342577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9306" extrusionOk="0">
                    <a:moveTo>
                      <a:pt x="9357" y="0"/>
                    </a:moveTo>
                    <a:cubicBezTo>
                      <a:pt x="9144" y="0"/>
                      <a:pt x="8908" y="12"/>
                      <a:pt x="8647" y="39"/>
                    </a:cubicBezTo>
                    <a:cubicBezTo>
                      <a:pt x="6443" y="271"/>
                      <a:pt x="4504" y="1966"/>
                      <a:pt x="2252" y="4643"/>
                    </a:cubicBezTo>
                    <a:cubicBezTo>
                      <a:pt x="0" y="7322"/>
                      <a:pt x="1714" y="9306"/>
                      <a:pt x="1714" y="9306"/>
                    </a:cubicBezTo>
                    <a:cubicBezTo>
                      <a:pt x="1714" y="9306"/>
                      <a:pt x="5646" y="5789"/>
                      <a:pt x="7667" y="4165"/>
                    </a:cubicBezTo>
                    <a:cubicBezTo>
                      <a:pt x="9688" y="2542"/>
                      <a:pt x="12528" y="192"/>
                      <a:pt x="12528" y="192"/>
                    </a:cubicBezTo>
                    <a:lnTo>
                      <a:pt x="12528" y="192"/>
                    </a:lnTo>
                    <a:cubicBezTo>
                      <a:pt x="12219" y="310"/>
                      <a:pt x="11964" y="353"/>
                      <a:pt x="11727" y="353"/>
                    </a:cubicBezTo>
                    <a:cubicBezTo>
                      <a:pt x="11052" y="353"/>
                      <a:pt x="10530" y="0"/>
                      <a:pt x="9357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4"/>
              <p:cNvSpPr/>
              <p:nvPr/>
            </p:nvSpPr>
            <p:spPr>
              <a:xfrm>
                <a:off x="1910892" y="1288222"/>
                <a:ext cx="99762" cy="470132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2771" extrusionOk="0">
                    <a:moveTo>
                      <a:pt x="1369" y="1"/>
                    </a:moveTo>
                    <a:lnTo>
                      <a:pt x="1" y="468"/>
                    </a:lnTo>
                    <a:cubicBezTo>
                      <a:pt x="1" y="468"/>
                      <a:pt x="374" y="4935"/>
                      <a:pt x="418" y="7627"/>
                    </a:cubicBezTo>
                    <a:cubicBezTo>
                      <a:pt x="445" y="9310"/>
                      <a:pt x="411" y="11113"/>
                      <a:pt x="381" y="12770"/>
                    </a:cubicBezTo>
                    <a:lnTo>
                      <a:pt x="1288" y="12770"/>
                    </a:lnTo>
                    <a:cubicBezTo>
                      <a:pt x="1288" y="12769"/>
                      <a:pt x="1288" y="12766"/>
                      <a:pt x="1288" y="12764"/>
                    </a:cubicBezTo>
                    <a:cubicBezTo>
                      <a:pt x="1222" y="12169"/>
                      <a:pt x="1191" y="12299"/>
                      <a:pt x="1198" y="11599"/>
                    </a:cubicBezTo>
                    <a:cubicBezTo>
                      <a:pt x="1205" y="10900"/>
                      <a:pt x="1257" y="11100"/>
                      <a:pt x="1149" y="10480"/>
                    </a:cubicBezTo>
                    <a:cubicBezTo>
                      <a:pt x="1041" y="9860"/>
                      <a:pt x="1215" y="7277"/>
                      <a:pt x="1158" y="6268"/>
                    </a:cubicBezTo>
                    <a:cubicBezTo>
                      <a:pt x="1101" y="5258"/>
                      <a:pt x="990" y="3996"/>
                      <a:pt x="1094" y="3172"/>
                    </a:cubicBezTo>
                    <a:cubicBezTo>
                      <a:pt x="1198" y="2349"/>
                      <a:pt x="2709" y="819"/>
                      <a:pt x="2709" y="819"/>
                    </a:cubicBezTo>
                    <a:lnTo>
                      <a:pt x="1369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>
                <a:off x="2023355" y="969349"/>
                <a:ext cx="508749" cy="329067"/>
              </a:xfrm>
              <a:custGeom>
                <a:avLst/>
                <a:gdLst/>
                <a:ahLst/>
                <a:cxnLst/>
                <a:rect l="l" t="t" r="r" b="b"/>
                <a:pathLst>
                  <a:path w="13820" h="8939" extrusionOk="0">
                    <a:moveTo>
                      <a:pt x="13819" y="0"/>
                    </a:moveTo>
                    <a:cubicBezTo>
                      <a:pt x="13819" y="1"/>
                      <a:pt x="4661" y="4403"/>
                      <a:pt x="4520" y="4546"/>
                    </a:cubicBezTo>
                    <a:cubicBezTo>
                      <a:pt x="4378" y="4689"/>
                      <a:pt x="442" y="7397"/>
                      <a:pt x="392" y="7480"/>
                    </a:cubicBezTo>
                    <a:cubicBezTo>
                      <a:pt x="342" y="7564"/>
                      <a:pt x="0" y="8938"/>
                      <a:pt x="0" y="8938"/>
                    </a:cubicBezTo>
                    <a:lnTo>
                      <a:pt x="543" y="8104"/>
                    </a:lnTo>
                    <a:cubicBezTo>
                      <a:pt x="543" y="8104"/>
                      <a:pt x="3670" y="6299"/>
                      <a:pt x="5691" y="4982"/>
                    </a:cubicBezTo>
                    <a:cubicBezTo>
                      <a:pt x="7711" y="3664"/>
                      <a:pt x="9450" y="3223"/>
                      <a:pt x="11129" y="2385"/>
                    </a:cubicBezTo>
                    <a:cubicBezTo>
                      <a:pt x="12809" y="1545"/>
                      <a:pt x="13819" y="1"/>
                      <a:pt x="138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>
                <a:off x="1730509" y="677423"/>
                <a:ext cx="208985" cy="530468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4410" extrusionOk="0">
                    <a:moveTo>
                      <a:pt x="15" y="1"/>
                    </a:moveTo>
                    <a:cubicBezTo>
                      <a:pt x="0" y="1"/>
                      <a:pt x="0" y="12"/>
                      <a:pt x="11" y="25"/>
                    </a:cubicBezTo>
                    <a:cubicBezTo>
                      <a:pt x="73" y="95"/>
                      <a:pt x="1030" y="2549"/>
                      <a:pt x="1358" y="4038"/>
                    </a:cubicBezTo>
                    <a:cubicBezTo>
                      <a:pt x="1685" y="5528"/>
                      <a:pt x="3951" y="11334"/>
                      <a:pt x="3951" y="11334"/>
                    </a:cubicBezTo>
                    <a:lnTo>
                      <a:pt x="5344" y="14410"/>
                    </a:lnTo>
                    <a:cubicBezTo>
                      <a:pt x="5344" y="14410"/>
                      <a:pt x="5677" y="11352"/>
                      <a:pt x="4954" y="8085"/>
                    </a:cubicBezTo>
                    <a:cubicBezTo>
                      <a:pt x="4650" y="6710"/>
                      <a:pt x="2518" y="3116"/>
                      <a:pt x="1367" y="1524"/>
                    </a:cubicBezTo>
                    <a:cubicBezTo>
                      <a:pt x="427" y="224"/>
                      <a:pt x="79" y="1"/>
                      <a:pt x="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1418373" y="1225420"/>
                <a:ext cx="439026" cy="236079"/>
              </a:xfrm>
              <a:custGeom>
                <a:avLst/>
                <a:gdLst/>
                <a:ahLst/>
                <a:cxnLst/>
                <a:rect l="l" t="t" r="r" b="b"/>
                <a:pathLst>
                  <a:path w="11926" h="6413" extrusionOk="0">
                    <a:moveTo>
                      <a:pt x="2281" y="1"/>
                    </a:moveTo>
                    <a:cubicBezTo>
                      <a:pt x="886" y="1"/>
                      <a:pt x="1" y="437"/>
                      <a:pt x="1" y="437"/>
                    </a:cubicBezTo>
                    <a:cubicBezTo>
                      <a:pt x="11" y="434"/>
                      <a:pt x="24" y="432"/>
                      <a:pt x="41" y="432"/>
                    </a:cubicBezTo>
                    <a:cubicBezTo>
                      <a:pt x="538" y="432"/>
                      <a:pt x="3989" y="1736"/>
                      <a:pt x="6430" y="3211"/>
                    </a:cubicBezTo>
                    <a:cubicBezTo>
                      <a:pt x="8957" y="4737"/>
                      <a:pt x="11926" y="6412"/>
                      <a:pt x="11926" y="6412"/>
                    </a:cubicBezTo>
                    <a:cubicBezTo>
                      <a:pt x="11837" y="6231"/>
                      <a:pt x="11454" y="4482"/>
                      <a:pt x="10039" y="3111"/>
                    </a:cubicBezTo>
                    <a:cubicBezTo>
                      <a:pt x="8623" y="1738"/>
                      <a:pt x="6583" y="934"/>
                      <a:pt x="4155" y="260"/>
                    </a:cubicBezTo>
                    <a:cubicBezTo>
                      <a:pt x="3466" y="69"/>
                      <a:pt x="2833" y="1"/>
                      <a:pt x="22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4"/>
              <p:cNvSpPr/>
              <p:nvPr/>
            </p:nvSpPr>
            <p:spPr>
              <a:xfrm>
                <a:off x="1924218" y="830307"/>
                <a:ext cx="335840" cy="309188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8399" extrusionOk="0">
                    <a:moveTo>
                      <a:pt x="5999" y="0"/>
                    </a:moveTo>
                    <a:cubicBezTo>
                      <a:pt x="5611" y="0"/>
                      <a:pt x="5147" y="33"/>
                      <a:pt x="4614" y="128"/>
                    </a:cubicBezTo>
                    <a:cubicBezTo>
                      <a:pt x="2880" y="438"/>
                      <a:pt x="345" y="2785"/>
                      <a:pt x="173" y="4614"/>
                    </a:cubicBezTo>
                    <a:cubicBezTo>
                      <a:pt x="0" y="6444"/>
                      <a:pt x="1746" y="8374"/>
                      <a:pt x="1746" y="8374"/>
                    </a:cubicBezTo>
                    <a:cubicBezTo>
                      <a:pt x="1821" y="8390"/>
                      <a:pt x="1903" y="8398"/>
                      <a:pt x="1992" y="8398"/>
                    </a:cubicBezTo>
                    <a:cubicBezTo>
                      <a:pt x="3017" y="8398"/>
                      <a:pt x="4907" y="7335"/>
                      <a:pt x="6673" y="5582"/>
                    </a:cubicBezTo>
                    <a:cubicBezTo>
                      <a:pt x="8591" y="3676"/>
                      <a:pt x="9123" y="1080"/>
                      <a:pt x="8900" y="482"/>
                    </a:cubicBezTo>
                    <a:cubicBezTo>
                      <a:pt x="8785" y="175"/>
                      <a:pt x="8385" y="100"/>
                      <a:pt x="8021" y="100"/>
                    </a:cubicBezTo>
                    <a:cubicBezTo>
                      <a:pt x="7675" y="100"/>
                      <a:pt x="7363" y="168"/>
                      <a:pt x="7363" y="168"/>
                    </a:cubicBezTo>
                    <a:cubicBezTo>
                      <a:pt x="7363" y="168"/>
                      <a:pt x="6876" y="0"/>
                      <a:pt x="59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4"/>
              <p:cNvSpPr/>
              <p:nvPr/>
            </p:nvSpPr>
            <p:spPr>
              <a:xfrm>
                <a:off x="1893553" y="1177636"/>
                <a:ext cx="289935" cy="212666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5777" extrusionOk="0">
                    <a:moveTo>
                      <a:pt x="1184" y="0"/>
                    </a:moveTo>
                    <a:cubicBezTo>
                      <a:pt x="283" y="0"/>
                      <a:pt x="0" y="837"/>
                      <a:pt x="56" y="1299"/>
                    </a:cubicBezTo>
                    <a:cubicBezTo>
                      <a:pt x="119" y="1829"/>
                      <a:pt x="143" y="3288"/>
                      <a:pt x="633" y="4359"/>
                    </a:cubicBezTo>
                    <a:cubicBezTo>
                      <a:pt x="1123" y="5430"/>
                      <a:pt x="1463" y="5776"/>
                      <a:pt x="1463" y="5776"/>
                    </a:cubicBezTo>
                    <a:lnTo>
                      <a:pt x="1716" y="5502"/>
                    </a:lnTo>
                    <a:cubicBezTo>
                      <a:pt x="1716" y="5502"/>
                      <a:pt x="1890" y="5551"/>
                      <a:pt x="2175" y="5551"/>
                    </a:cubicBezTo>
                    <a:cubicBezTo>
                      <a:pt x="2401" y="5551"/>
                      <a:pt x="2698" y="5520"/>
                      <a:pt x="3035" y="5409"/>
                    </a:cubicBezTo>
                    <a:cubicBezTo>
                      <a:pt x="3796" y="5159"/>
                      <a:pt x="5162" y="4035"/>
                      <a:pt x="6415" y="3659"/>
                    </a:cubicBezTo>
                    <a:cubicBezTo>
                      <a:pt x="7666" y="3285"/>
                      <a:pt x="7876" y="2206"/>
                      <a:pt x="6669" y="1565"/>
                    </a:cubicBezTo>
                    <a:cubicBezTo>
                      <a:pt x="6284" y="1360"/>
                      <a:pt x="5913" y="1295"/>
                      <a:pt x="5583" y="1295"/>
                    </a:cubicBezTo>
                    <a:cubicBezTo>
                      <a:pt x="5027" y="1295"/>
                      <a:pt x="4585" y="1478"/>
                      <a:pt x="4375" y="1478"/>
                    </a:cubicBezTo>
                    <a:cubicBezTo>
                      <a:pt x="4319" y="1478"/>
                      <a:pt x="4280" y="1465"/>
                      <a:pt x="4259" y="1432"/>
                    </a:cubicBezTo>
                    <a:cubicBezTo>
                      <a:pt x="4116" y="1202"/>
                      <a:pt x="2865" y="368"/>
                      <a:pt x="1619" y="58"/>
                    </a:cubicBezTo>
                    <a:cubicBezTo>
                      <a:pt x="1460" y="18"/>
                      <a:pt x="1315" y="0"/>
                      <a:pt x="1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8" name="Google Shape;238;p24"/>
          <p:cNvSpPr txBox="1">
            <a:spLocks noGrp="1"/>
          </p:cNvSpPr>
          <p:nvPr>
            <p:ph type="title" idx="16"/>
          </p:nvPr>
        </p:nvSpPr>
        <p:spPr>
          <a:xfrm>
            <a:off x="720000" y="332545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9" name="Google Shape;239;p24"/>
          <p:cNvGrpSpPr/>
          <p:nvPr/>
        </p:nvGrpSpPr>
        <p:grpSpPr>
          <a:xfrm>
            <a:off x="4970181" y="3291204"/>
            <a:ext cx="4355564" cy="1852296"/>
            <a:chOff x="1699660" y="3778418"/>
            <a:chExt cx="2314696" cy="984373"/>
          </a:xfrm>
        </p:grpSpPr>
        <p:sp>
          <p:nvSpPr>
            <p:cNvPr id="240" name="Google Shape;240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1773801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20407" y="1"/>
                  </a:moveTo>
                  <a:cubicBezTo>
                    <a:pt x="16701" y="1"/>
                    <a:pt x="13813" y="2303"/>
                    <a:pt x="10742" y="3763"/>
                  </a:cubicBezTo>
                  <a:cubicBezTo>
                    <a:pt x="7596" y="5260"/>
                    <a:pt x="4681" y="5604"/>
                    <a:pt x="4681" y="5604"/>
                  </a:cubicBezTo>
                  <a:lnTo>
                    <a:pt x="1" y="8713"/>
                  </a:lnTo>
                  <a:lnTo>
                    <a:pt x="269" y="9555"/>
                  </a:lnTo>
                  <a:lnTo>
                    <a:pt x="2148" y="8981"/>
                  </a:lnTo>
                  <a:cubicBezTo>
                    <a:pt x="2148" y="8981"/>
                    <a:pt x="11739" y="8060"/>
                    <a:pt x="12122" y="8021"/>
                  </a:cubicBezTo>
                  <a:cubicBezTo>
                    <a:pt x="12157" y="8018"/>
                    <a:pt x="12328" y="8016"/>
                    <a:pt x="12609" y="8016"/>
                  </a:cubicBezTo>
                  <a:cubicBezTo>
                    <a:pt x="15428" y="8016"/>
                    <a:pt x="29345" y="8176"/>
                    <a:pt x="29345" y="8176"/>
                  </a:cubicBezTo>
                  <a:lnTo>
                    <a:pt x="29461" y="6219"/>
                  </a:lnTo>
                  <a:cubicBezTo>
                    <a:pt x="28234" y="2229"/>
                    <a:pt x="24512" y="119"/>
                    <a:pt x="20677" y="5"/>
                  </a:cubicBezTo>
                  <a:cubicBezTo>
                    <a:pt x="20586" y="2"/>
                    <a:pt x="20497" y="1"/>
                    <a:pt x="20407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4"/>
            <p:cNvSpPr/>
            <p:nvPr/>
          </p:nvSpPr>
          <p:spPr>
            <a:xfrm>
              <a:off x="1917849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7749" y="1"/>
                  </a:moveTo>
                  <a:lnTo>
                    <a:pt x="1" y="7480"/>
                  </a:lnTo>
                  <a:cubicBezTo>
                    <a:pt x="1" y="7480"/>
                    <a:pt x="1726" y="10933"/>
                    <a:pt x="6904" y="11412"/>
                  </a:cubicBezTo>
                  <a:cubicBezTo>
                    <a:pt x="12083" y="11892"/>
                    <a:pt x="16431" y="12269"/>
                    <a:pt x="18900" y="13650"/>
                  </a:cubicBezTo>
                  <a:cubicBezTo>
                    <a:pt x="21549" y="15134"/>
                    <a:pt x="24699" y="20374"/>
                    <a:pt x="24699" y="20374"/>
                  </a:cubicBezTo>
                  <a:lnTo>
                    <a:pt x="25452" y="19730"/>
                  </a:lnTo>
                  <a:cubicBezTo>
                    <a:pt x="25452" y="19730"/>
                    <a:pt x="25778" y="16897"/>
                    <a:pt x="25202" y="14557"/>
                  </a:cubicBezTo>
                  <a:cubicBezTo>
                    <a:pt x="24626" y="12217"/>
                    <a:pt x="22345" y="10434"/>
                    <a:pt x="19737" y="9265"/>
                  </a:cubicBezTo>
                  <a:cubicBezTo>
                    <a:pt x="17128" y="8095"/>
                    <a:pt x="9399" y="4239"/>
                    <a:pt x="77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4"/>
            <p:cNvSpPr/>
            <p:nvPr/>
          </p:nvSpPr>
          <p:spPr>
            <a:xfrm>
              <a:off x="1724398" y="4412223"/>
              <a:ext cx="1128119" cy="323582"/>
            </a:xfrm>
            <a:custGeom>
              <a:avLst/>
              <a:gdLst/>
              <a:ahLst/>
              <a:cxnLst/>
              <a:rect l="l" t="t" r="r" b="b"/>
              <a:pathLst>
                <a:path w="30645" h="8790" extrusionOk="0">
                  <a:moveTo>
                    <a:pt x="20451" y="1"/>
                  </a:moveTo>
                  <a:cubicBezTo>
                    <a:pt x="16578" y="1"/>
                    <a:pt x="13525" y="2097"/>
                    <a:pt x="9398" y="3688"/>
                  </a:cubicBezTo>
                  <a:cubicBezTo>
                    <a:pt x="6385" y="4849"/>
                    <a:pt x="3913" y="5056"/>
                    <a:pt x="2534" y="5056"/>
                  </a:cubicBezTo>
                  <a:cubicBezTo>
                    <a:pt x="1771" y="5056"/>
                    <a:pt x="1343" y="4993"/>
                    <a:pt x="1343" y="4993"/>
                  </a:cubicBezTo>
                  <a:lnTo>
                    <a:pt x="0" y="8790"/>
                  </a:lnTo>
                  <a:cubicBezTo>
                    <a:pt x="0" y="8790"/>
                    <a:pt x="15881" y="8214"/>
                    <a:pt x="17799" y="7907"/>
                  </a:cubicBezTo>
                  <a:cubicBezTo>
                    <a:pt x="19716" y="7601"/>
                    <a:pt x="21020" y="6871"/>
                    <a:pt x="23169" y="6565"/>
                  </a:cubicBezTo>
                  <a:cubicBezTo>
                    <a:pt x="23466" y="6523"/>
                    <a:pt x="23748" y="6505"/>
                    <a:pt x="24015" y="6505"/>
                  </a:cubicBezTo>
                  <a:cubicBezTo>
                    <a:pt x="25682" y="6505"/>
                    <a:pt x="26736" y="7217"/>
                    <a:pt x="26736" y="7217"/>
                  </a:cubicBezTo>
                  <a:lnTo>
                    <a:pt x="27389" y="7178"/>
                  </a:lnTo>
                  <a:cubicBezTo>
                    <a:pt x="27389" y="7178"/>
                    <a:pt x="28233" y="6795"/>
                    <a:pt x="28731" y="6297"/>
                  </a:cubicBezTo>
                  <a:cubicBezTo>
                    <a:pt x="29230" y="5797"/>
                    <a:pt x="30644" y="4600"/>
                    <a:pt x="30644" y="4600"/>
                  </a:cubicBezTo>
                  <a:cubicBezTo>
                    <a:pt x="30644" y="4600"/>
                    <a:pt x="26736" y="811"/>
                    <a:pt x="22056" y="120"/>
                  </a:cubicBezTo>
                  <a:cubicBezTo>
                    <a:pt x="21503" y="39"/>
                    <a:pt x="20970" y="1"/>
                    <a:pt x="204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2293303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11924" y="1201"/>
                  </a:moveTo>
                  <a:cubicBezTo>
                    <a:pt x="11933" y="1208"/>
                    <a:pt x="11941" y="1214"/>
                    <a:pt x="11950" y="1221"/>
                  </a:cubicBezTo>
                  <a:cubicBezTo>
                    <a:pt x="11950" y="1221"/>
                    <a:pt x="11956" y="1217"/>
                    <a:pt x="11924" y="1201"/>
                  </a:cubicBezTo>
                  <a:close/>
                  <a:moveTo>
                    <a:pt x="8432" y="0"/>
                  </a:moveTo>
                  <a:cubicBezTo>
                    <a:pt x="7761" y="0"/>
                    <a:pt x="7063" y="110"/>
                    <a:pt x="6342" y="329"/>
                  </a:cubicBezTo>
                  <a:cubicBezTo>
                    <a:pt x="4238" y="966"/>
                    <a:pt x="924" y="2273"/>
                    <a:pt x="924" y="2273"/>
                  </a:cubicBezTo>
                  <a:cubicBezTo>
                    <a:pt x="924" y="2273"/>
                    <a:pt x="1" y="2624"/>
                    <a:pt x="28" y="2624"/>
                  </a:cubicBezTo>
                  <a:cubicBezTo>
                    <a:pt x="28" y="2624"/>
                    <a:pt x="30" y="2623"/>
                    <a:pt x="32" y="2623"/>
                  </a:cubicBezTo>
                  <a:cubicBezTo>
                    <a:pt x="117" y="2603"/>
                    <a:pt x="1742" y="2167"/>
                    <a:pt x="2518" y="1890"/>
                  </a:cubicBezTo>
                  <a:cubicBezTo>
                    <a:pt x="3294" y="1614"/>
                    <a:pt x="6979" y="573"/>
                    <a:pt x="7585" y="573"/>
                  </a:cubicBezTo>
                  <a:cubicBezTo>
                    <a:pt x="7915" y="573"/>
                    <a:pt x="8210" y="497"/>
                    <a:pt x="8681" y="497"/>
                  </a:cubicBezTo>
                  <a:cubicBezTo>
                    <a:pt x="9073" y="497"/>
                    <a:pt x="9588" y="550"/>
                    <a:pt x="10346" y="743"/>
                  </a:cubicBezTo>
                  <a:cubicBezTo>
                    <a:pt x="11536" y="1046"/>
                    <a:pt x="11845" y="1160"/>
                    <a:pt x="11924" y="1201"/>
                  </a:cubicBezTo>
                  <a:lnTo>
                    <a:pt x="11924" y="1201"/>
                  </a:lnTo>
                  <a:cubicBezTo>
                    <a:pt x="10883" y="398"/>
                    <a:pt x="9707" y="0"/>
                    <a:pt x="843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1803472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17599" y="1"/>
                  </a:moveTo>
                  <a:cubicBezTo>
                    <a:pt x="17143" y="1"/>
                    <a:pt x="16453" y="33"/>
                    <a:pt x="15425" y="145"/>
                  </a:cubicBezTo>
                  <a:cubicBezTo>
                    <a:pt x="12940" y="417"/>
                    <a:pt x="9704" y="2425"/>
                    <a:pt x="6804" y="3316"/>
                  </a:cubicBezTo>
                  <a:cubicBezTo>
                    <a:pt x="3905" y="4209"/>
                    <a:pt x="1" y="4289"/>
                    <a:pt x="1" y="4289"/>
                  </a:cubicBezTo>
                  <a:cubicBezTo>
                    <a:pt x="1" y="4289"/>
                    <a:pt x="1209" y="4409"/>
                    <a:pt x="2342" y="4409"/>
                  </a:cubicBezTo>
                  <a:cubicBezTo>
                    <a:pt x="2510" y="4409"/>
                    <a:pt x="2677" y="4407"/>
                    <a:pt x="2838" y="4401"/>
                  </a:cubicBezTo>
                  <a:cubicBezTo>
                    <a:pt x="4080" y="4352"/>
                    <a:pt x="5992" y="4018"/>
                    <a:pt x="7394" y="3523"/>
                  </a:cubicBezTo>
                  <a:cubicBezTo>
                    <a:pt x="8797" y="3029"/>
                    <a:pt x="8844" y="3205"/>
                    <a:pt x="10023" y="2695"/>
                  </a:cubicBezTo>
                  <a:cubicBezTo>
                    <a:pt x="11203" y="2185"/>
                    <a:pt x="14056" y="672"/>
                    <a:pt x="15043" y="481"/>
                  </a:cubicBezTo>
                  <a:cubicBezTo>
                    <a:pt x="16031" y="289"/>
                    <a:pt x="18421" y="67"/>
                    <a:pt x="18421" y="67"/>
                  </a:cubicBezTo>
                  <a:cubicBezTo>
                    <a:pt x="18421" y="67"/>
                    <a:pt x="18246" y="1"/>
                    <a:pt x="17599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>
              <a:off x="2850944" y="4275279"/>
              <a:ext cx="1084533" cy="351780"/>
            </a:xfrm>
            <a:custGeom>
              <a:avLst/>
              <a:gdLst/>
              <a:ahLst/>
              <a:cxnLst/>
              <a:rect l="l" t="t" r="r" b="b"/>
              <a:pathLst>
                <a:path w="29461" h="9556" extrusionOk="0">
                  <a:moveTo>
                    <a:pt x="9056" y="1"/>
                  </a:moveTo>
                  <a:cubicBezTo>
                    <a:pt x="8966" y="1"/>
                    <a:pt x="8876" y="2"/>
                    <a:pt x="8786" y="5"/>
                  </a:cubicBezTo>
                  <a:cubicBezTo>
                    <a:pt x="4949" y="119"/>
                    <a:pt x="1229" y="2229"/>
                    <a:pt x="1" y="6219"/>
                  </a:cubicBezTo>
                  <a:lnTo>
                    <a:pt x="116" y="8176"/>
                  </a:lnTo>
                  <a:cubicBezTo>
                    <a:pt x="116" y="8176"/>
                    <a:pt x="14033" y="8016"/>
                    <a:pt x="16852" y="8016"/>
                  </a:cubicBezTo>
                  <a:cubicBezTo>
                    <a:pt x="17134" y="8016"/>
                    <a:pt x="17305" y="8018"/>
                    <a:pt x="17340" y="8021"/>
                  </a:cubicBezTo>
                  <a:cubicBezTo>
                    <a:pt x="17723" y="8060"/>
                    <a:pt x="27314" y="8981"/>
                    <a:pt x="27314" y="8981"/>
                  </a:cubicBezTo>
                  <a:lnTo>
                    <a:pt x="29193" y="9555"/>
                  </a:lnTo>
                  <a:lnTo>
                    <a:pt x="29461" y="8713"/>
                  </a:lnTo>
                  <a:lnTo>
                    <a:pt x="24781" y="5604"/>
                  </a:lnTo>
                  <a:cubicBezTo>
                    <a:pt x="24781" y="5604"/>
                    <a:pt x="21867" y="5260"/>
                    <a:pt x="18721" y="3763"/>
                  </a:cubicBezTo>
                  <a:cubicBezTo>
                    <a:pt x="15650" y="2303"/>
                    <a:pt x="12761" y="1"/>
                    <a:pt x="9056" y="1"/>
                  </a:cubicBezTo>
                  <a:close/>
                </a:path>
              </a:pathLst>
            </a:custGeom>
            <a:solidFill>
              <a:srgbClr val="191919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2842477" y="3778418"/>
              <a:ext cx="948953" cy="750018"/>
            </a:xfrm>
            <a:custGeom>
              <a:avLst/>
              <a:gdLst/>
              <a:ahLst/>
              <a:cxnLst/>
              <a:rect l="l" t="t" r="r" b="b"/>
              <a:pathLst>
                <a:path w="25778" h="20374" extrusionOk="0">
                  <a:moveTo>
                    <a:pt x="18030" y="1"/>
                  </a:moveTo>
                  <a:cubicBezTo>
                    <a:pt x="16380" y="4239"/>
                    <a:pt x="8652" y="8095"/>
                    <a:pt x="6043" y="9265"/>
                  </a:cubicBezTo>
                  <a:cubicBezTo>
                    <a:pt x="3435" y="10434"/>
                    <a:pt x="1152" y="12217"/>
                    <a:pt x="576" y="14557"/>
                  </a:cubicBezTo>
                  <a:cubicBezTo>
                    <a:pt x="1" y="16897"/>
                    <a:pt x="326" y="19730"/>
                    <a:pt x="326" y="19730"/>
                  </a:cubicBezTo>
                  <a:lnTo>
                    <a:pt x="1079" y="20374"/>
                  </a:lnTo>
                  <a:cubicBezTo>
                    <a:pt x="1079" y="20374"/>
                    <a:pt x="4229" y="15134"/>
                    <a:pt x="6880" y="13650"/>
                  </a:cubicBezTo>
                  <a:cubicBezTo>
                    <a:pt x="9347" y="12269"/>
                    <a:pt x="13696" y="11892"/>
                    <a:pt x="18874" y="11412"/>
                  </a:cubicBezTo>
                  <a:cubicBezTo>
                    <a:pt x="24052" y="10933"/>
                    <a:pt x="25778" y="7480"/>
                    <a:pt x="25778" y="7480"/>
                  </a:cubicBezTo>
                  <a:lnTo>
                    <a:pt x="18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2852491" y="4412223"/>
              <a:ext cx="1132426" cy="323582"/>
            </a:xfrm>
            <a:custGeom>
              <a:avLst/>
              <a:gdLst/>
              <a:ahLst/>
              <a:cxnLst/>
              <a:rect l="l" t="t" r="r" b="b"/>
              <a:pathLst>
                <a:path w="30762" h="8790" extrusionOk="0">
                  <a:moveTo>
                    <a:pt x="10311" y="1"/>
                  </a:moveTo>
                  <a:cubicBezTo>
                    <a:pt x="9792" y="1"/>
                    <a:pt x="9258" y="39"/>
                    <a:pt x="8705" y="120"/>
                  </a:cubicBezTo>
                  <a:cubicBezTo>
                    <a:pt x="4026" y="811"/>
                    <a:pt x="0" y="4600"/>
                    <a:pt x="0" y="4600"/>
                  </a:cubicBezTo>
                  <a:cubicBezTo>
                    <a:pt x="0" y="4600"/>
                    <a:pt x="1531" y="5797"/>
                    <a:pt x="2030" y="6297"/>
                  </a:cubicBezTo>
                  <a:cubicBezTo>
                    <a:pt x="2529" y="6795"/>
                    <a:pt x="3373" y="7178"/>
                    <a:pt x="3373" y="7178"/>
                  </a:cubicBezTo>
                  <a:lnTo>
                    <a:pt x="4026" y="7217"/>
                  </a:lnTo>
                  <a:cubicBezTo>
                    <a:pt x="4026" y="7217"/>
                    <a:pt x="5079" y="6505"/>
                    <a:pt x="6746" y="6505"/>
                  </a:cubicBezTo>
                  <a:cubicBezTo>
                    <a:pt x="7013" y="6505"/>
                    <a:pt x="7296" y="6523"/>
                    <a:pt x="7593" y="6565"/>
                  </a:cubicBezTo>
                  <a:cubicBezTo>
                    <a:pt x="9741" y="6871"/>
                    <a:pt x="11045" y="7601"/>
                    <a:pt x="12962" y="7907"/>
                  </a:cubicBezTo>
                  <a:cubicBezTo>
                    <a:pt x="14881" y="8214"/>
                    <a:pt x="30761" y="8790"/>
                    <a:pt x="30761" y="8790"/>
                  </a:cubicBezTo>
                  <a:lnTo>
                    <a:pt x="29419" y="4993"/>
                  </a:lnTo>
                  <a:cubicBezTo>
                    <a:pt x="29419" y="4993"/>
                    <a:pt x="28990" y="5056"/>
                    <a:pt x="28228" y="5056"/>
                  </a:cubicBezTo>
                  <a:cubicBezTo>
                    <a:pt x="26849" y="5056"/>
                    <a:pt x="24376" y="4849"/>
                    <a:pt x="21363" y="3688"/>
                  </a:cubicBezTo>
                  <a:cubicBezTo>
                    <a:pt x="17236" y="2097"/>
                    <a:pt x="14184" y="1"/>
                    <a:pt x="10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2975850" y="4585502"/>
              <a:ext cx="440130" cy="96596"/>
            </a:xfrm>
            <a:custGeom>
              <a:avLst/>
              <a:gdLst/>
              <a:ahLst/>
              <a:cxnLst/>
              <a:rect l="l" t="t" r="r" b="b"/>
              <a:pathLst>
                <a:path w="11956" h="2624" extrusionOk="0">
                  <a:moveTo>
                    <a:pt x="33" y="1201"/>
                  </a:moveTo>
                  <a:lnTo>
                    <a:pt x="33" y="1201"/>
                  </a:lnTo>
                  <a:cubicBezTo>
                    <a:pt x="1" y="1217"/>
                    <a:pt x="6" y="1221"/>
                    <a:pt x="6" y="1221"/>
                  </a:cubicBezTo>
                  <a:cubicBezTo>
                    <a:pt x="15" y="1214"/>
                    <a:pt x="24" y="1208"/>
                    <a:pt x="33" y="1201"/>
                  </a:cubicBezTo>
                  <a:close/>
                  <a:moveTo>
                    <a:pt x="3525" y="0"/>
                  </a:moveTo>
                  <a:cubicBezTo>
                    <a:pt x="2250" y="0"/>
                    <a:pt x="1074" y="398"/>
                    <a:pt x="33" y="1201"/>
                  </a:cubicBezTo>
                  <a:lnTo>
                    <a:pt x="33" y="1201"/>
                  </a:lnTo>
                  <a:cubicBezTo>
                    <a:pt x="112" y="1160"/>
                    <a:pt x="421" y="1046"/>
                    <a:pt x="1610" y="743"/>
                  </a:cubicBezTo>
                  <a:cubicBezTo>
                    <a:pt x="2369" y="550"/>
                    <a:pt x="2883" y="497"/>
                    <a:pt x="3276" y="497"/>
                  </a:cubicBezTo>
                  <a:cubicBezTo>
                    <a:pt x="3747" y="497"/>
                    <a:pt x="4042" y="573"/>
                    <a:pt x="4372" y="573"/>
                  </a:cubicBezTo>
                  <a:cubicBezTo>
                    <a:pt x="4977" y="573"/>
                    <a:pt x="8664" y="1614"/>
                    <a:pt x="9440" y="1890"/>
                  </a:cubicBezTo>
                  <a:cubicBezTo>
                    <a:pt x="10214" y="2167"/>
                    <a:pt x="11840" y="2603"/>
                    <a:pt x="11925" y="2623"/>
                  </a:cubicBezTo>
                  <a:cubicBezTo>
                    <a:pt x="11928" y="2623"/>
                    <a:pt x="11929" y="2624"/>
                    <a:pt x="11930" y="2624"/>
                  </a:cubicBezTo>
                  <a:cubicBezTo>
                    <a:pt x="11956" y="2624"/>
                    <a:pt x="11033" y="2273"/>
                    <a:pt x="11033" y="2273"/>
                  </a:cubicBezTo>
                  <a:cubicBezTo>
                    <a:pt x="11033" y="2273"/>
                    <a:pt x="7719" y="966"/>
                    <a:pt x="5614" y="329"/>
                  </a:cubicBezTo>
                  <a:cubicBezTo>
                    <a:pt x="4894" y="110"/>
                    <a:pt x="4196" y="0"/>
                    <a:pt x="3525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3227687" y="4486659"/>
              <a:ext cx="678123" cy="162343"/>
            </a:xfrm>
            <a:custGeom>
              <a:avLst/>
              <a:gdLst/>
              <a:ahLst/>
              <a:cxnLst/>
              <a:rect l="l" t="t" r="r" b="b"/>
              <a:pathLst>
                <a:path w="18421" h="4410" extrusionOk="0">
                  <a:moveTo>
                    <a:pt x="822" y="1"/>
                  </a:moveTo>
                  <a:cubicBezTo>
                    <a:pt x="176" y="1"/>
                    <a:pt x="0" y="67"/>
                    <a:pt x="0" y="67"/>
                  </a:cubicBezTo>
                  <a:cubicBezTo>
                    <a:pt x="0" y="67"/>
                    <a:pt x="2392" y="289"/>
                    <a:pt x="3379" y="481"/>
                  </a:cubicBezTo>
                  <a:cubicBezTo>
                    <a:pt x="4367" y="672"/>
                    <a:pt x="7219" y="2185"/>
                    <a:pt x="8399" y="2695"/>
                  </a:cubicBezTo>
                  <a:cubicBezTo>
                    <a:pt x="9577" y="3205"/>
                    <a:pt x="9626" y="3029"/>
                    <a:pt x="11027" y="3523"/>
                  </a:cubicBezTo>
                  <a:cubicBezTo>
                    <a:pt x="12430" y="4018"/>
                    <a:pt x="14341" y="4352"/>
                    <a:pt x="15584" y="4401"/>
                  </a:cubicBezTo>
                  <a:cubicBezTo>
                    <a:pt x="15745" y="4407"/>
                    <a:pt x="15912" y="4409"/>
                    <a:pt x="16080" y="4409"/>
                  </a:cubicBezTo>
                  <a:cubicBezTo>
                    <a:pt x="17214" y="4409"/>
                    <a:pt x="18421" y="4289"/>
                    <a:pt x="18421" y="4289"/>
                  </a:cubicBezTo>
                  <a:cubicBezTo>
                    <a:pt x="18421" y="4289"/>
                    <a:pt x="14517" y="4209"/>
                    <a:pt x="11617" y="3316"/>
                  </a:cubicBezTo>
                  <a:cubicBezTo>
                    <a:pt x="8717" y="2425"/>
                    <a:pt x="5482" y="417"/>
                    <a:pt x="2996" y="145"/>
                  </a:cubicBezTo>
                  <a:cubicBezTo>
                    <a:pt x="1968" y="33"/>
                    <a:pt x="1278" y="1"/>
                    <a:pt x="822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2706969" y="4580900"/>
              <a:ext cx="292586" cy="111174"/>
            </a:xfrm>
            <a:custGeom>
              <a:avLst/>
              <a:gdLst/>
              <a:ahLst/>
              <a:cxnLst/>
              <a:rect l="l" t="t" r="r" b="b"/>
              <a:pathLst>
                <a:path w="7948" h="3020" extrusionOk="0">
                  <a:moveTo>
                    <a:pt x="4016" y="1"/>
                  </a:moveTo>
                  <a:cubicBezTo>
                    <a:pt x="3632" y="1"/>
                    <a:pt x="2967" y="608"/>
                    <a:pt x="2520" y="966"/>
                  </a:cubicBezTo>
                  <a:cubicBezTo>
                    <a:pt x="2072" y="1325"/>
                    <a:pt x="1049" y="2591"/>
                    <a:pt x="1" y="2731"/>
                  </a:cubicBezTo>
                  <a:lnTo>
                    <a:pt x="736" y="3019"/>
                  </a:lnTo>
                  <a:cubicBezTo>
                    <a:pt x="736" y="3019"/>
                    <a:pt x="1235" y="2961"/>
                    <a:pt x="2270" y="2002"/>
                  </a:cubicBezTo>
                  <a:cubicBezTo>
                    <a:pt x="3306" y="1043"/>
                    <a:pt x="3593" y="641"/>
                    <a:pt x="4035" y="602"/>
                  </a:cubicBezTo>
                  <a:cubicBezTo>
                    <a:pt x="4038" y="602"/>
                    <a:pt x="4041" y="602"/>
                    <a:pt x="4045" y="602"/>
                  </a:cubicBezTo>
                  <a:cubicBezTo>
                    <a:pt x="4502" y="602"/>
                    <a:pt x="6454" y="3000"/>
                    <a:pt x="7675" y="3000"/>
                  </a:cubicBezTo>
                  <a:cubicBezTo>
                    <a:pt x="7689" y="3000"/>
                    <a:pt x="7703" y="3000"/>
                    <a:pt x="7717" y="2999"/>
                  </a:cubicBezTo>
                  <a:lnTo>
                    <a:pt x="7947" y="2846"/>
                  </a:lnTo>
                  <a:cubicBezTo>
                    <a:pt x="7947" y="2846"/>
                    <a:pt x="6317" y="1542"/>
                    <a:pt x="5532" y="851"/>
                  </a:cubicBezTo>
                  <a:cubicBezTo>
                    <a:pt x="4745" y="161"/>
                    <a:pt x="4399" y="1"/>
                    <a:pt x="40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4"/>
            <p:cNvSpPr/>
            <p:nvPr/>
          </p:nvSpPr>
          <p:spPr>
            <a:xfrm>
              <a:off x="1699660" y="4676466"/>
              <a:ext cx="2314696" cy="86325"/>
            </a:xfrm>
            <a:custGeom>
              <a:avLst/>
              <a:gdLst/>
              <a:ahLst/>
              <a:cxnLst/>
              <a:rect l="l" t="t" r="r" b="b"/>
              <a:pathLst>
                <a:path w="62878" h="2345" extrusionOk="0">
                  <a:moveTo>
                    <a:pt x="28061" y="0"/>
                  </a:moveTo>
                  <a:lnTo>
                    <a:pt x="71" y="1324"/>
                  </a:lnTo>
                  <a:lnTo>
                    <a:pt x="1" y="2333"/>
                  </a:lnTo>
                  <a:lnTo>
                    <a:pt x="27485" y="1112"/>
                  </a:lnTo>
                  <a:cubicBezTo>
                    <a:pt x="27485" y="1112"/>
                    <a:pt x="29237" y="2344"/>
                    <a:pt x="31239" y="2344"/>
                  </a:cubicBezTo>
                  <a:cubicBezTo>
                    <a:pt x="31306" y="2344"/>
                    <a:pt x="31372" y="2343"/>
                    <a:pt x="31439" y="2340"/>
                  </a:cubicBezTo>
                  <a:cubicBezTo>
                    <a:pt x="31506" y="2343"/>
                    <a:pt x="31572" y="2344"/>
                    <a:pt x="31639" y="2344"/>
                  </a:cubicBezTo>
                  <a:cubicBezTo>
                    <a:pt x="33640" y="2344"/>
                    <a:pt x="35392" y="1112"/>
                    <a:pt x="35392" y="1112"/>
                  </a:cubicBezTo>
                  <a:lnTo>
                    <a:pt x="62877" y="2333"/>
                  </a:lnTo>
                  <a:lnTo>
                    <a:pt x="62877" y="2333"/>
                  </a:lnTo>
                  <a:lnTo>
                    <a:pt x="62806" y="1324"/>
                  </a:lnTo>
                  <a:lnTo>
                    <a:pt x="34816" y="0"/>
                  </a:lnTo>
                  <a:cubicBezTo>
                    <a:pt x="33807" y="1070"/>
                    <a:pt x="32252" y="1178"/>
                    <a:pt x="31662" y="1178"/>
                  </a:cubicBezTo>
                  <a:cubicBezTo>
                    <a:pt x="31565" y="1178"/>
                    <a:pt x="31494" y="1175"/>
                    <a:pt x="31456" y="1173"/>
                  </a:cubicBezTo>
                  <a:lnTo>
                    <a:pt x="31456" y="1170"/>
                  </a:lnTo>
                  <a:cubicBezTo>
                    <a:pt x="31456" y="1170"/>
                    <a:pt x="31446" y="1172"/>
                    <a:pt x="31439" y="1172"/>
                  </a:cubicBezTo>
                  <a:cubicBezTo>
                    <a:pt x="31430" y="1172"/>
                    <a:pt x="31422" y="1170"/>
                    <a:pt x="31422" y="1170"/>
                  </a:cubicBezTo>
                  <a:lnTo>
                    <a:pt x="31422" y="1173"/>
                  </a:lnTo>
                  <a:cubicBezTo>
                    <a:pt x="31384" y="1175"/>
                    <a:pt x="31313" y="1178"/>
                    <a:pt x="31215" y="1178"/>
                  </a:cubicBezTo>
                  <a:cubicBezTo>
                    <a:pt x="30625" y="1178"/>
                    <a:pt x="29069" y="1070"/>
                    <a:pt x="28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4"/>
            <p:cNvSpPr/>
            <p:nvPr/>
          </p:nvSpPr>
          <p:spPr>
            <a:xfrm>
              <a:off x="2493713" y="4487579"/>
              <a:ext cx="88939" cy="179350"/>
            </a:xfrm>
            <a:custGeom>
              <a:avLst/>
              <a:gdLst/>
              <a:ahLst/>
              <a:cxnLst/>
              <a:rect l="l" t="t" r="r" b="b"/>
              <a:pathLst>
                <a:path w="2416" h="4872" extrusionOk="0">
                  <a:moveTo>
                    <a:pt x="575" y="1"/>
                  </a:moveTo>
                  <a:cubicBezTo>
                    <a:pt x="380" y="1"/>
                    <a:pt x="186" y="13"/>
                    <a:pt x="1" y="43"/>
                  </a:cubicBezTo>
                  <a:lnTo>
                    <a:pt x="125" y="4871"/>
                  </a:lnTo>
                  <a:lnTo>
                    <a:pt x="1418" y="3470"/>
                  </a:lnTo>
                  <a:lnTo>
                    <a:pt x="2352" y="4747"/>
                  </a:lnTo>
                  <a:lnTo>
                    <a:pt x="2415" y="276"/>
                  </a:lnTo>
                  <a:cubicBezTo>
                    <a:pt x="2415" y="276"/>
                    <a:pt x="1492" y="1"/>
                    <a:pt x="5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4"/>
          <p:cNvGrpSpPr/>
          <p:nvPr/>
        </p:nvGrpSpPr>
        <p:grpSpPr>
          <a:xfrm>
            <a:off x="7890099" y="3751812"/>
            <a:ext cx="832949" cy="1367445"/>
            <a:chOff x="3170406" y="1633711"/>
            <a:chExt cx="373352" cy="612929"/>
          </a:xfrm>
        </p:grpSpPr>
        <p:sp>
          <p:nvSpPr>
            <p:cNvPr id="256" name="Google Shape;256;p24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4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4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4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4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4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4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4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565960" y="1487857"/>
            <a:ext cx="601207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/>
              <a:t>Hãy kể tên một số vật dụng trong gia đình có sử dụng các vật liệu nêu trong bài học và gọi tên các vật liệu đó.</a:t>
            </a:r>
            <a:endParaRPr lang="en-US" sz="2400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5"/>
          <p:cNvGrpSpPr/>
          <p:nvPr/>
        </p:nvGrpSpPr>
        <p:grpSpPr>
          <a:xfrm>
            <a:off x="8126548" y="1364400"/>
            <a:ext cx="880564" cy="3538697"/>
            <a:chOff x="2645345" y="2728785"/>
            <a:chExt cx="352776" cy="1418827"/>
          </a:xfrm>
        </p:grpSpPr>
        <p:sp>
          <p:nvSpPr>
            <p:cNvPr id="271" name="Google Shape;271;p25"/>
            <p:cNvSpPr/>
            <p:nvPr/>
          </p:nvSpPr>
          <p:spPr>
            <a:xfrm>
              <a:off x="2645345" y="2728785"/>
              <a:ext cx="352774" cy="1418827"/>
            </a:xfrm>
            <a:custGeom>
              <a:avLst/>
              <a:gdLst/>
              <a:ahLst/>
              <a:cxnLst/>
              <a:rect l="l" t="t" r="r" b="b"/>
              <a:pathLst>
                <a:path w="9583" h="38542" extrusionOk="0">
                  <a:moveTo>
                    <a:pt x="50" y="1"/>
                  </a:moveTo>
                  <a:cubicBezTo>
                    <a:pt x="23" y="1"/>
                    <a:pt x="0" y="22"/>
                    <a:pt x="0" y="49"/>
                  </a:cubicBezTo>
                  <a:lnTo>
                    <a:pt x="0" y="38493"/>
                  </a:lnTo>
                  <a:cubicBezTo>
                    <a:pt x="0" y="38520"/>
                    <a:pt x="23" y="38541"/>
                    <a:pt x="50" y="38541"/>
                  </a:cubicBezTo>
                  <a:lnTo>
                    <a:pt x="9534" y="38541"/>
                  </a:lnTo>
                  <a:cubicBezTo>
                    <a:pt x="9561" y="38541"/>
                    <a:pt x="9583" y="38520"/>
                    <a:pt x="9583" y="38493"/>
                  </a:cubicBezTo>
                  <a:lnTo>
                    <a:pt x="9583" y="49"/>
                  </a:lnTo>
                  <a:cubicBezTo>
                    <a:pt x="9583" y="22"/>
                    <a:pt x="9561" y="1"/>
                    <a:pt x="9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678034" y="2728785"/>
              <a:ext cx="65195" cy="1418827"/>
            </a:xfrm>
            <a:custGeom>
              <a:avLst/>
              <a:gdLst/>
              <a:ahLst/>
              <a:cxnLst/>
              <a:rect l="l" t="t" r="r" b="b"/>
              <a:pathLst>
                <a:path w="1771" h="38542" extrusionOk="0">
                  <a:moveTo>
                    <a:pt x="1" y="1"/>
                  </a:moveTo>
                  <a:lnTo>
                    <a:pt x="1" y="38541"/>
                  </a:lnTo>
                  <a:lnTo>
                    <a:pt x="1771" y="3854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45345" y="3614336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1"/>
                  </a:moveTo>
                  <a:lnTo>
                    <a:pt x="0" y="1188"/>
                  </a:lnTo>
                  <a:lnTo>
                    <a:pt x="9583" y="1188"/>
                  </a:lnTo>
                  <a:lnTo>
                    <a:pt x="9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645345" y="2743145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645345" y="3526169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687606" y="3042508"/>
              <a:ext cx="268290" cy="200444"/>
            </a:xfrm>
            <a:custGeom>
              <a:avLst/>
              <a:gdLst/>
              <a:ahLst/>
              <a:cxnLst/>
              <a:rect l="l" t="t" r="r" b="b"/>
              <a:pathLst>
                <a:path w="7288" h="5445" extrusionOk="0">
                  <a:moveTo>
                    <a:pt x="1" y="1"/>
                  </a:moveTo>
                  <a:lnTo>
                    <a:pt x="1" y="5445"/>
                  </a:lnTo>
                  <a:lnTo>
                    <a:pt x="7288" y="5445"/>
                  </a:lnTo>
                  <a:lnTo>
                    <a:pt x="72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836182" y="2728785"/>
              <a:ext cx="161938" cy="1418827"/>
            </a:xfrm>
            <a:custGeom>
              <a:avLst/>
              <a:gdLst/>
              <a:ahLst/>
              <a:cxnLst/>
              <a:rect l="l" t="t" r="r" b="b"/>
              <a:pathLst>
                <a:path w="4399" h="38542" extrusionOk="0">
                  <a:moveTo>
                    <a:pt x="10" y="1"/>
                  </a:moveTo>
                  <a:lnTo>
                    <a:pt x="0" y="38541"/>
                  </a:lnTo>
                  <a:lnTo>
                    <a:pt x="3853" y="38541"/>
                  </a:lnTo>
                  <a:cubicBezTo>
                    <a:pt x="4154" y="38541"/>
                    <a:pt x="4399" y="38346"/>
                    <a:pt x="4399" y="38104"/>
                  </a:cubicBezTo>
                  <a:lnTo>
                    <a:pt x="4399" y="438"/>
                  </a:lnTo>
                  <a:cubicBezTo>
                    <a:pt x="4399" y="196"/>
                    <a:pt x="4154" y="1"/>
                    <a:pt x="3853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7435311" y="2216131"/>
            <a:ext cx="841126" cy="1379703"/>
            <a:chOff x="3170406" y="1633711"/>
            <a:chExt cx="373352" cy="612929"/>
          </a:xfrm>
        </p:grpSpPr>
        <p:sp>
          <p:nvSpPr>
            <p:cNvPr id="279" name="Google Shape;279;p25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7" name="Google Shape;287;p25"/>
          <p:cNvGrpSpPr/>
          <p:nvPr/>
        </p:nvGrpSpPr>
        <p:grpSpPr>
          <a:xfrm rot="5400000">
            <a:off x="6564813" y="3107619"/>
            <a:ext cx="735659" cy="2855050"/>
            <a:chOff x="2354597" y="2930670"/>
            <a:chExt cx="294723" cy="1144722"/>
          </a:xfrm>
        </p:grpSpPr>
        <p:sp>
          <p:nvSpPr>
            <p:cNvPr id="288" name="Google Shape;288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5" name="Google Shape;295;p25"/>
          <p:cNvGrpSpPr/>
          <p:nvPr/>
        </p:nvGrpSpPr>
        <p:grpSpPr>
          <a:xfrm rot="-5400000" flipH="1">
            <a:off x="6854978" y="2738576"/>
            <a:ext cx="571498" cy="2286009"/>
            <a:chOff x="2354597" y="2930670"/>
            <a:chExt cx="294723" cy="1144722"/>
          </a:xfrm>
        </p:grpSpPr>
        <p:sp>
          <p:nvSpPr>
            <p:cNvPr id="296" name="Google Shape;296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1" name="Google Shape;238;p24"/>
          <p:cNvSpPr txBox="1">
            <a:spLocks noGrp="1"/>
          </p:cNvSpPr>
          <p:nvPr>
            <p:ph type="title" idx="4294967295"/>
          </p:nvPr>
        </p:nvSpPr>
        <p:spPr>
          <a:xfrm>
            <a:off x="755169" y="382133"/>
            <a:ext cx="770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2362" y="1389819"/>
            <a:ext cx="2938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Ôn tập kiến thức đã học</a:t>
            </a:r>
            <a:endParaRPr lang="en-US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892361" y="2331503"/>
            <a:ext cx="3010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Hoàn thành bài tập phần Vận dụng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892361" y="3687984"/>
            <a:ext cx="4158406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/>
              <a:t>Chuẩn bị bài sau </a:t>
            </a:r>
            <a:r>
              <a:rPr lang="vi-VN" sz="2000" b="1" dirty="0" smtClean="0"/>
              <a:t>- </a:t>
            </a:r>
            <a:r>
              <a:rPr lang="vi-VN" sz="2000" b="1" smtClean="0"/>
              <a:t>Bài 7: </a:t>
            </a:r>
          </a:p>
          <a:p>
            <a:pPr>
              <a:lnSpc>
                <a:spcPct val="150000"/>
              </a:lnSpc>
            </a:pPr>
            <a:r>
              <a:rPr lang="vi-VN" sz="2000" b="1" smtClean="0"/>
              <a:t>Truyền và biến đổi chuyển động</a:t>
            </a:r>
            <a:endParaRPr lang="en-US" sz="2000" b="1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876344" y="1685336"/>
            <a:ext cx="4445666" cy="772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43" idx="3"/>
          </p:cNvCxnSpPr>
          <p:nvPr/>
        </p:nvCxnSpPr>
        <p:spPr>
          <a:xfrm>
            <a:off x="3902691" y="2839335"/>
            <a:ext cx="3595237" cy="3644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027251" y="4167192"/>
            <a:ext cx="1585221" cy="122"/>
          </a:xfrm>
          <a:prstGeom prst="line">
            <a:avLst/>
          </a:prstGeom>
          <a:ln w="28575">
            <a:solidFill>
              <a:schemeClr val="tx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49941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0"/>
          <p:cNvSpPr txBox="1">
            <a:spLocks noGrp="1"/>
          </p:cNvSpPr>
          <p:nvPr>
            <p:ph type="title"/>
          </p:nvPr>
        </p:nvSpPr>
        <p:spPr>
          <a:xfrm>
            <a:off x="1142890" y="1638498"/>
            <a:ext cx="6751572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5" name="Google Shape;545;p30"/>
          <p:cNvGrpSpPr/>
          <p:nvPr/>
        </p:nvGrpSpPr>
        <p:grpSpPr>
          <a:xfrm>
            <a:off x="5652511" y="4454524"/>
            <a:ext cx="2273948" cy="587899"/>
            <a:chOff x="6376584" y="2589889"/>
            <a:chExt cx="893918" cy="231111"/>
          </a:xfrm>
        </p:grpSpPr>
        <p:sp>
          <p:nvSpPr>
            <p:cNvPr id="546" name="Google Shape;546;p30"/>
            <p:cNvSpPr/>
            <p:nvPr/>
          </p:nvSpPr>
          <p:spPr>
            <a:xfrm>
              <a:off x="6376584" y="2589889"/>
              <a:ext cx="893918" cy="231109"/>
            </a:xfrm>
            <a:custGeom>
              <a:avLst/>
              <a:gdLst/>
              <a:ahLst/>
              <a:cxnLst/>
              <a:rect l="l" t="t" r="r" b="b"/>
              <a:pathLst>
                <a:path w="24283" h="6278" extrusionOk="0">
                  <a:moveTo>
                    <a:pt x="36" y="0"/>
                  </a:moveTo>
                  <a:cubicBezTo>
                    <a:pt x="16" y="0"/>
                    <a:pt x="1" y="16"/>
                    <a:pt x="1" y="36"/>
                  </a:cubicBezTo>
                  <a:lnTo>
                    <a:pt x="1" y="6241"/>
                  </a:lnTo>
                  <a:cubicBezTo>
                    <a:pt x="1" y="6261"/>
                    <a:pt x="16" y="6277"/>
                    <a:pt x="36" y="6277"/>
                  </a:cubicBezTo>
                  <a:lnTo>
                    <a:pt x="24246" y="6277"/>
                  </a:lnTo>
                  <a:cubicBezTo>
                    <a:pt x="24266" y="6277"/>
                    <a:pt x="24282" y="6261"/>
                    <a:pt x="24282" y="6241"/>
                  </a:cubicBezTo>
                  <a:lnTo>
                    <a:pt x="24282" y="36"/>
                  </a:lnTo>
                  <a:cubicBezTo>
                    <a:pt x="24282" y="16"/>
                    <a:pt x="24266" y="0"/>
                    <a:pt x="24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721797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7114056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7223721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7068408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7074150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7119798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6555384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6451461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2338" y="6277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6561127" y="2589889"/>
              <a:ext cx="17523" cy="231109"/>
            </a:xfrm>
            <a:custGeom>
              <a:avLst/>
              <a:gdLst/>
              <a:ahLst/>
              <a:cxnLst/>
              <a:rect l="l" t="t" r="r" b="b"/>
              <a:pathLst>
                <a:path w="476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6405813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7" y="627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6411556" y="2589889"/>
              <a:ext cx="17560" cy="231109"/>
            </a:xfrm>
            <a:custGeom>
              <a:avLst/>
              <a:gdLst/>
              <a:ahLst/>
              <a:cxnLst/>
              <a:rect l="l" t="t" r="r" b="b"/>
              <a:pathLst>
                <a:path w="477" h="6278" extrusionOk="0">
                  <a:moveTo>
                    <a:pt x="1" y="0"/>
                  </a:moveTo>
                  <a:lnTo>
                    <a:pt x="1" y="6277"/>
                  </a:lnTo>
                  <a:lnTo>
                    <a:pt x="476" y="6277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6457204" y="2589889"/>
              <a:ext cx="86068" cy="231109"/>
            </a:xfrm>
            <a:custGeom>
              <a:avLst/>
              <a:gdLst/>
              <a:ahLst/>
              <a:cxnLst/>
              <a:rect l="l" t="t" r="r" b="b"/>
              <a:pathLst>
                <a:path w="2338" h="6278" extrusionOk="0">
                  <a:moveTo>
                    <a:pt x="0" y="0"/>
                  </a:moveTo>
                  <a:lnTo>
                    <a:pt x="0" y="6277"/>
                  </a:lnTo>
                  <a:lnTo>
                    <a:pt x="2337" y="6277"/>
                  </a:lnTo>
                  <a:lnTo>
                    <a:pt x="233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6376584" y="2616026"/>
              <a:ext cx="893918" cy="25069"/>
            </a:xfrm>
            <a:custGeom>
              <a:avLst/>
              <a:gdLst/>
              <a:ahLst/>
              <a:cxnLst/>
              <a:rect l="l" t="t" r="r" b="b"/>
              <a:pathLst>
                <a:path w="24283" h="681" extrusionOk="0">
                  <a:moveTo>
                    <a:pt x="1" y="0"/>
                  </a:moveTo>
                  <a:lnTo>
                    <a:pt x="1" y="680"/>
                  </a:lnTo>
                  <a:lnTo>
                    <a:pt x="24282" y="680"/>
                  </a:lnTo>
                  <a:lnTo>
                    <a:pt x="2428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6902713" y="2643636"/>
              <a:ext cx="156416" cy="123616"/>
            </a:xfrm>
            <a:custGeom>
              <a:avLst/>
              <a:gdLst/>
              <a:ahLst/>
              <a:cxnLst/>
              <a:rect l="l" t="t" r="r" b="b"/>
              <a:pathLst>
                <a:path w="4249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6587926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6746258" y="2643636"/>
              <a:ext cx="156453" cy="123616"/>
            </a:xfrm>
            <a:custGeom>
              <a:avLst/>
              <a:gdLst/>
              <a:ahLst/>
              <a:cxnLst/>
              <a:rect l="l" t="t" r="r" b="b"/>
              <a:pathLst>
                <a:path w="4250" h="3358" extrusionOk="0">
                  <a:moveTo>
                    <a:pt x="2125" y="0"/>
                  </a:moveTo>
                  <a:lnTo>
                    <a:pt x="1" y="1679"/>
                  </a:lnTo>
                  <a:lnTo>
                    <a:pt x="2125" y="3357"/>
                  </a:lnTo>
                  <a:lnTo>
                    <a:pt x="4249" y="1679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6376584" y="2740122"/>
              <a:ext cx="893918" cy="80877"/>
            </a:xfrm>
            <a:custGeom>
              <a:avLst/>
              <a:gdLst/>
              <a:ahLst/>
              <a:cxnLst/>
              <a:rect l="l" t="t" r="r" b="b"/>
              <a:pathLst>
                <a:path w="24283" h="2197" extrusionOk="0">
                  <a:moveTo>
                    <a:pt x="1" y="1"/>
                  </a:moveTo>
                  <a:lnTo>
                    <a:pt x="1" y="1906"/>
                  </a:lnTo>
                  <a:cubicBezTo>
                    <a:pt x="1" y="2066"/>
                    <a:pt x="148" y="2196"/>
                    <a:pt x="331" y="2196"/>
                  </a:cubicBezTo>
                  <a:lnTo>
                    <a:pt x="23952" y="2196"/>
                  </a:lnTo>
                  <a:cubicBezTo>
                    <a:pt x="24135" y="2196"/>
                    <a:pt x="24282" y="2066"/>
                    <a:pt x="24282" y="1906"/>
                  </a:cubicBezTo>
                  <a:lnTo>
                    <a:pt x="24282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234" y="2424400"/>
            <a:ext cx="1762245" cy="2487654"/>
            <a:chOff x="60234" y="434877"/>
            <a:chExt cx="3171616" cy="4477177"/>
          </a:xfrm>
        </p:grpSpPr>
        <p:grpSp>
          <p:nvGrpSpPr>
            <p:cNvPr id="526" name="Google Shape;526;p30"/>
            <p:cNvGrpSpPr/>
            <p:nvPr/>
          </p:nvGrpSpPr>
          <p:grpSpPr>
            <a:xfrm flipH="1">
              <a:off x="60234" y="4243251"/>
              <a:ext cx="3171616" cy="668803"/>
              <a:chOff x="6036728" y="3173699"/>
              <a:chExt cx="1246803" cy="262915"/>
            </a:xfrm>
          </p:grpSpPr>
          <p:sp>
            <p:nvSpPr>
              <p:cNvPr id="527" name="Google Shape;527;p30"/>
              <p:cNvSpPr/>
              <p:nvPr/>
            </p:nvSpPr>
            <p:spPr>
              <a:xfrm>
                <a:off x="6050349" y="3202413"/>
                <a:ext cx="1205131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5584" extrusionOk="0">
                    <a:moveTo>
                      <a:pt x="0" y="1"/>
                    </a:moveTo>
                    <a:cubicBezTo>
                      <a:pt x="787" y="2176"/>
                      <a:pt x="833" y="2959"/>
                      <a:pt x="133" y="5166"/>
                    </a:cubicBezTo>
                    <a:lnTo>
                      <a:pt x="0" y="5583"/>
                    </a:lnTo>
                    <a:lnTo>
                      <a:pt x="31878" y="5583"/>
                    </a:lnTo>
                    <a:cubicBezTo>
                      <a:pt x="32353" y="5583"/>
                      <a:pt x="32737" y="5189"/>
                      <a:pt x="32737" y="4702"/>
                    </a:cubicBezTo>
                    <a:lnTo>
                      <a:pt x="32737" y="881"/>
                    </a:lnTo>
                    <a:cubicBezTo>
                      <a:pt x="32737" y="395"/>
                      <a:pt x="32353" y="1"/>
                      <a:pt x="318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0"/>
              <p:cNvSpPr/>
              <p:nvPr/>
            </p:nvSpPr>
            <p:spPr>
              <a:xfrm>
                <a:off x="6036728" y="3173699"/>
                <a:ext cx="1246803" cy="262915"/>
              </a:xfrm>
              <a:custGeom>
                <a:avLst/>
                <a:gdLst/>
                <a:ahLst/>
                <a:cxnLst/>
                <a:rect l="l" t="t" r="r" b="b"/>
                <a:pathLst>
                  <a:path w="33869" h="7142" extrusionOk="0">
                    <a:moveTo>
                      <a:pt x="0" y="1"/>
                    </a:moveTo>
                    <a:lnTo>
                      <a:pt x="0" y="781"/>
                    </a:lnTo>
                    <a:lnTo>
                      <a:pt x="32248" y="781"/>
                    </a:lnTo>
                    <a:cubicBezTo>
                      <a:pt x="32723" y="781"/>
                      <a:pt x="33107" y="1175"/>
                      <a:pt x="33107" y="1661"/>
                    </a:cubicBezTo>
                    <a:lnTo>
                      <a:pt x="33107" y="5482"/>
                    </a:lnTo>
                    <a:cubicBezTo>
                      <a:pt x="33107" y="5968"/>
                      <a:pt x="32723" y="6363"/>
                      <a:pt x="32248" y="6363"/>
                    </a:cubicBezTo>
                    <a:lnTo>
                      <a:pt x="0" y="6363"/>
                    </a:lnTo>
                    <a:lnTo>
                      <a:pt x="0" y="7142"/>
                    </a:lnTo>
                    <a:lnTo>
                      <a:pt x="32248" y="7142"/>
                    </a:lnTo>
                    <a:cubicBezTo>
                      <a:pt x="33141" y="7142"/>
                      <a:pt x="33868" y="6398"/>
                      <a:pt x="33868" y="5482"/>
                    </a:cubicBezTo>
                    <a:lnTo>
                      <a:pt x="33868" y="1661"/>
                    </a:lnTo>
                    <a:cubicBezTo>
                      <a:pt x="33868" y="746"/>
                      <a:pt x="33141" y="1"/>
                      <a:pt x="322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0"/>
              <p:cNvSpPr/>
              <p:nvPr/>
            </p:nvSpPr>
            <p:spPr>
              <a:xfrm>
                <a:off x="7202480" y="3202413"/>
                <a:ext cx="53010" cy="205561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584" extrusionOk="0">
                    <a:moveTo>
                      <a:pt x="0" y="1"/>
                    </a:moveTo>
                    <a:cubicBezTo>
                      <a:pt x="474" y="1"/>
                      <a:pt x="859" y="395"/>
                      <a:pt x="859" y="881"/>
                    </a:cubicBezTo>
                    <a:lnTo>
                      <a:pt x="859" y="4702"/>
                    </a:lnTo>
                    <a:cubicBezTo>
                      <a:pt x="859" y="5189"/>
                      <a:pt x="474" y="5583"/>
                      <a:pt x="0" y="5583"/>
                    </a:cubicBezTo>
                    <a:lnTo>
                      <a:pt x="581" y="5583"/>
                    </a:lnTo>
                    <a:cubicBezTo>
                      <a:pt x="1056" y="5583"/>
                      <a:pt x="1440" y="5189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0"/>
              <p:cNvSpPr/>
              <p:nvPr/>
            </p:nvSpPr>
            <p:spPr>
              <a:xfrm>
                <a:off x="6116133" y="3240625"/>
                <a:ext cx="1087625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9545" h="240" extrusionOk="0">
                    <a:moveTo>
                      <a:pt x="14876" y="0"/>
                    </a:moveTo>
                    <a:cubicBezTo>
                      <a:pt x="9830" y="0"/>
                      <a:pt x="4783" y="41"/>
                      <a:pt x="0" y="120"/>
                    </a:cubicBezTo>
                    <a:cubicBezTo>
                      <a:pt x="4782" y="199"/>
                      <a:pt x="9830" y="239"/>
                      <a:pt x="14876" y="239"/>
                    </a:cubicBezTo>
                    <a:cubicBezTo>
                      <a:pt x="19854" y="239"/>
                      <a:pt x="24830" y="200"/>
                      <a:pt x="29544" y="120"/>
                    </a:cubicBezTo>
                    <a:cubicBezTo>
                      <a:pt x="24829" y="40"/>
                      <a:pt x="19853" y="0"/>
                      <a:pt x="1487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0"/>
              <p:cNvSpPr/>
              <p:nvPr/>
            </p:nvSpPr>
            <p:spPr>
              <a:xfrm>
                <a:off x="6099420" y="3284506"/>
                <a:ext cx="1087552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9543" h="239" extrusionOk="0">
                    <a:moveTo>
                      <a:pt x="14841" y="0"/>
                    </a:moveTo>
                    <a:cubicBezTo>
                      <a:pt x="9807" y="0"/>
                      <a:pt x="4771" y="40"/>
                      <a:pt x="0" y="119"/>
                    </a:cubicBezTo>
                    <a:cubicBezTo>
                      <a:pt x="4781" y="198"/>
                      <a:pt x="9829" y="239"/>
                      <a:pt x="14875" y="239"/>
                    </a:cubicBezTo>
                    <a:cubicBezTo>
                      <a:pt x="19853" y="239"/>
                      <a:pt x="24828" y="199"/>
                      <a:pt x="29543" y="119"/>
                    </a:cubicBezTo>
                    <a:cubicBezTo>
                      <a:pt x="24817" y="39"/>
                      <a:pt x="19830" y="0"/>
                      <a:pt x="14841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0"/>
              <p:cNvSpPr/>
              <p:nvPr/>
            </p:nvSpPr>
            <p:spPr>
              <a:xfrm>
                <a:off x="6193072" y="3336523"/>
                <a:ext cx="1021841" cy="8835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40" extrusionOk="0">
                    <a:moveTo>
                      <a:pt x="13976" y="1"/>
                    </a:moveTo>
                    <a:cubicBezTo>
                      <a:pt x="9236" y="1"/>
                      <a:pt x="4494" y="41"/>
                      <a:pt x="0" y="120"/>
                    </a:cubicBezTo>
                    <a:cubicBezTo>
                      <a:pt x="4483" y="199"/>
                      <a:pt x="9215" y="239"/>
                      <a:pt x="13945" y="239"/>
                    </a:cubicBezTo>
                    <a:cubicBezTo>
                      <a:pt x="18633" y="239"/>
                      <a:pt x="23318" y="200"/>
                      <a:pt x="27757" y="120"/>
                    </a:cubicBezTo>
                    <a:cubicBezTo>
                      <a:pt x="23327" y="40"/>
                      <a:pt x="18653" y="1"/>
                      <a:pt x="13976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0"/>
              <p:cNvSpPr/>
              <p:nvPr/>
            </p:nvSpPr>
            <p:spPr>
              <a:xfrm>
                <a:off x="6187476" y="3375323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6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9"/>
                      <a:pt x="13976" y="239"/>
                    </a:cubicBezTo>
                    <a:cubicBezTo>
                      <a:pt x="18654" y="239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6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0"/>
              <p:cNvSpPr/>
              <p:nvPr/>
            </p:nvSpPr>
            <p:spPr>
              <a:xfrm>
                <a:off x="6109286" y="3315171"/>
                <a:ext cx="1021841" cy="8798"/>
              </a:xfrm>
              <a:custGeom>
                <a:avLst/>
                <a:gdLst/>
                <a:ahLst/>
                <a:cxnLst/>
                <a:rect l="l" t="t" r="r" b="b"/>
                <a:pathLst>
                  <a:path w="27758" h="239" extrusionOk="0">
                    <a:moveTo>
                      <a:pt x="13945" y="0"/>
                    </a:moveTo>
                    <a:cubicBezTo>
                      <a:pt x="9216" y="0"/>
                      <a:pt x="4484" y="40"/>
                      <a:pt x="1" y="119"/>
                    </a:cubicBezTo>
                    <a:cubicBezTo>
                      <a:pt x="4493" y="198"/>
                      <a:pt x="9236" y="238"/>
                      <a:pt x="13977" y="238"/>
                    </a:cubicBezTo>
                    <a:cubicBezTo>
                      <a:pt x="18654" y="238"/>
                      <a:pt x="23329" y="199"/>
                      <a:pt x="27758" y="119"/>
                    </a:cubicBezTo>
                    <a:cubicBezTo>
                      <a:pt x="23318" y="39"/>
                      <a:pt x="18633" y="0"/>
                      <a:pt x="13945" y="0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0"/>
              <p:cNvSpPr/>
              <p:nvPr/>
            </p:nvSpPr>
            <p:spPr>
              <a:xfrm>
                <a:off x="6050349" y="3202413"/>
                <a:ext cx="1183448" cy="27793"/>
              </a:xfrm>
              <a:custGeom>
                <a:avLst/>
                <a:gdLst/>
                <a:ahLst/>
                <a:cxnLst/>
                <a:rect l="l" t="t" r="r" b="b"/>
                <a:pathLst>
                  <a:path w="32148" h="755" extrusionOk="0">
                    <a:moveTo>
                      <a:pt x="0" y="1"/>
                    </a:moveTo>
                    <a:cubicBezTo>
                      <a:pt x="60" y="164"/>
                      <a:pt x="113" y="328"/>
                      <a:pt x="163" y="492"/>
                    </a:cubicBezTo>
                    <a:lnTo>
                      <a:pt x="31534" y="492"/>
                    </a:lnTo>
                    <a:cubicBezTo>
                      <a:pt x="31774" y="492"/>
                      <a:pt x="31990" y="594"/>
                      <a:pt x="32147" y="755"/>
                    </a:cubicBezTo>
                    <a:cubicBezTo>
                      <a:pt x="32087" y="329"/>
                      <a:pt x="31730" y="1"/>
                      <a:pt x="31297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0"/>
              <p:cNvSpPr/>
              <p:nvPr/>
            </p:nvSpPr>
            <p:spPr>
              <a:xfrm>
                <a:off x="7202480" y="3202413"/>
                <a:ext cx="53010" cy="199929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5431" extrusionOk="0">
                    <a:moveTo>
                      <a:pt x="0" y="1"/>
                    </a:moveTo>
                    <a:cubicBezTo>
                      <a:pt x="433" y="1"/>
                      <a:pt x="790" y="329"/>
                      <a:pt x="850" y="755"/>
                    </a:cubicBezTo>
                    <a:cubicBezTo>
                      <a:pt x="1003" y="915"/>
                      <a:pt x="1097" y="1132"/>
                      <a:pt x="1097" y="1373"/>
                    </a:cubicBezTo>
                    <a:lnTo>
                      <a:pt x="1097" y="5195"/>
                    </a:lnTo>
                    <a:cubicBezTo>
                      <a:pt x="1097" y="5276"/>
                      <a:pt x="1086" y="5355"/>
                      <a:pt x="1064" y="5430"/>
                    </a:cubicBezTo>
                    <a:cubicBezTo>
                      <a:pt x="1091" y="5412"/>
                      <a:pt x="1116" y="5392"/>
                      <a:pt x="1140" y="5370"/>
                    </a:cubicBezTo>
                    <a:cubicBezTo>
                      <a:pt x="1146" y="5366"/>
                      <a:pt x="1151" y="5360"/>
                      <a:pt x="1157" y="5355"/>
                    </a:cubicBezTo>
                    <a:cubicBezTo>
                      <a:pt x="1176" y="5338"/>
                      <a:pt x="1193" y="5320"/>
                      <a:pt x="1209" y="5303"/>
                    </a:cubicBezTo>
                    <a:cubicBezTo>
                      <a:pt x="1216" y="5296"/>
                      <a:pt x="1221" y="5289"/>
                      <a:pt x="1227" y="5282"/>
                    </a:cubicBezTo>
                    <a:cubicBezTo>
                      <a:pt x="1243" y="5263"/>
                      <a:pt x="1259" y="5243"/>
                      <a:pt x="1273" y="5223"/>
                    </a:cubicBezTo>
                    <a:cubicBezTo>
                      <a:pt x="1277" y="5218"/>
                      <a:pt x="1283" y="5210"/>
                      <a:pt x="1287" y="5205"/>
                    </a:cubicBezTo>
                    <a:cubicBezTo>
                      <a:pt x="1306" y="5178"/>
                      <a:pt x="1323" y="5149"/>
                      <a:pt x="1337" y="5120"/>
                    </a:cubicBezTo>
                    <a:cubicBezTo>
                      <a:pt x="1339" y="5120"/>
                      <a:pt x="1339" y="5120"/>
                      <a:pt x="1339" y="5119"/>
                    </a:cubicBezTo>
                    <a:cubicBezTo>
                      <a:pt x="1353" y="5092"/>
                      <a:pt x="1366" y="5062"/>
                      <a:pt x="1377" y="5032"/>
                    </a:cubicBezTo>
                    <a:cubicBezTo>
                      <a:pt x="1381" y="5023"/>
                      <a:pt x="1384" y="5013"/>
                      <a:pt x="1387" y="5005"/>
                    </a:cubicBezTo>
                    <a:cubicBezTo>
                      <a:pt x="1396" y="4983"/>
                      <a:pt x="1403" y="4960"/>
                      <a:pt x="1409" y="4938"/>
                    </a:cubicBezTo>
                    <a:cubicBezTo>
                      <a:pt x="1411" y="4928"/>
                      <a:pt x="1414" y="4916"/>
                      <a:pt x="1417" y="4905"/>
                    </a:cubicBezTo>
                    <a:cubicBezTo>
                      <a:pt x="1423" y="4882"/>
                      <a:pt x="1426" y="4859"/>
                      <a:pt x="1430" y="4836"/>
                    </a:cubicBezTo>
                    <a:cubicBezTo>
                      <a:pt x="1431" y="4826"/>
                      <a:pt x="1433" y="4815"/>
                      <a:pt x="1434" y="4805"/>
                    </a:cubicBezTo>
                    <a:cubicBezTo>
                      <a:pt x="1439" y="4772"/>
                      <a:pt x="1440" y="4738"/>
                      <a:pt x="1440" y="4702"/>
                    </a:cubicBezTo>
                    <a:lnTo>
                      <a:pt x="1440" y="881"/>
                    </a:lnTo>
                    <a:cubicBezTo>
                      <a:pt x="1440" y="395"/>
                      <a:pt x="1056" y="1"/>
                      <a:pt x="581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7" name="Google Shape;537;p30"/>
            <p:cNvGrpSpPr/>
            <p:nvPr/>
          </p:nvGrpSpPr>
          <p:grpSpPr>
            <a:xfrm>
              <a:off x="489272" y="3735535"/>
              <a:ext cx="2629139" cy="507739"/>
              <a:chOff x="6109433" y="2440258"/>
              <a:chExt cx="1033548" cy="199599"/>
            </a:xfrm>
          </p:grpSpPr>
          <p:sp>
            <p:nvSpPr>
              <p:cNvPr id="538" name="Google Shape;538;p30"/>
              <p:cNvSpPr/>
              <p:nvPr/>
            </p:nvSpPr>
            <p:spPr>
              <a:xfrm>
                <a:off x="6109433" y="2440258"/>
                <a:ext cx="1033548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5422" extrusionOk="0">
                    <a:moveTo>
                      <a:pt x="18" y="1"/>
                    </a:moveTo>
                    <a:cubicBezTo>
                      <a:pt x="8" y="1"/>
                      <a:pt x="1" y="8"/>
                      <a:pt x="1" y="18"/>
                    </a:cubicBezTo>
                    <a:lnTo>
                      <a:pt x="1" y="5406"/>
                    </a:lnTo>
                    <a:cubicBezTo>
                      <a:pt x="1" y="5415"/>
                      <a:pt x="8" y="5422"/>
                      <a:pt x="18" y="5422"/>
                    </a:cubicBezTo>
                    <a:lnTo>
                      <a:pt x="28059" y="5422"/>
                    </a:lnTo>
                    <a:cubicBezTo>
                      <a:pt x="28068" y="5422"/>
                      <a:pt x="28075" y="5415"/>
                      <a:pt x="28075" y="5406"/>
                    </a:cubicBezTo>
                    <a:lnTo>
                      <a:pt x="28075" y="18"/>
                    </a:lnTo>
                    <a:cubicBezTo>
                      <a:pt x="28075" y="8"/>
                      <a:pt x="28068" y="1"/>
                      <a:pt x="280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0"/>
              <p:cNvSpPr/>
              <p:nvPr/>
            </p:nvSpPr>
            <p:spPr>
              <a:xfrm>
                <a:off x="6190164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0"/>
              <p:cNvSpPr/>
              <p:nvPr/>
            </p:nvSpPr>
            <p:spPr>
              <a:xfrm>
                <a:off x="6331672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0"/>
              <p:cNvSpPr/>
              <p:nvPr/>
            </p:nvSpPr>
            <p:spPr>
              <a:xfrm>
                <a:off x="6949208" y="2440258"/>
                <a:ext cx="113051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5422" extrusionOk="0">
                    <a:moveTo>
                      <a:pt x="0" y="1"/>
                    </a:moveTo>
                    <a:lnTo>
                      <a:pt x="0" y="5422"/>
                    </a:lnTo>
                    <a:lnTo>
                      <a:pt x="3070" y="5422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0"/>
              <p:cNvSpPr/>
              <p:nvPr/>
            </p:nvSpPr>
            <p:spPr>
              <a:xfrm>
                <a:off x="6904296" y="2440258"/>
                <a:ext cx="16455" cy="19959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422" extrusionOk="0">
                    <a:moveTo>
                      <a:pt x="1" y="1"/>
                    </a:moveTo>
                    <a:lnTo>
                      <a:pt x="1" y="5422"/>
                    </a:lnTo>
                    <a:lnTo>
                      <a:pt x="446" y="5422"/>
                    </a:lnTo>
                    <a:lnTo>
                      <a:pt x="44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0"/>
              <p:cNvSpPr/>
              <p:nvPr/>
            </p:nvSpPr>
            <p:spPr>
              <a:xfrm>
                <a:off x="6109433" y="2478764"/>
                <a:ext cx="1033548" cy="38469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045" extrusionOk="0">
                    <a:moveTo>
                      <a:pt x="1" y="0"/>
                    </a:moveTo>
                    <a:lnTo>
                      <a:pt x="1" y="1045"/>
                    </a:lnTo>
                    <a:lnTo>
                      <a:pt x="28075" y="1045"/>
                    </a:lnTo>
                    <a:lnTo>
                      <a:pt x="28075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0"/>
              <p:cNvSpPr/>
              <p:nvPr/>
            </p:nvSpPr>
            <p:spPr>
              <a:xfrm>
                <a:off x="6109433" y="2571091"/>
                <a:ext cx="1033548" cy="68766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1868" extrusionOk="0">
                    <a:moveTo>
                      <a:pt x="1" y="1"/>
                    </a:moveTo>
                    <a:lnTo>
                      <a:pt x="1" y="1868"/>
                    </a:lnTo>
                    <a:lnTo>
                      <a:pt x="28075" y="1868"/>
                    </a:lnTo>
                    <a:lnTo>
                      <a:pt x="28075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0"/>
            <p:cNvGrpSpPr/>
            <p:nvPr/>
          </p:nvGrpSpPr>
          <p:grpSpPr>
            <a:xfrm flipH="1">
              <a:off x="76206" y="434877"/>
              <a:ext cx="2391433" cy="3300660"/>
              <a:chOff x="1385793" y="2639627"/>
              <a:chExt cx="1146310" cy="1582140"/>
            </a:xfrm>
          </p:grpSpPr>
          <p:sp>
            <p:nvSpPr>
              <p:cNvPr id="565" name="Google Shape;565;p30"/>
              <p:cNvSpPr/>
              <p:nvPr/>
            </p:nvSpPr>
            <p:spPr>
              <a:xfrm>
                <a:off x="1657178" y="3740407"/>
                <a:ext cx="570667" cy="480918"/>
              </a:xfrm>
              <a:custGeom>
                <a:avLst/>
                <a:gdLst/>
                <a:ahLst/>
                <a:cxnLst/>
                <a:rect l="l" t="t" r="r" b="b"/>
                <a:pathLst>
                  <a:path w="15502" h="13064" extrusionOk="0">
                    <a:moveTo>
                      <a:pt x="1" y="0"/>
                    </a:moveTo>
                    <a:lnTo>
                      <a:pt x="1" y="9451"/>
                    </a:lnTo>
                    <a:cubicBezTo>
                      <a:pt x="1" y="11445"/>
                      <a:pt x="1618" y="13064"/>
                      <a:pt x="3613" y="13064"/>
                    </a:cubicBezTo>
                    <a:lnTo>
                      <a:pt x="11888" y="13064"/>
                    </a:lnTo>
                    <a:cubicBezTo>
                      <a:pt x="13884" y="13064"/>
                      <a:pt x="15501" y="11445"/>
                      <a:pt x="15501" y="9451"/>
                    </a:cubicBezTo>
                    <a:lnTo>
                      <a:pt x="15401" y="12"/>
                    </a:lnTo>
                    <a:cubicBezTo>
                      <a:pt x="15401" y="12"/>
                      <a:pt x="15390" y="12"/>
                      <a:pt x="15370" y="12"/>
                    </a:cubicBezTo>
                    <a:cubicBezTo>
                      <a:pt x="14646" y="12"/>
                      <a:pt x="1716" y="14"/>
                      <a:pt x="1716" y="2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0"/>
              <p:cNvSpPr/>
              <p:nvPr/>
            </p:nvSpPr>
            <p:spPr>
              <a:xfrm>
                <a:off x="1657178" y="3700207"/>
                <a:ext cx="567391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2091" extrusionOk="0">
                    <a:moveTo>
                      <a:pt x="7706" y="1"/>
                    </a:moveTo>
                    <a:cubicBezTo>
                      <a:pt x="5663" y="1"/>
                      <a:pt x="3702" y="111"/>
                      <a:pt x="2258" y="307"/>
                    </a:cubicBezTo>
                    <a:cubicBezTo>
                      <a:pt x="812" y="502"/>
                      <a:pt x="1" y="768"/>
                      <a:pt x="1" y="1045"/>
                    </a:cubicBezTo>
                    <a:cubicBezTo>
                      <a:pt x="1" y="1322"/>
                      <a:pt x="812" y="1588"/>
                      <a:pt x="2258" y="1785"/>
                    </a:cubicBezTo>
                    <a:cubicBezTo>
                      <a:pt x="3702" y="1981"/>
                      <a:pt x="5663" y="2091"/>
                      <a:pt x="7706" y="2091"/>
                    </a:cubicBezTo>
                    <a:cubicBezTo>
                      <a:pt x="9750" y="2091"/>
                      <a:pt x="11710" y="1981"/>
                      <a:pt x="13155" y="1785"/>
                    </a:cubicBezTo>
                    <a:cubicBezTo>
                      <a:pt x="14601" y="1588"/>
                      <a:pt x="15413" y="1322"/>
                      <a:pt x="15413" y="1045"/>
                    </a:cubicBezTo>
                    <a:cubicBezTo>
                      <a:pt x="15413" y="768"/>
                      <a:pt x="14601" y="502"/>
                      <a:pt x="13155" y="307"/>
                    </a:cubicBezTo>
                    <a:cubicBezTo>
                      <a:pt x="11710" y="111"/>
                      <a:pt x="9750" y="1"/>
                      <a:pt x="77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0"/>
              <p:cNvSpPr/>
              <p:nvPr/>
            </p:nvSpPr>
            <p:spPr>
              <a:xfrm>
                <a:off x="1657178" y="3700207"/>
                <a:ext cx="567391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1311" extrusionOk="0">
                    <a:moveTo>
                      <a:pt x="7706" y="1"/>
                    </a:moveTo>
                    <a:cubicBezTo>
                      <a:pt x="3450" y="1"/>
                      <a:pt x="1" y="468"/>
                      <a:pt x="1" y="1045"/>
                    </a:cubicBezTo>
                    <a:cubicBezTo>
                      <a:pt x="1" y="1138"/>
                      <a:pt x="88" y="1227"/>
                      <a:pt x="252" y="1311"/>
                    </a:cubicBezTo>
                    <a:cubicBezTo>
                      <a:pt x="1119" y="862"/>
                      <a:pt x="4127" y="532"/>
                      <a:pt x="7706" y="532"/>
                    </a:cubicBezTo>
                    <a:cubicBezTo>
                      <a:pt x="11286" y="532"/>
                      <a:pt x="14294" y="862"/>
                      <a:pt x="15161" y="1311"/>
                    </a:cubicBezTo>
                    <a:cubicBezTo>
                      <a:pt x="15325" y="1227"/>
                      <a:pt x="15413" y="1138"/>
                      <a:pt x="15413" y="1045"/>
                    </a:cubicBezTo>
                    <a:cubicBezTo>
                      <a:pt x="15413" y="468"/>
                      <a:pt x="11963" y="1"/>
                      <a:pt x="7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30"/>
              <p:cNvSpPr/>
              <p:nvPr/>
            </p:nvSpPr>
            <p:spPr>
              <a:xfrm>
                <a:off x="1653864" y="3740812"/>
                <a:ext cx="573981" cy="480955"/>
              </a:xfrm>
              <a:custGeom>
                <a:avLst/>
                <a:gdLst/>
                <a:ahLst/>
                <a:cxnLst/>
                <a:rect l="l" t="t" r="r" b="b"/>
                <a:pathLst>
                  <a:path w="15592" h="13065" extrusionOk="0">
                    <a:moveTo>
                      <a:pt x="15491" y="1"/>
                    </a:moveTo>
                    <a:cubicBezTo>
                      <a:pt x="15491" y="1"/>
                      <a:pt x="15353" y="234"/>
                      <a:pt x="14860" y="349"/>
                    </a:cubicBezTo>
                    <a:lnTo>
                      <a:pt x="14860" y="7625"/>
                    </a:lnTo>
                    <a:cubicBezTo>
                      <a:pt x="14860" y="9620"/>
                      <a:pt x="13243" y="11237"/>
                      <a:pt x="11247" y="11237"/>
                    </a:cubicBezTo>
                    <a:lnTo>
                      <a:pt x="2970" y="11237"/>
                    </a:lnTo>
                    <a:cubicBezTo>
                      <a:pt x="1739" y="11237"/>
                      <a:pt x="652" y="10620"/>
                      <a:pt x="1" y="9679"/>
                    </a:cubicBezTo>
                    <a:lnTo>
                      <a:pt x="1" y="9679"/>
                    </a:lnTo>
                    <a:cubicBezTo>
                      <a:pt x="118" y="11567"/>
                      <a:pt x="1683" y="13064"/>
                      <a:pt x="3602" y="13064"/>
                    </a:cubicBezTo>
                    <a:lnTo>
                      <a:pt x="11878" y="13064"/>
                    </a:lnTo>
                    <a:cubicBezTo>
                      <a:pt x="13873" y="13064"/>
                      <a:pt x="15560" y="11539"/>
                      <a:pt x="15591" y="9440"/>
                    </a:cubicBezTo>
                    <a:lnTo>
                      <a:pt x="1549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30"/>
              <p:cNvGrpSpPr/>
              <p:nvPr/>
            </p:nvGrpSpPr>
            <p:grpSpPr>
              <a:xfrm>
                <a:off x="1385793" y="2639627"/>
                <a:ext cx="1146310" cy="1099928"/>
                <a:chOff x="1385793" y="658427"/>
                <a:chExt cx="1146310" cy="1099928"/>
              </a:xfrm>
            </p:grpSpPr>
            <p:sp>
              <p:nvSpPr>
                <p:cNvPr id="570" name="Google Shape;570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1" name="Google Shape;571;p30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2" name="Google Shape;572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3" name="Google Shape;573;p30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4" name="Google Shape;574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5" name="Google Shape;575;p30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6" name="Google Shape;576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7" name="Google Shape;577;p30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8" name="Google Shape;578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9" name="Google Shape;579;p30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0" name="Google Shape;580;p30"/>
                <p:cNvSpPr/>
                <p:nvPr/>
              </p:nvSpPr>
              <p:spPr>
                <a:xfrm>
                  <a:off x="1404641" y="1147303"/>
                  <a:ext cx="437664" cy="14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9" h="3993" extrusionOk="0">
                      <a:moveTo>
                        <a:pt x="4897" y="0"/>
                      </a:moveTo>
                      <a:cubicBezTo>
                        <a:pt x="4193" y="0"/>
                        <a:pt x="3509" y="34"/>
                        <a:pt x="2931" y="93"/>
                      </a:cubicBezTo>
                      <a:cubicBezTo>
                        <a:pt x="1271" y="263"/>
                        <a:pt x="1" y="1087"/>
                        <a:pt x="1" y="1087"/>
                      </a:cubicBezTo>
                      <a:lnTo>
                        <a:pt x="4911" y="1725"/>
                      </a:lnTo>
                      <a:lnTo>
                        <a:pt x="11757" y="3976"/>
                      </a:lnTo>
                      <a:cubicBezTo>
                        <a:pt x="11757" y="3976"/>
                        <a:pt x="11771" y="3993"/>
                        <a:pt x="11788" y="3993"/>
                      </a:cubicBezTo>
                      <a:cubicBezTo>
                        <a:pt x="11829" y="3993"/>
                        <a:pt x="11889" y="3881"/>
                        <a:pt x="11779" y="3087"/>
                      </a:cubicBezTo>
                      <a:cubicBezTo>
                        <a:pt x="11627" y="1983"/>
                        <a:pt x="9886" y="865"/>
                        <a:pt x="8506" y="413"/>
                      </a:cubicBezTo>
                      <a:cubicBezTo>
                        <a:pt x="7606" y="119"/>
                        <a:pt x="6216" y="0"/>
                        <a:pt x="4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1" name="Google Shape;581;p30"/>
                <p:cNvSpPr/>
                <p:nvPr/>
              </p:nvSpPr>
              <p:spPr>
                <a:xfrm>
                  <a:off x="1599602" y="960146"/>
                  <a:ext cx="202910" cy="137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" h="3728" extrusionOk="0">
                      <a:moveTo>
                        <a:pt x="1252" y="0"/>
                      </a:moveTo>
                      <a:cubicBezTo>
                        <a:pt x="456" y="0"/>
                        <a:pt x="0" y="947"/>
                        <a:pt x="0" y="947"/>
                      </a:cubicBezTo>
                      <a:lnTo>
                        <a:pt x="5511" y="3727"/>
                      </a:lnTo>
                      <a:cubicBezTo>
                        <a:pt x="5317" y="3582"/>
                        <a:pt x="3079" y="910"/>
                        <a:pt x="1892" y="196"/>
                      </a:cubicBezTo>
                      <a:cubicBezTo>
                        <a:pt x="1659" y="57"/>
                        <a:pt x="1445" y="0"/>
                        <a:pt x="12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2" name="Google Shape;582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3" name="Google Shape;583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4" name="Google Shape;584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5" name="Google Shape;585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6" name="Google Shape;586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7" name="Google Shape;587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8" name="Google Shape;588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9" name="Google Shape;589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0" name="Google Shape;590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1" name="Google Shape;591;p30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2" name="Google Shape;592;p30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3" name="Google Shape;593;p30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4" name="Google Shape;594;p30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5" name="Google Shape;595;p30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6" name="Google Shape;596;p30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7" name="Google Shape;597;p30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8" name="Google Shape;598;p30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9" name="Google Shape;599;p30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0" name="Google Shape;600;p30"/>
                <p:cNvSpPr/>
                <p:nvPr/>
              </p:nvSpPr>
              <p:spPr>
                <a:xfrm>
                  <a:off x="2023355" y="969349"/>
                  <a:ext cx="508749" cy="32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0" h="8939" extrusionOk="0">
                      <a:moveTo>
                        <a:pt x="13819" y="0"/>
                      </a:moveTo>
                      <a:cubicBezTo>
                        <a:pt x="13819" y="1"/>
                        <a:pt x="4661" y="4403"/>
                        <a:pt x="4520" y="4546"/>
                      </a:cubicBezTo>
                      <a:cubicBezTo>
                        <a:pt x="4378" y="4689"/>
                        <a:pt x="442" y="7397"/>
                        <a:pt x="392" y="7480"/>
                      </a:cubicBezTo>
                      <a:cubicBezTo>
                        <a:pt x="342" y="7564"/>
                        <a:pt x="0" y="8938"/>
                        <a:pt x="0" y="8938"/>
                      </a:cubicBezTo>
                      <a:lnTo>
                        <a:pt x="543" y="8104"/>
                      </a:lnTo>
                      <a:cubicBezTo>
                        <a:pt x="543" y="8104"/>
                        <a:pt x="3670" y="6299"/>
                        <a:pt x="5691" y="4982"/>
                      </a:cubicBezTo>
                      <a:cubicBezTo>
                        <a:pt x="7711" y="3664"/>
                        <a:pt x="9450" y="3223"/>
                        <a:pt x="11129" y="2385"/>
                      </a:cubicBezTo>
                      <a:cubicBezTo>
                        <a:pt x="12809" y="1545"/>
                        <a:pt x="13819" y="1"/>
                        <a:pt x="138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1" name="Google Shape;601;p30"/>
                <p:cNvSpPr/>
                <p:nvPr/>
              </p:nvSpPr>
              <p:spPr>
                <a:xfrm>
                  <a:off x="1730509" y="677423"/>
                  <a:ext cx="208985" cy="530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14410" extrusionOk="0">
                      <a:moveTo>
                        <a:pt x="15" y="1"/>
                      </a:moveTo>
                      <a:cubicBezTo>
                        <a:pt x="0" y="1"/>
                        <a:pt x="0" y="12"/>
                        <a:pt x="11" y="25"/>
                      </a:cubicBezTo>
                      <a:cubicBezTo>
                        <a:pt x="73" y="95"/>
                        <a:pt x="1030" y="2549"/>
                        <a:pt x="1358" y="4038"/>
                      </a:cubicBezTo>
                      <a:cubicBezTo>
                        <a:pt x="1685" y="5528"/>
                        <a:pt x="3951" y="11334"/>
                        <a:pt x="3951" y="11334"/>
                      </a:cubicBezTo>
                      <a:lnTo>
                        <a:pt x="5344" y="14410"/>
                      </a:lnTo>
                      <a:cubicBezTo>
                        <a:pt x="5344" y="14410"/>
                        <a:pt x="5677" y="11352"/>
                        <a:pt x="4954" y="8085"/>
                      </a:cubicBezTo>
                      <a:cubicBezTo>
                        <a:pt x="4650" y="6710"/>
                        <a:pt x="2518" y="3116"/>
                        <a:pt x="1367" y="1524"/>
                      </a:cubicBezTo>
                      <a:cubicBezTo>
                        <a:pt x="427" y="224"/>
                        <a:pt x="79" y="1"/>
                        <a:pt x="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2" name="Google Shape;602;p30"/>
                <p:cNvSpPr/>
                <p:nvPr/>
              </p:nvSpPr>
              <p:spPr>
                <a:xfrm>
                  <a:off x="1418373" y="1225420"/>
                  <a:ext cx="439026" cy="236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6" h="6413" extrusionOk="0">
                      <a:moveTo>
                        <a:pt x="2281" y="1"/>
                      </a:moveTo>
                      <a:cubicBezTo>
                        <a:pt x="886" y="1"/>
                        <a:pt x="1" y="437"/>
                        <a:pt x="1" y="437"/>
                      </a:cubicBezTo>
                      <a:cubicBezTo>
                        <a:pt x="11" y="434"/>
                        <a:pt x="24" y="432"/>
                        <a:pt x="41" y="432"/>
                      </a:cubicBezTo>
                      <a:cubicBezTo>
                        <a:pt x="538" y="432"/>
                        <a:pt x="3989" y="1736"/>
                        <a:pt x="6430" y="3211"/>
                      </a:cubicBezTo>
                      <a:cubicBezTo>
                        <a:pt x="8957" y="4737"/>
                        <a:pt x="11926" y="6412"/>
                        <a:pt x="11926" y="6412"/>
                      </a:cubicBezTo>
                      <a:cubicBezTo>
                        <a:pt x="11837" y="6231"/>
                        <a:pt x="11454" y="4482"/>
                        <a:pt x="10039" y="3111"/>
                      </a:cubicBezTo>
                      <a:cubicBezTo>
                        <a:pt x="8623" y="1738"/>
                        <a:pt x="6583" y="934"/>
                        <a:pt x="4155" y="260"/>
                      </a:cubicBezTo>
                      <a:cubicBezTo>
                        <a:pt x="3466" y="69"/>
                        <a:pt x="2833" y="1"/>
                        <a:pt x="22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3" name="Google Shape;603;p30"/>
                <p:cNvSpPr/>
                <p:nvPr/>
              </p:nvSpPr>
              <p:spPr>
                <a:xfrm>
                  <a:off x="1924218" y="830307"/>
                  <a:ext cx="335840" cy="30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3" h="8399" extrusionOk="0">
                      <a:moveTo>
                        <a:pt x="5999" y="0"/>
                      </a:moveTo>
                      <a:cubicBezTo>
                        <a:pt x="5611" y="0"/>
                        <a:pt x="5147" y="33"/>
                        <a:pt x="4614" y="128"/>
                      </a:cubicBezTo>
                      <a:cubicBezTo>
                        <a:pt x="2880" y="438"/>
                        <a:pt x="345" y="2785"/>
                        <a:pt x="173" y="4614"/>
                      </a:cubicBezTo>
                      <a:cubicBezTo>
                        <a:pt x="0" y="6444"/>
                        <a:pt x="1746" y="8374"/>
                        <a:pt x="1746" y="8374"/>
                      </a:cubicBezTo>
                      <a:cubicBezTo>
                        <a:pt x="1821" y="8390"/>
                        <a:pt x="1903" y="8398"/>
                        <a:pt x="1992" y="8398"/>
                      </a:cubicBezTo>
                      <a:cubicBezTo>
                        <a:pt x="3017" y="8398"/>
                        <a:pt x="4907" y="7335"/>
                        <a:pt x="6673" y="5582"/>
                      </a:cubicBezTo>
                      <a:cubicBezTo>
                        <a:pt x="8591" y="3676"/>
                        <a:pt x="9123" y="1080"/>
                        <a:pt x="8900" y="482"/>
                      </a:cubicBezTo>
                      <a:cubicBezTo>
                        <a:pt x="8785" y="175"/>
                        <a:pt x="8385" y="100"/>
                        <a:pt x="8021" y="100"/>
                      </a:cubicBezTo>
                      <a:cubicBezTo>
                        <a:pt x="7675" y="100"/>
                        <a:pt x="7363" y="168"/>
                        <a:pt x="7363" y="168"/>
                      </a:cubicBezTo>
                      <a:cubicBezTo>
                        <a:pt x="7363" y="168"/>
                        <a:pt x="6876" y="0"/>
                        <a:pt x="59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4" name="Google Shape;604;p30"/>
                <p:cNvSpPr/>
                <p:nvPr/>
              </p:nvSpPr>
              <p:spPr>
                <a:xfrm>
                  <a:off x="1893553" y="1177636"/>
                  <a:ext cx="289935" cy="212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5777" extrusionOk="0">
                      <a:moveTo>
                        <a:pt x="1184" y="0"/>
                      </a:moveTo>
                      <a:cubicBezTo>
                        <a:pt x="283" y="0"/>
                        <a:pt x="0" y="837"/>
                        <a:pt x="56" y="1299"/>
                      </a:cubicBezTo>
                      <a:cubicBezTo>
                        <a:pt x="119" y="1829"/>
                        <a:pt x="143" y="3288"/>
                        <a:pt x="633" y="4359"/>
                      </a:cubicBezTo>
                      <a:cubicBezTo>
                        <a:pt x="1123" y="5430"/>
                        <a:pt x="1463" y="5776"/>
                        <a:pt x="1463" y="5776"/>
                      </a:cubicBezTo>
                      <a:lnTo>
                        <a:pt x="1716" y="5502"/>
                      </a:lnTo>
                      <a:cubicBezTo>
                        <a:pt x="1716" y="5502"/>
                        <a:pt x="1890" y="5551"/>
                        <a:pt x="2175" y="5551"/>
                      </a:cubicBezTo>
                      <a:cubicBezTo>
                        <a:pt x="2401" y="5551"/>
                        <a:pt x="2698" y="5520"/>
                        <a:pt x="3035" y="5409"/>
                      </a:cubicBezTo>
                      <a:cubicBezTo>
                        <a:pt x="3796" y="5159"/>
                        <a:pt x="5162" y="4035"/>
                        <a:pt x="6415" y="3659"/>
                      </a:cubicBezTo>
                      <a:cubicBezTo>
                        <a:pt x="7666" y="3285"/>
                        <a:pt x="7876" y="2206"/>
                        <a:pt x="6669" y="1565"/>
                      </a:cubicBezTo>
                      <a:cubicBezTo>
                        <a:pt x="6284" y="1360"/>
                        <a:pt x="5913" y="1295"/>
                        <a:pt x="5583" y="1295"/>
                      </a:cubicBezTo>
                      <a:cubicBezTo>
                        <a:pt x="5027" y="1295"/>
                        <a:pt x="4585" y="1478"/>
                        <a:pt x="4375" y="1478"/>
                      </a:cubicBezTo>
                      <a:cubicBezTo>
                        <a:pt x="4319" y="1478"/>
                        <a:pt x="4280" y="1465"/>
                        <a:pt x="4259" y="1432"/>
                      </a:cubicBezTo>
                      <a:cubicBezTo>
                        <a:pt x="4116" y="1202"/>
                        <a:pt x="2865" y="368"/>
                        <a:pt x="1619" y="58"/>
                      </a:cubicBezTo>
                      <a:cubicBezTo>
                        <a:pt x="1460" y="18"/>
                        <a:pt x="1315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05" name="Google Shape;605;p30"/>
          <p:cNvGrpSpPr/>
          <p:nvPr/>
        </p:nvGrpSpPr>
        <p:grpSpPr>
          <a:xfrm>
            <a:off x="7926443" y="2428649"/>
            <a:ext cx="632817" cy="2613774"/>
            <a:chOff x="7289800" y="2721479"/>
            <a:chExt cx="250730" cy="1035609"/>
          </a:xfrm>
        </p:grpSpPr>
        <p:sp>
          <p:nvSpPr>
            <p:cNvPr id="606" name="Google Shape;606;p30"/>
            <p:cNvSpPr/>
            <p:nvPr/>
          </p:nvSpPr>
          <p:spPr>
            <a:xfrm>
              <a:off x="7290536" y="2721479"/>
              <a:ext cx="249257" cy="1035609"/>
            </a:xfrm>
            <a:custGeom>
              <a:avLst/>
              <a:gdLst/>
              <a:ahLst/>
              <a:cxnLst/>
              <a:rect l="l" t="t" r="r" b="b"/>
              <a:pathLst>
                <a:path w="6771" h="28132" extrusionOk="0">
                  <a:moveTo>
                    <a:pt x="38" y="0"/>
                  </a:moveTo>
                  <a:cubicBezTo>
                    <a:pt x="17" y="0"/>
                    <a:pt x="1" y="17"/>
                    <a:pt x="1" y="37"/>
                  </a:cubicBezTo>
                  <a:lnTo>
                    <a:pt x="1" y="28096"/>
                  </a:lnTo>
                  <a:cubicBezTo>
                    <a:pt x="1" y="28116"/>
                    <a:pt x="17" y="28131"/>
                    <a:pt x="38" y="28131"/>
                  </a:cubicBezTo>
                  <a:lnTo>
                    <a:pt x="6733" y="28131"/>
                  </a:lnTo>
                  <a:cubicBezTo>
                    <a:pt x="6755" y="28131"/>
                    <a:pt x="6770" y="28116"/>
                    <a:pt x="6770" y="28096"/>
                  </a:cubicBezTo>
                  <a:lnTo>
                    <a:pt x="6770" y="37"/>
                  </a:lnTo>
                  <a:cubicBezTo>
                    <a:pt x="6770" y="17"/>
                    <a:pt x="6755" y="0"/>
                    <a:pt x="67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0"/>
            <p:cNvSpPr/>
            <p:nvPr/>
          </p:nvSpPr>
          <p:spPr>
            <a:xfrm>
              <a:off x="7289800" y="2759948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0"/>
            <p:cNvSpPr/>
            <p:nvPr/>
          </p:nvSpPr>
          <p:spPr>
            <a:xfrm>
              <a:off x="7289800" y="2808725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0"/>
            <p:cNvSpPr/>
            <p:nvPr/>
          </p:nvSpPr>
          <p:spPr>
            <a:xfrm>
              <a:off x="7289800" y="2857392"/>
              <a:ext cx="250730" cy="31512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7289800" y="3585772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7289800" y="3634549"/>
              <a:ext cx="250730" cy="31401"/>
            </a:xfrm>
            <a:custGeom>
              <a:avLst/>
              <a:gdLst/>
              <a:ahLst/>
              <a:cxnLst/>
              <a:rect l="l" t="t" r="r" b="b"/>
              <a:pathLst>
                <a:path w="6811" h="853" extrusionOk="0">
                  <a:moveTo>
                    <a:pt x="1" y="0"/>
                  </a:moveTo>
                  <a:lnTo>
                    <a:pt x="1" y="853"/>
                  </a:lnTo>
                  <a:lnTo>
                    <a:pt x="6810" y="853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0"/>
            <p:cNvSpPr/>
            <p:nvPr/>
          </p:nvSpPr>
          <p:spPr>
            <a:xfrm>
              <a:off x="7289800" y="3683216"/>
              <a:ext cx="250730" cy="31511"/>
            </a:xfrm>
            <a:custGeom>
              <a:avLst/>
              <a:gdLst/>
              <a:ahLst/>
              <a:cxnLst/>
              <a:rect l="l" t="t" r="r" b="b"/>
              <a:pathLst>
                <a:path w="6811" h="856" extrusionOk="0">
                  <a:moveTo>
                    <a:pt x="1" y="1"/>
                  </a:moveTo>
                  <a:lnTo>
                    <a:pt x="1" y="855"/>
                  </a:lnTo>
                  <a:lnTo>
                    <a:pt x="6810" y="855"/>
                  </a:lnTo>
                  <a:lnTo>
                    <a:pt x="68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0"/>
            <p:cNvSpPr/>
            <p:nvPr/>
          </p:nvSpPr>
          <p:spPr>
            <a:xfrm>
              <a:off x="7319508" y="2937533"/>
              <a:ext cx="191315" cy="258571"/>
            </a:xfrm>
            <a:custGeom>
              <a:avLst/>
              <a:gdLst/>
              <a:ahLst/>
              <a:cxnLst/>
              <a:rect l="l" t="t" r="r" b="b"/>
              <a:pathLst>
                <a:path w="5197" h="7024" extrusionOk="0">
                  <a:moveTo>
                    <a:pt x="17" y="1"/>
                  </a:moveTo>
                  <a:cubicBezTo>
                    <a:pt x="8" y="1"/>
                    <a:pt x="1" y="8"/>
                    <a:pt x="1" y="17"/>
                  </a:cubicBezTo>
                  <a:lnTo>
                    <a:pt x="1" y="7008"/>
                  </a:lnTo>
                  <a:cubicBezTo>
                    <a:pt x="1" y="7016"/>
                    <a:pt x="8" y="7023"/>
                    <a:pt x="17" y="7023"/>
                  </a:cubicBezTo>
                  <a:lnTo>
                    <a:pt x="5181" y="7023"/>
                  </a:lnTo>
                  <a:cubicBezTo>
                    <a:pt x="5189" y="7023"/>
                    <a:pt x="5196" y="7016"/>
                    <a:pt x="5196" y="7008"/>
                  </a:cubicBezTo>
                  <a:lnTo>
                    <a:pt x="5196" y="17"/>
                  </a:lnTo>
                  <a:cubicBezTo>
                    <a:pt x="5196" y="8"/>
                    <a:pt x="5189" y="1"/>
                    <a:pt x="5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7324883" y="2721479"/>
              <a:ext cx="36702" cy="1035609"/>
            </a:xfrm>
            <a:custGeom>
              <a:avLst/>
              <a:gdLst/>
              <a:ahLst/>
              <a:cxnLst/>
              <a:rect l="l" t="t" r="r" b="b"/>
              <a:pathLst>
                <a:path w="997" h="28132" extrusionOk="0">
                  <a:moveTo>
                    <a:pt x="1" y="0"/>
                  </a:moveTo>
                  <a:lnTo>
                    <a:pt x="1" y="28131"/>
                  </a:lnTo>
                  <a:lnTo>
                    <a:pt x="996" y="28131"/>
                  </a:lnTo>
                  <a:lnTo>
                    <a:pt x="996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0"/>
            <p:cNvSpPr/>
            <p:nvPr/>
          </p:nvSpPr>
          <p:spPr>
            <a:xfrm>
              <a:off x="7415185" y="2721479"/>
              <a:ext cx="124610" cy="1035609"/>
            </a:xfrm>
            <a:custGeom>
              <a:avLst/>
              <a:gdLst/>
              <a:ahLst/>
              <a:cxnLst/>
              <a:rect l="l" t="t" r="r" b="b"/>
              <a:pathLst>
                <a:path w="3385" h="28132" extrusionOk="0">
                  <a:moveTo>
                    <a:pt x="0" y="0"/>
                  </a:moveTo>
                  <a:lnTo>
                    <a:pt x="0" y="28131"/>
                  </a:lnTo>
                  <a:lnTo>
                    <a:pt x="3384" y="28131"/>
                  </a:lnTo>
                  <a:lnTo>
                    <a:pt x="3384" y="37"/>
                  </a:lnTo>
                  <a:cubicBezTo>
                    <a:pt x="3384" y="17"/>
                    <a:pt x="3369" y="0"/>
                    <a:pt x="3347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30"/>
          <p:cNvGrpSpPr/>
          <p:nvPr/>
        </p:nvGrpSpPr>
        <p:grpSpPr>
          <a:xfrm>
            <a:off x="8563726" y="1889672"/>
            <a:ext cx="574565" cy="3152751"/>
            <a:chOff x="7542299" y="2507927"/>
            <a:chExt cx="227650" cy="1249159"/>
          </a:xfrm>
        </p:grpSpPr>
        <p:sp>
          <p:nvSpPr>
            <p:cNvPr id="617" name="Google Shape;617;p30"/>
            <p:cNvSpPr/>
            <p:nvPr/>
          </p:nvSpPr>
          <p:spPr>
            <a:xfrm>
              <a:off x="7542299" y="2507927"/>
              <a:ext cx="227649" cy="1249159"/>
            </a:xfrm>
            <a:custGeom>
              <a:avLst/>
              <a:gdLst/>
              <a:ahLst/>
              <a:cxnLst/>
              <a:rect l="l" t="t" r="r" b="b"/>
              <a:pathLst>
                <a:path w="6184" h="33933" extrusionOk="0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lnTo>
                    <a:pt x="0" y="33897"/>
                  </a:lnTo>
                  <a:cubicBezTo>
                    <a:pt x="0" y="33917"/>
                    <a:pt x="16" y="33932"/>
                    <a:pt x="36" y="33932"/>
                  </a:cubicBezTo>
                  <a:lnTo>
                    <a:pt x="6148" y="33932"/>
                  </a:lnTo>
                  <a:cubicBezTo>
                    <a:pt x="6168" y="33932"/>
                    <a:pt x="6184" y="33917"/>
                    <a:pt x="6184" y="33897"/>
                  </a:cubicBezTo>
                  <a:lnTo>
                    <a:pt x="6184" y="36"/>
                  </a:lnTo>
                  <a:cubicBezTo>
                    <a:pt x="6184" y="16"/>
                    <a:pt x="6168" y="0"/>
                    <a:pt x="6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0"/>
            <p:cNvSpPr/>
            <p:nvPr/>
          </p:nvSpPr>
          <p:spPr>
            <a:xfrm>
              <a:off x="7542299" y="2630587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0"/>
            <p:cNvSpPr/>
            <p:nvPr/>
          </p:nvSpPr>
          <p:spPr>
            <a:xfrm>
              <a:off x="7542299" y="2598744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0"/>
            <p:cNvSpPr/>
            <p:nvPr/>
          </p:nvSpPr>
          <p:spPr>
            <a:xfrm>
              <a:off x="7542299" y="2612880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0"/>
            <p:cNvSpPr/>
            <p:nvPr/>
          </p:nvSpPr>
          <p:spPr>
            <a:xfrm>
              <a:off x="7542299" y="2860558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0"/>
            <p:cNvSpPr/>
            <p:nvPr/>
          </p:nvSpPr>
          <p:spPr>
            <a:xfrm>
              <a:off x="7542299" y="2828751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0"/>
            <p:cNvSpPr/>
            <p:nvPr/>
          </p:nvSpPr>
          <p:spPr>
            <a:xfrm>
              <a:off x="7542299" y="2842887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0"/>
            <p:cNvSpPr/>
            <p:nvPr/>
          </p:nvSpPr>
          <p:spPr>
            <a:xfrm>
              <a:off x="7542299" y="3090565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0"/>
            <p:cNvSpPr/>
            <p:nvPr/>
          </p:nvSpPr>
          <p:spPr>
            <a:xfrm>
              <a:off x="7542299" y="3058722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0"/>
            <p:cNvSpPr/>
            <p:nvPr/>
          </p:nvSpPr>
          <p:spPr>
            <a:xfrm>
              <a:off x="7542299" y="3072858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0"/>
            <p:cNvSpPr/>
            <p:nvPr/>
          </p:nvSpPr>
          <p:spPr>
            <a:xfrm>
              <a:off x="7542299" y="3320535"/>
              <a:ext cx="227649" cy="98989"/>
            </a:xfrm>
            <a:custGeom>
              <a:avLst/>
              <a:gdLst/>
              <a:ahLst/>
              <a:cxnLst/>
              <a:rect l="l" t="t" r="r" b="b"/>
              <a:pathLst>
                <a:path w="6184" h="2689" extrusionOk="0">
                  <a:moveTo>
                    <a:pt x="0" y="1"/>
                  </a:moveTo>
                  <a:lnTo>
                    <a:pt x="0" y="2689"/>
                  </a:lnTo>
                  <a:lnTo>
                    <a:pt x="6184" y="2689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0"/>
            <p:cNvSpPr/>
            <p:nvPr/>
          </p:nvSpPr>
          <p:spPr>
            <a:xfrm>
              <a:off x="7542299" y="328872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0"/>
            <p:cNvSpPr/>
            <p:nvPr/>
          </p:nvSpPr>
          <p:spPr>
            <a:xfrm>
              <a:off x="7542299" y="330286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1"/>
                  </a:moveTo>
                  <a:lnTo>
                    <a:pt x="0" y="431"/>
                  </a:lnTo>
                  <a:lnTo>
                    <a:pt x="6184" y="431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0"/>
            <p:cNvSpPr/>
            <p:nvPr/>
          </p:nvSpPr>
          <p:spPr>
            <a:xfrm>
              <a:off x="7542299" y="3550542"/>
              <a:ext cx="227649" cy="98952"/>
            </a:xfrm>
            <a:custGeom>
              <a:avLst/>
              <a:gdLst/>
              <a:ahLst/>
              <a:cxnLst/>
              <a:rect l="l" t="t" r="r" b="b"/>
              <a:pathLst>
                <a:path w="6184" h="2688" extrusionOk="0">
                  <a:moveTo>
                    <a:pt x="0" y="1"/>
                  </a:moveTo>
                  <a:lnTo>
                    <a:pt x="0" y="2688"/>
                  </a:lnTo>
                  <a:lnTo>
                    <a:pt x="6184" y="2688"/>
                  </a:lnTo>
                  <a:lnTo>
                    <a:pt x="6184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0"/>
            <p:cNvSpPr/>
            <p:nvPr/>
          </p:nvSpPr>
          <p:spPr>
            <a:xfrm>
              <a:off x="7542299" y="3518699"/>
              <a:ext cx="227649" cy="111284"/>
            </a:xfrm>
            <a:custGeom>
              <a:avLst/>
              <a:gdLst/>
              <a:ahLst/>
              <a:cxnLst/>
              <a:rect l="l" t="t" r="r" b="b"/>
              <a:pathLst>
                <a:path w="6184" h="3023" extrusionOk="0">
                  <a:moveTo>
                    <a:pt x="0" y="0"/>
                  </a:moveTo>
                  <a:lnTo>
                    <a:pt x="0" y="3023"/>
                  </a:lnTo>
                  <a:lnTo>
                    <a:pt x="6184" y="3023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0"/>
            <p:cNvSpPr/>
            <p:nvPr/>
          </p:nvSpPr>
          <p:spPr>
            <a:xfrm>
              <a:off x="7542299" y="3532835"/>
              <a:ext cx="227649" cy="15866"/>
            </a:xfrm>
            <a:custGeom>
              <a:avLst/>
              <a:gdLst/>
              <a:ahLst/>
              <a:cxnLst/>
              <a:rect l="l" t="t" r="r" b="b"/>
              <a:pathLst>
                <a:path w="6184" h="431" extrusionOk="0">
                  <a:moveTo>
                    <a:pt x="0" y="0"/>
                  </a:moveTo>
                  <a:lnTo>
                    <a:pt x="0" y="430"/>
                  </a:lnTo>
                  <a:lnTo>
                    <a:pt x="6184" y="430"/>
                  </a:lnTo>
                  <a:lnTo>
                    <a:pt x="6184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7566559" y="2507927"/>
              <a:ext cx="27352" cy="1249159"/>
            </a:xfrm>
            <a:custGeom>
              <a:avLst/>
              <a:gdLst/>
              <a:ahLst/>
              <a:cxnLst/>
              <a:rect l="l" t="t" r="r" b="b"/>
              <a:pathLst>
                <a:path w="743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742" y="33932"/>
                  </a:lnTo>
                  <a:lnTo>
                    <a:pt x="742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7660653" y="2507927"/>
              <a:ext cx="109296" cy="1249159"/>
            </a:xfrm>
            <a:custGeom>
              <a:avLst/>
              <a:gdLst/>
              <a:ahLst/>
              <a:cxnLst/>
              <a:rect l="l" t="t" r="r" b="b"/>
              <a:pathLst>
                <a:path w="2969" h="33933" extrusionOk="0">
                  <a:moveTo>
                    <a:pt x="1" y="0"/>
                  </a:moveTo>
                  <a:lnTo>
                    <a:pt x="1" y="33932"/>
                  </a:lnTo>
                  <a:lnTo>
                    <a:pt x="2598" y="33932"/>
                  </a:lnTo>
                  <a:cubicBezTo>
                    <a:pt x="2803" y="33932"/>
                    <a:pt x="2969" y="33782"/>
                    <a:pt x="2969" y="33597"/>
                  </a:cubicBezTo>
                  <a:lnTo>
                    <a:pt x="2969" y="336"/>
                  </a:lnTo>
                  <a:cubicBezTo>
                    <a:pt x="2969" y="150"/>
                    <a:pt x="2803" y="0"/>
                    <a:pt x="2598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30"/>
          <p:cNvGrpSpPr/>
          <p:nvPr/>
        </p:nvGrpSpPr>
        <p:grpSpPr>
          <a:xfrm>
            <a:off x="7164599" y="3087078"/>
            <a:ext cx="832949" cy="1367445"/>
            <a:chOff x="3170406" y="1633711"/>
            <a:chExt cx="373352" cy="612929"/>
          </a:xfrm>
        </p:grpSpPr>
        <p:sp>
          <p:nvSpPr>
            <p:cNvPr id="636" name="Google Shape;636;p30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0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0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7337" y="436460"/>
            <a:ext cx="5716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</a:t>
            </a:r>
            <a:r>
              <a:rPr lang="vi-VN" sz="4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II: </a:t>
            </a:r>
            <a:r>
              <a:rPr lang="vi-VN" sz="40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 KHÍ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03772" y="1641847"/>
            <a:ext cx="5619819" cy="2600544"/>
            <a:chOff x="1010520" y="914400"/>
            <a:chExt cx="13751473" cy="5689599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grpSp>
          <p:nvGrpSpPr>
            <p:cNvPr id="8" name="Group 7"/>
            <p:cNvGrpSpPr/>
            <p:nvPr/>
          </p:nvGrpSpPr>
          <p:grpSpPr>
            <a:xfrm>
              <a:off x="1010520" y="914400"/>
              <a:ext cx="13751473" cy="5689599"/>
              <a:chOff x="1370756" y="1240370"/>
              <a:chExt cx="18653669" cy="7717856"/>
            </a:xfrm>
          </p:grpSpPr>
          <p:sp>
            <p:nvSpPr>
              <p:cNvPr id="10" name="Freeform 8"/>
              <p:cNvSpPr/>
              <p:nvPr/>
            </p:nvSpPr>
            <p:spPr>
              <a:xfrm>
                <a:off x="1370756" y="1240370"/>
                <a:ext cx="18653669" cy="7717856"/>
              </a:xfrm>
              <a:custGeom>
                <a:avLst/>
                <a:gdLst/>
                <a:ahLst/>
                <a:cxnLst/>
                <a:rect l="l" t="t" r="r" b="b"/>
                <a:pathLst>
                  <a:path w="21266849" h="9708361">
                    <a:moveTo>
                      <a:pt x="20644549" y="9138131"/>
                    </a:moveTo>
                    <a:cubicBezTo>
                      <a:pt x="20644549" y="9131781"/>
                      <a:pt x="20645819" y="9126701"/>
                      <a:pt x="20645819" y="9119081"/>
                    </a:cubicBezTo>
                    <a:lnTo>
                      <a:pt x="20645819" y="490220"/>
                    </a:lnTo>
                    <a:cubicBezTo>
                      <a:pt x="20645819" y="220980"/>
                      <a:pt x="20436269" y="0"/>
                      <a:pt x="20179729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9119081"/>
                    </a:lnTo>
                    <a:cubicBezTo>
                      <a:pt x="0" y="9388322"/>
                      <a:pt x="209550" y="9609301"/>
                      <a:pt x="466090" y="9609301"/>
                    </a:cubicBezTo>
                    <a:lnTo>
                      <a:pt x="20178458" y="9609301"/>
                    </a:lnTo>
                    <a:cubicBezTo>
                      <a:pt x="20291489" y="9609301"/>
                      <a:pt x="20395629" y="9566122"/>
                      <a:pt x="20475639" y="9496272"/>
                    </a:cubicBezTo>
                    <a:cubicBezTo>
                      <a:pt x="20606449" y="9567391"/>
                      <a:pt x="20918869" y="9708361"/>
                      <a:pt x="21265579" y="9501351"/>
                    </a:cubicBezTo>
                    <a:cubicBezTo>
                      <a:pt x="21266849" y="9501351"/>
                      <a:pt x="20954429" y="9502622"/>
                      <a:pt x="20644549" y="9138131"/>
                    </a:cubicBezTo>
                    <a:lnTo>
                      <a:pt x="20644549" y="9138131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1209659" y="1331912"/>
              <a:ext cx="12853678" cy="48482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u="none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vi-VN" sz="4800" b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vi-VN" sz="4800" b="1" u="none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vi-VN" sz="4800" b="1" u="none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 LIỆU CƠ KHÍ</a:t>
              </a:r>
              <a:endParaRPr lang="en-US" sz="4800" b="1" u="none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591" y="2402958"/>
            <a:ext cx="1920409" cy="2740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62" y="461632"/>
            <a:ext cx="1067353" cy="11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9223"/>
      </p:ext>
    </p:extLst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32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14322" y="-46898"/>
            <a:ext cx="1500788" cy="139728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56854" y="2036059"/>
            <a:ext cx="863029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95927" y="1284187"/>
            <a:ext cx="121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01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59965" y="1276066"/>
            <a:ext cx="1212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/>
              <a:t>02</a:t>
            </a:r>
            <a:endParaRPr lang="en-US" sz="3200" b="1" dirty="0"/>
          </a:p>
        </p:txBody>
      </p:sp>
      <p:grpSp>
        <p:nvGrpSpPr>
          <p:cNvPr id="16" name="Group 4"/>
          <p:cNvGrpSpPr/>
          <p:nvPr/>
        </p:nvGrpSpPr>
        <p:grpSpPr>
          <a:xfrm>
            <a:off x="2605605" y="1939562"/>
            <a:ext cx="192996" cy="192996"/>
            <a:chOff x="0" y="0"/>
            <a:chExt cx="812800" cy="812800"/>
          </a:xfrm>
        </p:grpSpPr>
        <p:sp>
          <p:nvSpPr>
            <p:cNvPr id="17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accent6"/>
              </a:solidFill>
            </a:ln>
          </p:spPr>
        </p:sp>
        <p:sp>
          <p:nvSpPr>
            <p:cNvPr id="18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304" tIns="41304" rIns="41304" bIns="41304" rtlCol="0" anchor="ctr"/>
            <a:lstStyle/>
            <a:p>
              <a:pPr algn="ctr">
                <a:lnSpc>
                  <a:spcPts val="2589"/>
                </a:lnSpc>
              </a:pPr>
              <a:endParaRPr dirty="0"/>
            </a:p>
          </p:txBody>
        </p:sp>
      </p:grpSp>
      <p:grpSp>
        <p:nvGrpSpPr>
          <p:cNvPr id="23" name="Group 4"/>
          <p:cNvGrpSpPr/>
          <p:nvPr/>
        </p:nvGrpSpPr>
        <p:grpSpPr>
          <a:xfrm>
            <a:off x="6169643" y="1939563"/>
            <a:ext cx="192996" cy="192996"/>
            <a:chOff x="0" y="0"/>
            <a:chExt cx="812800" cy="812800"/>
          </a:xfrm>
        </p:grpSpPr>
        <p:sp>
          <p:nvSpPr>
            <p:cNvPr id="24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</p:sp>
        <p:sp>
          <p:nvSpPr>
            <p:cNvPr id="25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1304" tIns="41304" rIns="41304" bIns="41304" rtlCol="0" anchor="ctr"/>
            <a:lstStyle/>
            <a:p>
              <a:pPr algn="ctr">
                <a:lnSpc>
                  <a:spcPts val="2589"/>
                </a:lnSpc>
              </a:pPr>
              <a:endParaRPr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29248" y="2281562"/>
            <a:ext cx="2745708" cy="1990324"/>
            <a:chOff x="3048000" y="4725632"/>
            <a:chExt cx="5321871" cy="4359463"/>
          </a:xfrm>
        </p:grpSpPr>
        <p:grpSp>
          <p:nvGrpSpPr>
            <p:cNvPr id="20" name="Group 16"/>
            <p:cNvGrpSpPr/>
            <p:nvPr/>
          </p:nvGrpSpPr>
          <p:grpSpPr>
            <a:xfrm rot="5400000">
              <a:off x="3529204" y="4244428"/>
              <a:ext cx="4359463" cy="5321871"/>
              <a:chOff x="0" y="0"/>
              <a:chExt cx="4946574" cy="4965700"/>
            </a:xfrm>
          </p:grpSpPr>
          <p:sp>
            <p:nvSpPr>
              <p:cNvPr id="22" name="Freeform 17"/>
              <p:cNvSpPr/>
              <p:nvPr/>
            </p:nvSpPr>
            <p:spPr>
              <a:xfrm>
                <a:off x="0" y="0"/>
                <a:ext cx="4946574" cy="4965700"/>
              </a:xfrm>
              <a:custGeom>
                <a:avLst/>
                <a:gdLst/>
                <a:ahLst/>
                <a:cxnLst/>
                <a:rect l="l" t="t" r="r" b="b"/>
                <a:pathLst>
                  <a:path w="4946574" h="4965700">
                    <a:moveTo>
                      <a:pt x="4946574" y="0"/>
                    </a:moveTo>
                    <a:lnTo>
                      <a:pt x="4946574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4946574" y="0"/>
                    </a:lnTo>
                    <a:close/>
                  </a:path>
                </a:pathLst>
              </a:custGeom>
              <a:solidFill>
                <a:schemeClr val="accent6"/>
              </a:solidFill>
            </p:spPr>
          </p:sp>
        </p:grpSp>
        <p:sp>
          <p:nvSpPr>
            <p:cNvPr id="21" name="TextBox 20"/>
            <p:cNvSpPr txBox="1"/>
            <p:nvPr/>
          </p:nvSpPr>
          <p:spPr>
            <a:xfrm>
              <a:off x="3352800" y="5911408"/>
              <a:ext cx="4712272" cy="2479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quát về vật liệu cơ khí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33362" y="2281562"/>
            <a:ext cx="2880960" cy="1990324"/>
            <a:chOff x="2931852" y="4725631"/>
            <a:chExt cx="5584023" cy="4359463"/>
          </a:xfrm>
        </p:grpSpPr>
        <p:grpSp>
          <p:nvGrpSpPr>
            <p:cNvPr id="27" name="Group 16"/>
            <p:cNvGrpSpPr/>
            <p:nvPr/>
          </p:nvGrpSpPr>
          <p:grpSpPr>
            <a:xfrm rot="5400000">
              <a:off x="3544131" y="4113353"/>
              <a:ext cx="4359463" cy="5584020"/>
              <a:chOff x="-1" y="-136230"/>
              <a:chExt cx="4946574" cy="5210305"/>
            </a:xfrm>
          </p:grpSpPr>
          <p:sp>
            <p:nvSpPr>
              <p:cNvPr id="29" name="Freeform 17"/>
              <p:cNvSpPr/>
              <p:nvPr/>
            </p:nvSpPr>
            <p:spPr>
              <a:xfrm>
                <a:off x="-1" y="-136230"/>
                <a:ext cx="4946574" cy="5210305"/>
              </a:xfrm>
              <a:custGeom>
                <a:avLst/>
                <a:gdLst/>
                <a:ahLst/>
                <a:cxnLst/>
                <a:rect l="l" t="t" r="r" b="b"/>
                <a:pathLst>
                  <a:path w="4946574" h="4965700">
                    <a:moveTo>
                      <a:pt x="4946574" y="0"/>
                    </a:moveTo>
                    <a:lnTo>
                      <a:pt x="4946574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4946574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</p:spPr>
          </p:sp>
        </p:grpSp>
        <p:sp>
          <p:nvSpPr>
            <p:cNvPr id="28" name="TextBox 27"/>
            <p:cNvSpPr txBox="1"/>
            <p:nvPr/>
          </p:nvSpPr>
          <p:spPr>
            <a:xfrm>
              <a:off x="2931852" y="5943698"/>
              <a:ext cx="5584023" cy="2629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loại vật liệu cơ khí thông dụng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1894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5"/>
          <p:cNvSpPr txBox="1">
            <a:spLocks noGrp="1"/>
          </p:cNvSpPr>
          <p:nvPr>
            <p:ph type="title"/>
          </p:nvPr>
        </p:nvSpPr>
        <p:spPr>
          <a:xfrm>
            <a:off x="829911" y="1869332"/>
            <a:ext cx="6435997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KHÁI QUÁT VỀ </a:t>
            </a:r>
            <a:r>
              <a:rPr lang="vi-VN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/>
            </a:r>
            <a:br>
              <a:rPr lang="vi-VN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vi-VN" sz="44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VẬT LIỆU CƠ KHÍ</a:t>
            </a:r>
            <a:endParaRPr sz="44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270" name="Google Shape;270;p25"/>
          <p:cNvGrpSpPr/>
          <p:nvPr/>
        </p:nvGrpSpPr>
        <p:grpSpPr>
          <a:xfrm>
            <a:off x="8126548" y="1364400"/>
            <a:ext cx="880564" cy="3538697"/>
            <a:chOff x="2645345" y="2728785"/>
            <a:chExt cx="352776" cy="1418827"/>
          </a:xfrm>
        </p:grpSpPr>
        <p:sp>
          <p:nvSpPr>
            <p:cNvPr id="271" name="Google Shape;271;p25"/>
            <p:cNvSpPr/>
            <p:nvPr/>
          </p:nvSpPr>
          <p:spPr>
            <a:xfrm>
              <a:off x="2645345" y="2728785"/>
              <a:ext cx="352774" cy="1418827"/>
            </a:xfrm>
            <a:custGeom>
              <a:avLst/>
              <a:gdLst/>
              <a:ahLst/>
              <a:cxnLst/>
              <a:rect l="l" t="t" r="r" b="b"/>
              <a:pathLst>
                <a:path w="9583" h="38542" extrusionOk="0">
                  <a:moveTo>
                    <a:pt x="50" y="1"/>
                  </a:moveTo>
                  <a:cubicBezTo>
                    <a:pt x="23" y="1"/>
                    <a:pt x="0" y="22"/>
                    <a:pt x="0" y="49"/>
                  </a:cubicBezTo>
                  <a:lnTo>
                    <a:pt x="0" y="38493"/>
                  </a:lnTo>
                  <a:cubicBezTo>
                    <a:pt x="0" y="38520"/>
                    <a:pt x="23" y="38541"/>
                    <a:pt x="50" y="38541"/>
                  </a:cubicBezTo>
                  <a:lnTo>
                    <a:pt x="9534" y="38541"/>
                  </a:lnTo>
                  <a:cubicBezTo>
                    <a:pt x="9561" y="38541"/>
                    <a:pt x="9583" y="38520"/>
                    <a:pt x="9583" y="38493"/>
                  </a:cubicBezTo>
                  <a:lnTo>
                    <a:pt x="9583" y="49"/>
                  </a:lnTo>
                  <a:cubicBezTo>
                    <a:pt x="9583" y="22"/>
                    <a:pt x="9561" y="1"/>
                    <a:pt x="9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2678034" y="2728785"/>
              <a:ext cx="65195" cy="1418827"/>
            </a:xfrm>
            <a:custGeom>
              <a:avLst/>
              <a:gdLst/>
              <a:ahLst/>
              <a:cxnLst/>
              <a:rect l="l" t="t" r="r" b="b"/>
              <a:pathLst>
                <a:path w="1771" h="38542" extrusionOk="0">
                  <a:moveTo>
                    <a:pt x="1" y="1"/>
                  </a:moveTo>
                  <a:lnTo>
                    <a:pt x="1" y="38541"/>
                  </a:lnTo>
                  <a:lnTo>
                    <a:pt x="1771" y="38541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45345" y="3614336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1"/>
                  </a:moveTo>
                  <a:lnTo>
                    <a:pt x="0" y="1188"/>
                  </a:lnTo>
                  <a:lnTo>
                    <a:pt x="9583" y="1188"/>
                  </a:lnTo>
                  <a:lnTo>
                    <a:pt x="95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2645345" y="2743145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2645345" y="3526169"/>
              <a:ext cx="352774" cy="43733"/>
            </a:xfrm>
            <a:custGeom>
              <a:avLst/>
              <a:gdLst/>
              <a:ahLst/>
              <a:cxnLst/>
              <a:rect l="l" t="t" r="r" b="b"/>
              <a:pathLst>
                <a:path w="9583" h="1188" extrusionOk="0">
                  <a:moveTo>
                    <a:pt x="0" y="0"/>
                  </a:moveTo>
                  <a:lnTo>
                    <a:pt x="0" y="1187"/>
                  </a:lnTo>
                  <a:lnTo>
                    <a:pt x="9583" y="1187"/>
                  </a:lnTo>
                  <a:lnTo>
                    <a:pt x="95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2687606" y="3042508"/>
              <a:ext cx="268290" cy="200444"/>
            </a:xfrm>
            <a:custGeom>
              <a:avLst/>
              <a:gdLst/>
              <a:ahLst/>
              <a:cxnLst/>
              <a:rect l="l" t="t" r="r" b="b"/>
              <a:pathLst>
                <a:path w="7288" h="5445" extrusionOk="0">
                  <a:moveTo>
                    <a:pt x="1" y="1"/>
                  </a:moveTo>
                  <a:lnTo>
                    <a:pt x="1" y="5445"/>
                  </a:lnTo>
                  <a:lnTo>
                    <a:pt x="7288" y="5445"/>
                  </a:lnTo>
                  <a:lnTo>
                    <a:pt x="72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2836182" y="2728785"/>
              <a:ext cx="161938" cy="1418827"/>
            </a:xfrm>
            <a:custGeom>
              <a:avLst/>
              <a:gdLst/>
              <a:ahLst/>
              <a:cxnLst/>
              <a:rect l="l" t="t" r="r" b="b"/>
              <a:pathLst>
                <a:path w="4399" h="38542" extrusionOk="0">
                  <a:moveTo>
                    <a:pt x="10" y="1"/>
                  </a:moveTo>
                  <a:lnTo>
                    <a:pt x="0" y="38541"/>
                  </a:lnTo>
                  <a:lnTo>
                    <a:pt x="3853" y="38541"/>
                  </a:lnTo>
                  <a:cubicBezTo>
                    <a:pt x="4154" y="38541"/>
                    <a:pt x="4399" y="38346"/>
                    <a:pt x="4399" y="38104"/>
                  </a:cubicBezTo>
                  <a:lnTo>
                    <a:pt x="4399" y="438"/>
                  </a:lnTo>
                  <a:cubicBezTo>
                    <a:pt x="4399" y="196"/>
                    <a:pt x="4154" y="1"/>
                    <a:pt x="3853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8" name="Google Shape;278;p25"/>
          <p:cNvGrpSpPr/>
          <p:nvPr/>
        </p:nvGrpSpPr>
        <p:grpSpPr>
          <a:xfrm>
            <a:off x="7435311" y="2216131"/>
            <a:ext cx="841126" cy="1379703"/>
            <a:chOff x="3170406" y="1633711"/>
            <a:chExt cx="373352" cy="612929"/>
          </a:xfrm>
        </p:grpSpPr>
        <p:sp>
          <p:nvSpPr>
            <p:cNvPr id="279" name="Google Shape;279;p25"/>
            <p:cNvSpPr/>
            <p:nvPr/>
          </p:nvSpPr>
          <p:spPr>
            <a:xfrm>
              <a:off x="3188260" y="1712602"/>
              <a:ext cx="338196" cy="534039"/>
            </a:xfrm>
            <a:custGeom>
              <a:avLst/>
              <a:gdLst/>
              <a:ahLst/>
              <a:cxnLst/>
              <a:rect l="l" t="t" r="r" b="b"/>
              <a:pathLst>
                <a:path w="9187" h="14507" extrusionOk="0">
                  <a:moveTo>
                    <a:pt x="0" y="1"/>
                  </a:moveTo>
                  <a:lnTo>
                    <a:pt x="670" y="14073"/>
                  </a:lnTo>
                  <a:cubicBezTo>
                    <a:pt x="681" y="14316"/>
                    <a:pt x="881" y="14507"/>
                    <a:pt x="1124" y="14507"/>
                  </a:cubicBezTo>
                  <a:lnTo>
                    <a:pt x="7794" y="14507"/>
                  </a:lnTo>
                  <a:cubicBezTo>
                    <a:pt x="8034" y="14507"/>
                    <a:pt x="8232" y="14321"/>
                    <a:pt x="8248" y="14081"/>
                  </a:cubicBezTo>
                  <a:lnTo>
                    <a:pt x="91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3198200" y="1921110"/>
              <a:ext cx="314379" cy="180565"/>
            </a:xfrm>
            <a:custGeom>
              <a:avLst/>
              <a:gdLst/>
              <a:ahLst/>
              <a:cxnLst/>
              <a:rect l="l" t="t" r="r" b="b"/>
              <a:pathLst>
                <a:path w="8540" h="4905" extrusionOk="0">
                  <a:moveTo>
                    <a:pt x="0" y="1"/>
                  </a:moveTo>
                  <a:lnTo>
                    <a:pt x="233" y="4905"/>
                  </a:lnTo>
                  <a:lnTo>
                    <a:pt x="8212" y="4905"/>
                  </a:lnTo>
                  <a:lnTo>
                    <a:pt x="85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3188260" y="1712565"/>
              <a:ext cx="338196" cy="103038"/>
            </a:xfrm>
            <a:custGeom>
              <a:avLst/>
              <a:gdLst/>
              <a:ahLst/>
              <a:cxnLst/>
              <a:rect l="l" t="t" r="r" b="b"/>
              <a:pathLst>
                <a:path w="9187" h="2799" extrusionOk="0">
                  <a:moveTo>
                    <a:pt x="0" y="0"/>
                  </a:moveTo>
                  <a:lnTo>
                    <a:pt x="134" y="2799"/>
                  </a:lnTo>
                  <a:lnTo>
                    <a:pt x="9000" y="2799"/>
                  </a:lnTo>
                  <a:lnTo>
                    <a:pt x="9187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3418893" y="1712565"/>
              <a:ext cx="107566" cy="534076"/>
            </a:xfrm>
            <a:custGeom>
              <a:avLst/>
              <a:gdLst/>
              <a:ahLst/>
              <a:cxnLst/>
              <a:rect l="l" t="t" r="r" b="b"/>
              <a:pathLst>
                <a:path w="2922" h="14508" extrusionOk="0">
                  <a:moveTo>
                    <a:pt x="1393" y="0"/>
                  </a:moveTo>
                  <a:lnTo>
                    <a:pt x="453" y="14082"/>
                  </a:lnTo>
                  <a:cubicBezTo>
                    <a:pt x="438" y="14322"/>
                    <a:pt x="239" y="14508"/>
                    <a:pt x="0" y="14508"/>
                  </a:cubicBezTo>
                  <a:lnTo>
                    <a:pt x="1529" y="14508"/>
                  </a:lnTo>
                  <a:cubicBezTo>
                    <a:pt x="1769" y="14508"/>
                    <a:pt x="1967" y="14322"/>
                    <a:pt x="1983" y="14082"/>
                  </a:cubicBezTo>
                  <a:lnTo>
                    <a:pt x="2922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3235455" y="1712565"/>
              <a:ext cx="61256" cy="534076"/>
            </a:xfrm>
            <a:custGeom>
              <a:avLst/>
              <a:gdLst/>
              <a:ahLst/>
              <a:cxnLst/>
              <a:rect l="l" t="t" r="r" b="b"/>
              <a:pathLst>
                <a:path w="1664" h="14508" extrusionOk="0">
                  <a:moveTo>
                    <a:pt x="701" y="0"/>
                  </a:moveTo>
                  <a:lnTo>
                    <a:pt x="1" y="26"/>
                  </a:lnTo>
                  <a:lnTo>
                    <a:pt x="522" y="14508"/>
                  </a:lnTo>
                  <a:lnTo>
                    <a:pt x="1664" y="1450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3220656" y="1633711"/>
              <a:ext cx="272560" cy="91589"/>
            </a:xfrm>
            <a:custGeom>
              <a:avLst/>
              <a:gdLst/>
              <a:ahLst/>
              <a:cxnLst/>
              <a:rect l="l" t="t" r="r" b="b"/>
              <a:pathLst>
                <a:path w="7404" h="2488" extrusionOk="0">
                  <a:moveTo>
                    <a:pt x="851" y="1"/>
                  </a:moveTo>
                  <a:cubicBezTo>
                    <a:pt x="551" y="1"/>
                    <a:pt x="294" y="221"/>
                    <a:pt x="250" y="519"/>
                  </a:cubicBezTo>
                  <a:lnTo>
                    <a:pt x="56" y="1787"/>
                  </a:lnTo>
                  <a:cubicBezTo>
                    <a:pt x="0" y="2157"/>
                    <a:pt x="284" y="2488"/>
                    <a:pt x="659" y="2488"/>
                  </a:cubicBezTo>
                  <a:lnTo>
                    <a:pt x="6728" y="2488"/>
                  </a:lnTo>
                  <a:cubicBezTo>
                    <a:pt x="7115" y="2488"/>
                    <a:pt x="7404" y="2134"/>
                    <a:pt x="7325" y="1755"/>
                  </a:cubicBezTo>
                  <a:lnTo>
                    <a:pt x="7061" y="487"/>
                  </a:lnTo>
                  <a:cubicBezTo>
                    <a:pt x="7003" y="204"/>
                    <a:pt x="6754" y="1"/>
                    <a:pt x="6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3220656" y="1679102"/>
              <a:ext cx="272560" cy="46200"/>
            </a:xfrm>
            <a:custGeom>
              <a:avLst/>
              <a:gdLst/>
              <a:ahLst/>
              <a:cxnLst/>
              <a:rect l="l" t="t" r="r" b="b"/>
              <a:pathLst>
                <a:path w="7404" h="1255" extrusionOk="0">
                  <a:moveTo>
                    <a:pt x="140" y="1"/>
                  </a:moveTo>
                  <a:lnTo>
                    <a:pt x="56" y="554"/>
                  </a:lnTo>
                  <a:cubicBezTo>
                    <a:pt x="0" y="924"/>
                    <a:pt x="284" y="1255"/>
                    <a:pt x="659" y="1255"/>
                  </a:cubicBezTo>
                  <a:lnTo>
                    <a:pt x="6728" y="1255"/>
                  </a:lnTo>
                  <a:cubicBezTo>
                    <a:pt x="7115" y="1255"/>
                    <a:pt x="7404" y="901"/>
                    <a:pt x="7325" y="522"/>
                  </a:cubicBezTo>
                  <a:lnTo>
                    <a:pt x="7217" y="1"/>
                  </a:lnTo>
                  <a:close/>
                </a:path>
              </a:pathLst>
            </a:custGeom>
            <a:solidFill>
              <a:srgbClr val="FFFFFF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3170406" y="1692244"/>
              <a:ext cx="373352" cy="91590"/>
            </a:xfrm>
            <a:custGeom>
              <a:avLst/>
              <a:gdLst/>
              <a:ahLst/>
              <a:cxnLst/>
              <a:rect l="l" t="t" r="r" b="b"/>
              <a:pathLst>
                <a:path w="10142" h="2488" extrusionOk="0">
                  <a:moveTo>
                    <a:pt x="696" y="1"/>
                  </a:moveTo>
                  <a:cubicBezTo>
                    <a:pt x="495" y="1"/>
                    <a:pt x="324" y="147"/>
                    <a:pt x="294" y="345"/>
                  </a:cubicBezTo>
                  <a:lnTo>
                    <a:pt x="38" y="2019"/>
                  </a:lnTo>
                  <a:cubicBezTo>
                    <a:pt x="1" y="2265"/>
                    <a:pt x="191" y="2488"/>
                    <a:pt x="441" y="2488"/>
                  </a:cubicBezTo>
                  <a:lnTo>
                    <a:pt x="9690" y="2488"/>
                  </a:lnTo>
                  <a:cubicBezTo>
                    <a:pt x="9947" y="2488"/>
                    <a:pt x="10142" y="2251"/>
                    <a:pt x="10089" y="1998"/>
                  </a:cubicBezTo>
                  <a:lnTo>
                    <a:pt x="9740" y="324"/>
                  </a:lnTo>
                  <a:cubicBezTo>
                    <a:pt x="9700" y="135"/>
                    <a:pt x="9535" y="1"/>
                    <a:pt x="9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87" name="Google Shape;287;p25"/>
          <p:cNvGrpSpPr/>
          <p:nvPr/>
        </p:nvGrpSpPr>
        <p:grpSpPr>
          <a:xfrm rot="5400000">
            <a:off x="6564813" y="3107619"/>
            <a:ext cx="735659" cy="2855050"/>
            <a:chOff x="2354597" y="2930670"/>
            <a:chExt cx="294723" cy="1144722"/>
          </a:xfrm>
        </p:grpSpPr>
        <p:sp>
          <p:nvSpPr>
            <p:cNvPr id="288" name="Google Shape;288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95" name="Google Shape;295;p25"/>
          <p:cNvGrpSpPr/>
          <p:nvPr/>
        </p:nvGrpSpPr>
        <p:grpSpPr>
          <a:xfrm rot="-5400000" flipH="1">
            <a:off x="6854978" y="2738576"/>
            <a:ext cx="571498" cy="2286009"/>
            <a:chOff x="2354597" y="2930670"/>
            <a:chExt cx="294723" cy="1144722"/>
          </a:xfrm>
        </p:grpSpPr>
        <p:sp>
          <p:nvSpPr>
            <p:cNvPr id="296" name="Google Shape;296;p25"/>
            <p:cNvSpPr/>
            <p:nvPr/>
          </p:nvSpPr>
          <p:spPr>
            <a:xfrm>
              <a:off x="2381507" y="2954488"/>
              <a:ext cx="246460" cy="1097160"/>
            </a:xfrm>
            <a:custGeom>
              <a:avLst/>
              <a:gdLst/>
              <a:ahLst/>
              <a:cxnLst/>
              <a:rect l="l" t="t" r="r" b="b"/>
              <a:pathLst>
                <a:path w="6695" h="29804" extrusionOk="0">
                  <a:moveTo>
                    <a:pt x="6694" y="1"/>
                  </a:moveTo>
                  <a:cubicBezTo>
                    <a:pt x="5422" y="659"/>
                    <a:pt x="4195" y="869"/>
                    <a:pt x="3147" y="869"/>
                  </a:cubicBezTo>
                  <a:cubicBezTo>
                    <a:pt x="1294" y="869"/>
                    <a:pt x="1" y="212"/>
                    <a:pt x="1" y="212"/>
                  </a:cubicBezTo>
                  <a:lnTo>
                    <a:pt x="1" y="29590"/>
                  </a:lnTo>
                  <a:cubicBezTo>
                    <a:pt x="1" y="29590"/>
                    <a:pt x="1294" y="28934"/>
                    <a:pt x="3145" y="28934"/>
                  </a:cubicBezTo>
                  <a:cubicBezTo>
                    <a:pt x="4194" y="28934"/>
                    <a:pt x="5421" y="29144"/>
                    <a:pt x="6694" y="29803"/>
                  </a:cubicBezTo>
                  <a:lnTo>
                    <a:pt x="669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2606581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1" y="0"/>
                  </a:moveTo>
                  <a:lnTo>
                    <a:pt x="1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2354597" y="2930670"/>
              <a:ext cx="42739" cy="1144722"/>
            </a:xfrm>
            <a:custGeom>
              <a:avLst/>
              <a:gdLst/>
              <a:ahLst/>
              <a:cxnLst/>
              <a:rect l="l" t="t" r="r" b="b"/>
              <a:pathLst>
                <a:path w="1161" h="31096" extrusionOk="0">
                  <a:moveTo>
                    <a:pt x="0" y="0"/>
                  </a:moveTo>
                  <a:lnTo>
                    <a:pt x="0" y="31096"/>
                  </a:lnTo>
                  <a:lnTo>
                    <a:pt x="1160" y="31096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2556294" y="3053843"/>
              <a:ext cx="11191" cy="363119"/>
            </a:xfrm>
            <a:custGeom>
              <a:avLst/>
              <a:gdLst/>
              <a:ahLst/>
              <a:cxnLst/>
              <a:rect l="l" t="t" r="r" b="b"/>
              <a:pathLst>
                <a:path w="304" h="9864" extrusionOk="0">
                  <a:moveTo>
                    <a:pt x="304" y="0"/>
                  </a:moveTo>
                  <a:lnTo>
                    <a:pt x="1" y="71"/>
                  </a:lnTo>
                  <a:lnTo>
                    <a:pt x="304" y="986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2516868" y="3156391"/>
              <a:ext cx="17118" cy="792242"/>
            </a:xfrm>
            <a:custGeom>
              <a:avLst/>
              <a:gdLst/>
              <a:ahLst/>
              <a:cxnLst/>
              <a:rect l="l" t="t" r="r" b="b"/>
              <a:pathLst>
                <a:path w="465" h="21521" extrusionOk="0">
                  <a:moveTo>
                    <a:pt x="91" y="0"/>
                  </a:moveTo>
                  <a:cubicBezTo>
                    <a:pt x="1" y="7400"/>
                    <a:pt x="232" y="21520"/>
                    <a:pt x="232" y="21520"/>
                  </a:cubicBezTo>
                  <a:cubicBezTo>
                    <a:pt x="465" y="18985"/>
                    <a:pt x="223" y="739"/>
                    <a:pt x="91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2436395" y="3346898"/>
              <a:ext cx="15682" cy="614253"/>
            </a:xfrm>
            <a:custGeom>
              <a:avLst/>
              <a:gdLst/>
              <a:ahLst/>
              <a:cxnLst/>
              <a:rect l="l" t="t" r="r" b="b"/>
              <a:pathLst>
                <a:path w="426" h="16686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5737"/>
                    <a:pt x="212" y="16685"/>
                    <a:pt x="212" y="16685"/>
                  </a:cubicBezTo>
                  <a:cubicBezTo>
                    <a:pt x="425" y="14718"/>
                    <a:pt x="205" y="575"/>
                    <a:pt x="84" y="1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2484436" y="3062347"/>
              <a:ext cx="17155" cy="548506"/>
            </a:xfrm>
            <a:custGeom>
              <a:avLst/>
              <a:gdLst/>
              <a:ahLst/>
              <a:cxnLst/>
              <a:rect l="l" t="t" r="r" b="b"/>
              <a:pathLst>
                <a:path w="466" h="14900" extrusionOk="0">
                  <a:moveTo>
                    <a:pt x="92" y="0"/>
                  </a:moveTo>
                  <a:lnTo>
                    <a:pt x="92" y="0"/>
                  </a:lnTo>
                  <a:cubicBezTo>
                    <a:pt x="0" y="5123"/>
                    <a:pt x="233" y="14900"/>
                    <a:pt x="233" y="14900"/>
                  </a:cubicBezTo>
                  <a:cubicBezTo>
                    <a:pt x="466" y="13143"/>
                    <a:pt x="224" y="515"/>
                    <a:pt x="92" y="0"/>
                  </a:cubicBezTo>
                  <a:close/>
                </a:path>
              </a:pathLst>
            </a:custGeom>
            <a:solidFill>
              <a:srgbClr val="191919">
                <a:alpha val="1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03" name="Google Shape;303;p25"/>
          <p:cNvSpPr txBox="1">
            <a:spLocks noGrp="1"/>
          </p:cNvSpPr>
          <p:nvPr>
            <p:ph type="title"/>
          </p:nvPr>
        </p:nvSpPr>
        <p:spPr>
          <a:xfrm>
            <a:off x="829911" y="677222"/>
            <a:ext cx="975235" cy="9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I.</a:t>
            </a:r>
            <a:endParaRPr sz="6000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532668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4765" y="415304"/>
            <a:ext cx="7943693" cy="1015663"/>
            <a:chOff x="609921" y="1216816"/>
            <a:chExt cx="7943693" cy="1015663"/>
          </a:xfrm>
        </p:grpSpPr>
        <p:sp>
          <p:nvSpPr>
            <p:cNvPr id="4" name="Rectangle 3"/>
            <p:cNvSpPr/>
            <p:nvPr/>
          </p:nvSpPr>
          <p:spPr>
            <a:xfrm>
              <a:off x="1456767" y="1216816"/>
              <a:ext cx="709684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i="1" smtClean="0">
                  <a:solidFill>
                    <a:srgbClr val="002060"/>
                  </a:solidFill>
                </a:rPr>
                <a:t>Quan sát và cho biết: </a:t>
              </a:r>
              <a:r>
                <a:rPr lang="nl-NL" sz="2000" i="1" smtClean="0">
                  <a:solidFill>
                    <a:srgbClr val="002060"/>
                  </a:solidFill>
                </a:rPr>
                <a:t>Các</a:t>
              </a:r>
              <a:r>
                <a:rPr lang="vi-VN" sz="2000" i="1" smtClean="0">
                  <a:solidFill>
                    <a:srgbClr val="002060"/>
                  </a:solidFill>
                </a:rPr>
                <a:t> </a:t>
              </a:r>
              <a:r>
                <a:rPr lang="vi-VN" sz="2000" i="1">
                  <a:solidFill>
                    <a:srgbClr val="002060"/>
                  </a:solidFill>
                </a:rPr>
                <a:t>chi tiết của xe đạp trong Hình 6.2 được làm từ vật liệu gì?</a:t>
              </a:r>
              <a:endParaRPr lang="en-US" sz="2000" i="1">
                <a:solidFill>
                  <a:srgbClr val="00206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921" y="1344607"/>
              <a:ext cx="766816" cy="70259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586358" y="1656914"/>
            <a:ext cx="3787018" cy="3071594"/>
            <a:chOff x="543550" y="1608275"/>
            <a:chExt cx="3787018" cy="30715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550" y="1608275"/>
              <a:ext cx="3787018" cy="270226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55429" y="4310537"/>
              <a:ext cx="2363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1800" i="1" smtClean="0">
                  <a:solidFill>
                    <a:srgbClr val="0070C0"/>
                  </a:solidFill>
                </a:rPr>
                <a:t>Hình 6.2. Xe đạp</a:t>
              </a:r>
              <a:endParaRPr lang="en-US" sz="1800" i="1">
                <a:solidFill>
                  <a:srgbClr val="0070C0"/>
                </a:solidFill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H="1" flipV="1">
            <a:off x="4742233" y="3028482"/>
            <a:ext cx="1631143" cy="44429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47435" y="3272719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/>
              <a:t>Khung xe: sắt</a:t>
            </a:r>
            <a:endParaRPr lang="en-US" sz="200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081719" y="3008045"/>
            <a:ext cx="857655" cy="391759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1582" y="2068546"/>
            <a:ext cx="18537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vi-VN" sz="2000" smtClean="0"/>
              <a:t>Vành xe: </a:t>
            </a:r>
          </a:p>
          <a:p>
            <a:pPr algn="r">
              <a:lnSpc>
                <a:spcPct val="150000"/>
              </a:lnSpc>
            </a:pPr>
            <a:r>
              <a:rPr lang="vi-VN" sz="2000" smtClean="0"/>
              <a:t>hợp kim nhôm</a:t>
            </a:r>
            <a:endParaRPr lang="en-US" sz="200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324911" y="3945281"/>
            <a:ext cx="709058" cy="286251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64765" y="4088406"/>
            <a:ext cx="18560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smtClean="0"/>
              <a:t>Lốp xe: cao su</a:t>
            </a:r>
            <a:endParaRPr lang="en-US" sz="2000"/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5246873" y="1699442"/>
            <a:ext cx="842642" cy="14695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40053" y="1367070"/>
            <a:ext cx="2368405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smtClean="0"/>
              <a:t>Tay nắm: chất </a:t>
            </a:r>
            <a:r>
              <a:rPr lang="vi-VN" sz="2000"/>
              <a:t>dẻo nhiệt rắn</a:t>
            </a:r>
            <a:endParaRPr lang="en-US" sz="2000"/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6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433863" y="649159"/>
            <a:ext cx="4951380" cy="1192661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gồm </a:t>
            </a:r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nguyên vật liệu dùng trong ngành cơ khí để tạo nên các sản phẩm.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57079" y="294775"/>
            <a:ext cx="1623783" cy="989356"/>
            <a:chOff x="667354" y="289442"/>
            <a:chExt cx="1623783" cy="98935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54" y="289442"/>
              <a:ext cx="1623783" cy="98935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713820" y="524176"/>
              <a:ext cx="1530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dirty="0" smtClean="0">
                  <a:solidFill>
                    <a:srgbClr val="C00000"/>
                  </a:solidFill>
                </a:rPr>
                <a:t>GHI NHỚ</a:t>
              </a:r>
              <a:endParaRPr lang="en-US" sz="2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83919">
            <a:off x="352765" y="3909707"/>
            <a:ext cx="1153379" cy="96735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433863" y="2052011"/>
            <a:ext cx="4951380" cy="963564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liệu cơ khí rất đa dạng và phong phú.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433863" y="3225767"/>
            <a:ext cx="4951380" cy="1421756"/>
          </a:xfrm>
          <a:prstGeom prst="roundRect">
            <a:avLst/>
          </a:prstGeom>
          <a:solidFill>
            <a:schemeClr val="accent3">
              <a:lumMod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 liệu có các tính chất cơ bản như: tính chất vật lí, tính chất hóa học và tính chất công nghệ.</a:t>
            </a:r>
            <a:endParaRPr lang="en-US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>
            <a:stCxn id="3" idx="3"/>
            <a:endCxn id="11" idx="1"/>
          </p:cNvCxnSpPr>
          <p:nvPr/>
        </p:nvCxnSpPr>
        <p:spPr>
          <a:xfrm flipV="1">
            <a:off x="2384806" y="1245490"/>
            <a:ext cx="1049057" cy="128830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" idx="3"/>
            <a:endCxn id="32" idx="1"/>
          </p:cNvCxnSpPr>
          <p:nvPr/>
        </p:nvCxnSpPr>
        <p:spPr>
          <a:xfrm>
            <a:off x="2384806" y="2533793"/>
            <a:ext cx="10490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33" idx="1"/>
          </p:cNvCxnSpPr>
          <p:nvPr/>
        </p:nvCxnSpPr>
        <p:spPr>
          <a:xfrm>
            <a:off x="2384806" y="2533792"/>
            <a:ext cx="1049057" cy="14028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49769" y="1727271"/>
            <a:ext cx="1735037" cy="1613043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vi-VN" sz="2000" b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của vật liệu cơ khí</a:t>
            </a:r>
            <a:endParaRPr lang="en-US" sz="20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2" grpId="0" animBg="1"/>
      <p:bldP spid="33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5382" y="1763832"/>
            <a:ext cx="2274354" cy="3145838"/>
            <a:chOff x="235382" y="1465226"/>
            <a:chExt cx="2490238" cy="3444444"/>
          </a:xfrm>
        </p:grpSpPr>
        <p:grpSp>
          <p:nvGrpSpPr>
            <p:cNvPr id="462" name="Google Shape;462;p29"/>
            <p:cNvGrpSpPr/>
            <p:nvPr/>
          </p:nvGrpSpPr>
          <p:grpSpPr>
            <a:xfrm flipH="1">
              <a:off x="235382" y="1465226"/>
              <a:ext cx="553215" cy="3444444"/>
              <a:chOff x="3007362" y="2728785"/>
              <a:chExt cx="227871" cy="1418827"/>
            </a:xfrm>
          </p:grpSpPr>
          <p:sp>
            <p:nvSpPr>
              <p:cNvPr id="463" name="Google Shape;463;p29"/>
              <p:cNvSpPr/>
              <p:nvPr/>
            </p:nvSpPr>
            <p:spPr>
              <a:xfrm>
                <a:off x="3007362" y="2728785"/>
                <a:ext cx="22786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38542" extrusionOk="0">
                    <a:moveTo>
                      <a:pt x="49" y="1"/>
                    </a:moveTo>
                    <a:cubicBezTo>
                      <a:pt x="21" y="1"/>
                      <a:pt x="0" y="22"/>
                      <a:pt x="0" y="49"/>
                    </a:cubicBezTo>
                    <a:lnTo>
                      <a:pt x="0" y="38493"/>
                    </a:lnTo>
                    <a:cubicBezTo>
                      <a:pt x="0" y="38520"/>
                      <a:pt x="21" y="38541"/>
                      <a:pt x="49" y="38541"/>
                    </a:cubicBezTo>
                    <a:lnTo>
                      <a:pt x="6141" y="38541"/>
                    </a:lnTo>
                    <a:cubicBezTo>
                      <a:pt x="6167" y="38541"/>
                      <a:pt x="6190" y="38520"/>
                      <a:pt x="6190" y="38493"/>
                    </a:cubicBezTo>
                    <a:lnTo>
                      <a:pt x="6190" y="49"/>
                    </a:lnTo>
                    <a:cubicBezTo>
                      <a:pt x="6190" y="22"/>
                      <a:pt x="6167" y="1"/>
                      <a:pt x="61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4" name="Google Shape;464;p29"/>
              <p:cNvSpPr/>
              <p:nvPr/>
            </p:nvSpPr>
            <p:spPr>
              <a:xfrm>
                <a:off x="3007362" y="4071536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1"/>
                    </a:moveTo>
                    <a:lnTo>
                      <a:pt x="0" y="1188"/>
                    </a:lnTo>
                    <a:lnTo>
                      <a:pt x="6190" y="1188"/>
                    </a:lnTo>
                    <a:lnTo>
                      <a:pt x="6190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5" name="Google Shape;465;p29"/>
              <p:cNvSpPr/>
              <p:nvPr/>
            </p:nvSpPr>
            <p:spPr>
              <a:xfrm>
                <a:off x="3007362" y="2858477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3007362" y="2934312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7" name="Google Shape;467;p29"/>
              <p:cNvSpPr/>
              <p:nvPr/>
            </p:nvSpPr>
            <p:spPr>
              <a:xfrm>
                <a:off x="3007362" y="3983369"/>
                <a:ext cx="227869" cy="43733"/>
              </a:xfrm>
              <a:custGeom>
                <a:avLst/>
                <a:gdLst/>
                <a:ahLst/>
                <a:cxnLst/>
                <a:rect l="l" t="t" r="r" b="b"/>
                <a:pathLst>
                  <a:path w="6190" h="1188" extrusionOk="0">
                    <a:moveTo>
                      <a:pt x="0" y="0"/>
                    </a:moveTo>
                    <a:lnTo>
                      <a:pt x="0" y="1187"/>
                    </a:lnTo>
                    <a:lnTo>
                      <a:pt x="6190" y="1187"/>
                    </a:lnTo>
                    <a:lnTo>
                      <a:pt x="6190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8" name="Google Shape;468;p29"/>
              <p:cNvSpPr/>
              <p:nvPr/>
            </p:nvSpPr>
            <p:spPr>
              <a:xfrm>
                <a:off x="3049587" y="3118708"/>
                <a:ext cx="143385" cy="781640"/>
              </a:xfrm>
              <a:custGeom>
                <a:avLst/>
                <a:gdLst/>
                <a:ahLst/>
                <a:cxnLst/>
                <a:rect l="l" t="t" r="r" b="b"/>
                <a:pathLst>
                  <a:path w="3895" h="21233" extrusionOk="0">
                    <a:moveTo>
                      <a:pt x="1373" y="1"/>
                    </a:moveTo>
                    <a:cubicBezTo>
                      <a:pt x="1373" y="1"/>
                      <a:pt x="1373" y="1"/>
                      <a:pt x="1373" y="2"/>
                    </a:cubicBezTo>
                    <a:cubicBezTo>
                      <a:pt x="1373" y="759"/>
                      <a:pt x="757" y="1374"/>
                      <a:pt x="0" y="1375"/>
                    </a:cubicBezTo>
                    <a:lnTo>
                      <a:pt x="0" y="19643"/>
                    </a:lnTo>
                    <a:cubicBezTo>
                      <a:pt x="757" y="19643"/>
                      <a:pt x="1373" y="20257"/>
                      <a:pt x="1373" y="21015"/>
                    </a:cubicBezTo>
                    <a:cubicBezTo>
                      <a:pt x="1373" y="21090"/>
                      <a:pt x="1364" y="21161"/>
                      <a:pt x="1353" y="21232"/>
                    </a:cubicBezTo>
                    <a:lnTo>
                      <a:pt x="2534" y="21232"/>
                    </a:lnTo>
                    <a:cubicBezTo>
                      <a:pt x="2523" y="21161"/>
                      <a:pt x="2516" y="21090"/>
                      <a:pt x="2516" y="21015"/>
                    </a:cubicBezTo>
                    <a:cubicBezTo>
                      <a:pt x="2516" y="20257"/>
                      <a:pt x="3130" y="19641"/>
                      <a:pt x="3889" y="19641"/>
                    </a:cubicBezTo>
                    <a:cubicBezTo>
                      <a:pt x="3891" y="19641"/>
                      <a:pt x="3893" y="19643"/>
                      <a:pt x="3894" y="19643"/>
                    </a:cubicBezTo>
                    <a:lnTo>
                      <a:pt x="3894" y="1375"/>
                    </a:lnTo>
                    <a:lnTo>
                      <a:pt x="3889" y="1375"/>
                    </a:lnTo>
                    <a:cubicBezTo>
                      <a:pt x="3130" y="1375"/>
                      <a:pt x="2516" y="759"/>
                      <a:pt x="2516" y="2"/>
                    </a:cubicBezTo>
                    <a:cubicBezTo>
                      <a:pt x="2516" y="1"/>
                      <a:pt x="2516" y="1"/>
                      <a:pt x="2516" y="1"/>
                    </a:cubicBez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9" name="Google Shape;469;p29"/>
              <p:cNvSpPr/>
              <p:nvPr/>
            </p:nvSpPr>
            <p:spPr>
              <a:xfrm>
                <a:off x="3152184" y="2728785"/>
                <a:ext cx="83049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8542" extrusionOk="0">
                    <a:moveTo>
                      <a:pt x="0" y="1"/>
                    </a:moveTo>
                    <a:lnTo>
                      <a:pt x="0" y="38541"/>
                    </a:lnTo>
                    <a:lnTo>
                      <a:pt x="1710" y="38541"/>
                    </a:lnTo>
                    <a:cubicBezTo>
                      <a:pt x="2011" y="38541"/>
                      <a:pt x="2256" y="38346"/>
                      <a:pt x="2256" y="38104"/>
                    </a:cubicBezTo>
                    <a:lnTo>
                      <a:pt x="2256" y="438"/>
                    </a:lnTo>
                    <a:cubicBezTo>
                      <a:pt x="2256" y="196"/>
                      <a:pt x="2011" y="1"/>
                      <a:pt x="1710" y="1"/>
                    </a:cubicBez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0" name="Google Shape;470;p29"/>
              <p:cNvSpPr/>
              <p:nvPr/>
            </p:nvSpPr>
            <p:spPr>
              <a:xfrm>
                <a:off x="3039573" y="2728785"/>
                <a:ext cx="41524" cy="1418827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8542" extrusionOk="0">
                    <a:moveTo>
                      <a:pt x="1" y="1"/>
                    </a:moveTo>
                    <a:lnTo>
                      <a:pt x="1" y="38541"/>
                    </a:lnTo>
                    <a:lnTo>
                      <a:pt x="1128" y="38541"/>
                    </a:lnTo>
                    <a:lnTo>
                      <a:pt x="1128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471" name="Google Shape;471;p29"/>
            <p:cNvGrpSpPr/>
            <p:nvPr/>
          </p:nvGrpSpPr>
          <p:grpSpPr>
            <a:xfrm flipH="1">
              <a:off x="278882" y="1896684"/>
              <a:ext cx="2182395" cy="3012146"/>
              <a:chOff x="1385793" y="2639627"/>
              <a:chExt cx="1146310" cy="1582140"/>
            </a:xfrm>
          </p:grpSpPr>
          <p:sp>
            <p:nvSpPr>
              <p:cNvPr id="472" name="Google Shape;472;p29"/>
              <p:cNvSpPr/>
              <p:nvPr/>
            </p:nvSpPr>
            <p:spPr>
              <a:xfrm>
                <a:off x="1657178" y="3740407"/>
                <a:ext cx="570667" cy="480918"/>
              </a:xfrm>
              <a:custGeom>
                <a:avLst/>
                <a:gdLst/>
                <a:ahLst/>
                <a:cxnLst/>
                <a:rect l="l" t="t" r="r" b="b"/>
                <a:pathLst>
                  <a:path w="15502" h="13064" extrusionOk="0">
                    <a:moveTo>
                      <a:pt x="1" y="0"/>
                    </a:moveTo>
                    <a:lnTo>
                      <a:pt x="1" y="9451"/>
                    </a:lnTo>
                    <a:cubicBezTo>
                      <a:pt x="1" y="11445"/>
                      <a:pt x="1618" y="13064"/>
                      <a:pt x="3613" y="13064"/>
                    </a:cubicBezTo>
                    <a:lnTo>
                      <a:pt x="11888" y="13064"/>
                    </a:lnTo>
                    <a:cubicBezTo>
                      <a:pt x="13884" y="13064"/>
                      <a:pt x="15501" y="11445"/>
                      <a:pt x="15501" y="9451"/>
                    </a:cubicBezTo>
                    <a:lnTo>
                      <a:pt x="15401" y="12"/>
                    </a:lnTo>
                    <a:cubicBezTo>
                      <a:pt x="15401" y="12"/>
                      <a:pt x="15390" y="12"/>
                      <a:pt x="15370" y="12"/>
                    </a:cubicBezTo>
                    <a:cubicBezTo>
                      <a:pt x="14646" y="12"/>
                      <a:pt x="1716" y="14"/>
                      <a:pt x="1716" y="20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3" name="Google Shape;473;p29"/>
              <p:cNvSpPr/>
              <p:nvPr/>
            </p:nvSpPr>
            <p:spPr>
              <a:xfrm>
                <a:off x="1657178" y="3700207"/>
                <a:ext cx="567391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2091" extrusionOk="0">
                    <a:moveTo>
                      <a:pt x="7706" y="1"/>
                    </a:moveTo>
                    <a:cubicBezTo>
                      <a:pt x="5663" y="1"/>
                      <a:pt x="3702" y="111"/>
                      <a:pt x="2258" y="307"/>
                    </a:cubicBezTo>
                    <a:cubicBezTo>
                      <a:pt x="812" y="502"/>
                      <a:pt x="1" y="768"/>
                      <a:pt x="1" y="1045"/>
                    </a:cubicBezTo>
                    <a:cubicBezTo>
                      <a:pt x="1" y="1322"/>
                      <a:pt x="812" y="1588"/>
                      <a:pt x="2258" y="1785"/>
                    </a:cubicBezTo>
                    <a:cubicBezTo>
                      <a:pt x="3702" y="1981"/>
                      <a:pt x="5663" y="2091"/>
                      <a:pt x="7706" y="2091"/>
                    </a:cubicBezTo>
                    <a:cubicBezTo>
                      <a:pt x="9750" y="2091"/>
                      <a:pt x="11710" y="1981"/>
                      <a:pt x="13155" y="1785"/>
                    </a:cubicBezTo>
                    <a:cubicBezTo>
                      <a:pt x="14601" y="1588"/>
                      <a:pt x="15413" y="1322"/>
                      <a:pt x="15413" y="1045"/>
                    </a:cubicBezTo>
                    <a:cubicBezTo>
                      <a:pt x="15413" y="768"/>
                      <a:pt x="14601" y="502"/>
                      <a:pt x="13155" y="307"/>
                    </a:cubicBezTo>
                    <a:cubicBezTo>
                      <a:pt x="11710" y="111"/>
                      <a:pt x="9750" y="1"/>
                      <a:pt x="77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4" name="Google Shape;474;p29"/>
              <p:cNvSpPr/>
              <p:nvPr/>
            </p:nvSpPr>
            <p:spPr>
              <a:xfrm>
                <a:off x="1657178" y="3700207"/>
                <a:ext cx="567391" cy="48261"/>
              </a:xfrm>
              <a:custGeom>
                <a:avLst/>
                <a:gdLst/>
                <a:ahLst/>
                <a:cxnLst/>
                <a:rect l="l" t="t" r="r" b="b"/>
                <a:pathLst>
                  <a:path w="15413" h="1311" extrusionOk="0">
                    <a:moveTo>
                      <a:pt x="7706" y="1"/>
                    </a:moveTo>
                    <a:cubicBezTo>
                      <a:pt x="3450" y="1"/>
                      <a:pt x="1" y="468"/>
                      <a:pt x="1" y="1045"/>
                    </a:cubicBezTo>
                    <a:cubicBezTo>
                      <a:pt x="1" y="1138"/>
                      <a:pt x="88" y="1227"/>
                      <a:pt x="252" y="1311"/>
                    </a:cubicBezTo>
                    <a:cubicBezTo>
                      <a:pt x="1119" y="862"/>
                      <a:pt x="4127" y="532"/>
                      <a:pt x="7706" y="532"/>
                    </a:cubicBezTo>
                    <a:cubicBezTo>
                      <a:pt x="11286" y="532"/>
                      <a:pt x="14294" y="862"/>
                      <a:pt x="15161" y="1311"/>
                    </a:cubicBezTo>
                    <a:cubicBezTo>
                      <a:pt x="15325" y="1227"/>
                      <a:pt x="15413" y="1138"/>
                      <a:pt x="15413" y="1045"/>
                    </a:cubicBezTo>
                    <a:cubicBezTo>
                      <a:pt x="15413" y="468"/>
                      <a:pt x="11963" y="1"/>
                      <a:pt x="77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5" name="Google Shape;475;p29"/>
              <p:cNvSpPr/>
              <p:nvPr/>
            </p:nvSpPr>
            <p:spPr>
              <a:xfrm>
                <a:off x="1653864" y="3740812"/>
                <a:ext cx="573981" cy="480955"/>
              </a:xfrm>
              <a:custGeom>
                <a:avLst/>
                <a:gdLst/>
                <a:ahLst/>
                <a:cxnLst/>
                <a:rect l="l" t="t" r="r" b="b"/>
                <a:pathLst>
                  <a:path w="15592" h="13065" extrusionOk="0">
                    <a:moveTo>
                      <a:pt x="15491" y="1"/>
                    </a:moveTo>
                    <a:cubicBezTo>
                      <a:pt x="15491" y="1"/>
                      <a:pt x="15353" y="234"/>
                      <a:pt x="14860" y="349"/>
                    </a:cubicBezTo>
                    <a:lnTo>
                      <a:pt x="14860" y="7625"/>
                    </a:lnTo>
                    <a:cubicBezTo>
                      <a:pt x="14860" y="9620"/>
                      <a:pt x="13243" y="11237"/>
                      <a:pt x="11247" y="11237"/>
                    </a:cubicBezTo>
                    <a:lnTo>
                      <a:pt x="2970" y="11237"/>
                    </a:lnTo>
                    <a:cubicBezTo>
                      <a:pt x="1739" y="11237"/>
                      <a:pt x="652" y="10620"/>
                      <a:pt x="1" y="9679"/>
                    </a:cubicBezTo>
                    <a:lnTo>
                      <a:pt x="1" y="9679"/>
                    </a:lnTo>
                    <a:cubicBezTo>
                      <a:pt x="118" y="11567"/>
                      <a:pt x="1683" y="13064"/>
                      <a:pt x="3602" y="13064"/>
                    </a:cubicBezTo>
                    <a:lnTo>
                      <a:pt x="11878" y="13064"/>
                    </a:lnTo>
                    <a:cubicBezTo>
                      <a:pt x="13873" y="13064"/>
                      <a:pt x="15560" y="11539"/>
                      <a:pt x="15591" y="9440"/>
                    </a:cubicBezTo>
                    <a:lnTo>
                      <a:pt x="15491" y="1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grpSp>
            <p:nvGrpSpPr>
              <p:cNvPr id="476" name="Google Shape;476;p29"/>
              <p:cNvGrpSpPr/>
              <p:nvPr/>
            </p:nvGrpSpPr>
            <p:grpSpPr>
              <a:xfrm>
                <a:off x="1385793" y="2639627"/>
                <a:ext cx="1146310" cy="1099928"/>
                <a:chOff x="1385793" y="658427"/>
                <a:chExt cx="1146310" cy="1099928"/>
              </a:xfrm>
            </p:grpSpPr>
            <p:sp>
              <p:nvSpPr>
                <p:cNvPr id="477" name="Google Shape;477;p29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8" name="Google Shape;478;p29"/>
                <p:cNvSpPr/>
                <p:nvPr/>
              </p:nvSpPr>
              <p:spPr>
                <a:xfrm>
                  <a:off x="1948294" y="1467096"/>
                  <a:ext cx="85295" cy="131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7" h="3575" extrusionOk="0">
                      <a:moveTo>
                        <a:pt x="2199" y="0"/>
                      </a:moveTo>
                      <a:cubicBezTo>
                        <a:pt x="1419" y="700"/>
                        <a:pt x="113" y="2806"/>
                        <a:pt x="113" y="2806"/>
                      </a:cubicBezTo>
                      <a:lnTo>
                        <a:pt x="1" y="2754"/>
                      </a:lnTo>
                      <a:lnTo>
                        <a:pt x="1" y="2754"/>
                      </a:lnTo>
                      <a:lnTo>
                        <a:pt x="38" y="3048"/>
                      </a:lnTo>
                      <a:lnTo>
                        <a:pt x="56" y="3574"/>
                      </a:lnTo>
                      <a:cubicBezTo>
                        <a:pt x="595" y="2200"/>
                        <a:pt x="2316" y="401"/>
                        <a:pt x="2316" y="401"/>
                      </a:cubicBezTo>
                      <a:lnTo>
                        <a:pt x="2199" y="0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9" name="Google Shape;479;p29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0" name="Google Shape;480;p29"/>
                <p:cNvSpPr/>
                <p:nvPr/>
              </p:nvSpPr>
              <p:spPr>
                <a:xfrm>
                  <a:off x="1939827" y="1358682"/>
                  <a:ext cx="97369" cy="1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5" h="3688" extrusionOk="0">
                      <a:moveTo>
                        <a:pt x="2645" y="1"/>
                      </a:moveTo>
                      <a:cubicBezTo>
                        <a:pt x="1791" y="108"/>
                        <a:pt x="352" y="2301"/>
                        <a:pt x="56" y="2768"/>
                      </a:cubicBezTo>
                      <a:cubicBezTo>
                        <a:pt x="21" y="2824"/>
                        <a:pt x="1" y="2854"/>
                        <a:pt x="1" y="2854"/>
                      </a:cubicBezTo>
                      <a:lnTo>
                        <a:pt x="232" y="3688"/>
                      </a:lnTo>
                      <a:cubicBezTo>
                        <a:pt x="1252" y="1109"/>
                        <a:pt x="2533" y="737"/>
                        <a:pt x="2533" y="737"/>
                      </a:cubicBezTo>
                      <a:lnTo>
                        <a:pt x="2645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1" name="Google Shape;481;p29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2" name="Google Shape;482;p29"/>
                <p:cNvSpPr/>
                <p:nvPr/>
              </p:nvSpPr>
              <p:spPr>
                <a:xfrm>
                  <a:off x="1800048" y="1283915"/>
                  <a:ext cx="126561" cy="134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3647" extrusionOk="0">
                      <a:moveTo>
                        <a:pt x="1" y="1"/>
                      </a:moveTo>
                      <a:cubicBezTo>
                        <a:pt x="1" y="1"/>
                        <a:pt x="1298" y="416"/>
                        <a:pt x="2099" y="1408"/>
                      </a:cubicBezTo>
                      <a:cubicBezTo>
                        <a:pt x="2902" y="2399"/>
                        <a:pt x="3313" y="3145"/>
                        <a:pt x="3393" y="3646"/>
                      </a:cubicBezTo>
                      <a:lnTo>
                        <a:pt x="3438" y="2439"/>
                      </a:lnTo>
                      <a:cubicBezTo>
                        <a:pt x="3438" y="2439"/>
                        <a:pt x="2083" y="226"/>
                        <a:pt x="648" y="121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3" name="Google Shape;483;p29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4" name="Google Shape;484;p29"/>
                <p:cNvSpPr/>
                <p:nvPr/>
              </p:nvSpPr>
              <p:spPr>
                <a:xfrm>
                  <a:off x="1825560" y="1183674"/>
                  <a:ext cx="113419" cy="158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1" h="4315" extrusionOk="0">
                      <a:moveTo>
                        <a:pt x="746" y="1"/>
                      </a:moveTo>
                      <a:lnTo>
                        <a:pt x="1" y="238"/>
                      </a:lnTo>
                      <a:lnTo>
                        <a:pt x="1149" y="1269"/>
                      </a:lnTo>
                      <a:lnTo>
                        <a:pt x="2735" y="4315"/>
                      </a:lnTo>
                      <a:cubicBezTo>
                        <a:pt x="2735" y="4315"/>
                        <a:pt x="3080" y="3772"/>
                        <a:pt x="2973" y="3634"/>
                      </a:cubicBezTo>
                      <a:cubicBezTo>
                        <a:pt x="2868" y="3495"/>
                        <a:pt x="746" y="1"/>
                        <a:pt x="746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5" name="Google Shape;485;p29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6" name="Google Shape;486;p29"/>
                <p:cNvSpPr/>
                <p:nvPr/>
              </p:nvSpPr>
              <p:spPr>
                <a:xfrm>
                  <a:off x="1816835" y="1435584"/>
                  <a:ext cx="118978" cy="113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3070" extrusionOk="0">
                      <a:moveTo>
                        <a:pt x="468" y="0"/>
                      </a:moveTo>
                      <a:lnTo>
                        <a:pt x="0" y="25"/>
                      </a:lnTo>
                      <a:cubicBezTo>
                        <a:pt x="0" y="25"/>
                        <a:pt x="2486" y="2253"/>
                        <a:pt x="2800" y="2796"/>
                      </a:cubicBezTo>
                      <a:cubicBezTo>
                        <a:pt x="2920" y="3003"/>
                        <a:pt x="3010" y="3069"/>
                        <a:pt x="3076" y="3069"/>
                      </a:cubicBezTo>
                      <a:cubicBezTo>
                        <a:pt x="3190" y="3069"/>
                        <a:pt x="3232" y="2872"/>
                        <a:pt x="3232" y="2872"/>
                      </a:cubicBezTo>
                      <a:lnTo>
                        <a:pt x="3226" y="2346"/>
                      </a:lnTo>
                      <a:cubicBezTo>
                        <a:pt x="3226" y="2346"/>
                        <a:pt x="1059" y="292"/>
                        <a:pt x="4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7" name="Google Shape;487;p29"/>
                <p:cNvSpPr/>
                <p:nvPr/>
              </p:nvSpPr>
              <p:spPr>
                <a:xfrm>
                  <a:off x="1404641" y="1147303"/>
                  <a:ext cx="437664" cy="146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9" h="3993" extrusionOk="0">
                      <a:moveTo>
                        <a:pt x="4897" y="0"/>
                      </a:moveTo>
                      <a:cubicBezTo>
                        <a:pt x="4193" y="0"/>
                        <a:pt x="3509" y="34"/>
                        <a:pt x="2931" y="93"/>
                      </a:cubicBezTo>
                      <a:cubicBezTo>
                        <a:pt x="1271" y="263"/>
                        <a:pt x="1" y="1087"/>
                        <a:pt x="1" y="1087"/>
                      </a:cubicBezTo>
                      <a:lnTo>
                        <a:pt x="4911" y="1725"/>
                      </a:lnTo>
                      <a:lnTo>
                        <a:pt x="11757" y="3976"/>
                      </a:lnTo>
                      <a:cubicBezTo>
                        <a:pt x="11757" y="3976"/>
                        <a:pt x="11771" y="3993"/>
                        <a:pt x="11788" y="3993"/>
                      </a:cubicBezTo>
                      <a:cubicBezTo>
                        <a:pt x="11829" y="3993"/>
                        <a:pt x="11889" y="3881"/>
                        <a:pt x="11779" y="3087"/>
                      </a:cubicBezTo>
                      <a:cubicBezTo>
                        <a:pt x="11627" y="1983"/>
                        <a:pt x="9886" y="865"/>
                        <a:pt x="8506" y="413"/>
                      </a:cubicBezTo>
                      <a:cubicBezTo>
                        <a:pt x="7606" y="119"/>
                        <a:pt x="6216" y="0"/>
                        <a:pt x="48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8" name="Google Shape;488;p29"/>
                <p:cNvSpPr/>
                <p:nvPr/>
              </p:nvSpPr>
              <p:spPr>
                <a:xfrm>
                  <a:off x="1599602" y="960146"/>
                  <a:ext cx="202910" cy="137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2" h="3728" extrusionOk="0">
                      <a:moveTo>
                        <a:pt x="1252" y="0"/>
                      </a:moveTo>
                      <a:cubicBezTo>
                        <a:pt x="456" y="0"/>
                        <a:pt x="0" y="947"/>
                        <a:pt x="0" y="947"/>
                      </a:cubicBezTo>
                      <a:lnTo>
                        <a:pt x="5511" y="3727"/>
                      </a:lnTo>
                      <a:cubicBezTo>
                        <a:pt x="5317" y="3582"/>
                        <a:pt x="3079" y="910"/>
                        <a:pt x="1892" y="196"/>
                      </a:cubicBezTo>
                      <a:cubicBezTo>
                        <a:pt x="1659" y="57"/>
                        <a:pt x="1445" y="0"/>
                        <a:pt x="12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9" name="Google Shape;489;p29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0" name="Google Shape;490;p29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1" name="Google Shape;491;p29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2" name="Google Shape;492;p29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3" name="Google Shape;493;p29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4" name="Google Shape;494;p29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5" name="Google Shape;495;p29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6" name="Google Shape;496;p29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7" name="Google Shape;497;p29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8" name="Google Shape;498;p29"/>
                <p:cNvSpPr/>
                <p:nvPr/>
              </p:nvSpPr>
              <p:spPr>
                <a:xfrm>
                  <a:off x="1986910" y="1143658"/>
                  <a:ext cx="369966" cy="2942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0" h="7992" extrusionOk="0">
                      <a:moveTo>
                        <a:pt x="7203" y="1"/>
                      </a:moveTo>
                      <a:cubicBezTo>
                        <a:pt x="7124" y="1"/>
                        <a:pt x="7044" y="2"/>
                        <a:pt x="6961" y="5"/>
                      </a:cubicBezTo>
                      <a:cubicBezTo>
                        <a:pt x="4550" y="91"/>
                        <a:pt x="1332" y="2829"/>
                        <a:pt x="666" y="4158"/>
                      </a:cubicBezTo>
                      <a:cubicBezTo>
                        <a:pt x="0" y="5486"/>
                        <a:pt x="166" y="7992"/>
                        <a:pt x="166" y="7992"/>
                      </a:cubicBezTo>
                      <a:cubicBezTo>
                        <a:pt x="166" y="7992"/>
                        <a:pt x="5923" y="4936"/>
                        <a:pt x="5993" y="4876"/>
                      </a:cubicBezTo>
                      <a:cubicBezTo>
                        <a:pt x="6063" y="4815"/>
                        <a:pt x="10050" y="1128"/>
                        <a:pt x="10050" y="1128"/>
                      </a:cubicBezTo>
                      <a:cubicBezTo>
                        <a:pt x="10050" y="1128"/>
                        <a:pt x="9418" y="1"/>
                        <a:pt x="7203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9" name="Google Shape;499;p29"/>
                <p:cNvSpPr/>
                <p:nvPr/>
              </p:nvSpPr>
              <p:spPr>
                <a:xfrm>
                  <a:off x="1948662" y="1107324"/>
                  <a:ext cx="64054" cy="101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0" h="2758" extrusionOk="0">
                      <a:moveTo>
                        <a:pt x="1126" y="1"/>
                      </a:moveTo>
                      <a:lnTo>
                        <a:pt x="1" y="2425"/>
                      </a:lnTo>
                      <a:lnTo>
                        <a:pt x="152" y="2758"/>
                      </a:lnTo>
                      <a:lnTo>
                        <a:pt x="1739" y="191"/>
                      </a:lnTo>
                      <a:lnTo>
                        <a:pt x="1126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0" name="Google Shape;500;p29"/>
                <p:cNvSpPr/>
                <p:nvPr/>
              </p:nvSpPr>
              <p:spPr>
                <a:xfrm>
                  <a:off x="1996297" y="658427"/>
                  <a:ext cx="313642" cy="437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0" h="11887" extrusionOk="0">
                      <a:moveTo>
                        <a:pt x="7920" y="1"/>
                      </a:moveTo>
                      <a:cubicBezTo>
                        <a:pt x="7917" y="1"/>
                        <a:pt x="7915" y="1"/>
                        <a:pt x="7912" y="1"/>
                      </a:cubicBezTo>
                      <a:cubicBezTo>
                        <a:pt x="7296" y="44"/>
                        <a:pt x="5659" y="1498"/>
                        <a:pt x="3494" y="3898"/>
                      </a:cubicBezTo>
                      <a:cubicBezTo>
                        <a:pt x="1328" y="6298"/>
                        <a:pt x="1" y="11886"/>
                        <a:pt x="1" y="11886"/>
                      </a:cubicBezTo>
                      <a:cubicBezTo>
                        <a:pt x="1" y="11886"/>
                        <a:pt x="3334" y="8783"/>
                        <a:pt x="5445" y="6818"/>
                      </a:cubicBezTo>
                      <a:cubicBezTo>
                        <a:pt x="7548" y="4859"/>
                        <a:pt x="8519" y="1"/>
                        <a:pt x="792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1" name="Google Shape;501;p29"/>
                <p:cNvSpPr/>
                <p:nvPr/>
              </p:nvSpPr>
              <p:spPr>
                <a:xfrm>
                  <a:off x="2025490" y="937101"/>
                  <a:ext cx="506614" cy="330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2" h="8981" extrusionOk="0">
                      <a:moveTo>
                        <a:pt x="10290" y="1"/>
                      </a:moveTo>
                      <a:cubicBezTo>
                        <a:pt x="9368" y="1"/>
                        <a:pt x="8439" y="128"/>
                        <a:pt x="7676" y="365"/>
                      </a:cubicBezTo>
                      <a:cubicBezTo>
                        <a:pt x="5796" y="949"/>
                        <a:pt x="3189" y="1896"/>
                        <a:pt x="1595" y="3659"/>
                      </a:cubicBezTo>
                      <a:cubicBezTo>
                        <a:pt x="1" y="5423"/>
                        <a:pt x="485" y="8980"/>
                        <a:pt x="485" y="8980"/>
                      </a:cubicBezTo>
                      <a:cubicBezTo>
                        <a:pt x="858" y="8066"/>
                        <a:pt x="3826" y="6337"/>
                        <a:pt x="3826" y="6337"/>
                      </a:cubicBezTo>
                      <a:lnTo>
                        <a:pt x="13761" y="876"/>
                      </a:lnTo>
                      <a:cubicBezTo>
                        <a:pt x="12974" y="273"/>
                        <a:pt x="11639" y="1"/>
                        <a:pt x="1029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2" name="Google Shape;502;p29"/>
                <p:cNvSpPr/>
                <p:nvPr/>
              </p:nvSpPr>
              <p:spPr>
                <a:xfrm>
                  <a:off x="1467334" y="1228880"/>
                  <a:ext cx="373721" cy="192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2" h="5222" extrusionOk="0">
                      <a:moveTo>
                        <a:pt x="1412" y="1"/>
                      </a:moveTo>
                      <a:cubicBezTo>
                        <a:pt x="534" y="1"/>
                        <a:pt x="1" y="104"/>
                        <a:pt x="1" y="104"/>
                      </a:cubicBezTo>
                      <a:lnTo>
                        <a:pt x="3893" y="1701"/>
                      </a:lnTo>
                      <a:lnTo>
                        <a:pt x="10152" y="5221"/>
                      </a:lnTo>
                      <a:cubicBezTo>
                        <a:pt x="9829" y="3653"/>
                        <a:pt x="7932" y="1487"/>
                        <a:pt x="5083" y="579"/>
                      </a:cubicBezTo>
                      <a:cubicBezTo>
                        <a:pt x="3626" y="114"/>
                        <a:pt x="2331" y="1"/>
                        <a:pt x="1412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3" name="Google Shape;503;p29"/>
                <p:cNvSpPr/>
                <p:nvPr/>
              </p:nvSpPr>
              <p:spPr>
                <a:xfrm>
                  <a:off x="1385793" y="1169133"/>
                  <a:ext cx="451689" cy="124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0" h="3383" extrusionOk="0">
                      <a:moveTo>
                        <a:pt x="2089" y="0"/>
                      </a:moveTo>
                      <a:cubicBezTo>
                        <a:pt x="1040" y="0"/>
                        <a:pt x="544" y="169"/>
                        <a:pt x="367" y="294"/>
                      </a:cubicBezTo>
                      <a:cubicBezTo>
                        <a:pt x="106" y="480"/>
                        <a:pt x="0" y="924"/>
                        <a:pt x="0" y="924"/>
                      </a:cubicBezTo>
                      <a:cubicBezTo>
                        <a:pt x="80" y="861"/>
                        <a:pt x="245" y="826"/>
                        <a:pt x="474" y="826"/>
                      </a:cubicBezTo>
                      <a:cubicBezTo>
                        <a:pt x="781" y="826"/>
                        <a:pt x="1202" y="889"/>
                        <a:pt x="1683" y="1033"/>
                      </a:cubicBezTo>
                      <a:cubicBezTo>
                        <a:pt x="2526" y="1284"/>
                        <a:pt x="6547" y="1899"/>
                        <a:pt x="8090" y="2333"/>
                      </a:cubicBezTo>
                      <a:cubicBezTo>
                        <a:pt x="9415" y="2706"/>
                        <a:pt x="11549" y="3213"/>
                        <a:pt x="12123" y="3349"/>
                      </a:cubicBezTo>
                      <a:lnTo>
                        <a:pt x="12123" y="3349"/>
                      </a:lnTo>
                      <a:cubicBezTo>
                        <a:pt x="11504" y="3153"/>
                        <a:pt x="10186" y="2238"/>
                        <a:pt x="8795" y="1466"/>
                      </a:cubicBezTo>
                      <a:cubicBezTo>
                        <a:pt x="7283" y="626"/>
                        <a:pt x="6377" y="443"/>
                        <a:pt x="3980" y="137"/>
                      </a:cubicBezTo>
                      <a:cubicBezTo>
                        <a:pt x="3208" y="39"/>
                        <a:pt x="2586" y="0"/>
                        <a:pt x="2089" y="0"/>
                      </a:cubicBezTo>
                      <a:close/>
                      <a:moveTo>
                        <a:pt x="12123" y="3349"/>
                      </a:moveTo>
                      <a:cubicBezTo>
                        <a:pt x="12177" y="3366"/>
                        <a:pt x="12226" y="3377"/>
                        <a:pt x="12269" y="3383"/>
                      </a:cubicBezTo>
                      <a:cubicBezTo>
                        <a:pt x="12269" y="3383"/>
                        <a:pt x="12217" y="3371"/>
                        <a:pt x="12123" y="3349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4" name="Google Shape;504;p29"/>
                <p:cNvSpPr/>
                <p:nvPr/>
              </p:nvSpPr>
              <p:spPr>
                <a:xfrm>
                  <a:off x="1603284" y="995781"/>
                  <a:ext cx="344013" cy="244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45" h="6651" extrusionOk="0">
                      <a:moveTo>
                        <a:pt x="0" y="1"/>
                      </a:moveTo>
                      <a:cubicBezTo>
                        <a:pt x="0" y="1"/>
                        <a:pt x="265" y="181"/>
                        <a:pt x="555" y="392"/>
                      </a:cubicBezTo>
                      <a:cubicBezTo>
                        <a:pt x="846" y="602"/>
                        <a:pt x="7386" y="6651"/>
                        <a:pt x="7386" y="6651"/>
                      </a:cubicBezTo>
                      <a:cubicBezTo>
                        <a:pt x="7386" y="6651"/>
                        <a:pt x="7947" y="6546"/>
                        <a:pt x="8291" y="6439"/>
                      </a:cubicBezTo>
                      <a:cubicBezTo>
                        <a:pt x="8634" y="6333"/>
                        <a:pt x="9344" y="5788"/>
                        <a:pt x="8896" y="4545"/>
                      </a:cubicBezTo>
                      <a:cubicBezTo>
                        <a:pt x="8447" y="3302"/>
                        <a:pt x="6356" y="2012"/>
                        <a:pt x="4364" y="1137"/>
                      </a:cubicBezTo>
                      <a:cubicBezTo>
                        <a:pt x="2372" y="262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5" name="Google Shape;505;p29"/>
                <p:cNvSpPr/>
                <p:nvPr/>
              </p:nvSpPr>
              <p:spPr>
                <a:xfrm>
                  <a:off x="1949729" y="1154702"/>
                  <a:ext cx="461224" cy="342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9" h="9306" extrusionOk="0">
                      <a:moveTo>
                        <a:pt x="9357" y="0"/>
                      </a:moveTo>
                      <a:cubicBezTo>
                        <a:pt x="9144" y="0"/>
                        <a:pt x="8908" y="12"/>
                        <a:pt x="8647" y="39"/>
                      </a:cubicBezTo>
                      <a:cubicBezTo>
                        <a:pt x="6443" y="271"/>
                        <a:pt x="4504" y="1966"/>
                        <a:pt x="2252" y="4643"/>
                      </a:cubicBezTo>
                      <a:cubicBezTo>
                        <a:pt x="0" y="7322"/>
                        <a:pt x="1714" y="9306"/>
                        <a:pt x="1714" y="9306"/>
                      </a:cubicBezTo>
                      <a:cubicBezTo>
                        <a:pt x="1714" y="9306"/>
                        <a:pt x="5646" y="5789"/>
                        <a:pt x="7667" y="4165"/>
                      </a:cubicBezTo>
                      <a:cubicBezTo>
                        <a:pt x="9688" y="2542"/>
                        <a:pt x="12528" y="192"/>
                        <a:pt x="12528" y="192"/>
                      </a:cubicBezTo>
                      <a:lnTo>
                        <a:pt x="12528" y="192"/>
                      </a:lnTo>
                      <a:cubicBezTo>
                        <a:pt x="12219" y="310"/>
                        <a:pt x="11964" y="353"/>
                        <a:pt x="11727" y="353"/>
                      </a:cubicBezTo>
                      <a:cubicBezTo>
                        <a:pt x="11052" y="353"/>
                        <a:pt x="10530" y="0"/>
                        <a:pt x="935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6" name="Google Shape;506;p29"/>
                <p:cNvSpPr/>
                <p:nvPr/>
              </p:nvSpPr>
              <p:spPr>
                <a:xfrm>
                  <a:off x="1910892" y="1288222"/>
                  <a:ext cx="99762" cy="470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2771" extrusionOk="0">
                      <a:moveTo>
                        <a:pt x="1369" y="1"/>
                      </a:moveTo>
                      <a:lnTo>
                        <a:pt x="1" y="468"/>
                      </a:lnTo>
                      <a:cubicBezTo>
                        <a:pt x="1" y="468"/>
                        <a:pt x="374" y="4935"/>
                        <a:pt x="418" y="7627"/>
                      </a:cubicBezTo>
                      <a:cubicBezTo>
                        <a:pt x="445" y="9310"/>
                        <a:pt x="411" y="11113"/>
                        <a:pt x="381" y="12770"/>
                      </a:cubicBezTo>
                      <a:lnTo>
                        <a:pt x="1288" y="12770"/>
                      </a:lnTo>
                      <a:cubicBezTo>
                        <a:pt x="1288" y="12769"/>
                        <a:pt x="1288" y="12766"/>
                        <a:pt x="1288" y="12764"/>
                      </a:cubicBezTo>
                      <a:cubicBezTo>
                        <a:pt x="1222" y="12169"/>
                        <a:pt x="1191" y="12299"/>
                        <a:pt x="1198" y="11599"/>
                      </a:cubicBezTo>
                      <a:cubicBezTo>
                        <a:pt x="1205" y="10900"/>
                        <a:pt x="1257" y="11100"/>
                        <a:pt x="1149" y="10480"/>
                      </a:cubicBezTo>
                      <a:cubicBezTo>
                        <a:pt x="1041" y="9860"/>
                        <a:pt x="1215" y="7277"/>
                        <a:pt x="1158" y="6268"/>
                      </a:cubicBezTo>
                      <a:cubicBezTo>
                        <a:pt x="1101" y="5258"/>
                        <a:pt x="990" y="3996"/>
                        <a:pt x="1094" y="3172"/>
                      </a:cubicBezTo>
                      <a:cubicBezTo>
                        <a:pt x="1198" y="2349"/>
                        <a:pt x="2709" y="819"/>
                        <a:pt x="2709" y="819"/>
                      </a:cubicBezTo>
                      <a:lnTo>
                        <a:pt x="1369" y="1"/>
                      </a:lnTo>
                      <a:close/>
                    </a:path>
                  </a:pathLst>
                </a:custGeom>
                <a:solidFill>
                  <a:srgbClr val="191919">
                    <a:alpha val="119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7" name="Google Shape;507;p29"/>
                <p:cNvSpPr/>
                <p:nvPr/>
              </p:nvSpPr>
              <p:spPr>
                <a:xfrm>
                  <a:off x="2023355" y="969349"/>
                  <a:ext cx="508749" cy="3290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20" h="8939" extrusionOk="0">
                      <a:moveTo>
                        <a:pt x="13819" y="0"/>
                      </a:moveTo>
                      <a:cubicBezTo>
                        <a:pt x="13819" y="1"/>
                        <a:pt x="4661" y="4403"/>
                        <a:pt x="4520" y="4546"/>
                      </a:cubicBezTo>
                      <a:cubicBezTo>
                        <a:pt x="4378" y="4689"/>
                        <a:pt x="442" y="7397"/>
                        <a:pt x="392" y="7480"/>
                      </a:cubicBezTo>
                      <a:cubicBezTo>
                        <a:pt x="342" y="7564"/>
                        <a:pt x="0" y="8938"/>
                        <a:pt x="0" y="8938"/>
                      </a:cubicBezTo>
                      <a:lnTo>
                        <a:pt x="543" y="8104"/>
                      </a:lnTo>
                      <a:cubicBezTo>
                        <a:pt x="543" y="8104"/>
                        <a:pt x="3670" y="6299"/>
                        <a:pt x="5691" y="4982"/>
                      </a:cubicBezTo>
                      <a:cubicBezTo>
                        <a:pt x="7711" y="3664"/>
                        <a:pt x="9450" y="3223"/>
                        <a:pt x="11129" y="2385"/>
                      </a:cubicBezTo>
                      <a:cubicBezTo>
                        <a:pt x="12809" y="1545"/>
                        <a:pt x="13819" y="1"/>
                        <a:pt x="138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8" name="Google Shape;508;p29"/>
                <p:cNvSpPr/>
                <p:nvPr/>
              </p:nvSpPr>
              <p:spPr>
                <a:xfrm>
                  <a:off x="1730509" y="677423"/>
                  <a:ext cx="208985" cy="5304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7" h="14410" extrusionOk="0">
                      <a:moveTo>
                        <a:pt x="15" y="1"/>
                      </a:moveTo>
                      <a:cubicBezTo>
                        <a:pt x="0" y="1"/>
                        <a:pt x="0" y="12"/>
                        <a:pt x="11" y="25"/>
                      </a:cubicBezTo>
                      <a:cubicBezTo>
                        <a:pt x="73" y="95"/>
                        <a:pt x="1030" y="2549"/>
                        <a:pt x="1358" y="4038"/>
                      </a:cubicBezTo>
                      <a:cubicBezTo>
                        <a:pt x="1685" y="5528"/>
                        <a:pt x="3951" y="11334"/>
                        <a:pt x="3951" y="11334"/>
                      </a:cubicBezTo>
                      <a:lnTo>
                        <a:pt x="5344" y="14410"/>
                      </a:lnTo>
                      <a:cubicBezTo>
                        <a:pt x="5344" y="14410"/>
                        <a:pt x="5677" y="11352"/>
                        <a:pt x="4954" y="8085"/>
                      </a:cubicBezTo>
                      <a:cubicBezTo>
                        <a:pt x="4650" y="6710"/>
                        <a:pt x="2518" y="3116"/>
                        <a:pt x="1367" y="1524"/>
                      </a:cubicBezTo>
                      <a:cubicBezTo>
                        <a:pt x="427" y="224"/>
                        <a:pt x="79" y="1"/>
                        <a:pt x="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9" name="Google Shape;509;p29"/>
                <p:cNvSpPr/>
                <p:nvPr/>
              </p:nvSpPr>
              <p:spPr>
                <a:xfrm>
                  <a:off x="1418373" y="1225420"/>
                  <a:ext cx="439026" cy="236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6" h="6413" extrusionOk="0">
                      <a:moveTo>
                        <a:pt x="2281" y="1"/>
                      </a:moveTo>
                      <a:cubicBezTo>
                        <a:pt x="886" y="1"/>
                        <a:pt x="1" y="437"/>
                        <a:pt x="1" y="437"/>
                      </a:cubicBezTo>
                      <a:cubicBezTo>
                        <a:pt x="11" y="434"/>
                        <a:pt x="24" y="432"/>
                        <a:pt x="41" y="432"/>
                      </a:cubicBezTo>
                      <a:cubicBezTo>
                        <a:pt x="538" y="432"/>
                        <a:pt x="3989" y="1736"/>
                        <a:pt x="6430" y="3211"/>
                      </a:cubicBezTo>
                      <a:cubicBezTo>
                        <a:pt x="8957" y="4737"/>
                        <a:pt x="11926" y="6412"/>
                        <a:pt x="11926" y="6412"/>
                      </a:cubicBezTo>
                      <a:cubicBezTo>
                        <a:pt x="11837" y="6231"/>
                        <a:pt x="11454" y="4482"/>
                        <a:pt x="10039" y="3111"/>
                      </a:cubicBezTo>
                      <a:cubicBezTo>
                        <a:pt x="8623" y="1738"/>
                        <a:pt x="6583" y="934"/>
                        <a:pt x="4155" y="260"/>
                      </a:cubicBezTo>
                      <a:cubicBezTo>
                        <a:pt x="3466" y="69"/>
                        <a:pt x="2833" y="1"/>
                        <a:pt x="228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0" name="Google Shape;510;p29"/>
                <p:cNvSpPr/>
                <p:nvPr/>
              </p:nvSpPr>
              <p:spPr>
                <a:xfrm>
                  <a:off x="1924218" y="830307"/>
                  <a:ext cx="335840" cy="309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3" h="8399" extrusionOk="0">
                      <a:moveTo>
                        <a:pt x="5999" y="0"/>
                      </a:moveTo>
                      <a:cubicBezTo>
                        <a:pt x="5611" y="0"/>
                        <a:pt x="5147" y="33"/>
                        <a:pt x="4614" y="128"/>
                      </a:cubicBezTo>
                      <a:cubicBezTo>
                        <a:pt x="2880" y="438"/>
                        <a:pt x="345" y="2785"/>
                        <a:pt x="173" y="4614"/>
                      </a:cubicBezTo>
                      <a:cubicBezTo>
                        <a:pt x="0" y="6444"/>
                        <a:pt x="1746" y="8374"/>
                        <a:pt x="1746" y="8374"/>
                      </a:cubicBezTo>
                      <a:cubicBezTo>
                        <a:pt x="1821" y="8390"/>
                        <a:pt x="1903" y="8398"/>
                        <a:pt x="1992" y="8398"/>
                      </a:cubicBezTo>
                      <a:cubicBezTo>
                        <a:pt x="3017" y="8398"/>
                        <a:pt x="4907" y="7335"/>
                        <a:pt x="6673" y="5582"/>
                      </a:cubicBezTo>
                      <a:cubicBezTo>
                        <a:pt x="8591" y="3676"/>
                        <a:pt x="9123" y="1080"/>
                        <a:pt x="8900" y="482"/>
                      </a:cubicBezTo>
                      <a:cubicBezTo>
                        <a:pt x="8785" y="175"/>
                        <a:pt x="8385" y="100"/>
                        <a:pt x="8021" y="100"/>
                      </a:cubicBezTo>
                      <a:cubicBezTo>
                        <a:pt x="7675" y="100"/>
                        <a:pt x="7363" y="168"/>
                        <a:pt x="7363" y="168"/>
                      </a:cubicBezTo>
                      <a:cubicBezTo>
                        <a:pt x="7363" y="168"/>
                        <a:pt x="6876" y="0"/>
                        <a:pt x="599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1" name="Google Shape;511;p29"/>
                <p:cNvSpPr/>
                <p:nvPr/>
              </p:nvSpPr>
              <p:spPr>
                <a:xfrm>
                  <a:off x="1893553" y="1177636"/>
                  <a:ext cx="289935" cy="212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6" h="5777" extrusionOk="0">
                      <a:moveTo>
                        <a:pt x="1184" y="0"/>
                      </a:moveTo>
                      <a:cubicBezTo>
                        <a:pt x="283" y="0"/>
                        <a:pt x="0" y="837"/>
                        <a:pt x="56" y="1299"/>
                      </a:cubicBezTo>
                      <a:cubicBezTo>
                        <a:pt x="119" y="1829"/>
                        <a:pt x="143" y="3288"/>
                        <a:pt x="633" y="4359"/>
                      </a:cubicBezTo>
                      <a:cubicBezTo>
                        <a:pt x="1123" y="5430"/>
                        <a:pt x="1463" y="5776"/>
                        <a:pt x="1463" y="5776"/>
                      </a:cubicBezTo>
                      <a:lnTo>
                        <a:pt x="1716" y="5502"/>
                      </a:lnTo>
                      <a:cubicBezTo>
                        <a:pt x="1716" y="5502"/>
                        <a:pt x="1890" y="5551"/>
                        <a:pt x="2175" y="5551"/>
                      </a:cubicBezTo>
                      <a:cubicBezTo>
                        <a:pt x="2401" y="5551"/>
                        <a:pt x="2698" y="5520"/>
                        <a:pt x="3035" y="5409"/>
                      </a:cubicBezTo>
                      <a:cubicBezTo>
                        <a:pt x="3796" y="5159"/>
                        <a:pt x="5162" y="4035"/>
                        <a:pt x="6415" y="3659"/>
                      </a:cubicBezTo>
                      <a:cubicBezTo>
                        <a:pt x="7666" y="3285"/>
                        <a:pt x="7876" y="2206"/>
                        <a:pt x="6669" y="1565"/>
                      </a:cubicBezTo>
                      <a:cubicBezTo>
                        <a:pt x="6284" y="1360"/>
                        <a:pt x="5913" y="1295"/>
                        <a:pt x="5583" y="1295"/>
                      </a:cubicBezTo>
                      <a:cubicBezTo>
                        <a:pt x="5027" y="1295"/>
                        <a:pt x="4585" y="1478"/>
                        <a:pt x="4375" y="1478"/>
                      </a:cubicBezTo>
                      <a:cubicBezTo>
                        <a:pt x="4319" y="1478"/>
                        <a:pt x="4280" y="1465"/>
                        <a:pt x="4259" y="1432"/>
                      </a:cubicBezTo>
                      <a:cubicBezTo>
                        <a:pt x="4116" y="1202"/>
                        <a:pt x="2865" y="368"/>
                        <a:pt x="1619" y="58"/>
                      </a:cubicBezTo>
                      <a:cubicBezTo>
                        <a:pt x="1460" y="18"/>
                        <a:pt x="1315" y="0"/>
                        <a:pt x="118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512" name="Google Shape;512;p29"/>
            <p:cNvGrpSpPr/>
            <p:nvPr/>
          </p:nvGrpSpPr>
          <p:grpSpPr>
            <a:xfrm>
              <a:off x="1965480" y="3660913"/>
              <a:ext cx="760140" cy="1247915"/>
              <a:chOff x="3170406" y="1633711"/>
              <a:chExt cx="373352" cy="612929"/>
            </a:xfrm>
          </p:grpSpPr>
          <p:sp>
            <p:nvSpPr>
              <p:cNvPr id="513" name="Google Shape;513;p29"/>
              <p:cNvSpPr/>
              <p:nvPr/>
            </p:nvSpPr>
            <p:spPr>
              <a:xfrm>
                <a:off x="3188260" y="1712602"/>
                <a:ext cx="338196" cy="534039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14507" extrusionOk="0">
                    <a:moveTo>
                      <a:pt x="0" y="1"/>
                    </a:moveTo>
                    <a:lnTo>
                      <a:pt x="670" y="14073"/>
                    </a:lnTo>
                    <a:cubicBezTo>
                      <a:pt x="681" y="14316"/>
                      <a:pt x="881" y="14507"/>
                      <a:pt x="1124" y="14507"/>
                    </a:cubicBezTo>
                    <a:lnTo>
                      <a:pt x="7794" y="14507"/>
                    </a:lnTo>
                    <a:cubicBezTo>
                      <a:pt x="8034" y="14507"/>
                      <a:pt x="8232" y="14321"/>
                      <a:pt x="8248" y="14081"/>
                    </a:cubicBezTo>
                    <a:lnTo>
                      <a:pt x="918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4" name="Google Shape;514;p29"/>
              <p:cNvSpPr/>
              <p:nvPr/>
            </p:nvSpPr>
            <p:spPr>
              <a:xfrm>
                <a:off x="3198200" y="1921110"/>
                <a:ext cx="314379" cy="180565"/>
              </a:xfrm>
              <a:custGeom>
                <a:avLst/>
                <a:gdLst/>
                <a:ahLst/>
                <a:cxnLst/>
                <a:rect l="l" t="t" r="r" b="b"/>
                <a:pathLst>
                  <a:path w="8540" h="4905" extrusionOk="0">
                    <a:moveTo>
                      <a:pt x="0" y="1"/>
                    </a:moveTo>
                    <a:lnTo>
                      <a:pt x="233" y="4905"/>
                    </a:lnTo>
                    <a:lnTo>
                      <a:pt x="8212" y="4905"/>
                    </a:lnTo>
                    <a:lnTo>
                      <a:pt x="854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5" name="Google Shape;515;p29"/>
              <p:cNvSpPr/>
              <p:nvPr/>
            </p:nvSpPr>
            <p:spPr>
              <a:xfrm>
                <a:off x="3188260" y="1712565"/>
                <a:ext cx="338196" cy="103038"/>
              </a:xfrm>
              <a:custGeom>
                <a:avLst/>
                <a:gdLst/>
                <a:ahLst/>
                <a:cxnLst/>
                <a:rect l="l" t="t" r="r" b="b"/>
                <a:pathLst>
                  <a:path w="9187" h="2799" extrusionOk="0">
                    <a:moveTo>
                      <a:pt x="0" y="0"/>
                    </a:moveTo>
                    <a:lnTo>
                      <a:pt x="134" y="2799"/>
                    </a:lnTo>
                    <a:lnTo>
                      <a:pt x="9000" y="2799"/>
                    </a:lnTo>
                    <a:lnTo>
                      <a:pt x="9187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6" name="Google Shape;516;p29"/>
              <p:cNvSpPr/>
              <p:nvPr/>
            </p:nvSpPr>
            <p:spPr>
              <a:xfrm>
                <a:off x="3418893" y="1712565"/>
                <a:ext cx="10756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14508" extrusionOk="0">
                    <a:moveTo>
                      <a:pt x="1393" y="0"/>
                    </a:moveTo>
                    <a:lnTo>
                      <a:pt x="453" y="14082"/>
                    </a:lnTo>
                    <a:cubicBezTo>
                      <a:pt x="438" y="14322"/>
                      <a:pt x="239" y="14508"/>
                      <a:pt x="0" y="14508"/>
                    </a:cubicBezTo>
                    <a:lnTo>
                      <a:pt x="1529" y="14508"/>
                    </a:lnTo>
                    <a:cubicBezTo>
                      <a:pt x="1769" y="14508"/>
                      <a:pt x="1967" y="14322"/>
                      <a:pt x="1983" y="14082"/>
                    </a:cubicBezTo>
                    <a:lnTo>
                      <a:pt x="2922" y="0"/>
                    </a:lnTo>
                    <a:close/>
                  </a:path>
                </a:pathLst>
              </a:custGeom>
              <a:solidFill>
                <a:srgbClr val="191919">
                  <a:alpha val="119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7" name="Google Shape;517;p29"/>
              <p:cNvSpPr/>
              <p:nvPr/>
            </p:nvSpPr>
            <p:spPr>
              <a:xfrm>
                <a:off x="3235455" y="1712565"/>
                <a:ext cx="61256" cy="534076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14508" extrusionOk="0">
                    <a:moveTo>
                      <a:pt x="701" y="0"/>
                    </a:moveTo>
                    <a:lnTo>
                      <a:pt x="1" y="26"/>
                    </a:lnTo>
                    <a:lnTo>
                      <a:pt x="522" y="14508"/>
                    </a:lnTo>
                    <a:lnTo>
                      <a:pt x="1664" y="1450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8" name="Google Shape;518;p29"/>
              <p:cNvSpPr/>
              <p:nvPr/>
            </p:nvSpPr>
            <p:spPr>
              <a:xfrm>
                <a:off x="3220656" y="1633711"/>
                <a:ext cx="272560" cy="91589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2488" extrusionOk="0">
                    <a:moveTo>
                      <a:pt x="851" y="1"/>
                    </a:moveTo>
                    <a:cubicBezTo>
                      <a:pt x="551" y="1"/>
                      <a:pt x="294" y="221"/>
                      <a:pt x="250" y="519"/>
                    </a:cubicBezTo>
                    <a:lnTo>
                      <a:pt x="56" y="1787"/>
                    </a:lnTo>
                    <a:cubicBezTo>
                      <a:pt x="0" y="2157"/>
                      <a:pt x="284" y="2488"/>
                      <a:pt x="659" y="2488"/>
                    </a:cubicBezTo>
                    <a:lnTo>
                      <a:pt x="6728" y="2488"/>
                    </a:lnTo>
                    <a:cubicBezTo>
                      <a:pt x="7115" y="2488"/>
                      <a:pt x="7404" y="2134"/>
                      <a:pt x="7325" y="1755"/>
                    </a:cubicBezTo>
                    <a:lnTo>
                      <a:pt x="7061" y="487"/>
                    </a:lnTo>
                    <a:cubicBezTo>
                      <a:pt x="7003" y="204"/>
                      <a:pt x="6754" y="1"/>
                      <a:pt x="64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9" name="Google Shape;519;p29"/>
              <p:cNvSpPr/>
              <p:nvPr/>
            </p:nvSpPr>
            <p:spPr>
              <a:xfrm>
                <a:off x="3220656" y="1679102"/>
                <a:ext cx="27256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1255" extrusionOk="0">
                    <a:moveTo>
                      <a:pt x="140" y="1"/>
                    </a:moveTo>
                    <a:lnTo>
                      <a:pt x="56" y="554"/>
                    </a:lnTo>
                    <a:cubicBezTo>
                      <a:pt x="0" y="924"/>
                      <a:pt x="284" y="1255"/>
                      <a:pt x="659" y="1255"/>
                    </a:cubicBezTo>
                    <a:lnTo>
                      <a:pt x="6728" y="1255"/>
                    </a:lnTo>
                    <a:cubicBezTo>
                      <a:pt x="7115" y="1255"/>
                      <a:pt x="7404" y="901"/>
                      <a:pt x="7325" y="522"/>
                    </a:cubicBezTo>
                    <a:lnTo>
                      <a:pt x="7217" y="1"/>
                    </a:lnTo>
                    <a:close/>
                  </a:path>
                </a:pathLst>
              </a:custGeom>
              <a:solidFill>
                <a:srgbClr val="FFFFFF">
                  <a:alpha val="321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0" name="Google Shape;520;p29"/>
              <p:cNvSpPr/>
              <p:nvPr/>
            </p:nvSpPr>
            <p:spPr>
              <a:xfrm>
                <a:off x="3170406" y="1692244"/>
                <a:ext cx="373352" cy="91590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88" extrusionOk="0">
                    <a:moveTo>
                      <a:pt x="696" y="1"/>
                    </a:moveTo>
                    <a:cubicBezTo>
                      <a:pt x="495" y="1"/>
                      <a:pt x="324" y="147"/>
                      <a:pt x="294" y="345"/>
                    </a:cubicBezTo>
                    <a:lnTo>
                      <a:pt x="38" y="2019"/>
                    </a:lnTo>
                    <a:cubicBezTo>
                      <a:pt x="1" y="2265"/>
                      <a:pt x="191" y="2488"/>
                      <a:pt x="441" y="2488"/>
                    </a:cubicBezTo>
                    <a:lnTo>
                      <a:pt x="9690" y="2488"/>
                    </a:lnTo>
                    <a:cubicBezTo>
                      <a:pt x="9947" y="2488"/>
                      <a:pt x="10142" y="2251"/>
                      <a:pt x="10089" y="1998"/>
                    </a:cubicBezTo>
                    <a:lnTo>
                      <a:pt x="9740" y="324"/>
                    </a:lnTo>
                    <a:cubicBezTo>
                      <a:pt x="9700" y="135"/>
                      <a:pt x="9535" y="1"/>
                      <a:pt x="9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6" name="Google Shape;268;p25"/>
          <p:cNvSpPr txBox="1">
            <a:spLocks noGrp="1"/>
          </p:cNvSpPr>
          <p:nvPr>
            <p:ph type="title"/>
          </p:nvPr>
        </p:nvSpPr>
        <p:spPr>
          <a:xfrm>
            <a:off x="2371992" y="1822999"/>
            <a:ext cx="5771355" cy="18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CÁC LOẠI</a:t>
            </a:r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vi-VN" sz="40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VẬT </a:t>
            </a:r>
            <a:r>
              <a:rPr lang="vi-VN" sz="40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LIỆU </a:t>
            </a:r>
            <a:r>
              <a:rPr lang="vi-VN" sz="4000" b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CƠ KHÍ THÔNG DỤNG</a:t>
            </a:r>
            <a:endParaRPr sz="40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7" name="Google Shape;303;p25"/>
          <p:cNvSpPr txBox="1">
            <a:spLocks/>
          </p:cNvSpPr>
          <p:nvPr/>
        </p:nvSpPr>
        <p:spPr>
          <a:xfrm>
            <a:off x="6979531" y="808917"/>
            <a:ext cx="1128975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rlow Semi Condensed ExtraBold"/>
              <a:buNone/>
              <a:defRPr sz="3500" b="0" i="0" u="none" strike="noStrike" cap="none">
                <a:solidFill>
                  <a:schemeClr val="dk1"/>
                </a:solidFill>
                <a:latin typeface="Barlow Semi Condensed ExtraBold"/>
                <a:ea typeface="Barlow Semi Condensed ExtraBold"/>
                <a:cs typeface="Barlow Semi Condensed ExtraBold"/>
                <a:sym typeface="Barlow Semi Condensed ExtraBold"/>
              </a:defRPr>
            </a:lvl9pPr>
          </a:lstStyle>
          <a:p>
            <a:pPr>
              <a:buClr>
                <a:srgbClr val="191919"/>
              </a:buClr>
            </a:pPr>
            <a:r>
              <a:rPr lang="vi-VN" sz="6000" b="1" smtClean="0">
                <a:solidFill>
                  <a:srgbClr val="ED1B24">
                    <a:lumMod val="75000"/>
                  </a:srgbClr>
                </a:solidFill>
                <a:latin typeface="Arial" panose="020B0604020202020204" pitchFamily="34" charset="0"/>
              </a:rPr>
              <a:t>II</a:t>
            </a:r>
            <a:r>
              <a:rPr lang="vi-VN" sz="6000" b="1" dirty="0" smtClean="0">
                <a:solidFill>
                  <a:srgbClr val="ED1B24">
                    <a:lumMod val="75000"/>
                  </a:srgbClr>
                </a:solidFill>
                <a:latin typeface="Arial" panose="020B0604020202020204" pitchFamily="34" charset="0"/>
              </a:rPr>
              <a:t>.</a:t>
            </a:r>
            <a:endParaRPr lang="vi-VN" sz="6000" b="1" dirty="0">
              <a:solidFill>
                <a:srgbClr val="ED1B24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9991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ccentuation Rules by Slidesgo">
  <a:themeElements>
    <a:clrScheme name="Simple Light">
      <a:dk1>
        <a:srgbClr val="191919"/>
      </a:dk1>
      <a:lt1>
        <a:srgbClr val="FFFFFF"/>
      </a:lt1>
      <a:dk2>
        <a:srgbClr val="7EB2FE"/>
      </a:dk2>
      <a:lt2>
        <a:srgbClr val="024581"/>
      </a:lt2>
      <a:accent1>
        <a:srgbClr val="FDB813"/>
      </a:accent1>
      <a:accent2>
        <a:srgbClr val="ED1B24"/>
      </a:accent2>
      <a:accent3>
        <a:srgbClr val="FFF0CF"/>
      </a:accent3>
      <a:accent4>
        <a:srgbClr val="DACDB3"/>
      </a:accent4>
      <a:accent5>
        <a:srgbClr val="7F4822"/>
      </a:accent5>
      <a:accent6>
        <a:srgbClr val="899C0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ccentuation Rules by Slidesgo">
  <a:themeElements>
    <a:clrScheme name="Simple Light">
      <a:dk1>
        <a:srgbClr val="191919"/>
      </a:dk1>
      <a:lt1>
        <a:srgbClr val="FFFFFF"/>
      </a:lt1>
      <a:dk2>
        <a:srgbClr val="7EB2FE"/>
      </a:dk2>
      <a:lt2>
        <a:srgbClr val="024581"/>
      </a:lt2>
      <a:accent1>
        <a:srgbClr val="FDB813"/>
      </a:accent1>
      <a:accent2>
        <a:srgbClr val="ED1B24"/>
      </a:accent2>
      <a:accent3>
        <a:srgbClr val="FFF0CF"/>
      </a:accent3>
      <a:accent4>
        <a:srgbClr val="DACDB3"/>
      </a:accent4>
      <a:accent5>
        <a:srgbClr val="7F4822"/>
      </a:accent5>
      <a:accent6>
        <a:srgbClr val="899C00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1771</Words>
  <Application>Microsoft Office PowerPoint</Application>
  <PresentationFormat>On-screen Show (16:9)</PresentationFormat>
  <Paragraphs>211</Paragraphs>
  <Slides>36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Barlow Semi Condensed ExtraBold</vt:lpstr>
      <vt:lpstr>Calibri</vt:lpstr>
      <vt:lpstr>Wingdings</vt:lpstr>
      <vt:lpstr>Times New Roman</vt:lpstr>
      <vt:lpstr>Arial</vt:lpstr>
      <vt:lpstr>Open Sans</vt:lpstr>
      <vt:lpstr>Catamaran</vt:lpstr>
      <vt:lpstr>Britannic Bold</vt:lpstr>
      <vt:lpstr>Calibri Light</vt:lpstr>
      <vt:lpstr>Champion Script</vt:lpstr>
      <vt:lpstr>Accentuation Rules by Slidesgo</vt:lpstr>
      <vt:lpstr>Office Theme</vt:lpstr>
      <vt:lpstr>1_Accentuation Rules by Slidesgo</vt:lpstr>
      <vt:lpstr>CHÀO MỪNG CẢ LỚP QUAY TRỞ LẠI VỚI MÔN HỌC!</vt:lpstr>
      <vt:lpstr>KHỞI ĐỘNG</vt:lpstr>
      <vt:lpstr>KHỞI ĐỘNG</vt:lpstr>
      <vt:lpstr>PowerPoint Presentation</vt:lpstr>
      <vt:lpstr>NỘI DUNG BÀI HỌC</vt:lpstr>
      <vt:lpstr>KHÁI QUÁT VỀ  VẬT LIỆU CƠ KHÍ</vt:lpstr>
      <vt:lpstr>PowerPoint Presentation</vt:lpstr>
      <vt:lpstr>PowerPoint Presentation</vt:lpstr>
      <vt:lpstr>CÁC LOẠI VẬT LIỆU CƠ KHÍ THÔNG DỤNG</vt:lpstr>
      <vt:lpstr>1. VẬT LIỆU KIM LOẠI</vt:lpstr>
      <vt:lpstr>1. VẬT LIỆU KIM LOẠI</vt:lpstr>
      <vt:lpstr>PowerPoint Presentation</vt:lpstr>
      <vt:lpstr>PowerPoint Presentation</vt:lpstr>
      <vt:lpstr>PowerPoint Presentation</vt:lpstr>
      <vt:lpstr>Một số sản phẩm thông dụng trong đời sống được làm bằng kim loại màu</vt:lpstr>
      <vt:lpstr>Một số sản phẩm thông dụng trong đời sống được làm bằng kim loại màu</vt:lpstr>
      <vt:lpstr>MỞ RỘNG</vt:lpstr>
      <vt:lpstr>PowerPoint Presentation</vt:lpstr>
      <vt:lpstr>2. VẬT LIỆU PHI KIM LOẠI</vt:lpstr>
      <vt:lpstr>PowerPoint Presentation</vt:lpstr>
      <vt:lpstr>Một số sản phẩm được làm từ vật liệu phi kim loại:</vt:lpstr>
      <vt:lpstr>PowerPoint Presentation</vt:lpstr>
      <vt:lpstr>PowerPoint Presentation</vt:lpstr>
      <vt:lpstr>PowerPoint Presentation</vt:lpstr>
      <vt:lpstr>PowerPoint Presentation</vt:lpstr>
      <vt:lpstr>Câu hỏi 10$: Trong các kim loại sau, đâu không phải kim loại màu? </vt:lpstr>
      <vt:lpstr>Câu hỏi 20$: Thép có tỉ lệ carbon bằng bao nhiêu?</vt:lpstr>
      <vt:lpstr>Câu hỏi 50$: Căn cứ vào tính chất, vật liệu chia thành những nhóm nào?</vt:lpstr>
      <vt:lpstr>Câu hỏi 100$: Vật liệu phi kim loại được sử dụng phổ biến trong cơ khí là</vt:lpstr>
      <vt:lpstr>Câu hỏi 150$: Có tính đàn hồi cao, khả năng giảm chấn tốt, cách điện và cách âm tốt là đặc điểm của vật liệu nào sau đây?</vt:lpstr>
      <vt:lpstr>LUYỆN TẬP</vt:lpstr>
      <vt:lpstr>PowerPoint Presentation</vt:lpstr>
      <vt:lpstr>PowerPoint Presentation</vt:lpstr>
      <vt:lpstr>VẬN DỤNG</vt:lpstr>
      <vt:lpstr>HƯỚNG DẪN VỀ NHÀ</vt:lpstr>
      <vt:lpstr>HẸN GẶP LẠI CÁC EM TRONG TIẾT HỌC SAU!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Xinh Đẹp Dịu Hiền Huế Thị</dc:creator>
  <cp:lastModifiedBy>Microsoft account</cp:lastModifiedBy>
  <cp:revision>49</cp:revision>
  <dcterms:modified xsi:type="dcterms:W3CDTF">2023-10-03T13:45:24Z</dcterms:modified>
</cp:coreProperties>
</file>